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89"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 id="275" r:id="rId22"/>
  </p:sldIdLst>
  <p:sldSz cx="12192000" cy="6858000"/>
  <p:notesSz cx="12192000" cy="6858000"/>
  <p:embeddedFontLst>
    <p:embeddedFont>
      <p:font typeface="Rubik Light" panose="020B0604020202020204" charset="-79"/>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Rubik" panose="020B0604020202020204" charset="-79"/>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Lato" panose="020B0604020202020204" charset="0"/>
      <p:regular r:id="rId40"/>
      <p:bold r:id="rId41"/>
      <p:italic r:id="rId42"/>
      <p:boldItalic r:id="rId43"/>
    </p:embeddedFont>
    <p:embeddedFont>
      <p:font typeface="Rubik SemiBold" panose="020B0604020202020204" charset="-79"/>
      <p:regular r:id="rId44"/>
      <p:bold r:id="rId45"/>
      <p:italic r:id="rId46"/>
      <p:boldItalic r:id="rId47"/>
    </p:embeddedFont>
    <p:embeddedFont>
      <p:font typeface="Rubik Medium" panose="020B0604020202020204" charset="-79"/>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g6uLlneMexm108dkLtosSfNw5j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24" y="797"/>
      </p:cViewPr>
      <p:guideLst>
        <p:guide orient="horz" pos="288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8.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55"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6.fntdata"/><Relationship Id="rId41" Type="http://schemas.openxmlformats.org/officeDocument/2006/relationships/font" Target="fonts/font1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8.fntdata"/><Relationship Id="rId44" Type="http://schemas.openxmlformats.org/officeDocument/2006/relationships/font" Target="fonts/font21.fntdata"/><Relationship Id="rId52"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font" Target="fonts/font2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8744915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2850280b0be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5" name="Google Shape;1175;g2850280b0be_0_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8937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2bc4870368e_0_4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7" name="Google Shape;1277;g2bc4870368e_0_4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4516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bc4870368e_0_4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9" name="Google Shape;1289;g2bc4870368e_0_4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378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2bc4870368e_0_18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4" name="Google Shape;1294;g2bc4870368e_0_18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99725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bc4870368e_0_6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1" name="Google Shape;1301;g2bc4870368e_0_6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2070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2bc4870368e_0_19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6" name="Google Shape;1306;g2bc4870368e_0_19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4710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2bc4870368e_0_2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3" name="Google Shape;1313;g2bc4870368e_0_22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22752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2bc4870368e_0_22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8" name="Google Shape;1318;g2bc4870368e_0_22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75987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2bc4870368e_0_6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5" name="Google Shape;1325;g2bc4870368e_0_6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8452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2c1a8a86f7a_0_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0" name="Google Shape;1330;g2c1a8a86f7a_0_1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3431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g2be8140da34_0_5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7" name="Google Shape;1337;g2be8140da34_0_5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512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1"/>
        <p:cNvGrpSpPr/>
        <p:nvPr/>
      </p:nvGrpSpPr>
      <p:grpSpPr>
        <a:xfrm>
          <a:off x="0" y="0"/>
          <a:ext cx="0" cy="0"/>
          <a:chOff x="0" y="0"/>
          <a:chExt cx="0" cy="0"/>
        </a:xfrm>
      </p:grpSpPr>
      <p:sp>
        <p:nvSpPr>
          <p:cNvPr id="1182" name="Google Shape;1182;g2b975a0ff47_0_844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3" name="Google Shape;1183;g2b975a0ff47_0_844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4059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be8140da34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0" name="Google Shape;1190;g2be8140da34_0_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01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2bc7775d6f7_1_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3" name="Google Shape;1213;g2bc7775d6f7_1_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7054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2bc4870368e_0_8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7" name="Google Shape;1247;g2bc4870368e_0_8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281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2b975a0ff47_0_843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3" name="Google Shape;1253;g2b975a0ff47_0_843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5015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2bc7775d6f7_1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8" name="Google Shape;1258;g2bc7775d6f7_1_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0280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bc4870368e_0_5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5" name="Google Shape;1265;g2bc4870368e_0_5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1262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2bc4870368e_0_19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0" name="Google Shape;1270;g2bc4870368e_0_19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300"/>
              <a:buFont typeface="Arial"/>
              <a:buNone/>
            </a:pPr>
            <a:endParaRPr sz="2000" b="1" u="sng">
              <a:solidFill>
                <a:srgbClr val="14D9C4"/>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Realizar typeform Módulo 0</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Mirar la primera lección: </a:t>
            </a:r>
            <a:endParaRPr sz="1700">
              <a:solidFill>
                <a:srgbClr val="595959"/>
              </a:solidFill>
              <a:latin typeface="Calibri"/>
              <a:ea typeface="Calibri"/>
              <a:cs typeface="Calibri"/>
              <a:sym typeface="Calibri"/>
            </a:endParaRPr>
          </a:p>
          <a:p>
            <a:pPr marL="457200" lvl="0"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Leer las guías:</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Introducción al curso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Como trabajar en remoto</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Guía para pair programming</a:t>
            </a:r>
            <a:endParaRPr sz="1700">
              <a:solidFill>
                <a:srgbClr val="595959"/>
              </a:solidFill>
              <a:latin typeface="Calibri"/>
              <a:ea typeface="Calibri"/>
              <a:cs typeface="Calibri"/>
              <a:sym typeface="Calibri"/>
            </a:endParaRPr>
          </a:p>
          <a:p>
            <a:pPr marL="914400" lvl="1" indent="-336550" algn="l" rtl="0">
              <a:lnSpc>
                <a:spcPct val="100000"/>
              </a:lnSpc>
              <a:spcBef>
                <a:spcPts val="0"/>
              </a:spcBef>
              <a:spcAft>
                <a:spcPts val="0"/>
              </a:spcAft>
              <a:buClr>
                <a:srgbClr val="595959"/>
              </a:buClr>
              <a:buSzPts val="1700"/>
              <a:buFont typeface="Calibri"/>
              <a:buChar char="-"/>
            </a:pPr>
            <a:r>
              <a:rPr lang="en-US" sz="1700">
                <a:solidFill>
                  <a:srgbClr val="595959"/>
                </a:solidFill>
                <a:latin typeface="Calibri"/>
                <a:ea typeface="Calibri"/>
                <a:cs typeface="Calibri"/>
                <a:sym typeface="Calibri"/>
              </a:rPr>
              <a:t>Control de versiones Git</a:t>
            </a:r>
            <a:endParaRPr sz="2300">
              <a:solidFill>
                <a:srgbClr val="595959"/>
              </a:solidFill>
              <a:latin typeface="Rubik"/>
              <a:ea typeface="Rubik"/>
              <a:cs typeface="Rubik"/>
              <a:sym typeface="Rubik"/>
            </a:endParaRPr>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012715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Master" Target="../slideMasters/slideMaster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p:cSld name="TITLE_AND_BODY_1">
    <p:spTree>
      <p:nvGrpSpPr>
        <p:cNvPr id="1" name="Shape 12"/>
        <p:cNvGrpSpPr/>
        <p:nvPr/>
      </p:nvGrpSpPr>
      <p:grpSpPr>
        <a:xfrm>
          <a:off x="0" y="0"/>
          <a:ext cx="0" cy="0"/>
          <a:chOff x="0" y="0"/>
          <a:chExt cx="0" cy="0"/>
        </a:xfrm>
      </p:grpSpPr>
      <p:pic>
        <p:nvPicPr>
          <p:cNvPr id="13" name="Google Shape;13;g2850280b0be_0_542"/>
          <p:cNvPicPr preferRelativeResize="0"/>
          <p:nvPr/>
        </p:nvPicPr>
        <p:blipFill rotWithShape="1">
          <a:blip r:embed="rId2">
            <a:alphaModFix/>
          </a:blip>
          <a:srcRect/>
          <a:stretch/>
        </p:blipFill>
        <p:spPr>
          <a:xfrm>
            <a:off x="-56451" y="-31751"/>
            <a:ext cx="12304901" cy="6921501"/>
          </a:xfrm>
          <a:prstGeom prst="rect">
            <a:avLst/>
          </a:prstGeom>
          <a:noFill/>
          <a:ln>
            <a:noFill/>
          </a:ln>
        </p:spPr>
      </p:pic>
      <p:sp>
        <p:nvSpPr>
          <p:cNvPr id="14" name="Google Shape;14;g2850280b0be_0_542"/>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grpSp>
        <p:nvGrpSpPr>
          <p:cNvPr id="15" name="Google Shape;15;g2850280b0be_0_542"/>
          <p:cNvGrpSpPr/>
          <p:nvPr/>
        </p:nvGrpSpPr>
        <p:grpSpPr>
          <a:xfrm>
            <a:off x="5664020" y="6054485"/>
            <a:ext cx="5772053" cy="544387"/>
            <a:chOff x="4400525" y="4464775"/>
            <a:chExt cx="4329148" cy="408300"/>
          </a:xfrm>
        </p:grpSpPr>
        <p:pic>
          <p:nvPicPr>
            <p:cNvPr id="16" name="Google Shape;16;g2850280b0be_0_542"/>
            <p:cNvPicPr preferRelativeResize="0"/>
            <p:nvPr/>
          </p:nvPicPr>
          <p:blipFill rotWithShape="1">
            <a:blip r:embed="rId3">
              <a:alphaModFix/>
            </a:blip>
            <a:srcRect/>
            <a:stretch/>
          </p:blipFill>
          <p:spPr>
            <a:xfrm>
              <a:off x="7679172" y="4464775"/>
              <a:ext cx="1050501" cy="408300"/>
            </a:xfrm>
            <a:prstGeom prst="rect">
              <a:avLst/>
            </a:prstGeom>
            <a:noFill/>
            <a:ln>
              <a:noFill/>
            </a:ln>
          </p:spPr>
        </p:pic>
        <p:sp>
          <p:nvSpPr>
            <p:cNvPr id="17" name="Google Shape;17;g2850280b0be_0_542"/>
            <p:cNvSpPr txBox="1"/>
            <p:nvPr/>
          </p:nvSpPr>
          <p:spPr>
            <a:xfrm>
              <a:off x="4400525" y="4499575"/>
              <a:ext cx="3024300" cy="3462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55595B"/>
                  </a:solidFill>
                  <a:latin typeface="Rubik"/>
                  <a:ea typeface="Rubik"/>
                  <a:cs typeface="Rubik"/>
                  <a:sym typeface="Rubik"/>
                </a:rPr>
                <a:t>LA REVOLUCIÓN DIGITAL COMIENZA CONTIGO</a:t>
              </a:r>
              <a:endParaRPr sz="1400" b="0" i="0" u="none" strike="noStrike" cap="none">
                <a:solidFill>
                  <a:srgbClr val="55595B"/>
                </a:solidFill>
                <a:latin typeface="Rubik"/>
                <a:ea typeface="Rubik"/>
                <a:cs typeface="Rubik"/>
                <a:sym typeface="Rubik"/>
              </a:endParaRPr>
            </a:p>
          </p:txBody>
        </p:sp>
        <p:cxnSp>
          <p:nvCxnSpPr>
            <p:cNvPr id="18" name="Google Shape;18;g2850280b0be_0_542"/>
            <p:cNvCxnSpPr/>
            <p:nvPr/>
          </p:nvCxnSpPr>
          <p:spPr>
            <a:xfrm>
              <a:off x="7500950" y="4581525"/>
              <a:ext cx="0" cy="176100"/>
            </a:xfrm>
            <a:prstGeom prst="straightConnector1">
              <a:avLst/>
            </a:prstGeom>
            <a:noFill/>
            <a:ln w="9525" cap="flat" cmpd="sng">
              <a:solidFill>
                <a:srgbClr val="3DD8C4"/>
              </a:solidFill>
              <a:prstDash val="solid"/>
              <a:round/>
              <a:headEnd type="none" w="sm" len="sm"/>
              <a:tailEnd type="none" w="sm" len="sm"/>
            </a:ln>
          </p:spPr>
        </p:cxnSp>
      </p:grpSp>
      <p:sp>
        <p:nvSpPr>
          <p:cNvPr id="19" name="Google Shape;19;g2850280b0be_0_542"/>
          <p:cNvSpPr>
            <a:spLocks noGrp="1"/>
          </p:cNvSpPr>
          <p:nvPr>
            <p:ph type="pic" idx="2"/>
          </p:nvPr>
        </p:nvSpPr>
        <p:spPr>
          <a:xfrm>
            <a:off x="6557569" y="754367"/>
            <a:ext cx="4878900" cy="4878900"/>
          </a:xfrm>
          <a:prstGeom prst="ellipse">
            <a:avLst/>
          </a:prstGeom>
          <a:noFill/>
          <a:ln>
            <a:noFill/>
          </a:ln>
        </p:spPr>
      </p:sp>
      <p:cxnSp>
        <p:nvCxnSpPr>
          <p:cNvPr id="20" name="Google Shape;20;g2850280b0be_0_542"/>
          <p:cNvCxnSpPr/>
          <p:nvPr/>
        </p:nvCxnSpPr>
        <p:spPr>
          <a:xfrm>
            <a:off x="720000" y="4864100"/>
            <a:ext cx="3429300" cy="0"/>
          </a:xfrm>
          <a:prstGeom prst="straightConnector1">
            <a:avLst/>
          </a:prstGeom>
          <a:noFill/>
          <a:ln w="19050" cap="flat" cmpd="sng">
            <a:solidFill>
              <a:srgbClr val="D3461E"/>
            </a:solidFill>
            <a:prstDash val="solid"/>
            <a:round/>
            <a:headEnd type="none" w="sm" len="sm"/>
            <a:tailEnd type="none" w="sm" len="sm"/>
          </a:ln>
        </p:spPr>
      </p:cxnSp>
      <p:pic>
        <p:nvPicPr>
          <p:cNvPr id="21" name="Google Shape;21;g2850280b0be_0_542"/>
          <p:cNvPicPr preferRelativeResize="0"/>
          <p:nvPr/>
        </p:nvPicPr>
        <p:blipFill rotWithShape="1">
          <a:blip r:embed="rId4">
            <a:alphaModFix/>
          </a:blip>
          <a:srcRect/>
          <a:stretch/>
        </p:blipFill>
        <p:spPr>
          <a:xfrm rot="9545398">
            <a:off x="4693795" y="3917779"/>
            <a:ext cx="2228545" cy="857642"/>
          </a:xfrm>
          <a:prstGeom prst="rect">
            <a:avLst/>
          </a:prstGeom>
          <a:noFill/>
          <a:ln>
            <a:noFill/>
          </a:ln>
        </p:spPr>
      </p:pic>
      <p:sp>
        <p:nvSpPr>
          <p:cNvPr id="22" name="Google Shape;22;g2850280b0be_0_542"/>
          <p:cNvSpPr txBox="1">
            <a:spLocks noGrp="1"/>
          </p:cNvSpPr>
          <p:nvPr>
            <p:ph type="title"/>
          </p:nvPr>
        </p:nvSpPr>
        <p:spPr>
          <a:xfrm>
            <a:off x="711200" y="1257300"/>
            <a:ext cx="5007600" cy="18060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lt1"/>
              </a:buClr>
              <a:buSzPts val="4000"/>
              <a:buFont typeface="Rubik"/>
              <a:buNone/>
              <a:defRPr sz="4000" b="1" i="0" u="none" strike="noStrike" cap="none">
                <a:solidFill>
                  <a:schemeClr val="lt1"/>
                </a:solidFill>
                <a:latin typeface="Rubik"/>
                <a:ea typeface="Rubik"/>
                <a:cs typeface="Rubik"/>
                <a:sym typeface="Rubik"/>
              </a:defRPr>
            </a:lvl1pPr>
            <a:lvl2pPr marR="0" lvl="1"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3" name="Google Shape;23;g2850280b0be_0_542"/>
          <p:cNvSpPr txBox="1">
            <a:spLocks noGrp="1"/>
          </p:cNvSpPr>
          <p:nvPr>
            <p:ph type="subTitle" idx="1"/>
          </p:nvPr>
        </p:nvSpPr>
        <p:spPr>
          <a:xfrm>
            <a:off x="736600" y="3648000"/>
            <a:ext cx="3429300" cy="1194000"/>
          </a:xfrm>
          <a:prstGeom prst="rect">
            <a:avLst/>
          </a:prstGeom>
          <a:noFill/>
          <a:ln>
            <a:noFill/>
          </a:ln>
        </p:spPr>
        <p:txBody>
          <a:bodyPr spcFirstLastPara="1" wrap="square" lIns="0" tIns="0" rIns="0" bIns="0" anchor="t" anchorCtr="0">
            <a:noAutofit/>
          </a:bodyPr>
          <a:lstStyle>
            <a:lvl1pPr marR="0" lvl="0" algn="l">
              <a:lnSpc>
                <a:spcPct val="115000"/>
              </a:lnSpc>
              <a:spcBef>
                <a:spcPts val="0"/>
              </a:spcBef>
              <a:spcAft>
                <a:spcPts val="0"/>
              </a:spcAft>
              <a:buClr>
                <a:schemeClr val="lt1"/>
              </a:buClr>
              <a:buSzPts val="2100"/>
              <a:buFont typeface="Rubik SemiBold"/>
              <a:buNone/>
              <a:defRPr sz="2100" b="0" i="0" u="none" strike="noStrike" cap="none">
                <a:solidFill>
                  <a:schemeClr val="lt1"/>
                </a:solidFill>
                <a:latin typeface="Rubik SemiBold"/>
                <a:ea typeface="Rubik SemiBold"/>
                <a:cs typeface="Rubik SemiBold"/>
                <a:sym typeface="Rubik SemiBold"/>
              </a:defRPr>
            </a:lvl1pPr>
            <a:lvl2pPr marR="0" lvl="1"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sp>
        <p:nvSpPr>
          <p:cNvPr id="74" name="Google Shape;74;p54"/>
          <p:cNvSpPr txBox="1">
            <a:spLocks noGrp="1"/>
          </p:cNvSpPr>
          <p:nvPr>
            <p:ph type="title"/>
          </p:nvPr>
        </p:nvSpPr>
        <p:spPr>
          <a:xfrm>
            <a:off x="415600" y="593367"/>
            <a:ext cx="11360700" cy="763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4"/>
          <p:cNvSpPr txBox="1">
            <a:spLocks noGrp="1"/>
          </p:cNvSpPr>
          <p:nvPr>
            <p:ph type="body" idx="1"/>
          </p:nvPr>
        </p:nvSpPr>
        <p:spPr>
          <a:xfrm>
            <a:off x="415600" y="1536633"/>
            <a:ext cx="11360700" cy="4555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6" name="Google Shape;76;p54"/>
          <p:cNvSpPr txBox="1">
            <a:spLocks noGrp="1"/>
          </p:cNvSpPr>
          <p:nvPr>
            <p:ph type="sldNum" idx="12"/>
          </p:nvPr>
        </p:nvSpPr>
        <p:spPr>
          <a:xfrm>
            <a:off x="11296610" y="6217622"/>
            <a:ext cx="731700" cy="5247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7"/>
        <p:cNvGrpSpPr/>
        <p:nvPr/>
      </p:nvGrpSpPr>
      <p:grpSpPr>
        <a:xfrm>
          <a:off x="0" y="0"/>
          <a:ext cx="0" cy="0"/>
          <a:chOff x="0" y="0"/>
          <a:chExt cx="0" cy="0"/>
        </a:xfrm>
      </p:grpSpPr>
      <p:sp>
        <p:nvSpPr>
          <p:cNvPr id="78" name="Google Shape;78;p62"/>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o básico 3 columnas 1">
  <p:cSld name="MAIN_POINT_2">
    <p:spTree>
      <p:nvGrpSpPr>
        <p:cNvPr id="1" name="Shape 84"/>
        <p:cNvGrpSpPr/>
        <p:nvPr/>
      </p:nvGrpSpPr>
      <p:grpSpPr>
        <a:xfrm>
          <a:off x="0" y="0"/>
          <a:ext cx="0" cy="0"/>
          <a:chOff x="0" y="0"/>
          <a:chExt cx="0" cy="0"/>
        </a:xfrm>
      </p:grpSpPr>
      <p:sp>
        <p:nvSpPr>
          <p:cNvPr id="85" name="Google Shape;85;g2b975a0ff47_0_15572"/>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86" name="Google Shape;86;g2b975a0ff47_0_15572"/>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cxnSp>
        <p:nvCxnSpPr>
          <p:cNvPr id="87" name="Google Shape;87;g2b975a0ff47_0_15572"/>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
        <p:nvSpPr>
          <p:cNvPr id="88" name="Google Shape;88;g2b975a0ff47_0_15572"/>
          <p:cNvSpPr txBox="1">
            <a:spLocks noGrp="1"/>
          </p:cNvSpPr>
          <p:nvPr>
            <p:ph type="title" idx="2"/>
          </p:nvPr>
        </p:nvSpPr>
        <p:spPr>
          <a:xfrm>
            <a:off x="732217" y="2145984"/>
            <a:ext cx="33003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9" name="Google Shape;89;g2b975a0ff47_0_15572"/>
          <p:cNvSpPr txBox="1">
            <a:spLocks noGrp="1"/>
          </p:cNvSpPr>
          <p:nvPr>
            <p:ph type="body" idx="1"/>
          </p:nvPr>
        </p:nvSpPr>
        <p:spPr>
          <a:xfrm>
            <a:off x="719517" y="2865284"/>
            <a:ext cx="33003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90" name="Google Shape;90;g2b975a0ff47_0_15572"/>
          <p:cNvSpPr txBox="1">
            <a:spLocks noGrp="1"/>
          </p:cNvSpPr>
          <p:nvPr>
            <p:ph type="title" idx="3"/>
          </p:nvPr>
        </p:nvSpPr>
        <p:spPr>
          <a:xfrm>
            <a:off x="4452151" y="2145984"/>
            <a:ext cx="33003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91" name="Google Shape;91;g2b975a0ff47_0_15572"/>
          <p:cNvSpPr txBox="1">
            <a:spLocks noGrp="1"/>
          </p:cNvSpPr>
          <p:nvPr>
            <p:ph type="body" idx="4"/>
          </p:nvPr>
        </p:nvSpPr>
        <p:spPr>
          <a:xfrm>
            <a:off x="4439451" y="2865284"/>
            <a:ext cx="33003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92" name="Google Shape;92;g2b975a0ff47_0_15572"/>
          <p:cNvSpPr txBox="1">
            <a:spLocks noGrp="1"/>
          </p:cNvSpPr>
          <p:nvPr>
            <p:ph type="title" idx="5"/>
          </p:nvPr>
        </p:nvSpPr>
        <p:spPr>
          <a:xfrm>
            <a:off x="8172084" y="2145984"/>
            <a:ext cx="33003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93" name="Google Shape;93;g2b975a0ff47_0_15572"/>
          <p:cNvSpPr txBox="1">
            <a:spLocks noGrp="1"/>
          </p:cNvSpPr>
          <p:nvPr>
            <p:ph type="body" idx="6"/>
          </p:nvPr>
        </p:nvSpPr>
        <p:spPr>
          <a:xfrm>
            <a:off x="8159384" y="2865284"/>
            <a:ext cx="33003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94"/>
        <p:cNvGrpSpPr/>
        <p:nvPr/>
      </p:nvGrpSpPr>
      <p:grpSpPr>
        <a:xfrm>
          <a:off x="0" y="0"/>
          <a:ext cx="0" cy="0"/>
          <a:chOff x="0" y="0"/>
          <a:chExt cx="0" cy="0"/>
        </a:xfrm>
      </p:grpSpPr>
      <p:sp>
        <p:nvSpPr>
          <p:cNvPr id="95" name="Google Shape;95;g2be8140da34_0_149"/>
          <p:cNvSpPr txBox="1">
            <a:spLocks noGrp="1"/>
          </p:cNvSpPr>
          <p:nvPr>
            <p:ph type="title"/>
          </p:nvPr>
        </p:nvSpPr>
        <p:spPr>
          <a:xfrm>
            <a:off x="840329" y="990092"/>
            <a:ext cx="10511400" cy="1244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8000" b="1" i="0" u="none" strike="noStrike" cap="none">
                <a:solidFill>
                  <a:srgbClr val="59595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6" name="Google Shape;96;g2be8140da34_0_149"/>
          <p:cNvSpPr txBox="1">
            <a:spLocks noGrp="1"/>
          </p:cNvSpPr>
          <p:nvPr>
            <p:ph type="body" idx="1"/>
          </p:nvPr>
        </p:nvSpPr>
        <p:spPr>
          <a:xfrm>
            <a:off x="550448" y="1870964"/>
            <a:ext cx="11091000" cy="3078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2000" b="1" i="0" u="none" strike="noStrike" cap="none">
                <a:solidFill>
                  <a:srgbClr val="595959"/>
                </a:solidFill>
                <a:latin typeface="Trebuchet MS"/>
                <a:ea typeface="Trebuchet MS"/>
                <a:cs typeface="Trebuchet MS"/>
                <a:sym typeface="Trebuchet MS"/>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7" name="Google Shape;97;g2be8140da34_0_149"/>
          <p:cNvSpPr txBox="1">
            <a:spLocks noGrp="1"/>
          </p:cNvSpPr>
          <p:nvPr>
            <p:ph type="ftr" idx="11"/>
          </p:nvPr>
        </p:nvSpPr>
        <p:spPr>
          <a:xfrm>
            <a:off x="4145280" y="6377940"/>
            <a:ext cx="3901500" cy="276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8" name="Google Shape;98;g2be8140da34_0_149"/>
          <p:cNvSpPr txBox="1">
            <a:spLocks noGrp="1"/>
          </p:cNvSpPr>
          <p:nvPr>
            <p:ph type="dt" idx="10"/>
          </p:nvPr>
        </p:nvSpPr>
        <p:spPr>
          <a:xfrm>
            <a:off x="609600" y="6377940"/>
            <a:ext cx="2804100" cy="276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9" name="Google Shape;99;g2be8140da34_0_149"/>
          <p:cNvSpPr txBox="1">
            <a:spLocks noGrp="1"/>
          </p:cNvSpPr>
          <p:nvPr>
            <p:ph type="sldNum" idx="12"/>
          </p:nvPr>
        </p:nvSpPr>
        <p:spPr>
          <a:xfrm>
            <a:off x="8778240" y="6377940"/>
            <a:ext cx="2804100" cy="276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00"/>
        <p:cNvGrpSpPr/>
        <p:nvPr/>
      </p:nvGrpSpPr>
      <p:grpSpPr>
        <a:xfrm>
          <a:off x="0" y="0"/>
          <a:ext cx="0" cy="0"/>
          <a:chOff x="0" y="0"/>
          <a:chExt cx="0" cy="0"/>
        </a:xfrm>
      </p:grpSpPr>
      <p:sp>
        <p:nvSpPr>
          <p:cNvPr id="101" name="Google Shape;101;g2b975a0ff47_0_15582"/>
          <p:cNvSpPr txBox="1">
            <a:spLocks noGrp="1"/>
          </p:cNvSpPr>
          <p:nvPr>
            <p:ph type="title"/>
          </p:nvPr>
        </p:nvSpPr>
        <p:spPr>
          <a:xfrm>
            <a:off x="207236" y="48261"/>
            <a:ext cx="11777400" cy="1901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31CFC4"/>
              </a:buClr>
              <a:buSzPts val="1400"/>
              <a:buFont typeface="Trebuchet MS"/>
              <a:buNone/>
              <a:defRPr sz="4400" b="1" i="0" u="none" strike="noStrike" cap="none">
                <a:solidFill>
                  <a:srgbClr val="31CFC4"/>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g2b975a0ff47_0_15582"/>
          <p:cNvSpPr txBox="1">
            <a:spLocks noGrp="1"/>
          </p:cNvSpPr>
          <p:nvPr>
            <p:ph type="body" idx="1"/>
          </p:nvPr>
        </p:nvSpPr>
        <p:spPr>
          <a:xfrm>
            <a:off x="801679" y="2599435"/>
            <a:ext cx="11148900" cy="3685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595959"/>
              </a:buClr>
              <a:buSzPts val="1400"/>
              <a:buFont typeface="Trebuchet MS"/>
              <a:buNone/>
              <a:defRPr sz="2400" b="0" i="0" u="none" strike="noStrike" cap="none">
                <a:solidFill>
                  <a:srgbClr val="595959"/>
                </a:solidFill>
                <a:latin typeface="Trebuchet MS"/>
                <a:ea typeface="Trebuchet MS"/>
                <a:cs typeface="Trebuchet MS"/>
                <a:sym typeface="Trebuchet MS"/>
              </a:defRPr>
            </a:lvl1pPr>
            <a:lvl2pPr marL="914400" marR="0" lvl="1" indent="-228600" algn="l" rtl="0">
              <a:lnSpc>
                <a:spcPct val="100000"/>
              </a:lnSpc>
              <a:spcBef>
                <a:spcPts val="0"/>
              </a:spcBef>
              <a:spcAft>
                <a:spcPts val="0"/>
              </a:spcAft>
              <a:buClr>
                <a:srgbClr val="000000"/>
              </a:buClr>
              <a:buSzPts val="1400"/>
              <a:buFont typeface="Calibri"/>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Calibri"/>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Calibri"/>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Calibri"/>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Calibri"/>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Calibri"/>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Calibri"/>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103" name="Google Shape;103;g2b975a0ff47_0_15582"/>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888888"/>
              </a:buClr>
              <a:buSzPts val="1400"/>
              <a:buFont typeface="Calibri"/>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g2b975a0ff47_0_15582"/>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888888"/>
              </a:buClr>
              <a:buSzPts val="1400"/>
              <a:buFont typeface="Calibri"/>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g2b975a0ff47_0_15582"/>
          <p:cNvSpPr txBox="1">
            <a:spLocks noGrp="1"/>
          </p:cNvSpPr>
          <p:nvPr>
            <p:ph type="sldNum" idx="12"/>
          </p:nvPr>
        </p:nvSpPr>
        <p:spPr>
          <a:xfrm>
            <a:off x="8778240" y="6377940"/>
            <a:ext cx="280410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ortada" type="tx">
  <p:cSld name="TITLE_AND_BODY">
    <p:spTree>
      <p:nvGrpSpPr>
        <p:cNvPr id="1" name="Shape 106"/>
        <p:cNvGrpSpPr/>
        <p:nvPr/>
      </p:nvGrpSpPr>
      <p:grpSpPr>
        <a:xfrm>
          <a:off x="0" y="0"/>
          <a:ext cx="0" cy="0"/>
          <a:chOff x="0" y="0"/>
          <a:chExt cx="0" cy="0"/>
        </a:xfrm>
      </p:grpSpPr>
      <p:pic>
        <p:nvPicPr>
          <p:cNvPr id="107" name="Google Shape;107;g2b975a0ff47_0_15588"/>
          <p:cNvPicPr preferRelativeResize="0"/>
          <p:nvPr/>
        </p:nvPicPr>
        <p:blipFill rotWithShape="1">
          <a:blip r:embed="rId2">
            <a:alphaModFix/>
          </a:blip>
          <a:srcRect/>
          <a:stretch/>
        </p:blipFill>
        <p:spPr>
          <a:xfrm>
            <a:off x="-56451" y="-31751"/>
            <a:ext cx="12304901" cy="6921501"/>
          </a:xfrm>
          <a:prstGeom prst="rect">
            <a:avLst/>
          </a:prstGeom>
          <a:noFill/>
          <a:ln>
            <a:noFill/>
          </a:ln>
        </p:spPr>
      </p:pic>
      <p:sp>
        <p:nvSpPr>
          <p:cNvPr id="108" name="Google Shape;108;g2b975a0ff47_0_15588"/>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grpSp>
        <p:nvGrpSpPr>
          <p:cNvPr id="109" name="Google Shape;109;g2b975a0ff47_0_15588"/>
          <p:cNvGrpSpPr/>
          <p:nvPr/>
        </p:nvGrpSpPr>
        <p:grpSpPr>
          <a:xfrm>
            <a:off x="5664020" y="6054478"/>
            <a:ext cx="5772053" cy="544387"/>
            <a:chOff x="4400525" y="4464775"/>
            <a:chExt cx="4329148" cy="408300"/>
          </a:xfrm>
        </p:grpSpPr>
        <p:pic>
          <p:nvPicPr>
            <p:cNvPr id="110" name="Google Shape;110;g2b975a0ff47_0_15588"/>
            <p:cNvPicPr preferRelativeResize="0"/>
            <p:nvPr/>
          </p:nvPicPr>
          <p:blipFill rotWithShape="1">
            <a:blip r:embed="rId3">
              <a:alphaModFix/>
            </a:blip>
            <a:srcRect/>
            <a:stretch/>
          </p:blipFill>
          <p:spPr>
            <a:xfrm>
              <a:off x="7679172" y="4464775"/>
              <a:ext cx="1050501" cy="408300"/>
            </a:xfrm>
            <a:prstGeom prst="rect">
              <a:avLst/>
            </a:prstGeom>
            <a:noFill/>
            <a:ln>
              <a:noFill/>
            </a:ln>
          </p:spPr>
        </p:pic>
        <p:sp>
          <p:nvSpPr>
            <p:cNvPr id="111" name="Google Shape;111;g2b975a0ff47_0_15588"/>
            <p:cNvSpPr txBox="1"/>
            <p:nvPr/>
          </p:nvSpPr>
          <p:spPr>
            <a:xfrm>
              <a:off x="4400525" y="4499575"/>
              <a:ext cx="3024300" cy="3462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55595B"/>
                  </a:solidFill>
                  <a:latin typeface="Rubik"/>
                  <a:ea typeface="Rubik"/>
                  <a:cs typeface="Rubik"/>
                  <a:sym typeface="Rubik"/>
                </a:rPr>
                <a:t>LA REVOLUCIÓN DIGITAL COMIENZA CONTIGO</a:t>
              </a:r>
              <a:endParaRPr sz="1400" b="0" i="0" u="none" strike="noStrike" cap="none">
                <a:solidFill>
                  <a:srgbClr val="55595B"/>
                </a:solidFill>
                <a:latin typeface="Rubik"/>
                <a:ea typeface="Rubik"/>
                <a:cs typeface="Rubik"/>
                <a:sym typeface="Rubik"/>
              </a:endParaRPr>
            </a:p>
          </p:txBody>
        </p:sp>
        <p:cxnSp>
          <p:nvCxnSpPr>
            <p:cNvPr id="112" name="Google Shape;112;g2b975a0ff47_0_15588"/>
            <p:cNvCxnSpPr/>
            <p:nvPr/>
          </p:nvCxnSpPr>
          <p:spPr>
            <a:xfrm>
              <a:off x="7500950" y="4581525"/>
              <a:ext cx="0" cy="176100"/>
            </a:xfrm>
            <a:prstGeom prst="straightConnector1">
              <a:avLst/>
            </a:prstGeom>
            <a:noFill/>
            <a:ln w="9525" cap="flat" cmpd="sng">
              <a:solidFill>
                <a:srgbClr val="3DD8C4"/>
              </a:solidFill>
              <a:prstDash val="solid"/>
              <a:round/>
              <a:headEnd type="none" w="sm" len="sm"/>
              <a:tailEnd type="none" w="sm" len="sm"/>
            </a:ln>
          </p:spPr>
        </p:cxnSp>
      </p:grpSp>
      <p:sp>
        <p:nvSpPr>
          <p:cNvPr id="113" name="Google Shape;113;g2b975a0ff47_0_15588"/>
          <p:cNvSpPr>
            <a:spLocks noGrp="1"/>
          </p:cNvSpPr>
          <p:nvPr>
            <p:ph type="pic" idx="2"/>
          </p:nvPr>
        </p:nvSpPr>
        <p:spPr>
          <a:xfrm>
            <a:off x="6557569" y="754367"/>
            <a:ext cx="4878900" cy="4878900"/>
          </a:xfrm>
          <a:prstGeom prst="ellipse">
            <a:avLst/>
          </a:prstGeom>
          <a:noFill/>
          <a:ln>
            <a:noFill/>
          </a:ln>
        </p:spPr>
      </p:sp>
      <p:cxnSp>
        <p:nvCxnSpPr>
          <p:cNvPr id="114" name="Google Shape;114;g2b975a0ff47_0_15588"/>
          <p:cNvCxnSpPr/>
          <p:nvPr/>
        </p:nvCxnSpPr>
        <p:spPr>
          <a:xfrm>
            <a:off x="720000" y="4864100"/>
            <a:ext cx="3429300" cy="0"/>
          </a:xfrm>
          <a:prstGeom prst="straightConnector1">
            <a:avLst/>
          </a:prstGeom>
          <a:noFill/>
          <a:ln w="19050" cap="flat" cmpd="sng">
            <a:solidFill>
              <a:srgbClr val="D3461E"/>
            </a:solidFill>
            <a:prstDash val="solid"/>
            <a:round/>
            <a:headEnd type="none" w="sm" len="sm"/>
            <a:tailEnd type="none" w="sm" len="sm"/>
          </a:ln>
        </p:spPr>
      </p:cxnSp>
      <p:pic>
        <p:nvPicPr>
          <p:cNvPr id="115" name="Google Shape;115;g2b975a0ff47_0_15588"/>
          <p:cNvPicPr preferRelativeResize="0"/>
          <p:nvPr/>
        </p:nvPicPr>
        <p:blipFill rotWithShape="1">
          <a:blip r:embed="rId4">
            <a:alphaModFix/>
          </a:blip>
          <a:srcRect/>
          <a:stretch/>
        </p:blipFill>
        <p:spPr>
          <a:xfrm rot="9545398">
            <a:off x="4693794" y="3917779"/>
            <a:ext cx="2228545" cy="857642"/>
          </a:xfrm>
          <a:prstGeom prst="rect">
            <a:avLst/>
          </a:prstGeom>
          <a:noFill/>
          <a:ln>
            <a:noFill/>
          </a:ln>
        </p:spPr>
      </p:pic>
      <p:sp>
        <p:nvSpPr>
          <p:cNvPr id="116" name="Google Shape;116;g2b975a0ff47_0_15588"/>
          <p:cNvSpPr txBox="1">
            <a:spLocks noGrp="1"/>
          </p:cNvSpPr>
          <p:nvPr>
            <p:ph type="title"/>
          </p:nvPr>
        </p:nvSpPr>
        <p:spPr>
          <a:xfrm>
            <a:off x="711200" y="1257300"/>
            <a:ext cx="5007600" cy="1806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4000"/>
              <a:buFont typeface="Rubik"/>
              <a:buNone/>
              <a:defRPr sz="40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17" name="Google Shape;117;g2b975a0ff47_0_15588"/>
          <p:cNvSpPr txBox="1">
            <a:spLocks noGrp="1"/>
          </p:cNvSpPr>
          <p:nvPr>
            <p:ph type="subTitle" idx="1"/>
          </p:nvPr>
        </p:nvSpPr>
        <p:spPr>
          <a:xfrm>
            <a:off x="736600" y="3648000"/>
            <a:ext cx="3429300" cy="1194000"/>
          </a:xfrm>
          <a:prstGeom prst="rect">
            <a:avLst/>
          </a:prstGeom>
          <a:noFill/>
          <a:ln>
            <a:noFill/>
          </a:ln>
        </p:spPr>
        <p:txBody>
          <a:bodyPr spcFirstLastPara="1" wrap="square" lIns="0" tIns="0" rIns="0" bIns="0" anchor="t" anchorCtr="0">
            <a:noAutofit/>
          </a:bodyPr>
          <a:lstStyle>
            <a:lvl1pPr marR="0" lvl="0" algn="l" rtl="0">
              <a:lnSpc>
                <a:spcPct val="115000"/>
              </a:lnSpc>
              <a:spcBef>
                <a:spcPts val="0"/>
              </a:spcBef>
              <a:spcAft>
                <a:spcPts val="0"/>
              </a:spcAft>
              <a:buClr>
                <a:schemeClr val="lt1"/>
              </a:buClr>
              <a:buSzPts val="2100"/>
              <a:buFont typeface="Rubik SemiBold"/>
              <a:buNone/>
              <a:defRPr sz="21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índice" type="twoColTx">
  <p:cSld name="TITLE_AND_TWO_COLUMNS">
    <p:bg>
      <p:bgPr>
        <a:solidFill>
          <a:srgbClr val="F3F3F3"/>
        </a:solidFill>
        <a:effectLst/>
      </p:bgPr>
    </p:bg>
    <p:spTree>
      <p:nvGrpSpPr>
        <p:cNvPr id="1" name="Shape 118"/>
        <p:cNvGrpSpPr/>
        <p:nvPr/>
      </p:nvGrpSpPr>
      <p:grpSpPr>
        <a:xfrm>
          <a:off x="0" y="0"/>
          <a:ext cx="0" cy="0"/>
          <a:chOff x="0" y="0"/>
          <a:chExt cx="0" cy="0"/>
        </a:xfrm>
      </p:grpSpPr>
      <p:sp>
        <p:nvSpPr>
          <p:cNvPr id="119" name="Google Shape;119;g2b975a0ff47_0_15600"/>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20" name="Google Shape;120;g2b975a0ff47_0_15600"/>
          <p:cNvSpPr txBox="1">
            <a:spLocks noGrp="1"/>
          </p:cNvSpPr>
          <p:nvPr>
            <p:ph type="sldNum" idx="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21" name="Google Shape;121;g2b975a0ff47_0_15600"/>
          <p:cNvSpPr>
            <a:spLocks noGrp="1"/>
          </p:cNvSpPr>
          <p:nvPr>
            <p:ph type="pic" idx="3"/>
          </p:nvPr>
        </p:nvSpPr>
        <p:spPr>
          <a:xfrm>
            <a:off x="-12700" y="-25400"/>
            <a:ext cx="5346900" cy="6883500"/>
          </a:xfrm>
          <a:prstGeom prst="rect">
            <a:avLst/>
          </a:prstGeom>
          <a:noFill/>
          <a:ln>
            <a:noFill/>
          </a:ln>
        </p:spPr>
      </p:sp>
      <p:sp>
        <p:nvSpPr>
          <p:cNvPr id="122" name="Google Shape;122;g2b975a0ff47_0_15600"/>
          <p:cNvSpPr txBox="1">
            <a:spLocks noGrp="1"/>
          </p:cNvSpPr>
          <p:nvPr>
            <p:ph type="title"/>
          </p:nvPr>
        </p:nvSpPr>
        <p:spPr>
          <a:xfrm>
            <a:off x="6400800" y="1422400"/>
            <a:ext cx="5059500" cy="686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23" name="Google Shape;123;g2b975a0ff47_0_15600"/>
          <p:cNvSpPr txBox="1">
            <a:spLocks noGrp="1"/>
          </p:cNvSpPr>
          <p:nvPr>
            <p:ph type="body" idx="1"/>
          </p:nvPr>
        </p:nvSpPr>
        <p:spPr>
          <a:xfrm>
            <a:off x="6400800" y="2717967"/>
            <a:ext cx="5059500" cy="2852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rofe/Ponente">
  <p:cSld name="CUSTOM_1_1">
    <p:bg>
      <p:bgPr>
        <a:solidFill>
          <a:srgbClr val="099D8D"/>
        </a:solidFill>
        <a:effectLst/>
      </p:bgPr>
    </p:bg>
    <p:spTree>
      <p:nvGrpSpPr>
        <p:cNvPr id="1" name="Shape 124"/>
        <p:cNvGrpSpPr/>
        <p:nvPr/>
      </p:nvGrpSpPr>
      <p:grpSpPr>
        <a:xfrm>
          <a:off x="0" y="0"/>
          <a:ext cx="0" cy="0"/>
          <a:chOff x="0" y="0"/>
          <a:chExt cx="0" cy="0"/>
        </a:xfrm>
      </p:grpSpPr>
      <p:pic>
        <p:nvPicPr>
          <p:cNvPr id="125" name="Google Shape;125;g2b975a0ff47_0_15606"/>
          <p:cNvPicPr preferRelativeResize="0"/>
          <p:nvPr/>
        </p:nvPicPr>
        <p:blipFill rotWithShape="1">
          <a:blip r:embed="rId2">
            <a:alphaModFix amt="41000"/>
          </a:blip>
          <a:srcRect l="19278" t="16341" r="1643" b="39455"/>
          <a:stretch/>
        </p:blipFill>
        <p:spPr>
          <a:xfrm>
            <a:off x="1" y="0"/>
            <a:ext cx="12191995" cy="6857999"/>
          </a:xfrm>
          <a:prstGeom prst="rect">
            <a:avLst/>
          </a:prstGeom>
          <a:noFill/>
          <a:ln>
            <a:noFill/>
          </a:ln>
        </p:spPr>
      </p:pic>
      <p:sp>
        <p:nvSpPr>
          <p:cNvPr id="126" name="Google Shape;126;g2b975a0ff47_0_15606"/>
          <p:cNvSpPr/>
          <p:nvPr/>
        </p:nvSpPr>
        <p:spPr>
          <a:xfrm>
            <a:off x="10502900" y="342900"/>
            <a:ext cx="1384500" cy="5967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127" name="Google Shape;127;g2b975a0ff47_0_15606"/>
          <p:cNvPicPr preferRelativeResize="0"/>
          <p:nvPr/>
        </p:nvPicPr>
        <p:blipFill rotWithShape="1">
          <a:blip r:embed="rId3">
            <a:alphaModFix/>
          </a:blip>
          <a:srcRect/>
          <a:stretch/>
        </p:blipFill>
        <p:spPr>
          <a:xfrm>
            <a:off x="10634887" y="364333"/>
            <a:ext cx="1150714" cy="451600"/>
          </a:xfrm>
          <a:prstGeom prst="rect">
            <a:avLst/>
          </a:prstGeom>
          <a:noFill/>
          <a:ln>
            <a:noFill/>
          </a:ln>
        </p:spPr>
      </p:pic>
      <p:sp>
        <p:nvSpPr>
          <p:cNvPr id="128" name="Google Shape;128;g2b975a0ff47_0_15606"/>
          <p:cNvSpPr txBox="1">
            <a:spLocks noGrp="1"/>
          </p:cNvSpPr>
          <p:nvPr>
            <p:ph type="title"/>
          </p:nvPr>
        </p:nvSpPr>
        <p:spPr>
          <a:xfrm>
            <a:off x="720000" y="1352500"/>
            <a:ext cx="3890100" cy="12321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lt1"/>
              </a:buClr>
              <a:buSzPts val="3200"/>
              <a:buFont typeface="Rubik"/>
              <a:buNone/>
              <a:defRPr sz="32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9pPr>
          </a:lstStyle>
          <a:p>
            <a:endParaRPr/>
          </a:p>
        </p:txBody>
      </p:sp>
      <p:sp>
        <p:nvSpPr>
          <p:cNvPr id="129" name="Google Shape;129;g2b975a0ff47_0_15606"/>
          <p:cNvSpPr/>
          <p:nvPr/>
        </p:nvSpPr>
        <p:spPr>
          <a:xfrm>
            <a:off x="6973233" y="669433"/>
            <a:ext cx="3377100" cy="33771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30" name="Google Shape;130;g2b975a0ff47_0_15606"/>
          <p:cNvSpPr>
            <a:spLocks noGrp="1"/>
          </p:cNvSpPr>
          <p:nvPr>
            <p:ph type="pic" idx="2"/>
          </p:nvPr>
        </p:nvSpPr>
        <p:spPr>
          <a:xfrm>
            <a:off x="7061233" y="757376"/>
            <a:ext cx="3201300" cy="3201300"/>
          </a:xfrm>
          <a:prstGeom prst="ellipse">
            <a:avLst/>
          </a:prstGeom>
          <a:noFill/>
          <a:ln>
            <a:noFill/>
          </a:ln>
        </p:spPr>
      </p:sp>
      <p:sp>
        <p:nvSpPr>
          <p:cNvPr id="131" name="Google Shape;131;g2b975a0ff47_0_15606"/>
          <p:cNvSpPr txBox="1">
            <a:spLocks noGrp="1"/>
          </p:cNvSpPr>
          <p:nvPr>
            <p:ph type="title" idx="3"/>
          </p:nvPr>
        </p:nvSpPr>
        <p:spPr>
          <a:xfrm>
            <a:off x="7048633" y="4368800"/>
            <a:ext cx="3226500" cy="381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a:buNone/>
              <a:defRPr sz="19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32" name="Google Shape;132;g2b975a0ff47_0_15606"/>
          <p:cNvSpPr txBox="1">
            <a:spLocks noGrp="1"/>
          </p:cNvSpPr>
          <p:nvPr>
            <p:ph type="body" idx="1"/>
          </p:nvPr>
        </p:nvSpPr>
        <p:spPr>
          <a:xfrm>
            <a:off x="7048633" y="5072167"/>
            <a:ext cx="3226500" cy="11457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pic>
        <p:nvPicPr>
          <p:cNvPr id="133" name="Google Shape;133;g2b975a0ff47_0_15606"/>
          <p:cNvPicPr preferRelativeResize="0"/>
          <p:nvPr/>
        </p:nvPicPr>
        <p:blipFill rotWithShape="1">
          <a:blip r:embed="rId4">
            <a:alphaModFix/>
          </a:blip>
          <a:srcRect/>
          <a:stretch/>
        </p:blipFill>
        <p:spPr>
          <a:xfrm rot="-10652692">
            <a:off x="4626300" y="1651000"/>
            <a:ext cx="2095632" cy="8064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o + imagen derecha" type="titleOnly">
  <p:cSld name="TITLE_ONLY">
    <p:spTree>
      <p:nvGrpSpPr>
        <p:cNvPr id="1" name="Shape 134"/>
        <p:cNvGrpSpPr/>
        <p:nvPr/>
      </p:nvGrpSpPr>
      <p:grpSpPr>
        <a:xfrm>
          <a:off x="0" y="0"/>
          <a:ext cx="0" cy="0"/>
          <a:chOff x="0" y="0"/>
          <a:chExt cx="0" cy="0"/>
        </a:xfrm>
      </p:grpSpPr>
      <p:sp>
        <p:nvSpPr>
          <p:cNvPr id="135" name="Google Shape;135;g2b975a0ff47_0_15616"/>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36" name="Google Shape;136;g2b975a0ff47_0_15616"/>
          <p:cNvSpPr>
            <a:spLocks noGrp="1"/>
          </p:cNvSpPr>
          <p:nvPr>
            <p:ph type="pic" idx="2"/>
          </p:nvPr>
        </p:nvSpPr>
        <p:spPr>
          <a:xfrm>
            <a:off x="6185700" y="-9433"/>
            <a:ext cx="6006300" cy="6867600"/>
          </a:xfrm>
          <a:prstGeom prst="rect">
            <a:avLst/>
          </a:prstGeom>
          <a:noFill/>
          <a:ln>
            <a:noFill/>
          </a:ln>
        </p:spPr>
      </p:sp>
      <p:sp>
        <p:nvSpPr>
          <p:cNvPr id="137" name="Google Shape;137;g2b975a0ff47_0_15616"/>
          <p:cNvSpPr txBox="1">
            <a:spLocks noGrp="1"/>
          </p:cNvSpPr>
          <p:nvPr>
            <p:ph type="title"/>
          </p:nvPr>
        </p:nvSpPr>
        <p:spPr>
          <a:xfrm>
            <a:off x="673100" y="709667"/>
            <a:ext cx="48387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38" name="Google Shape;138;g2b975a0ff47_0_15616"/>
          <p:cNvSpPr txBox="1">
            <a:spLocks noGrp="1"/>
          </p:cNvSpPr>
          <p:nvPr>
            <p:ph type="subTitle" idx="1"/>
          </p:nvPr>
        </p:nvSpPr>
        <p:spPr>
          <a:xfrm>
            <a:off x="723900" y="1803400"/>
            <a:ext cx="47880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39" name="Google Shape;139;g2b975a0ff47_0_15616"/>
          <p:cNvSpPr txBox="1">
            <a:spLocks noGrp="1"/>
          </p:cNvSpPr>
          <p:nvPr>
            <p:ph type="body" idx="3"/>
          </p:nvPr>
        </p:nvSpPr>
        <p:spPr>
          <a:xfrm>
            <a:off x="723900" y="2778533"/>
            <a:ext cx="4699200" cy="18837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00000"/>
              </a:lnSpc>
              <a:spcBef>
                <a:spcPts val="0"/>
              </a:spcBef>
              <a:spcAft>
                <a:spcPts val="0"/>
              </a:spcAft>
              <a:buClr>
                <a:srgbClr val="099D8D"/>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cxnSp>
        <p:nvCxnSpPr>
          <p:cNvPr id="140" name="Google Shape;140;g2b975a0ff47_0_15616"/>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ita">
  <p:cSld name="ONE_COLUMN_TEXT">
    <p:spTree>
      <p:nvGrpSpPr>
        <p:cNvPr id="1" name="Shape 141"/>
        <p:cNvGrpSpPr/>
        <p:nvPr/>
      </p:nvGrpSpPr>
      <p:grpSpPr>
        <a:xfrm>
          <a:off x="0" y="0"/>
          <a:ext cx="0" cy="0"/>
          <a:chOff x="0" y="0"/>
          <a:chExt cx="0" cy="0"/>
        </a:xfrm>
      </p:grpSpPr>
      <p:sp>
        <p:nvSpPr>
          <p:cNvPr id="142" name="Google Shape;142;g2b975a0ff47_0_15623"/>
          <p:cNvSpPr/>
          <p:nvPr/>
        </p:nvSpPr>
        <p:spPr>
          <a:xfrm>
            <a:off x="5947051" y="-546200"/>
            <a:ext cx="9967500" cy="7950300"/>
          </a:xfrm>
          <a:prstGeom prst="parallelogram">
            <a:avLst>
              <a:gd name="adj" fmla="val 38794"/>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3" name="Google Shape;143;g2b975a0ff47_0_15623"/>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44" name="Google Shape;144;g2b975a0ff47_0_15623"/>
          <p:cNvSpPr txBox="1"/>
          <p:nvPr/>
        </p:nvSpPr>
        <p:spPr>
          <a:xfrm>
            <a:off x="536667" y="1353067"/>
            <a:ext cx="939900" cy="3078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rgbClr val="AFEFE8"/>
                </a:solidFill>
                <a:latin typeface="Arial"/>
                <a:ea typeface="Arial"/>
                <a:cs typeface="Arial"/>
                <a:sym typeface="Arial"/>
              </a:rPr>
              <a:t>“</a:t>
            </a:r>
            <a:endParaRPr sz="20000" b="1" i="0" u="none" strike="noStrike" cap="none">
              <a:solidFill>
                <a:srgbClr val="AFEFE8"/>
              </a:solidFill>
              <a:latin typeface="Arial"/>
              <a:ea typeface="Arial"/>
              <a:cs typeface="Arial"/>
              <a:sym typeface="Arial"/>
            </a:endParaRPr>
          </a:p>
        </p:txBody>
      </p:sp>
      <p:sp>
        <p:nvSpPr>
          <p:cNvPr id="145" name="Google Shape;145;g2b975a0ff47_0_15623"/>
          <p:cNvSpPr txBox="1"/>
          <p:nvPr/>
        </p:nvSpPr>
        <p:spPr>
          <a:xfrm rot="10800000">
            <a:off x="4317867" y="2464600"/>
            <a:ext cx="939900" cy="3078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rgbClr val="AFEFE8"/>
                </a:solidFill>
                <a:latin typeface="Arial"/>
                <a:ea typeface="Arial"/>
                <a:cs typeface="Arial"/>
                <a:sym typeface="Arial"/>
              </a:rPr>
              <a:t>“</a:t>
            </a:r>
            <a:endParaRPr sz="20000" b="1" i="0" u="none" strike="noStrike" cap="none">
              <a:solidFill>
                <a:srgbClr val="AFEFE8"/>
              </a:solidFill>
              <a:latin typeface="Arial"/>
              <a:ea typeface="Arial"/>
              <a:cs typeface="Arial"/>
              <a:sym typeface="Arial"/>
            </a:endParaRPr>
          </a:p>
        </p:txBody>
      </p:sp>
      <p:pic>
        <p:nvPicPr>
          <p:cNvPr id="146" name="Google Shape;146;g2b975a0ff47_0_15623"/>
          <p:cNvPicPr preferRelativeResize="0"/>
          <p:nvPr/>
        </p:nvPicPr>
        <p:blipFill rotWithShape="1">
          <a:blip r:embed="rId2">
            <a:alphaModFix/>
          </a:blip>
          <a:srcRect/>
          <a:stretch/>
        </p:blipFill>
        <p:spPr>
          <a:xfrm>
            <a:off x="10634887" y="364333"/>
            <a:ext cx="1150714" cy="451600"/>
          </a:xfrm>
          <a:prstGeom prst="rect">
            <a:avLst/>
          </a:prstGeom>
          <a:noFill/>
          <a:ln>
            <a:noFill/>
          </a:ln>
        </p:spPr>
      </p:pic>
      <p:sp>
        <p:nvSpPr>
          <p:cNvPr id="147" name="Google Shape;147;g2b975a0ff47_0_15623"/>
          <p:cNvSpPr/>
          <p:nvPr/>
        </p:nvSpPr>
        <p:spPr>
          <a:xfrm>
            <a:off x="6870800" y="1262000"/>
            <a:ext cx="4538700" cy="45387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48" name="Google Shape;148;g2b975a0ff47_0_15623"/>
          <p:cNvSpPr>
            <a:spLocks noGrp="1"/>
          </p:cNvSpPr>
          <p:nvPr>
            <p:ph type="pic" idx="2"/>
          </p:nvPr>
        </p:nvSpPr>
        <p:spPr>
          <a:xfrm>
            <a:off x="6989000" y="1380200"/>
            <a:ext cx="4302300" cy="4302300"/>
          </a:xfrm>
          <a:prstGeom prst="ellipse">
            <a:avLst/>
          </a:prstGeom>
          <a:noFill/>
          <a:ln>
            <a:noFill/>
          </a:ln>
        </p:spPr>
      </p:sp>
      <p:sp>
        <p:nvSpPr>
          <p:cNvPr id="149" name="Google Shape;149;g2b975a0ff47_0_15623"/>
          <p:cNvSpPr txBox="1">
            <a:spLocks noGrp="1"/>
          </p:cNvSpPr>
          <p:nvPr>
            <p:ph type="body" idx="1"/>
          </p:nvPr>
        </p:nvSpPr>
        <p:spPr>
          <a:xfrm>
            <a:off x="720000" y="2476500"/>
            <a:ext cx="4302300" cy="1943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150" name="Google Shape;150;g2b975a0ff47_0_15623"/>
          <p:cNvSpPr txBox="1">
            <a:spLocks noGrp="1"/>
          </p:cNvSpPr>
          <p:nvPr>
            <p:ph type="body" idx="3"/>
          </p:nvPr>
        </p:nvSpPr>
        <p:spPr>
          <a:xfrm>
            <a:off x="720000" y="5093367"/>
            <a:ext cx="2082900" cy="1941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rgbClr val="099D8D"/>
              </a:buClr>
              <a:buSzPts val="1600"/>
              <a:buFont typeface="Rubik"/>
              <a:buChar char="●"/>
              <a:defRPr sz="1600" b="0" i="1" u="none" strike="noStrike" cap="none">
                <a:solidFill>
                  <a:srgbClr val="099D8D"/>
                </a:solidFill>
                <a:latin typeface="Rubik"/>
                <a:ea typeface="Rubik"/>
                <a:cs typeface="Rubik"/>
                <a:sym typeface="Rubik"/>
              </a:defRPr>
            </a:lvl1pPr>
            <a:lvl2pPr marL="914400" marR="0" lvl="1"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2pPr>
            <a:lvl3pPr marL="1371600" marR="0" lvl="2"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3pPr>
            <a:lvl4pPr marL="1828800" marR="0" lvl="3"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4pPr>
            <a:lvl5pPr marL="2286000" marR="0" lvl="4"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5pPr>
            <a:lvl6pPr marL="2743200" marR="0" lvl="5"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6pPr>
            <a:lvl7pPr marL="3200400" marR="0" lvl="6"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7pPr>
            <a:lvl8pPr marL="3657600" marR="0" lvl="7"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8pPr>
            <a:lvl9pPr marL="4114800" marR="0" lvl="8"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9pPr>
          </a:lstStyle>
          <a:p>
            <a:endParaRPr/>
          </a:p>
        </p:txBody>
      </p:sp>
      <p:sp>
        <p:nvSpPr>
          <p:cNvPr id="151" name="Google Shape;151;g2b975a0ff47_0_15623"/>
          <p:cNvSpPr txBox="1">
            <a:spLocks noGrp="1"/>
          </p:cNvSpPr>
          <p:nvPr>
            <p:ph type="title"/>
          </p:nvPr>
        </p:nvSpPr>
        <p:spPr>
          <a:xfrm>
            <a:off x="673100" y="709667"/>
            <a:ext cx="62484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pic>
        <p:nvPicPr>
          <p:cNvPr id="152" name="Google Shape;152;g2b975a0ff47_0_15623"/>
          <p:cNvPicPr preferRelativeResize="0"/>
          <p:nvPr/>
        </p:nvPicPr>
        <p:blipFill rotWithShape="1">
          <a:blip r:embed="rId3">
            <a:alphaModFix/>
          </a:blip>
          <a:srcRect/>
          <a:stretch/>
        </p:blipFill>
        <p:spPr>
          <a:xfrm rot="1070271" flipH="1">
            <a:off x="5329482" y="3198890"/>
            <a:ext cx="1596030" cy="665019"/>
          </a:xfrm>
          <a:prstGeom prst="rect">
            <a:avLst/>
          </a:prstGeom>
          <a:noFill/>
          <a:ln>
            <a:noFill/>
          </a:ln>
        </p:spPr>
      </p:pic>
      <p:cxnSp>
        <p:nvCxnSpPr>
          <p:cNvPr id="153" name="Google Shape;153;g2b975a0ff47_0_15623"/>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
        <p:cNvGrpSpPr/>
        <p:nvPr/>
      </p:nvGrpSpPr>
      <p:grpSpPr>
        <a:xfrm>
          <a:off x="0" y="0"/>
          <a:ext cx="0" cy="0"/>
          <a:chOff x="0" y="0"/>
          <a:chExt cx="0" cy="0"/>
        </a:xfrm>
      </p:grpSpPr>
      <p:sp>
        <p:nvSpPr>
          <p:cNvPr id="25" name="Google Shape;25;p53"/>
          <p:cNvSpPr txBox="1">
            <a:spLocks noGrp="1"/>
          </p:cNvSpPr>
          <p:nvPr>
            <p:ph type="title"/>
          </p:nvPr>
        </p:nvSpPr>
        <p:spPr>
          <a:xfrm>
            <a:off x="427807" y="126575"/>
            <a:ext cx="11336385" cy="158368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6000" b="1" i="0">
                <a:solidFill>
                  <a:srgbClr val="31CFC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3"/>
          <p:cNvSpPr txBox="1">
            <a:spLocks noGrp="1"/>
          </p:cNvSpPr>
          <p:nvPr>
            <p:ph type="body" idx="1"/>
          </p:nvPr>
        </p:nvSpPr>
        <p:spPr>
          <a:xfrm>
            <a:off x="916905" y="2124336"/>
            <a:ext cx="10358189" cy="172783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53"/>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xto básico 2 columnas">
  <p:cSld name="MAIN_POINT">
    <p:spTree>
      <p:nvGrpSpPr>
        <p:cNvPr id="1" name="Shape 154"/>
        <p:cNvGrpSpPr/>
        <p:nvPr/>
      </p:nvGrpSpPr>
      <p:grpSpPr>
        <a:xfrm>
          <a:off x="0" y="0"/>
          <a:ext cx="0" cy="0"/>
          <a:chOff x="0" y="0"/>
          <a:chExt cx="0" cy="0"/>
        </a:xfrm>
      </p:grpSpPr>
      <p:sp>
        <p:nvSpPr>
          <p:cNvPr id="155" name="Google Shape;155;g2b975a0ff47_0_15636"/>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56" name="Google Shape;156;g2b975a0ff47_0_15636"/>
          <p:cNvSpPr txBox="1">
            <a:spLocks noGrp="1"/>
          </p:cNvSpPr>
          <p:nvPr>
            <p:ph type="title"/>
          </p:nvPr>
        </p:nvSpPr>
        <p:spPr>
          <a:xfrm>
            <a:off x="673100" y="709667"/>
            <a:ext cx="71376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cxnSp>
        <p:nvCxnSpPr>
          <p:cNvPr id="157" name="Google Shape;157;g2b975a0ff47_0_15636"/>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
        <p:nvSpPr>
          <p:cNvPr id="158" name="Google Shape;158;g2b975a0ff47_0_15636"/>
          <p:cNvSpPr txBox="1">
            <a:spLocks noGrp="1"/>
          </p:cNvSpPr>
          <p:nvPr>
            <p:ph type="title" idx="2"/>
          </p:nvPr>
        </p:nvSpPr>
        <p:spPr>
          <a:xfrm>
            <a:off x="732240" y="2146000"/>
            <a:ext cx="45507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59" name="Google Shape;159;g2b975a0ff47_0_15636"/>
          <p:cNvSpPr txBox="1">
            <a:spLocks noGrp="1"/>
          </p:cNvSpPr>
          <p:nvPr>
            <p:ph type="body" idx="1"/>
          </p:nvPr>
        </p:nvSpPr>
        <p:spPr>
          <a:xfrm>
            <a:off x="719540" y="2865300"/>
            <a:ext cx="45636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160" name="Google Shape;160;g2b975a0ff47_0_15636"/>
          <p:cNvSpPr txBox="1">
            <a:spLocks noGrp="1"/>
          </p:cNvSpPr>
          <p:nvPr>
            <p:ph type="title" idx="3"/>
          </p:nvPr>
        </p:nvSpPr>
        <p:spPr>
          <a:xfrm>
            <a:off x="6921540" y="2146000"/>
            <a:ext cx="45387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61" name="Google Shape;161;g2b975a0ff47_0_15636"/>
          <p:cNvSpPr txBox="1">
            <a:spLocks noGrp="1"/>
          </p:cNvSpPr>
          <p:nvPr>
            <p:ph type="body" idx="4"/>
          </p:nvPr>
        </p:nvSpPr>
        <p:spPr>
          <a:xfrm>
            <a:off x="6908840" y="2865300"/>
            <a:ext cx="45387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meline color">
  <p:cSld name="CUSTOM_3_1">
    <p:spTree>
      <p:nvGrpSpPr>
        <p:cNvPr id="1" name="Shape 162"/>
        <p:cNvGrpSpPr/>
        <p:nvPr/>
      </p:nvGrpSpPr>
      <p:grpSpPr>
        <a:xfrm>
          <a:off x="0" y="0"/>
          <a:ext cx="0" cy="0"/>
          <a:chOff x="0" y="0"/>
          <a:chExt cx="0" cy="0"/>
        </a:xfrm>
      </p:grpSpPr>
      <p:sp>
        <p:nvSpPr>
          <p:cNvPr id="163" name="Google Shape;163;g2b975a0ff47_0_15644"/>
          <p:cNvSpPr/>
          <p:nvPr/>
        </p:nvSpPr>
        <p:spPr>
          <a:xfrm>
            <a:off x="-12700" y="2273300"/>
            <a:ext cx="12280800" cy="46992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164" name="Google Shape;164;g2b975a0ff47_0_15644"/>
          <p:cNvCxnSpPr/>
          <p:nvPr/>
        </p:nvCxnSpPr>
        <p:spPr>
          <a:xfrm>
            <a:off x="0" y="4622900"/>
            <a:ext cx="12204900" cy="0"/>
          </a:xfrm>
          <a:prstGeom prst="straightConnector1">
            <a:avLst/>
          </a:prstGeom>
          <a:noFill/>
          <a:ln w="38100" cap="flat" cmpd="sng">
            <a:solidFill>
              <a:srgbClr val="AFEFE8"/>
            </a:solidFill>
            <a:prstDash val="solid"/>
            <a:round/>
            <a:headEnd type="none" w="sm" len="sm"/>
            <a:tailEnd type="none" w="sm" len="sm"/>
          </a:ln>
        </p:spPr>
      </p:cxnSp>
      <p:cxnSp>
        <p:nvCxnSpPr>
          <p:cNvPr id="165" name="Google Shape;165;g2b975a0ff47_0_15644"/>
          <p:cNvCxnSpPr/>
          <p:nvPr/>
        </p:nvCxnSpPr>
        <p:spPr>
          <a:xfrm>
            <a:off x="2069100" y="3995367"/>
            <a:ext cx="0" cy="647700"/>
          </a:xfrm>
          <a:prstGeom prst="straightConnector1">
            <a:avLst/>
          </a:prstGeom>
          <a:noFill/>
          <a:ln w="38100" cap="flat" cmpd="sng">
            <a:solidFill>
              <a:srgbClr val="AFEFE8"/>
            </a:solidFill>
            <a:prstDash val="solid"/>
            <a:round/>
            <a:headEnd type="oval" w="med" len="med"/>
            <a:tailEnd type="none" w="sm" len="sm"/>
          </a:ln>
        </p:spPr>
      </p:cxnSp>
      <p:cxnSp>
        <p:nvCxnSpPr>
          <p:cNvPr id="166" name="Google Shape;166;g2b975a0ff47_0_15644"/>
          <p:cNvCxnSpPr/>
          <p:nvPr/>
        </p:nvCxnSpPr>
        <p:spPr>
          <a:xfrm>
            <a:off x="3975100" y="4638833"/>
            <a:ext cx="0" cy="647700"/>
          </a:xfrm>
          <a:prstGeom prst="straightConnector1">
            <a:avLst/>
          </a:prstGeom>
          <a:noFill/>
          <a:ln w="38100" cap="flat" cmpd="sng">
            <a:solidFill>
              <a:srgbClr val="AFEFE8"/>
            </a:solidFill>
            <a:prstDash val="solid"/>
            <a:round/>
            <a:headEnd type="none" w="sm" len="sm"/>
            <a:tailEnd type="oval" w="med" len="med"/>
          </a:ln>
        </p:spPr>
      </p:cxnSp>
      <p:cxnSp>
        <p:nvCxnSpPr>
          <p:cNvPr id="167" name="Google Shape;167;g2b975a0ff47_0_15644"/>
          <p:cNvCxnSpPr/>
          <p:nvPr/>
        </p:nvCxnSpPr>
        <p:spPr>
          <a:xfrm>
            <a:off x="6223000" y="3995367"/>
            <a:ext cx="0" cy="647700"/>
          </a:xfrm>
          <a:prstGeom prst="straightConnector1">
            <a:avLst/>
          </a:prstGeom>
          <a:noFill/>
          <a:ln w="38100" cap="flat" cmpd="sng">
            <a:solidFill>
              <a:srgbClr val="AFEFE8"/>
            </a:solidFill>
            <a:prstDash val="solid"/>
            <a:round/>
            <a:headEnd type="oval" w="med" len="med"/>
            <a:tailEnd type="none" w="sm" len="sm"/>
          </a:ln>
        </p:spPr>
      </p:cxnSp>
      <p:cxnSp>
        <p:nvCxnSpPr>
          <p:cNvPr id="168" name="Google Shape;168;g2b975a0ff47_0_15644"/>
          <p:cNvCxnSpPr/>
          <p:nvPr/>
        </p:nvCxnSpPr>
        <p:spPr>
          <a:xfrm>
            <a:off x="8079000" y="4622900"/>
            <a:ext cx="0" cy="647700"/>
          </a:xfrm>
          <a:prstGeom prst="straightConnector1">
            <a:avLst/>
          </a:prstGeom>
          <a:noFill/>
          <a:ln w="38100" cap="flat" cmpd="sng">
            <a:solidFill>
              <a:srgbClr val="AFEFE8"/>
            </a:solidFill>
            <a:prstDash val="solid"/>
            <a:round/>
            <a:headEnd type="none" w="sm" len="sm"/>
            <a:tailEnd type="oval" w="med" len="med"/>
          </a:ln>
        </p:spPr>
      </p:cxnSp>
      <p:cxnSp>
        <p:nvCxnSpPr>
          <p:cNvPr id="169" name="Google Shape;169;g2b975a0ff47_0_15644"/>
          <p:cNvCxnSpPr/>
          <p:nvPr/>
        </p:nvCxnSpPr>
        <p:spPr>
          <a:xfrm>
            <a:off x="9726800" y="3959600"/>
            <a:ext cx="0" cy="647700"/>
          </a:xfrm>
          <a:prstGeom prst="straightConnector1">
            <a:avLst/>
          </a:prstGeom>
          <a:noFill/>
          <a:ln w="38100" cap="flat" cmpd="sng">
            <a:solidFill>
              <a:srgbClr val="AFEFE8"/>
            </a:solidFill>
            <a:prstDash val="solid"/>
            <a:round/>
            <a:headEnd type="oval" w="med" len="med"/>
            <a:tailEnd type="none" w="sm" len="sm"/>
          </a:ln>
        </p:spPr>
      </p:cxnSp>
      <p:sp>
        <p:nvSpPr>
          <p:cNvPr id="170" name="Google Shape;170;g2b975a0ff47_0_15644"/>
          <p:cNvSpPr txBox="1">
            <a:spLocks noGrp="1"/>
          </p:cNvSpPr>
          <p:nvPr>
            <p:ph type="title"/>
          </p:nvPr>
        </p:nvSpPr>
        <p:spPr>
          <a:xfrm>
            <a:off x="875300" y="30597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171" name="Google Shape;171;g2b975a0ff47_0_15644"/>
          <p:cNvSpPr txBox="1">
            <a:spLocks noGrp="1"/>
          </p:cNvSpPr>
          <p:nvPr>
            <p:ph type="title" idx="2"/>
          </p:nvPr>
        </p:nvSpPr>
        <p:spPr>
          <a:xfrm>
            <a:off x="5029200" y="30597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172" name="Google Shape;172;g2b975a0ff47_0_15644"/>
          <p:cNvSpPr txBox="1">
            <a:spLocks noGrp="1"/>
          </p:cNvSpPr>
          <p:nvPr>
            <p:ph type="title" idx="3"/>
          </p:nvPr>
        </p:nvSpPr>
        <p:spPr>
          <a:xfrm>
            <a:off x="8533000" y="30597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173" name="Google Shape;173;g2b975a0ff47_0_15644"/>
          <p:cNvSpPr txBox="1">
            <a:spLocks noGrp="1"/>
          </p:cNvSpPr>
          <p:nvPr>
            <p:ph type="title" idx="4"/>
          </p:nvPr>
        </p:nvSpPr>
        <p:spPr>
          <a:xfrm>
            <a:off x="2781300" y="5422433"/>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174" name="Google Shape;174;g2b975a0ff47_0_15644"/>
          <p:cNvSpPr txBox="1">
            <a:spLocks noGrp="1"/>
          </p:cNvSpPr>
          <p:nvPr>
            <p:ph type="title" idx="5"/>
          </p:nvPr>
        </p:nvSpPr>
        <p:spPr>
          <a:xfrm>
            <a:off x="6885200" y="5422433"/>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175" name="Google Shape;175;g2b975a0ff47_0_15644"/>
          <p:cNvSpPr txBox="1">
            <a:spLocks noGrp="1"/>
          </p:cNvSpPr>
          <p:nvPr>
            <p:ph type="title" idx="6"/>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76" name="Google Shape;176;g2b975a0ff47_0_15644"/>
          <p:cNvSpPr txBox="1">
            <a:spLocks noGrp="1"/>
          </p:cNvSpPr>
          <p:nvPr>
            <p:ph type="subTitle" idx="1"/>
          </p:nvPr>
        </p:nvSpPr>
        <p:spPr>
          <a:xfrm>
            <a:off x="2623400" y="13081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xto + imagen redonda">
  <p:cSld name="TITLE_ONLY_1">
    <p:spTree>
      <p:nvGrpSpPr>
        <p:cNvPr id="1" name="Shape 177"/>
        <p:cNvGrpSpPr/>
        <p:nvPr/>
      </p:nvGrpSpPr>
      <p:grpSpPr>
        <a:xfrm>
          <a:off x="0" y="0"/>
          <a:ext cx="0" cy="0"/>
          <a:chOff x="0" y="0"/>
          <a:chExt cx="0" cy="0"/>
        </a:xfrm>
      </p:grpSpPr>
      <p:sp>
        <p:nvSpPr>
          <p:cNvPr id="178" name="Google Shape;178;g2b975a0ff47_0_15659"/>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79" name="Google Shape;179;g2b975a0ff47_0_15659"/>
          <p:cNvSpPr txBox="1">
            <a:spLocks noGrp="1"/>
          </p:cNvSpPr>
          <p:nvPr>
            <p:ph type="title"/>
          </p:nvPr>
        </p:nvSpPr>
        <p:spPr>
          <a:xfrm>
            <a:off x="673100" y="709667"/>
            <a:ext cx="53211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80" name="Google Shape;180;g2b975a0ff47_0_15659"/>
          <p:cNvSpPr txBox="1">
            <a:spLocks noGrp="1"/>
          </p:cNvSpPr>
          <p:nvPr>
            <p:ph type="subTitle" idx="1"/>
          </p:nvPr>
        </p:nvSpPr>
        <p:spPr>
          <a:xfrm>
            <a:off x="723900" y="1803400"/>
            <a:ext cx="51945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81" name="Google Shape;181;g2b975a0ff47_0_15659"/>
          <p:cNvSpPr txBox="1">
            <a:spLocks noGrp="1"/>
          </p:cNvSpPr>
          <p:nvPr>
            <p:ph type="body" idx="2"/>
          </p:nvPr>
        </p:nvSpPr>
        <p:spPr>
          <a:xfrm>
            <a:off x="723900" y="2778533"/>
            <a:ext cx="4699200" cy="18837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00000"/>
              </a:lnSpc>
              <a:spcBef>
                <a:spcPts val="0"/>
              </a:spcBef>
              <a:spcAft>
                <a:spcPts val="0"/>
              </a:spcAft>
              <a:buClr>
                <a:srgbClr val="099D8D"/>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cxnSp>
        <p:nvCxnSpPr>
          <p:cNvPr id="182" name="Google Shape;182;g2b975a0ff47_0_15659"/>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
        <p:nvSpPr>
          <p:cNvPr id="183" name="Google Shape;183;g2b975a0ff47_0_15659"/>
          <p:cNvSpPr>
            <a:spLocks noGrp="1"/>
          </p:cNvSpPr>
          <p:nvPr>
            <p:ph type="pic" idx="3"/>
          </p:nvPr>
        </p:nvSpPr>
        <p:spPr>
          <a:xfrm>
            <a:off x="6621600" y="1378833"/>
            <a:ext cx="4838700" cy="4838700"/>
          </a:xfrm>
          <a:prstGeom prst="ellipse">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3 columnas + iconos">
  <p:cSld name="SECTION_TITLE_AND_DESCRIPTION">
    <p:spTree>
      <p:nvGrpSpPr>
        <p:cNvPr id="1" name="Shape 184"/>
        <p:cNvGrpSpPr/>
        <p:nvPr/>
      </p:nvGrpSpPr>
      <p:grpSpPr>
        <a:xfrm>
          <a:off x="0" y="0"/>
          <a:ext cx="0" cy="0"/>
          <a:chOff x="0" y="0"/>
          <a:chExt cx="0" cy="0"/>
        </a:xfrm>
      </p:grpSpPr>
      <p:sp>
        <p:nvSpPr>
          <p:cNvPr id="185" name="Google Shape;185;g2b975a0ff47_0_15666"/>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186" name="Google Shape;186;g2b975a0ff47_0_15666"/>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87" name="Google Shape;187;g2b975a0ff47_0_15666"/>
          <p:cNvSpPr txBox="1">
            <a:spLocks noGrp="1"/>
          </p:cNvSpPr>
          <p:nvPr>
            <p:ph type="subTitle" idx="1"/>
          </p:nvPr>
        </p:nvSpPr>
        <p:spPr>
          <a:xfrm>
            <a:off x="2623400" y="13081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188" name="Google Shape;188;g2b975a0ff47_0_15666"/>
          <p:cNvSpPr/>
          <p:nvPr/>
        </p:nvSpPr>
        <p:spPr>
          <a:xfrm>
            <a:off x="-38000" y="2819400"/>
            <a:ext cx="12267900" cy="40896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89" name="Google Shape;189;g2b975a0ff47_0_15666"/>
          <p:cNvSpPr/>
          <p:nvPr/>
        </p:nvSpPr>
        <p:spPr>
          <a:xfrm>
            <a:off x="1626400" y="2182700"/>
            <a:ext cx="1487700" cy="1487700"/>
          </a:xfrm>
          <a:prstGeom prst="ellips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0" name="Google Shape;190;g2b975a0ff47_0_15666"/>
          <p:cNvSpPr/>
          <p:nvPr/>
        </p:nvSpPr>
        <p:spPr>
          <a:xfrm>
            <a:off x="5346333" y="2182700"/>
            <a:ext cx="1487700" cy="1487700"/>
          </a:xfrm>
          <a:prstGeom prst="ellips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1" name="Google Shape;191;g2b975a0ff47_0_15666"/>
          <p:cNvSpPr/>
          <p:nvPr/>
        </p:nvSpPr>
        <p:spPr>
          <a:xfrm>
            <a:off x="9066267" y="2182700"/>
            <a:ext cx="1487700" cy="1487700"/>
          </a:xfrm>
          <a:prstGeom prst="ellips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2" name="Google Shape;192;g2b975a0ff47_0_15666"/>
          <p:cNvSpPr txBox="1">
            <a:spLocks noGrp="1"/>
          </p:cNvSpPr>
          <p:nvPr>
            <p:ph type="title" idx="2"/>
          </p:nvPr>
        </p:nvSpPr>
        <p:spPr>
          <a:xfrm>
            <a:off x="720000" y="3936700"/>
            <a:ext cx="3300300" cy="6684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193" name="Google Shape;193;g2b975a0ff47_0_15666"/>
          <p:cNvSpPr txBox="1">
            <a:spLocks noGrp="1"/>
          </p:cNvSpPr>
          <p:nvPr>
            <p:ph type="body" idx="3"/>
          </p:nvPr>
        </p:nvSpPr>
        <p:spPr>
          <a:xfrm>
            <a:off x="720000" y="4678700"/>
            <a:ext cx="3300300" cy="1487700"/>
          </a:xfrm>
          <a:prstGeom prst="rect">
            <a:avLst/>
          </a:prstGeom>
          <a:noFill/>
          <a:ln>
            <a:noFill/>
          </a:ln>
        </p:spPr>
        <p:txBody>
          <a:bodyPr spcFirstLastPara="1" wrap="square" lIns="0" tIns="0" rIns="0" bIns="0" anchor="t" anchorCtr="0">
            <a:noAutofit/>
          </a:bodyPr>
          <a:lstStyle>
            <a:lvl1pPr marL="457200" marR="0" lvl="0"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194" name="Google Shape;194;g2b975a0ff47_0_15666"/>
          <p:cNvSpPr txBox="1">
            <a:spLocks noGrp="1"/>
          </p:cNvSpPr>
          <p:nvPr>
            <p:ph type="title" idx="4"/>
          </p:nvPr>
        </p:nvSpPr>
        <p:spPr>
          <a:xfrm>
            <a:off x="4439933" y="3936700"/>
            <a:ext cx="3300300" cy="6684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195" name="Google Shape;195;g2b975a0ff47_0_15666"/>
          <p:cNvSpPr txBox="1">
            <a:spLocks noGrp="1"/>
          </p:cNvSpPr>
          <p:nvPr>
            <p:ph type="body" idx="5"/>
          </p:nvPr>
        </p:nvSpPr>
        <p:spPr>
          <a:xfrm>
            <a:off x="4439933" y="4678700"/>
            <a:ext cx="3300300" cy="1487700"/>
          </a:xfrm>
          <a:prstGeom prst="rect">
            <a:avLst/>
          </a:prstGeom>
          <a:noFill/>
          <a:ln>
            <a:noFill/>
          </a:ln>
        </p:spPr>
        <p:txBody>
          <a:bodyPr spcFirstLastPara="1" wrap="square" lIns="0" tIns="0" rIns="0" bIns="0" anchor="t" anchorCtr="0">
            <a:noAutofit/>
          </a:bodyPr>
          <a:lstStyle>
            <a:lvl1pPr marL="457200" marR="0" lvl="0"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196" name="Google Shape;196;g2b975a0ff47_0_15666"/>
          <p:cNvSpPr txBox="1">
            <a:spLocks noGrp="1"/>
          </p:cNvSpPr>
          <p:nvPr>
            <p:ph type="title" idx="6"/>
          </p:nvPr>
        </p:nvSpPr>
        <p:spPr>
          <a:xfrm>
            <a:off x="8159867" y="3936700"/>
            <a:ext cx="3300300" cy="6684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197" name="Google Shape;197;g2b975a0ff47_0_15666"/>
          <p:cNvSpPr txBox="1">
            <a:spLocks noGrp="1"/>
          </p:cNvSpPr>
          <p:nvPr>
            <p:ph type="body" idx="7"/>
          </p:nvPr>
        </p:nvSpPr>
        <p:spPr>
          <a:xfrm>
            <a:off x="8159867" y="4678700"/>
            <a:ext cx="3300300" cy="1487700"/>
          </a:xfrm>
          <a:prstGeom prst="rect">
            <a:avLst/>
          </a:prstGeom>
          <a:noFill/>
          <a:ln>
            <a:noFill/>
          </a:ln>
        </p:spPr>
        <p:txBody>
          <a:bodyPr spcFirstLastPara="1" wrap="square" lIns="0" tIns="0" rIns="0" bIns="0" anchor="t" anchorCtr="0">
            <a:noAutofit/>
          </a:bodyPr>
          <a:lstStyle>
            <a:lvl1pPr marL="457200" marR="0" lvl="0"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198" name="Google Shape;198;g2b975a0ff47_0_15666"/>
          <p:cNvSpPr/>
          <p:nvPr/>
        </p:nvSpPr>
        <p:spPr>
          <a:xfrm>
            <a:off x="3913967" y="2529084"/>
            <a:ext cx="632400" cy="584400"/>
          </a:xfrm>
          <a:prstGeom prst="chevron">
            <a:avLst>
              <a:gd name="adj" fmla="val 50000"/>
            </a:avLst>
          </a:prstGeom>
          <a:solidFill>
            <a:srgbClr val="D3461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99" name="Google Shape;199;g2b975a0ff47_0_15666"/>
          <p:cNvSpPr/>
          <p:nvPr/>
        </p:nvSpPr>
        <p:spPr>
          <a:xfrm>
            <a:off x="7633900" y="2529084"/>
            <a:ext cx="632400" cy="584400"/>
          </a:xfrm>
          <a:prstGeom prst="chevron">
            <a:avLst>
              <a:gd name="adj" fmla="val 50000"/>
            </a:avLst>
          </a:prstGeom>
          <a:solidFill>
            <a:srgbClr val="D3461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3 columnas pastilla color 2">
  <p:cSld name="MAIN_POINT_1_2">
    <p:spTree>
      <p:nvGrpSpPr>
        <p:cNvPr id="1" name="Shape 200"/>
        <p:cNvGrpSpPr/>
        <p:nvPr/>
      </p:nvGrpSpPr>
      <p:grpSpPr>
        <a:xfrm>
          <a:off x="0" y="0"/>
          <a:ext cx="0" cy="0"/>
          <a:chOff x="0" y="0"/>
          <a:chExt cx="0" cy="0"/>
        </a:xfrm>
      </p:grpSpPr>
      <p:sp>
        <p:nvSpPr>
          <p:cNvPr id="201" name="Google Shape;201;g2b975a0ff47_0_15682"/>
          <p:cNvSpPr/>
          <p:nvPr/>
        </p:nvSpPr>
        <p:spPr>
          <a:xfrm>
            <a:off x="732233" y="2705100"/>
            <a:ext cx="33003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2" name="Google Shape;202;g2b975a0ff47_0_15682"/>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03" name="Google Shape;203;g2b975a0ff47_0_15682"/>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04" name="Google Shape;204;g2b975a0ff47_0_15682"/>
          <p:cNvSpPr txBox="1">
            <a:spLocks noGrp="1"/>
          </p:cNvSpPr>
          <p:nvPr>
            <p:ph type="title" idx="2"/>
          </p:nvPr>
        </p:nvSpPr>
        <p:spPr>
          <a:xfrm>
            <a:off x="1054100"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205" name="Google Shape;205;g2b975a0ff47_0_15682"/>
          <p:cNvSpPr txBox="1">
            <a:spLocks noGrp="1"/>
          </p:cNvSpPr>
          <p:nvPr>
            <p:ph type="body" idx="1"/>
          </p:nvPr>
        </p:nvSpPr>
        <p:spPr>
          <a:xfrm>
            <a:off x="1054100"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206" name="Google Shape;206;g2b975a0ff47_0_15682"/>
          <p:cNvSpPr/>
          <p:nvPr/>
        </p:nvSpPr>
        <p:spPr>
          <a:xfrm>
            <a:off x="8160000" y="2705100"/>
            <a:ext cx="33003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07" name="Google Shape;207;g2b975a0ff47_0_15682"/>
          <p:cNvSpPr txBox="1">
            <a:spLocks noGrp="1"/>
          </p:cNvSpPr>
          <p:nvPr>
            <p:ph type="title" idx="3"/>
          </p:nvPr>
        </p:nvSpPr>
        <p:spPr>
          <a:xfrm>
            <a:off x="8481867"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208" name="Google Shape;208;g2b975a0ff47_0_15682"/>
          <p:cNvSpPr txBox="1">
            <a:spLocks noGrp="1"/>
          </p:cNvSpPr>
          <p:nvPr>
            <p:ph type="body" idx="4"/>
          </p:nvPr>
        </p:nvSpPr>
        <p:spPr>
          <a:xfrm>
            <a:off x="8481867"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209" name="Google Shape;209;g2b975a0ff47_0_15682"/>
          <p:cNvSpPr/>
          <p:nvPr/>
        </p:nvSpPr>
        <p:spPr>
          <a:xfrm>
            <a:off x="4446117" y="2705100"/>
            <a:ext cx="33003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10" name="Google Shape;210;g2b975a0ff47_0_15682"/>
          <p:cNvSpPr txBox="1">
            <a:spLocks noGrp="1"/>
          </p:cNvSpPr>
          <p:nvPr>
            <p:ph type="title" idx="5"/>
          </p:nvPr>
        </p:nvSpPr>
        <p:spPr>
          <a:xfrm>
            <a:off x="4767983"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211" name="Google Shape;211;g2b975a0ff47_0_15682"/>
          <p:cNvSpPr txBox="1">
            <a:spLocks noGrp="1"/>
          </p:cNvSpPr>
          <p:nvPr>
            <p:ph type="body" idx="6"/>
          </p:nvPr>
        </p:nvSpPr>
        <p:spPr>
          <a:xfrm>
            <a:off x="4767984"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212" name="Google Shape;212;g2b975a0ff47_0_15682"/>
          <p:cNvSpPr txBox="1">
            <a:spLocks noGrp="1"/>
          </p:cNvSpPr>
          <p:nvPr>
            <p:ph type="subTitle" idx="7"/>
          </p:nvPr>
        </p:nvSpPr>
        <p:spPr>
          <a:xfrm>
            <a:off x="2623400" y="18034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2">
  <p:cSld name="CUSTOM_1">
    <p:bg>
      <p:bgPr>
        <a:solidFill>
          <a:srgbClr val="099D8D"/>
        </a:solidFill>
        <a:effectLst/>
      </p:bgPr>
    </p:bg>
    <p:spTree>
      <p:nvGrpSpPr>
        <p:cNvPr id="1" name="Shape 213"/>
        <p:cNvGrpSpPr/>
        <p:nvPr/>
      </p:nvGrpSpPr>
      <p:grpSpPr>
        <a:xfrm>
          <a:off x="0" y="0"/>
          <a:ext cx="0" cy="0"/>
          <a:chOff x="0" y="0"/>
          <a:chExt cx="0" cy="0"/>
        </a:xfrm>
      </p:grpSpPr>
      <p:pic>
        <p:nvPicPr>
          <p:cNvPr id="214" name="Google Shape;214;g2b975a0ff47_0_15695"/>
          <p:cNvPicPr preferRelativeResize="0"/>
          <p:nvPr/>
        </p:nvPicPr>
        <p:blipFill rotWithShape="1">
          <a:blip r:embed="rId2">
            <a:alphaModFix amt="41000"/>
          </a:blip>
          <a:srcRect l="19278" t="16341" r="1643" b="39455"/>
          <a:stretch/>
        </p:blipFill>
        <p:spPr>
          <a:xfrm>
            <a:off x="1" y="0"/>
            <a:ext cx="12191995" cy="6857999"/>
          </a:xfrm>
          <a:prstGeom prst="rect">
            <a:avLst/>
          </a:prstGeom>
          <a:noFill/>
          <a:ln>
            <a:noFill/>
          </a:ln>
        </p:spPr>
      </p:pic>
      <p:sp>
        <p:nvSpPr>
          <p:cNvPr id="215" name="Google Shape;215;g2b975a0ff47_0_15695"/>
          <p:cNvSpPr/>
          <p:nvPr/>
        </p:nvSpPr>
        <p:spPr>
          <a:xfrm>
            <a:off x="10502900" y="342900"/>
            <a:ext cx="1384500" cy="5967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216" name="Google Shape;216;g2b975a0ff47_0_15695"/>
          <p:cNvPicPr preferRelativeResize="0"/>
          <p:nvPr/>
        </p:nvPicPr>
        <p:blipFill rotWithShape="1">
          <a:blip r:embed="rId3">
            <a:alphaModFix/>
          </a:blip>
          <a:srcRect/>
          <a:stretch/>
        </p:blipFill>
        <p:spPr>
          <a:xfrm>
            <a:off x="10634887" y="364333"/>
            <a:ext cx="1150714" cy="451600"/>
          </a:xfrm>
          <a:prstGeom prst="rect">
            <a:avLst/>
          </a:prstGeom>
          <a:noFill/>
          <a:ln>
            <a:noFill/>
          </a:ln>
        </p:spPr>
      </p:pic>
      <p:sp>
        <p:nvSpPr>
          <p:cNvPr id="217" name="Google Shape;217;g2b975a0ff47_0_15695"/>
          <p:cNvSpPr txBox="1">
            <a:spLocks noGrp="1"/>
          </p:cNvSpPr>
          <p:nvPr>
            <p:ph type="title"/>
          </p:nvPr>
        </p:nvSpPr>
        <p:spPr>
          <a:xfrm>
            <a:off x="3454400" y="2470100"/>
            <a:ext cx="5283300" cy="12321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chemeClr val="lt1"/>
              </a:buClr>
              <a:buSzPts val="4000"/>
              <a:buFont typeface="Rubik"/>
              <a:buNone/>
              <a:defRPr sz="40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 columnas pastilla color (2)">
  <p:cSld name="MAIN_POINT_1_1_1">
    <p:spTree>
      <p:nvGrpSpPr>
        <p:cNvPr id="1" name="Shape 218"/>
        <p:cNvGrpSpPr/>
        <p:nvPr/>
      </p:nvGrpSpPr>
      <p:grpSpPr>
        <a:xfrm>
          <a:off x="0" y="0"/>
          <a:ext cx="0" cy="0"/>
          <a:chOff x="0" y="0"/>
          <a:chExt cx="0" cy="0"/>
        </a:xfrm>
      </p:grpSpPr>
      <p:sp>
        <p:nvSpPr>
          <p:cNvPr id="219" name="Google Shape;219;g2b975a0ff47_0_15700"/>
          <p:cNvSpPr/>
          <p:nvPr/>
        </p:nvSpPr>
        <p:spPr>
          <a:xfrm>
            <a:off x="-25400" y="-38100"/>
            <a:ext cx="12242700" cy="34545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20" name="Google Shape;220;g2b975a0ff47_0_15700"/>
          <p:cNvSpPr/>
          <p:nvPr/>
        </p:nvSpPr>
        <p:spPr>
          <a:xfrm>
            <a:off x="732233" y="2705100"/>
            <a:ext cx="33003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21" name="Google Shape;221;g2b975a0ff47_0_15700"/>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22" name="Google Shape;222;g2b975a0ff47_0_15700"/>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2900"/>
              <a:buFont typeface="Rubik"/>
              <a:buNone/>
              <a:defRPr sz="2900" b="1" i="0" u="none" strike="noStrike" cap="none">
                <a:solidFill>
                  <a:schemeClr val="lt1"/>
                </a:solidFill>
                <a:latin typeface="Rubik"/>
                <a:ea typeface="Rubik"/>
                <a:cs typeface="Rubik"/>
                <a:sym typeface="Rubik"/>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223" name="Google Shape;223;g2b975a0ff47_0_15700"/>
          <p:cNvSpPr txBox="1">
            <a:spLocks noGrp="1"/>
          </p:cNvSpPr>
          <p:nvPr>
            <p:ph type="title" idx="2"/>
          </p:nvPr>
        </p:nvSpPr>
        <p:spPr>
          <a:xfrm>
            <a:off x="1054100"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224" name="Google Shape;224;g2b975a0ff47_0_15700"/>
          <p:cNvSpPr txBox="1">
            <a:spLocks noGrp="1"/>
          </p:cNvSpPr>
          <p:nvPr>
            <p:ph type="body" idx="1"/>
          </p:nvPr>
        </p:nvSpPr>
        <p:spPr>
          <a:xfrm>
            <a:off x="1054100"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225" name="Google Shape;225;g2b975a0ff47_0_15700"/>
          <p:cNvSpPr/>
          <p:nvPr/>
        </p:nvSpPr>
        <p:spPr>
          <a:xfrm>
            <a:off x="8160000" y="2705100"/>
            <a:ext cx="33003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26" name="Google Shape;226;g2b975a0ff47_0_15700"/>
          <p:cNvSpPr txBox="1">
            <a:spLocks noGrp="1"/>
          </p:cNvSpPr>
          <p:nvPr>
            <p:ph type="title" idx="3"/>
          </p:nvPr>
        </p:nvSpPr>
        <p:spPr>
          <a:xfrm>
            <a:off x="8481867"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227" name="Google Shape;227;g2b975a0ff47_0_15700"/>
          <p:cNvSpPr txBox="1">
            <a:spLocks noGrp="1"/>
          </p:cNvSpPr>
          <p:nvPr>
            <p:ph type="body" idx="4"/>
          </p:nvPr>
        </p:nvSpPr>
        <p:spPr>
          <a:xfrm>
            <a:off x="8481867"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228" name="Google Shape;228;g2b975a0ff47_0_15700"/>
          <p:cNvSpPr/>
          <p:nvPr/>
        </p:nvSpPr>
        <p:spPr>
          <a:xfrm>
            <a:off x="4446117" y="2705100"/>
            <a:ext cx="33003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29" name="Google Shape;229;g2b975a0ff47_0_15700"/>
          <p:cNvSpPr txBox="1">
            <a:spLocks noGrp="1"/>
          </p:cNvSpPr>
          <p:nvPr>
            <p:ph type="title" idx="5"/>
          </p:nvPr>
        </p:nvSpPr>
        <p:spPr>
          <a:xfrm>
            <a:off x="4767983"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230" name="Google Shape;230;g2b975a0ff47_0_15700"/>
          <p:cNvSpPr txBox="1">
            <a:spLocks noGrp="1"/>
          </p:cNvSpPr>
          <p:nvPr>
            <p:ph type="body" idx="6"/>
          </p:nvPr>
        </p:nvSpPr>
        <p:spPr>
          <a:xfrm>
            <a:off x="4767984"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231" name="Google Shape;231;g2b975a0ff47_0_15700"/>
          <p:cNvSpPr txBox="1">
            <a:spLocks noGrp="1"/>
          </p:cNvSpPr>
          <p:nvPr>
            <p:ph type="subTitle" idx="7"/>
          </p:nvPr>
        </p:nvSpPr>
        <p:spPr>
          <a:xfrm>
            <a:off x="2623400" y="18034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pic>
        <p:nvPicPr>
          <p:cNvPr id="232" name="Google Shape;232;g2b975a0ff47_0_15700"/>
          <p:cNvPicPr preferRelativeResize="0"/>
          <p:nvPr/>
        </p:nvPicPr>
        <p:blipFill rotWithShape="1">
          <a:blip r:embed="rId2">
            <a:alphaModFix/>
          </a:blip>
          <a:srcRect/>
          <a:stretch/>
        </p:blipFill>
        <p:spPr>
          <a:xfrm>
            <a:off x="10634887" y="364333"/>
            <a:ext cx="1150714" cy="451600"/>
          </a:xfrm>
          <a:prstGeom prst="rect">
            <a:avLst/>
          </a:prstGeom>
          <a:noFill/>
          <a:ln>
            <a:noFill/>
          </a:ln>
        </p:spPr>
      </p:pic>
      <p:pic>
        <p:nvPicPr>
          <p:cNvPr id="233" name="Google Shape;233;g2b975a0ff47_0_15700"/>
          <p:cNvPicPr preferRelativeResize="0"/>
          <p:nvPr/>
        </p:nvPicPr>
        <p:blipFill rotWithShape="1">
          <a:blip r:embed="rId3">
            <a:alphaModFix/>
          </a:blip>
          <a:srcRect/>
          <a:stretch/>
        </p:blipFill>
        <p:spPr>
          <a:xfrm rot="3028777" flipH="1">
            <a:off x="3643812" y="3794660"/>
            <a:ext cx="1081143" cy="450479"/>
          </a:xfrm>
          <a:prstGeom prst="rect">
            <a:avLst/>
          </a:prstGeom>
          <a:noFill/>
          <a:ln>
            <a:noFill/>
          </a:ln>
        </p:spPr>
      </p:pic>
      <p:pic>
        <p:nvPicPr>
          <p:cNvPr id="234" name="Google Shape;234;g2b975a0ff47_0_15700"/>
          <p:cNvPicPr preferRelativeResize="0"/>
          <p:nvPr/>
        </p:nvPicPr>
        <p:blipFill rotWithShape="1">
          <a:blip r:embed="rId3">
            <a:alphaModFix/>
          </a:blip>
          <a:srcRect/>
          <a:stretch/>
        </p:blipFill>
        <p:spPr>
          <a:xfrm rot="-1999830">
            <a:off x="7440011" y="4797161"/>
            <a:ext cx="1081145" cy="45048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o + Laptop">
  <p:cSld name="TITLE_ONLY_1_1">
    <p:spTree>
      <p:nvGrpSpPr>
        <p:cNvPr id="1" name="Shape 235"/>
        <p:cNvGrpSpPr/>
        <p:nvPr/>
      </p:nvGrpSpPr>
      <p:grpSpPr>
        <a:xfrm>
          <a:off x="0" y="0"/>
          <a:ext cx="0" cy="0"/>
          <a:chOff x="0" y="0"/>
          <a:chExt cx="0" cy="0"/>
        </a:xfrm>
      </p:grpSpPr>
      <p:sp>
        <p:nvSpPr>
          <p:cNvPr id="236" name="Google Shape;236;g2b975a0ff47_0_15717"/>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37" name="Google Shape;237;g2b975a0ff47_0_15717"/>
          <p:cNvSpPr txBox="1">
            <a:spLocks noGrp="1"/>
          </p:cNvSpPr>
          <p:nvPr>
            <p:ph type="title"/>
          </p:nvPr>
        </p:nvSpPr>
        <p:spPr>
          <a:xfrm>
            <a:off x="673100" y="709667"/>
            <a:ext cx="49275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38" name="Google Shape;238;g2b975a0ff47_0_15717"/>
          <p:cNvSpPr txBox="1">
            <a:spLocks noGrp="1"/>
          </p:cNvSpPr>
          <p:nvPr>
            <p:ph type="subTitle" idx="1"/>
          </p:nvPr>
        </p:nvSpPr>
        <p:spPr>
          <a:xfrm>
            <a:off x="723900" y="1803400"/>
            <a:ext cx="46608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39" name="Google Shape;239;g2b975a0ff47_0_15717"/>
          <p:cNvSpPr txBox="1">
            <a:spLocks noGrp="1"/>
          </p:cNvSpPr>
          <p:nvPr>
            <p:ph type="body" idx="2"/>
          </p:nvPr>
        </p:nvSpPr>
        <p:spPr>
          <a:xfrm>
            <a:off x="723900" y="2778533"/>
            <a:ext cx="4343700" cy="18837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00000"/>
              </a:lnSpc>
              <a:spcBef>
                <a:spcPts val="0"/>
              </a:spcBef>
              <a:spcAft>
                <a:spcPts val="0"/>
              </a:spcAft>
              <a:buClr>
                <a:srgbClr val="099D8D"/>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cxnSp>
        <p:nvCxnSpPr>
          <p:cNvPr id="240" name="Google Shape;240;g2b975a0ff47_0_15717"/>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pic>
        <p:nvPicPr>
          <p:cNvPr id="241" name="Google Shape;241;g2b975a0ff47_0_15717"/>
          <p:cNvPicPr preferRelativeResize="0"/>
          <p:nvPr/>
        </p:nvPicPr>
        <p:blipFill rotWithShape="1">
          <a:blip r:embed="rId2">
            <a:alphaModFix/>
          </a:blip>
          <a:srcRect/>
          <a:stretch/>
        </p:blipFill>
        <p:spPr>
          <a:xfrm>
            <a:off x="5711533" y="2057400"/>
            <a:ext cx="6226469" cy="3622568"/>
          </a:xfrm>
          <a:prstGeom prst="rect">
            <a:avLst/>
          </a:prstGeom>
          <a:noFill/>
          <a:ln>
            <a:noFill/>
          </a:ln>
        </p:spPr>
      </p:pic>
      <p:sp>
        <p:nvSpPr>
          <p:cNvPr id="242" name="Google Shape;242;g2b975a0ff47_0_15717"/>
          <p:cNvSpPr>
            <a:spLocks noGrp="1"/>
          </p:cNvSpPr>
          <p:nvPr>
            <p:ph type="pic" idx="3"/>
          </p:nvPr>
        </p:nvSpPr>
        <p:spPr>
          <a:xfrm>
            <a:off x="6381767" y="2235200"/>
            <a:ext cx="4883100" cy="30543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3"/>
        <p:cNvGrpSpPr/>
        <p:nvPr/>
      </p:nvGrpSpPr>
      <p:grpSpPr>
        <a:xfrm>
          <a:off x="0" y="0"/>
          <a:ext cx="0" cy="0"/>
          <a:chOff x="0" y="0"/>
          <a:chExt cx="0" cy="0"/>
        </a:xfrm>
      </p:grpSpPr>
      <p:sp>
        <p:nvSpPr>
          <p:cNvPr id="244" name="Google Shape;244;g2b975a0ff47_0_15725"/>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45" name="Google Shape;245;g2b975a0ff47_0_15725"/>
          <p:cNvSpPr/>
          <p:nvPr/>
        </p:nvSpPr>
        <p:spPr>
          <a:xfrm>
            <a:off x="-12700" y="-12700"/>
            <a:ext cx="5207100" cy="6870900"/>
          </a:xfrm>
          <a:prstGeom prst="rect">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6" name="Google Shape;246;g2b975a0ff47_0_15725"/>
          <p:cNvSpPr txBox="1">
            <a:spLocks noGrp="1"/>
          </p:cNvSpPr>
          <p:nvPr>
            <p:ph type="title"/>
          </p:nvPr>
        </p:nvSpPr>
        <p:spPr>
          <a:xfrm>
            <a:off x="711200" y="1263467"/>
            <a:ext cx="3721200" cy="1358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47" name="Google Shape;247;g2b975a0ff47_0_15725"/>
          <p:cNvSpPr txBox="1">
            <a:spLocks noGrp="1"/>
          </p:cNvSpPr>
          <p:nvPr>
            <p:ph type="subTitle" idx="1"/>
          </p:nvPr>
        </p:nvSpPr>
        <p:spPr>
          <a:xfrm>
            <a:off x="723900" y="2919467"/>
            <a:ext cx="3721200" cy="1358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48" name="Google Shape;248;g2b975a0ff47_0_15725"/>
          <p:cNvSpPr/>
          <p:nvPr/>
        </p:nvSpPr>
        <p:spPr>
          <a:xfrm>
            <a:off x="5842000" y="1263467"/>
            <a:ext cx="1003200" cy="10032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49" name="Google Shape;249;g2b975a0ff47_0_15725"/>
          <p:cNvSpPr txBox="1">
            <a:spLocks noGrp="1"/>
          </p:cNvSpPr>
          <p:nvPr>
            <p:ph type="subTitle" idx="2"/>
          </p:nvPr>
        </p:nvSpPr>
        <p:spPr>
          <a:xfrm>
            <a:off x="7188000" y="1263451"/>
            <a:ext cx="4272300" cy="39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50" name="Google Shape;250;g2b975a0ff47_0_15725"/>
          <p:cNvSpPr txBox="1">
            <a:spLocks noGrp="1"/>
          </p:cNvSpPr>
          <p:nvPr>
            <p:ph type="body" idx="3"/>
          </p:nvPr>
        </p:nvSpPr>
        <p:spPr>
          <a:xfrm>
            <a:off x="7188000" y="1866684"/>
            <a:ext cx="4272300" cy="9144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251" name="Google Shape;251;g2b975a0ff47_0_15725"/>
          <p:cNvSpPr/>
          <p:nvPr/>
        </p:nvSpPr>
        <p:spPr>
          <a:xfrm>
            <a:off x="5842000" y="2981733"/>
            <a:ext cx="1003200" cy="10032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2" name="Google Shape;252;g2b975a0ff47_0_15725"/>
          <p:cNvSpPr txBox="1">
            <a:spLocks noGrp="1"/>
          </p:cNvSpPr>
          <p:nvPr>
            <p:ph type="subTitle" idx="4"/>
          </p:nvPr>
        </p:nvSpPr>
        <p:spPr>
          <a:xfrm>
            <a:off x="7188000" y="2977951"/>
            <a:ext cx="4272300" cy="39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53" name="Google Shape;253;g2b975a0ff47_0_15725"/>
          <p:cNvSpPr txBox="1">
            <a:spLocks noGrp="1"/>
          </p:cNvSpPr>
          <p:nvPr>
            <p:ph type="body" idx="5"/>
          </p:nvPr>
        </p:nvSpPr>
        <p:spPr>
          <a:xfrm>
            <a:off x="7188000" y="3581184"/>
            <a:ext cx="4272300" cy="9144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254" name="Google Shape;254;g2b975a0ff47_0_15725"/>
          <p:cNvSpPr/>
          <p:nvPr/>
        </p:nvSpPr>
        <p:spPr>
          <a:xfrm>
            <a:off x="5842000" y="4700000"/>
            <a:ext cx="1003200" cy="10032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5" name="Google Shape;255;g2b975a0ff47_0_15725"/>
          <p:cNvSpPr txBox="1">
            <a:spLocks noGrp="1"/>
          </p:cNvSpPr>
          <p:nvPr>
            <p:ph type="subTitle" idx="6"/>
          </p:nvPr>
        </p:nvSpPr>
        <p:spPr>
          <a:xfrm>
            <a:off x="7188000" y="4699984"/>
            <a:ext cx="4272300" cy="39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56" name="Google Shape;256;g2b975a0ff47_0_15725"/>
          <p:cNvSpPr txBox="1">
            <a:spLocks noGrp="1"/>
          </p:cNvSpPr>
          <p:nvPr>
            <p:ph type="body" idx="7"/>
          </p:nvPr>
        </p:nvSpPr>
        <p:spPr>
          <a:xfrm>
            <a:off x="7188000" y="5303217"/>
            <a:ext cx="4272300" cy="9144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 columnas pastilla color">
  <p:cSld name="MAIN_POINT_1">
    <p:spTree>
      <p:nvGrpSpPr>
        <p:cNvPr id="1" name="Shape 257"/>
        <p:cNvGrpSpPr/>
        <p:nvPr/>
      </p:nvGrpSpPr>
      <p:grpSpPr>
        <a:xfrm>
          <a:off x="0" y="0"/>
          <a:ext cx="0" cy="0"/>
          <a:chOff x="0" y="0"/>
          <a:chExt cx="0" cy="0"/>
        </a:xfrm>
      </p:grpSpPr>
      <p:sp>
        <p:nvSpPr>
          <p:cNvPr id="258" name="Google Shape;258;g2b975a0ff47_0_15739"/>
          <p:cNvSpPr/>
          <p:nvPr/>
        </p:nvSpPr>
        <p:spPr>
          <a:xfrm>
            <a:off x="732233" y="2705100"/>
            <a:ext cx="49065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59" name="Google Shape;259;g2b975a0ff47_0_15739"/>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60" name="Google Shape;260;g2b975a0ff47_0_15739"/>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61" name="Google Shape;261;g2b975a0ff47_0_15739"/>
          <p:cNvSpPr txBox="1">
            <a:spLocks noGrp="1"/>
          </p:cNvSpPr>
          <p:nvPr>
            <p:ph type="title" idx="2"/>
          </p:nvPr>
        </p:nvSpPr>
        <p:spPr>
          <a:xfrm>
            <a:off x="1054100" y="3098500"/>
            <a:ext cx="4229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262" name="Google Shape;262;g2b975a0ff47_0_15739"/>
          <p:cNvSpPr txBox="1">
            <a:spLocks noGrp="1"/>
          </p:cNvSpPr>
          <p:nvPr>
            <p:ph type="body" idx="1"/>
          </p:nvPr>
        </p:nvSpPr>
        <p:spPr>
          <a:xfrm>
            <a:off x="1054100" y="3929400"/>
            <a:ext cx="4229100" cy="19380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263" name="Google Shape;263;g2b975a0ff47_0_15739"/>
          <p:cNvSpPr txBox="1">
            <a:spLocks noGrp="1"/>
          </p:cNvSpPr>
          <p:nvPr>
            <p:ph type="subTitle" idx="3"/>
          </p:nvPr>
        </p:nvSpPr>
        <p:spPr>
          <a:xfrm>
            <a:off x="2623400" y="18034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64" name="Google Shape;264;g2b975a0ff47_0_15739"/>
          <p:cNvSpPr/>
          <p:nvPr/>
        </p:nvSpPr>
        <p:spPr>
          <a:xfrm>
            <a:off x="6553067" y="2705100"/>
            <a:ext cx="49065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65" name="Google Shape;265;g2b975a0ff47_0_15739"/>
          <p:cNvSpPr txBox="1">
            <a:spLocks noGrp="1"/>
          </p:cNvSpPr>
          <p:nvPr>
            <p:ph type="title" idx="4"/>
          </p:nvPr>
        </p:nvSpPr>
        <p:spPr>
          <a:xfrm>
            <a:off x="6874933" y="3098500"/>
            <a:ext cx="4229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266" name="Google Shape;266;g2b975a0ff47_0_15739"/>
          <p:cNvSpPr txBox="1">
            <a:spLocks noGrp="1"/>
          </p:cNvSpPr>
          <p:nvPr>
            <p:ph type="body" idx="5"/>
          </p:nvPr>
        </p:nvSpPr>
        <p:spPr>
          <a:xfrm>
            <a:off x="6874933" y="3929400"/>
            <a:ext cx="4229100" cy="19380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57"/>
          <p:cNvSpPr txBox="1">
            <a:spLocks noGrp="1"/>
          </p:cNvSpPr>
          <p:nvPr>
            <p:ph type="title"/>
          </p:nvPr>
        </p:nvSpPr>
        <p:spPr>
          <a:xfrm>
            <a:off x="427807" y="126575"/>
            <a:ext cx="11336385" cy="158368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6000" b="1" i="0">
                <a:solidFill>
                  <a:srgbClr val="31CFC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57"/>
          <p:cNvSpPr txBox="1">
            <a:spLocks noGrp="1"/>
          </p:cNvSpPr>
          <p:nvPr>
            <p:ph type="body" idx="2"/>
          </p:nvPr>
        </p:nvSpPr>
        <p:spPr>
          <a:xfrm>
            <a:off x="6278879" y="1577340"/>
            <a:ext cx="5303520"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57"/>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abla" type="blank">
  <p:cSld name="BLANK">
    <p:spTree>
      <p:nvGrpSpPr>
        <p:cNvPr id="1" name="Shape 267"/>
        <p:cNvGrpSpPr/>
        <p:nvPr/>
      </p:nvGrpSpPr>
      <p:grpSpPr>
        <a:xfrm>
          <a:off x="0" y="0"/>
          <a:ext cx="0" cy="0"/>
          <a:chOff x="0" y="0"/>
          <a:chExt cx="0" cy="0"/>
        </a:xfrm>
      </p:grpSpPr>
      <p:sp>
        <p:nvSpPr>
          <p:cNvPr id="268" name="Google Shape;268;g2b975a0ff47_0_15749"/>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69" name="Google Shape;269;g2b975a0ff47_0_15749"/>
          <p:cNvSpPr txBox="1">
            <a:spLocks noGrp="1"/>
          </p:cNvSpPr>
          <p:nvPr>
            <p:ph type="subTitle" idx="1"/>
          </p:nvPr>
        </p:nvSpPr>
        <p:spPr>
          <a:xfrm>
            <a:off x="2623400" y="12827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cxnSp>
        <p:nvCxnSpPr>
          <p:cNvPr id="270" name="Google Shape;270;g2b975a0ff47_0_15749"/>
          <p:cNvCxnSpPr/>
          <p:nvPr/>
        </p:nvCxnSpPr>
        <p:spPr>
          <a:xfrm>
            <a:off x="800000" y="3415757"/>
            <a:ext cx="10660500" cy="0"/>
          </a:xfrm>
          <a:prstGeom prst="straightConnector1">
            <a:avLst/>
          </a:prstGeom>
          <a:noFill/>
          <a:ln w="19050" cap="flat" cmpd="sng">
            <a:solidFill>
              <a:srgbClr val="EFEFEF"/>
            </a:solidFill>
            <a:prstDash val="solid"/>
            <a:round/>
            <a:headEnd type="none" w="sm" len="sm"/>
            <a:tailEnd type="none" w="sm" len="sm"/>
          </a:ln>
        </p:spPr>
      </p:cxnSp>
      <p:cxnSp>
        <p:nvCxnSpPr>
          <p:cNvPr id="271" name="Google Shape;271;g2b975a0ff47_0_15749"/>
          <p:cNvCxnSpPr/>
          <p:nvPr/>
        </p:nvCxnSpPr>
        <p:spPr>
          <a:xfrm>
            <a:off x="720127" y="2016296"/>
            <a:ext cx="10660500" cy="0"/>
          </a:xfrm>
          <a:prstGeom prst="straightConnector1">
            <a:avLst/>
          </a:prstGeom>
          <a:noFill/>
          <a:ln w="19050" cap="flat" cmpd="sng">
            <a:solidFill>
              <a:srgbClr val="EFEFEF"/>
            </a:solidFill>
            <a:prstDash val="solid"/>
            <a:round/>
            <a:headEnd type="none" w="sm" len="sm"/>
            <a:tailEnd type="none" w="sm" len="sm"/>
          </a:ln>
        </p:spPr>
      </p:cxnSp>
      <p:sp>
        <p:nvSpPr>
          <p:cNvPr id="272" name="Google Shape;272;g2b975a0ff47_0_15749"/>
          <p:cNvSpPr/>
          <p:nvPr/>
        </p:nvSpPr>
        <p:spPr>
          <a:xfrm>
            <a:off x="720133" y="2016300"/>
            <a:ext cx="2241300" cy="1406400"/>
          </a:xfrm>
          <a:prstGeom prst="roundRect">
            <a:avLst>
              <a:gd name="adj" fmla="val 0"/>
            </a:avLst>
          </a:prstGeom>
          <a:solidFill>
            <a:srgbClr val="3DD8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73" name="Google Shape;273;g2b975a0ff47_0_15749"/>
          <p:cNvCxnSpPr/>
          <p:nvPr/>
        </p:nvCxnSpPr>
        <p:spPr>
          <a:xfrm>
            <a:off x="800000" y="4825037"/>
            <a:ext cx="10660500" cy="0"/>
          </a:xfrm>
          <a:prstGeom prst="straightConnector1">
            <a:avLst/>
          </a:prstGeom>
          <a:noFill/>
          <a:ln w="19050" cap="flat" cmpd="sng">
            <a:solidFill>
              <a:srgbClr val="EFEFEF"/>
            </a:solidFill>
            <a:prstDash val="solid"/>
            <a:round/>
            <a:headEnd type="none" w="sm" len="sm"/>
            <a:tailEnd type="none" w="sm" len="sm"/>
          </a:ln>
        </p:spPr>
      </p:cxnSp>
      <p:sp>
        <p:nvSpPr>
          <p:cNvPr id="274" name="Google Shape;274;g2b975a0ff47_0_15749"/>
          <p:cNvSpPr/>
          <p:nvPr/>
        </p:nvSpPr>
        <p:spPr>
          <a:xfrm>
            <a:off x="720127" y="3422613"/>
            <a:ext cx="2241300" cy="1395600"/>
          </a:xfrm>
          <a:prstGeom prst="roundRect">
            <a:avLst>
              <a:gd name="adj" fmla="val 0"/>
            </a:avLst>
          </a:prstGeom>
          <a:solidFill>
            <a:srgbClr val="C0392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275" name="Google Shape;275;g2b975a0ff47_0_15749"/>
          <p:cNvCxnSpPr/>
          <p:nvPr/>
        </p:nvCxnSpPr>
        <p:spPr>
          <a:xfrm>
            <a:off x="799973" y="6217633"/>
            <a:ext cx="10660500" cy="0"/>
          </a:xfrm>
          <a:prstGeom prst="straightConnector1">
            <a:avLst/>
          </a:prstGeom>
          <a:noFill/>
          <a:ln w="19050" cap="flat" cmpd="sng">
            <a:solidFill>
              <a:srgbClr val="EFEFEF"/>
            </a:solidFill>
            <a:prstDash val="solid"/>
            <a:round/>
            <a:headEnd type="none" w="sm" len="sm"/>
            <a:tailEnd type="none" w="sm" len="sm"/>
          </a:ln>
        </p:spPr>
      </p:cxnSp>
      <p:sp>
        <p:nvSpPr>
          <p:cNvPr id="276" name="Google Shape;276;g2b975a0ff47_0_15749"/>
          <p:cNvSpPr/>
          <p:nvPr/>
        </p:nvSpPr>
        <p:spPr>
          <a:xfrm>
            <a:off x="720100" y="4815209"/>
            <a:ext cx="2241300" cy="1395600"/>
          </a:xfrm>
          <a:prstGeom prst="roundRect">
            <a:avLst>
              <a:gd name="adj" fmla="val 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277" name="Google Shape;277;g2b975a0ff47_0_15749"/>
          <p:cNvSpPr txBox="1">
            <a:spLocks noGrp="1"/>
          </p:cNvSpPr>
          <p:nvPr>
            <p:ph type="title" idx="2"/>
          </p:nvPr>
        </p:nvSpPr>
        <p:spPr>
          <a:xfrm>
            <a:off x="938928" y="2267752"/>
            <a:ext cx="1803600" cy="8976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chemeClr val="lt1"/>
              </a:buClr>
              <a:buSzPts val="1600"/>
              <a:buFont typeface="Rubik"/>
              <a:buNone/>
              <a:defRPr sz="16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278" name="Google Shape;278;g2b975a0ff47_0_15749"/>
          <p:cNvSpPr txBox="1">
            <a:spLocks noGrp="1"/>
          </p:cNvSpPr>
          <p:nvPr>
            <p:ph type="title" idx="3"/>
          </p:nvPr>
        </p:nvSpPr>
        <p:spPr>
          <a:xfrm>
            <a:off x="938895" y="3666639"/>
            <a:ext cx="1803600" cy="8976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chemeClr val="lt1"/>
              </a:buClr>
              <a:buSzPts val="1600"/>
              <a:buFont typeface="Rubik"/>
              <a:buNone/>
              <a:defRPr sz="16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279" name="Google Shape;279;g2b975a0ff47_0_15749"/>
          <p:cNvSpPr txBox="1">
            <a:spLocks noGrp="1"/>
          </p:cNvSpPr>
          <p:nvPr>
            <p:ph type="title" idx="4"/>
          </p:nvPr>
        </p:nvSpPr>
        <p:spPr>
          <a:xfrm>
            <a:off x="938928" y="5068949"/>
            <a:ext cx="1803600" cy="8976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chemeClr val="lt1"/>
              </a:buClr>
              <a:buSzPts val="1600"/>
              <a:buFont typeface="Rubik"/>
              <a:buNone/>
              <a:defRPr sz="16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meline blanco">
  <p:cSld name="CUSTOM_3">
    <p:spTree>
      <p:nvGrpSpPr>
        <p:cNvPr id="1" name="Shape 280"/>
        <p:cNvGrpSpPr/>
        <p:nvPr/>
      </p:nvGrpSpPr>
      <p:grpSpPr>
        <a:xfrm>
          <a:off x="0" y="0"/>
          <a:ext cx="0" cy="0"/>
          <a:chOff x="0" y="0"/>
          <a:chExt cx="0" cy="0"/>
        </a:xfrm>
      </p:grpSpPr>
      <p:sp>
        <p:nvSpPr>
          <p:cNvPr id="281" name="Google Shape;281;g2b975a0ff47_0_15762"/>
          <p:cNvSpPr txBox="1">
            <a:spLocks noGrp="1"/>
          </p:cNvSpPr>
          <p:nvPr>
            <p:ph type="title"/>
          </p:nvPr>
        </p:nvSpPr>
        <p:spPr>
          <a:xfrm>
            <a:off x="673100" y="709667"/>
            <a:ext cx="76329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82" name="Google Shape;282;g2b975a0ff47_0_15762"/>
          <p:cNvSpPr txBox="1">
            <a:spLocks noGrp="1"/>
          </p:cNvSpPr>
          <p:nvPr>
            <p:ph type="subTitle" idx="1"/>
          </p:nvPr>
        </p:nvSpPr>
        <p:spPr>
          <a:xfrm>
            <a:off x="723900" y="1524000"/>
            <a:ext cx="76329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cxnSp>
        <p:nvCxnSpPr>
          <p:cNvPr id="283" name="Google Shape;283;g2b975a0ff47_0_15762"/>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cxnSp>
        <p:nvCxnSpPr>
          <p:cNvPr id="284" name="Google Shape;284;g2b975a0ff47_0_15762"/>
          <p:cNvCxnSpPr/>
          <p:nvPr/>
        </p:nvCxnSpPr>
        <p:spPr>
          <a:xfrm>
            <a:off x="0" y="4293633"/>
            <a:ext cx="12204900" cy="0"/>
          </a:xfrm>
          <a:prstGeom prst="straightConnector1">
            <a:avLst/>
          </a:prstGeom>
          <a:noFill/>
          <a:ln w="38100" cap="flat" cmpd="sng">
            <a:solidFill>
              <a:srgbClr val="C0392B"/>
            </a:solidFill>
            <a:prstDash val="solid"/>
            <a:round/>
            <a:headEnd type="none" w="sm" len="sm"/>
            <a:tailEnd type="none" w="sm" len="sm"/>
          </a:ln>
        </p:spPr>
      </p:cxnSp>
      <p:cxnSp>
        <p:nvCxnSpPr>
          <p:cNvPr id="285" name="Google Shape;285;g2b975a0ff47_0_15762"/>
          <p:cNvCxnSpPr/>
          <p:nvPr/>
        </p:nvCxnSpPr>
        <p:spPr>
          <a:xfrm>
            <a:off x="2069100" y="3666100"/>
            <a:ext cx="0" cy="647700"/>
          </a:xfrm>
          <a:prstGeom prst="straightConnector1">
            <a:avLst/>
          </a:prstGeom>
          <a:noFill/>
          <a:ln w="38100" cap="flat" cmpd="sng">
            <a:solidFill>
              <a:srgbClr val="C0392B"/>
            </a:solidFill>
            <a:prstDash val="solid"/>
            <a:round/>
            <a:headEnd type="oval" w="med" len="med"/>
            <a:tailEnd type="none" w="sm" len="sm"/>
          </a:ln>
        </p:spPr>
      </p:cxnSp>
      <p:cxnSp>
        <p:nvCxnSpPr>
          <p:cNvPr id="286" name="Google Shape;286;g2b975a0ff47_0_15762"/>
          <p:cNvCxnSpPr/>
          <p:nvPr/>
        </p:nvCxnSpPr>
        <p:spPr>
          <a:xfrm>
            <a:off x="3975100" y="4309567"/>
            <a:ext cx="0" cy="647700"/>
          </a:xfrm>
          <a:prstGeom prst="straightConnector1">
            <a:avLst/>
          </a:prstGeom>
          <a:noFill/>
          <a:ln w="38100" cap="flat" cmpd="sng">
            <a:solidFill>
              <a:srgbClr val="C0392B"/>
            </a:solidFill>
            <a:prstDash val="solid"/>
            <a:round/>
            <a:headEnd type="none" w="sm" len="sm"/>
            <a:tailEnd type="oval" w="med" len="med"/>
          </a:ln>
        </p:spPr>
      </p:cxnSp>
      <p:cxnSp>
        <p:nvCxnSpPr>
          <p:cNvPr id="287" name="Google Shape;287;g2b975a0ff47_0_15762"/>
          <p:cNvCxnSpPr/>
          <p:nvPr/>
        </p:nvCxnSpPr>
        <p:spPr>
          <a:xfrm>
            <a:off x="6223000" y="3666100"/>
            <a:ext cx="0" cy="647700"/>
          </a:xfrm>
          <a:prstGeom prst="straightConnector1">
            <a:avLst/>
          </a:prstGeom>
          <a:noFill/>
          <a:ln w="38100" cap="flat" cmpd="sng">
            <a:solidFill>
              <a:srgbClr val="C0392B"/>
            </a:solidFill>
            <a:prstDash val="solid"/>
            <a:round/>
            <a:headEnd type="oval" w="med" len="med"/>
            <a:tailEnd type="none" w="sm" len="sm"/>
          </a:ln>
        </p:spPr>
      </p:cxnSp>
      <p:cxnSp>
        <p:nvCxnSpPr>
          <p:cNvPr id="288" name="Google Shape;288;g2b975a0ff47_0_15762"/>
          <p:cNvCxnSpPr/>
          <p:nvPr/>
        </p:nvCxnSpPr>
        <p:spPr>
          <a:xfrm>
            <a:off x="8079000" y="4293633"/>
            <a:ext cx="0" cy="647700"/>
          </a:xfrm>
          <a:prstGeom prst="straightConnector1">
            <a:avLst/>
          </a:prstGeom>
          <a:noFill/>
          <a:ln w="38100" cap="flat" cmpd="sng">
            <a:solidFill>
              <a:srgbClr val="C0392B"/>
            </a:solidFill>
            <a:prstDash val="solid"/>
            <a:round/>
            <a:headEnd type="none" w="sm" len="sm"/>
            <a:tailEnd type="oval" w="med" len="med"/>
          </a:ln>
        </p:spPr>
      </p:cxnSp>
      <p:cxnSp>
        <p:nvCxnSpPr>
          <p:cNvPr id="289" name="Google Shape;289;g2b975a0ff47_0_15762"/>
          <p:cNvCxnSpPr/>
          <p:nvPr/>
        </p:nvCxnSpPr>
        <p:spPr>
          <a:xfrm>
            <a:off x="9726800" y="3630333"/>
            <a:ext cx="0" cy="647700"/>
          </a:xfrm>
          <a:prstGeom prst="straightConnector1">
            <a:avLst/>
          </a:prstGeom>
          <a:noFill/>
          <a:ln w="38100" cap="flat" cmpd="sng">
            <a:solidFill>
              <a:srgbClr val="C0392B"/>
            </a:solidFill>
            <a:prstDash val="solid"/>
            <a:round/>
            <a:headEnd type="oval" w="med" len="med"/>
            <a:tailEnd type="none" w="sm" len="sm"/>
          </a:ln>
        </p:spPr>
      </p:cxnSp>
      <p:sp>
        <p:nvSpPr>
          <p:cNvPr id="290" name="Google Shape;290;g2b975a0ff47_0_15762"/>
          <p:cNvSpPr txBox="1">
            <a:spLocks noGrp="1"/>
          </p:cNvSpPr>
          <p:nvPr>
            <p:ph type="title" idx="2"/>
          </p:nvPr>
        </p:nvSpPr>
        <p:spPr>
          <a:xfrm>
            <a:off x="875300" y="2730500"/>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91" name="Google Shape;291;g2b975a0ff47_0_15762"/>
          <p:cNvSpPr txBox="1">
            <a:spLocks noGrp="1"/>
          </p:cNvSpPr>
          <p:nvPr>
            <p:ph type="title" idx="3"/>
          </p:nvPr>
        </p:nvSpPr>
        <p:spPr>
          <a:xfrm>
            <a:off x="5029200" y="2730500"/>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92" name="Google Shape;292;g2b975a0ff47_0_15762"/>
          <p:cNvSpPr txBox="1">
            <a:spLocks noGrp="1"/>
          </p:cNvSpPr>
          <p:nvPr>
            <p:ph type="title" idx="4"/>
          </p:nvPr>
        </p:nvSpPr>
        <p:spPr>
          <a:xfrm>
            <a:off x="8533000" y="2730500"/>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93" name="Google Shape;293;g2b975a0ff47_0_15762"/>
          <p:cNvSpPr txBox="1">
            <a:spLocks noGrp="1"/>
          </p:cNvSpPr>
          <p:nvPr>
            <p:ph type="title" idx="5"/>
          </p:nvPr>
        </p:nvSpPr>
        <p:spPr>
          <a:xfrm>
            <a:off x="2781300" y="50931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94" name="Google Shape;294;g2b975a0ff47_0_15762"/>
          <p:cNvSpPr txBox="1">
            <a:spLocks noGrp="1"/>
          </p:cNvSpPr>
          <p:nvPr>
            <p:ph type="title" idx="6"/>
          </p:nvPr>
        </p:nvSpPr>
        <p:spPr>
          <a:xfrm>
            <a:off x="6885200" y="50931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exto + imagen izq.">
  <p:cSld name="TITLE_ONLY_2">
    <p:spTree>
      <p:nvGrpSpPr>
        <p:cNvPr id="1" name="Shape 295"/>
        <p:cNvGrpSpPr/>
        <p:nvPr/>
      </p:nvGrpSpPr>
      <p:grpSpPr>
        <a:xfrm>
          <a:off x="0" y="0"/>
          <a:ext cx="0" cy="0"/>
          <a:chOff x="0" y="0"/>
          <a:chExt cx="0" cy="0"/>
        </a:xfrm>
      </p:grpSpPr>
      <p:sp>
        <p:nvSpPr>
          <p:cNvPr id="296" name="Google Shape;296;g2b975a0ff47_0_15777"/>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297" name="Google Shape;297;g2b975a0ff47_0_15777"/>
          <p:cNvSpPr>
            <a:spLocks noGrp="1"/>
          </p:cNvSpPr>
          <p:nvPr>
            <p:ph type="pic" idx="2"/>
          </p:nvPr>
        </p:nvSpPr>
        <p:spPr>
          <a:xfrm>
            <a:off x="0" y="-9433"/>
            <a:ext cx="6006300" cy="6867600"/>
          </a:xfrm>
          <a:prstGeom prst="rect">
            <a:avLst/>
          </a:prstGeom>
          <a:noFill/>
          <a:ln>
            <a:noFill/>
          </a:ln>
        </p:spPr>
      </p:sp>
      <p:sp>
        <p:nvSpPr>
          <p:cNvPr id="298" name="Google Shape;298;g2b975a0ff47_0_15777"/>
          <p:cNvSpPr txBox="1">
            <a:spLocks noGrp="1"/>
          </p:cNvSpPr>
          <p:nvPr>
            <p:ph type="title"/>
          </p:nvPr>
        </p:nvSpPr>
        <p:spPr>
          <a:xfrm>
            <a:off x="6621600" y="1448133"/>
            <a:ext cx="48387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299" name="Google Shape;299;g2b975a0ff47_0_15777"/>
          <p:cNvSpPr txBox="1">
            <a:spLocks noGrp="1"/>
          </p:cNvSpPr>
          <p:nvPr>
            <p:ph type="subTitle" idx="1"/>
          </p:nvPr>
        </p:nvSpPr>
        <p:spPr>
          <a:xfrm>
            <a:off x="6672400" y="2541867"/>
            <a:ext cx="47880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300" name="Google Shape;300;g2b975a0ff47_0_15777"/>
          <p:cNvSpPr txBox="1">
            <a:spLocks noGrp="1"/>
          </p:cNvSpPr>
          <p:nvPr>
            <p:ph type="body" idx="3"/>
          </p:nvPr>
        </p:nvSpPr>
        <p:spPr>
          <a:xfrm>
            <a:off x="6672400" y="3517000"/>
            <a:ext cx="4699200" cy="18837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00000"/>
              </a:lnSpc>
              <a:spcBef>
                <a:spcPts val="0"/>
              </a:spcBef>
              <a:spcAft>
                <a:spcPts val="0"/>
              </a:spcAft>
              <a:buClr>
                <a:srgbClr val="099D8D"/>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as pastilla color (2)">
  <p:cSld name="MAIN_POINT_1_1">
    <p:spTree>
      <p:nvGrpSpPr>
        <p:cNvPr id="1" name="Shape 301"/>
        <p:cNvGrpSpPr/>
        <p:nvPr/>
      </p:nvGrpSpPr>
      <p:grpSpPr>
        <a:xfrm>
          <a:off x="0" y="0"/>
          <a:ext cx="0" cy="0"/>
          <a:chOff x="0" y="0"/>
          <a:chExt cx="0" cy="0"/>
        </a:xfrm>
      </p:grpSpPr>
      <p:sp>
        <p:nvSpPr>
          <p:cNvPr id="302" name="Google Shape;302;g2b975a0ff47_0_15783"/>
          <p:cNvSpPr/>
          <p:nvPr/>
        </p:nvSpPr>
        <p:spPr>
          <a:xfrm>
            <a:off x="-25400" y="-38100"/>
            <a:ext cx="12242700" cy="34545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3" name="Google Shape;303;g2b975a0ff47_0_15783"/>
          <p:cNvSpPr/>
          <p:nvPr/>
        </p:nvSpPr>
        <p:spPr>
          <a:xfrm>
            <a:off x="732233" y="2705100"/>
            <a:ext cx="49065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04" name="Google Shape;304;g2b975a0ff47_0_15783"/>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305" name="Google Shape;305;g2b975a0ff47_0_15783"/>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2900"/>
              <a:buFont typeface="Rubik"/>
              <a:buNone/>
              <a:defRPr sz="2900" b="1" i="0" u="none" strike="noStrike" cap="none">
                <a:solidFill>
                  <a:schemeClr val="lt1"/>
                </a:solidFill>
                <a:latin typeface="Rubik"/>
                <a:ea typeface="Rubik"/>
                <a:cs typeface="Rubik"/>
                <a:sym typeface="Rubik"/>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306" name="Google Shape;306;g2b975a0ff47_0_15783"/>
          <p:cNvSpPr txBox="1">
            <a:spLocks noGrp="1"/>
          </p:cNvSpPr>
          <p:nvPr>
            <p:ph type="title" idx="2"/>
          </p:nvPr>
        </p:nvSpPr>
        <p:spPr>
          <a:xfrm>
            <a:off x="1054100" y="3098500"/>
            <a:ext cx="4229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307" name="Google Shape;307;g2b975a0ff47_0_15783"/>
          <p:cNvSpPr txBox="1">
            <a:spLocks noGrp="1"/>
          </p:cNvSpPr>
          <p:nvPr>
            <p:ph type="body" idx="1"/>
          </p:nvPr>
        </p:nvSpPr>
        <p:spPr>
          <a:xfrm>
            <a:off x="1054100" y="3911600"/>
            <a:ext cx="4229100" cy="19557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308" name="Google Shape;308;g2b975a0ff47_0_15783"/>
          <p:cNvSpPr txBox="1">
            <a:spLocks noGrp="1"/>
          </p:cNvSpPr>
          <p:nvPr>
            <p:ph type="subTitle" idx="3"/>
          </p:nvPr>
        </p:nvSpPr>
        <p:spPr>
          <a:xfrm>
            <a:off x="2623400" y="18034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pic>
        <p:nvPicPr>
          <p:cNvPr id="309" name="Google Shape;309;g2b975a0ff47_0_15783"/>
          <p:cNvPicPr preferRelativeResize="0"/>
          <p:nvPr/>
        </p:nvPicPr>
        <p:blipFill rotWithShape="1">
          <a:blip r:embed="rId2">
            <a:alphaModFix/>
          </a:blip>
          <a:srcRect/>
          <a:stretch/>
        </p:blipFill>
        <p:spPr>
          <a:xfrm>
            <a:off x="10634887" y="364333"/>
            <a:ext cx="1150714" cy="451600"/>
          </a:xfrm>
          <a:prstGeom prst="rect">
            <a:avLst/>
          </a:prstGeom>
          <a:noFill/>
          <a:ln>
            <a:noFill/>
          </a:ln>
        </p:spPr>
      </p:pic>
      <p:sp>
        <p:nvSpPr>
          <p:cNvPr id="310" name="Google Shape;310;g2b975a0ff47_0_15783"/>
          <p:cNvSpPr/>
          <p:nvPr/>
        </p:nvSpPr>
        <p:spPr>
          <a:xfrm>
            <a:off x="6553100" y="2705100"/>
            <a:ext cx="49065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11" name="Google Shape;311;g2b975a0ff47_0_15783"/>
          <p:cNvSpPr txBox="1">
            <a:spLocks noGrp="1"/>
          </p:cNvSpPr>
          <p:nvPr>
            <p:ph type="title" idx="4"/>
          </p:nvPr>
        </p:nvSpPr>
        <p:spPr>
          <a:xfrm>
            <a:off x="6874967" y="3098500"/>
            <a:ext cx="4229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312" name="Google Shape;312;g2b975a0ff47_0_15783"/>
          <p:cNvSpPr txBox="1">
            <a:spLocks noGrp="1"/>
          </p:cNvSpPr>
          <p:nvPr>
            <p:ph type="body" idx="5"/>
          </p:nvPr>
        </p:nvSpPr>
        <p:spPr>
          <a:xfrm>
            <a:off x="6874967" y="3911600"/>
            <a:ext cx="4229100" cy="19557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pic>
        <p:nvPicPr>
          <p:cNvPr id="313" name="Google Shape;313;g2b975a0ff47_0_15783"/>
          <p:cNvPicPr preferRelativeResize="0"/>
          <p:nvPr/>
        </p:nvPicPr>
        <p:blipFill rotWithShape="1">
          <a:blip r:embed="rId3">
            <a:alphaModFix/>
          </a:blip>
          <a:srcRect/>
          <a:stretch/>
        </p:blipFill>
        <p:spPr>
          <a:xfrm rot="1070271" flipH="1">
            <a:off x="5329482" y="4075190"/>
            <a:ext cx="1596030" cy="66501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seño personalizado 1">
  <p:cSld name="CUSTOM">
    <p:spTree>
      <p:nvGrpSpPr>
        <p:cNvPr id="1" name="Shape 314"/>
        <p:cNvGrpSpPr/>
        <p:nvPr/>
      </p:nvGrpSpPr>
      <p:grpSpPr>
        <a:xfrm>
          <a:off x="0" y="0"/>
          <a:ext cx="0" cy="0"/>
          <a:chOff x="0" y="0"/>
          <a:chExt cx="0" cy="0"/>
        </a:xfrm>
      </p:grpSpPr>
      <p:pic>
        <p:nvPicPr>
          <p:cNvPr id="315" name="Google Shape;315;g2b975a0ff47_0_15796"/>
          <p:cNvPicPr preferRelativeResize="0"/>
          <p:nvPr/>
        </p:nvPicPr>
        <p:blipFill rotWithShape="1">
          <a:blip r:embed="rId2">
            <a:alphaModFix/>
          </a:blip>
          <a:srcRect l="822" t="4812" b="11491"/>
          <a:stretch/>
        </p:blipFill>
        <p:spPr>
          <a:xfrm>
            <a:off x="400" y="0"/>
            <a:ext cx="12192000" cy="6858002"/>
          </a:xfrm>
          <a:prstGeom prst="rect">
            <a:avLst/>
          </a:prstGeom>
          <a:noFill/>
          <a:ln>
            <a:noFill/>
          </a:ln>
        </p:spPr>
      </p:pic>
      <p:sp>
        <p:nvSpPr>
          <p:cNvPr id="316" name="Google Shape;316;g2b975a0ff47_0_15796"/>
          <p:cNvSpPr txBox="1">
            <a:spLocks noGrp="1"/>
          </p:cNvSpPr>
          <p:nvPr>
            <p:ph type="title"/>
          </p:nvPr>
        </p:nvSpPr>
        <p:spPr>
          <a:xfrm>
            <a:off x="3498800" y="2851200"/>
            <a:ext cx="5194500" cy="11556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rgbClr val="55595B"/>
              </a:buClr>
              <a:buSzPts val="4700"/>
              <a:buFont typeface="Rubik"/>
              <a:buNone/>
              <a:defRPr sz="47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Estilos de texto y colores 1">
  <p:cSld name="TITLE_1">
    <p:spTree>
      <p:nvGrpSpPr>
        <p:cNvPr id="1" name="Shape 317"/>
        <p:cNvGrpSpPr/>
        <p:nvPr/>
      </p:nvGrpSpPr>
      <p:grpSpPr>
        <a:xfrm>
          <a:off x="0" y="0"/>
          <a:ext cx="0" cy="0"/>
          <a:chOff x="0" y="0"/>
          <a:chExt cx="0" cy="0"/>
        </a:xfrm>
      </p:grpSpPr>
      <p:sp>
        <p:nvSpPr>
          <p:cNvPr id="318" name="Google Shape;318;g2b975a0ff47_0_15799"/>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319" name="Google Shape;319;g2b975a0ff47_0_15799"/>
          <p:cNvSpPr/>
          <p:nvPr/>
        </p:nvSpPr>
        <p:spPr>
          <a:xfrm>
            <a:off x="8233667" y="1518667"/>
            <a:ext cx="1426800" cy="1308900"/>
          </a:xfrm>
          <a:prstGeom prst="roundRect">
            <a:avLst>
              <a:gd name="adj" fmla="val 16667"/>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320" name="Google Shape;320;g2b975a0ff47_0_15799"/>
          <p:cNvSpPr/>
          <p:nvPr/>
        </p:nvSpPr>
        <p:spPr>
          <a:xfrm>
            <a:off x="8233667" y="3143000"/>
            <a:ext cx="1426800" cy="1308900"/>
          </a:xfrm>
          <a:prstGeom prst="roundRect">
            <a:avLst>
              <a:gd name="adj" fmla="val 16667"/>
            </a:avLst>
          </a:prstGeom>
          <a:solidFill>
            <a:srgbClr val="55595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321" name="Google Shape;321;g2b975a0ff47_0_15799"/>
          <p:cNvSpPr/>
          <p:nvPr/>
        </p:nvSpPr>
        <p:spPr>
          <a:xfrm>
            <a:off x="10025933" y="4767333"/>
            <a:ext cx="1426800" cy="1308900"/>
          </a:xfrm>
          <a:prstGeom prst="roundRect">
            <a:avLst>
              <a:gd name="adj" fmla="val 16667"/>
            </a:avLst>
          </a:pr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322" name="Google Shape;322;g2b975a0ff47_0_15799"/>
          <p:cNvSpPr txBox="1"/>
          <p:nvPr/>
        </p:nvSpPr>
        <p:spPr>
          <a:xfrm>
            <a:off x="8233667" y="1906267"/>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#099d8d</a:t>
            </a:r>
            <a:endParaRPr sz="1900" b="0" i="0" u="none" strike="noStrike" cap="none">
              <a:solidFill>
                <a:schemeClr val="lt1"/>
              </a:solidFill>
              <a:latin typeface="Rubik"/>
              <a:ea typeface="Rubik"/>
              <a:cs typeface="Rubik"/>
              <a:sym typeface="Rubik"/>
            </a:endParaRPr>
          </a:p>
        </p:txBody>
      </p:sp>
      <p:sp>
        <p:nvSpPr>
          <p:cNvPr id="323" name="Google Shape;323;g2b975a0ff47_0_15799"/>
          <p:cNvSpPr/>
          <p:nvPr/>
        </p:nvSpPr>
        <p:spPr>
          <a:xfrm>
            <a:off x="10025933" y="1518667"/>
            <a:ext cx="1426800" cy="1308900"/>
          </a:xfrm>
          <a:prstGeom prst="roundRect">
            <a:avLst>
              <a:gd name="adj" fmla="val 16667"/>
            </a:avLst>
          </a:prstGeom>
          <a:solidFill>
            <a:srgbClr val="3DD8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324" name="Google Shape;324;g2b975a0ff47_0_15799"/>
          <p:cNvSpPr txBox="1"/>
          <p:nvPr/>
        </p:nvSpPr>
        <p:spPr>
          <a:xfrm>
            <a:off x="10025933" y="1906267"/>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#14d9c4</a:t>
            </a:r>
            <a:endParaRPr sz="1900" b="0" i="0" u="none" strike="noStrike" cap="none">
              <a:solidFill>
                <a:schemeClr val="lt1"/>
              </a:solidFill>
              <a:latin typeface="Rubik"/>
              <a:ea typeface="Rubik"/>
              <a:cs typeface="Rubik"/>
              <a:sym typeface="Rubik"/>
            </a:endParaRPr>
          </a:p>
        </p:txBody>
      </p:sp>
      <p:sp>
        <p:nvSpPr>
          <p:cNvPr id="325" name="Google Shape;325;g2b975a0ff47_0_15799"/>
          <p:cNvSpPr txBox="1"/>
          <p:nvPr/>
        </p:nvSpPr>
        <p:spPr>
          <a:xfrm>
            <a:off x="8233667" y="3530600"/>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#55595b</a:t>
            </a:r>
            <a:endParaRPr sz="1900" b="0" i="0" u="none" strike="noStrike" cap="none">
              <a:solidFill>
                <a:schemeClr val="lt1"/>
              </a:solidFill>
              <a:latin typeface="Rubik"/>
              <a:ea typeface="Rubik"/>
              <a:cs typeface="Rubik"/>
              <a:sym typeface="Rubik"/>
            </a:endParaRPr>
          </a:p>
        </p:txBody>
      </p:sp>
      <p:sp>
        <p:nvSpPr>
          <p:cNvPr id="326" name="Google Shape;326;g2b975a0ff47_0_15799"/>
          <p:cNvSpPr/>
          <p:nvPr/>
        </p:nvSpPr>
        <p:spPr>
          <a:xfrm>
            <a:off x="10025933" y="3143000"/>
            <a:ext cx="1426800" cy="1308900"/>
          </a:xfrm>
          <a:prstGeom prst="roundRect">
            <a:avLst>
              <a:gd name="adj" fmla="val 16667"/>
            </a:avLst>
          </a:prstGeom>
          <a:solidFill>
            <a:srgbClr val="B8B8B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327" name="Google Shape;327;g2b975a0ff47_0_15799"/>
          <p:cNvSpPr txBox="1"/>
          <p:nvPr/>
        </p:nvSpPr>
        <p:spPr>
          <a:xfrm>
            <a:off x="10025933" y="3530600"/>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#b8b8b9</a:t>
            </a:r>
            <a:endParaRPr sz="1900" b="0" i="0" u="none" strike="noStrike" cap="none">
              <a:solidFill>
                <a:schemeClr val="lt1"/>
              </a:solidFill>
              <a:latin typeface="Rubik"/>
              <a:ea typeface="Rubik"/>
              <a:cs typeface="Rubik"/>
              <a:sym typeface="Rubik"/>
            </a:endParaRPr>
          </a:p>
        </p:txBody>
      </p:sp>
      <p:sp>
        <p:nvSpPr>
          <p:cNvPr id="328" name="Google Shape;328;g2b975a0ff47_0_15799"/>
          <p:cNvSpPr/>
          <p:nvPr/>
        </p:nvSpPr>
        <p:spPr>
          <a:xfrm>
            <a:off x="8233667" y="4767333"/>
            <a:ext cx="1426800" cy="1308900"/>
          </a:xfrm>
          <a:prstGeom prst="roundRect">
            <a:avLst>
              <a:gd name="adj" fmla="val 16667"/>
            </a:avLst>
          </a:prstGeom>
          <a:solidFill>
            <a:srgbClr val="D3461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329" name="Google Shape;329;g2b975a0ff47_0_15799"/>
          <p:cNvSpPr txBox="1"/>
          <p:nvPr/>
        </p:nvSpPr>
        <p:spPr>
          <a:xfrm>
            <a:off x="8233667" y="5154933"/>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#d3461e</a:t>
            </a:r>
            <a:endParaRPr sz="1900" b="0" i="0" u="none" strike="noStrike" cap="none">
              <a:solidFill>
                <a:schemeClr val="lt1"/>
              </a:solidFill>
              <a:latin typeface="Rubik"/>
              <a:ea typeface="Rubik"/>
              <a:cs typeface="Rubik"/>
              <a:sym typeface="Rubik"/>
            </a:endParaRPr>
          </a:p>
        </p:txBody>
      </p:sp>
      <p:sp>
        <p:nvSpPr>
          <p:cNvPr id="330" name="Google Shape;330;g2b975a0ff47_0_15799"/>
          <p:cNvSpPr txBox="1"/>
          <p:nvPr/>
        </p:nvSpPr>
        <p:spPr>
          <a:xfrm>
            <a:off x="10025933" y="5154933"/>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55595B"/>
                </a:solidFill>
                <a:latin typeface="Rubik"/>
                <a:ea typeface="Rubik"/>
                <a:cs typeface="Rubik"/>
                <a:sym typeface="Rubik"/>
              </a:rPr>
              <a:t>#efefefff</a:t>
            </a:r>
            <a:endParaRPr sz="1900" b="0" i="0" u="none" strike="noStrike" cap="none">
              <a:solidFill>
                <a:srgbClr val="55595B"/>
              </a:solidFill>
              <a:latin typeface="Rubik"/>
              <a:ea typeface="Rubik"/>
              <a:cs typeface="Rubik"/>
              <a:sym typeface="Rubik"/>
            </a:endParaRPr>
          </a:p>
        </p:txBody>
      </p:sp>
      <p:sp>
        <p:nvSpPr>
          <p:cNvPr id="331" name="Google Shape;331;g2b975a0ff47_0_15799"/>
          <p:cNvSpPr txBox="1"/>
          <p:nvPr/>
        </p:nvSpPr>
        <p:spPr>
          <a:xfrm>
            <a:off x="705567" y="1579733"/>
            <a:ext cx="7618800" cy="446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none" strike="noStrike" cap="none">
                <a:solidFill>
                  <a:srgbClr val="55595B"/>
                </a:solidFill>
                <a:latin typeface="Rubik"/>
                <a:ea typeface="Rubik"/>
                <a:cs typeface="Rubik"/>
                <a:sym typeface="Rubik"/>
              </a:rPr>
              <a:t>Heading 1 · 22 pt - Negrita #55595b</a:t>
            </a:r>
            <a:endParaRPr sz="2900" b="1" i="0" u="none" strike="noStrike" cap="none">
              <a:solidFill>
                <a:srgbClr val="55595B"/>
              </a:solidFill>
              <a:latin typeface="Rubik"/>
              <a:ea typeface="Rubik"/>
              <a:cs typeface="Rubik"/>
              <a:sym typeface="Rubik"/>
            </a:endParaRPr>
          </a:p>
        </p:txBody>
      </p:sp>
      <p:sp>
        <p:nvSpPr>
          <p:cNvPr id="332" name="Google Shape;332;g2b975a0ff47_0_15799"/>
          <p:cNvSpPr txBox="1"/>
          <p:nvPr/>
        </p:nvSpPr>
        <p:spPr>
          <a:xfrm>
            <a:off x="585351"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TIPOGRAFÍA: RUBIK</a:t>
            </a:r>
            <a:endParaRPr sz="1600" b="1" i="0" u="none" strike="noStrike" cap="none">
              <a:solidFill>
                <a:srgbClr val="B8B8B9"/>
              </a:solidFill>
              <a:latin typeface="Rubik"/>
              <a:ea typeface="Rubik"/>
              <a:cs typeface="Rubik"/>
              <a:sym typeface="Rubik"/>
            </a:endParaRPr>
          </a:p>
        </p:txBody>
      </p:sp>
      <p:sp>
        <p:nvSpPr>
          <p:cNvPr id="333" name="Google Shape;333;g2b975a0ff47_0_15799"/>
          <p:cNvSpPr txBox="1"/>
          <p:nvPr/>
        </p:nvSpPr>
        <p:spPr>
          <a:xfrm>
            <a:off x="705567" y="2259667"/>
            <a:ext cx="7354500" cy="292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B8B8B9"/>
                </a:solidFill>
                <a:latin typeface="Rubik Medium"/>
                <a:ea typeface="Rubik Medium"/>
                <a:cs typeface="Rubik Medium"/>
                <a:sym typeface="Rubik Medium"/>
              </a:rPr>
              <a:t>Heading 2 (Subtítulos) · 14 pt - Semi Negrita #b8b8b9</a:t>
            </a:r>
            <a:endParaRPr sz="1900" b="0" i="0" u="none" strike="noStrike" cap="none">
              <a:solidFill>
                <a:srgbClr val="B8B8B9"/>
              </a:solidFill>
              <a:latin typeface="Rubik Medium"/>
              <a:ea typeface="Rubik Medium"/>
              <a:cs typeface="Rubik Medium"/>
              <a:sym typeface="Rubik Medium"/>
            </a:endParaRPr>
          </a:p>
        </p:txBody>
      </p:sp>
      <p:sp>
        <p:nvSpPr>
          <p:cNvPr id="334" name="Google Shape;334;g2b975a0ff47_0_15799"/>
          <p:cNvSpPr txBox="1"/>
          <p:nvPr/>
        </p:nvSpPr>
        <p:spPr>
          <a:xfrm>
            <a:off x="705567" y="3422200"/>
            <a:ext cx="5439600" cy="292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55595B"/>
                </a:solidFill>
                <a:latin typeface="Rubik"/>
                <a:ea typeface="Rubik"/>
                <a:cs typeface="Rubik"/>
                <a:sym typeface="Rubik"/>
              </a:rPr>
              <a:t>Párrafo · 14 pt - Normal #55595b</a:t>
            </a:r>
            <a:endParaRPr sz="1900" b="0" i="0" u="none" strike="noStrike" cap="none">
              <a:solidFill>
                <a:srgbClr val="55595B"/>
              </a:solidFill>
              <a:latin typeface="Rubik"/>
              <a:ea typeface="Rubik"/>
              <a:cs typeface="Rubik"/>
              <a:sym typeface="Rubik"/>
            </a:endParaRPr>
          </a:p>
        </p:txBody>
      </p:sp>
      <p:sp>
        <p:nvSpPr>
          <p:cNvPr id="335" name="Google Shape;335;g2b975a0ff47_0_15799"/>
          <p:cNvSpPr txBox="1"/>
          <p:nvPr/>
        </p:nvSpPr>
        <p:spPr>
          <a:xfrm>
            <a:off x="705567" y="2797151"/>
            <a:ext cx="6185700" cy="323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099D8D"/>
                </a:solidFill>
                <a:latin typeface="Rubik Medium"/>
                <a:ea typeface="Rubik Medium"/>
                <a:cs typeface="Rubik Medium"/>
                <a:sym typeface="Rubik Medium"/>
              </a:rPr>
              <a:t>Destacados · 16 pt - Semi Negrita #099d8d</a:t>
            </a:r>
            <a:endParaRPr sz="2100" b="0" i="0" u="none" strike="noStrike" cap="none">
              <a:solidFill>
                <a:srgbClr val="099D8D"/>
              </a:solidFill>
              <a:latin typeface="Rubik Medium"/>
              <a:ea typeface="Rubik Medium"/>
              <a:cs typeface="Rubik Medium"/>
              <a:sym typeface="Rubik Medium"/>
            </a:endParaRPr>
          </a:p>
        </p:txBody>
      </p:sp>
      <p:cxnSp>
        <p:nvCxnSpPr>
          <p:cNvPr id="336" name="Google Shape;336;g2b975a0ff47_0_15799"/>
          <p:cNvCxnSpPr/>
          <p:nvPr/>
        </p:nvCxnSpPr>
        <p:spPr>
          <a:xfrm>
            <a:off x="-12700" y="1067167"/>
            <a:ext cx="3020400" cy="0"/>
          </a:xfrm>
          <a:prstGeom prst="straightConnector1">
            <a:avLst/>
          </a:prstGeom>
          <a:noFill/>
          <a:ln w="9525" cap="flat" cmpd="sng">
            <a:solidFill>
              <a:srgbClr val="D3461E"/>
            </a:solidFill>
            <a:prstDash val="solid"/>
            <a:round/>
            <a:headEnd type="none" w="sm" len="sm"/>
            <a:tailEnd type="none" w="sm" len="sm"/>
          </a:ln>
        </p:spPr>
      </p:cxnSp>
      <p:cxnSp>
        <p:nvCxnSpPr>
          <p:cNvPr id="337" name="Google Shape;337;g2b975a0ff47_0_15799"/>
          <p:cNvCxnSpPr/>
          <p:nvPr/>
        </p:nvCxnSpPr>
        <p:spPr>
          <a:xfrm>
            <a:off x="8185200" y="1087400"/>
            <a:ext cx="4032300" cy="0"/>
          </a:xfrm>
          <a:prstGeom prst="straightConnector1">
            <a:avLst/>
          </a:prstGeom>
          <a:noFill/>
          <a:ln w="9525" cap="flat" cmpd="sng">
            <a:solidFill>
              <a:srgbClr val="D3461E"/>
            </a:solidFill>
            <a:prstDash val="solid"/>
            <a:round/>
            <a:headEnd type="none" w="sm" len="sm"/>
            <a:tailEnd type="none" w="sm" len="sm"/>
          </a:ln>
        </p:spPr>
      </p:cxnSp>
      <p:sp>
        <p:nvSpPr>
          <p:cNvPr id="338" name="Google Shape;338;g2b975a0ff47_0_15799"/>
          <p:cNvSpPr txBox="1"/>
          <p:nvPr/>
        </p:nvSpPr>
        <p:spPr>
          <a:xfrm>
            <a:off x="8168200" y="592700"/>
            <a:ext cx="2823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COLORES</a:t>
            </a:r>
            <a:endParaRPr sz="1600" b="1" i="0" u="none" strike="noStrike" cap="none">
              <a:solidFill>
                <a:srgbClr val="B8B8B9"/>
              </a:solidFill>
              <a:latin typeface="Rubik"/>
              <a:ea typeface="Rubik"/>
              <a:cs typeface="Rubik"/>
              <a:sym typeface="Rubik"/>
            </a:endParaRPr>
          </a:p>
        </p:txBody>
      </p:sp>
      <p:sp>
        <p:nvSpPr>
          <p:cNvPr id="339" name="Google Shape;339;g2b975a0ff47_0_15799"/>
          <p:cNvSpPr txBox="1"/>
          <p:nvPr/>
        </p:nvSpPr>
        <p:spPr>
          <a:xfrm>
            <a:off x="648867" y="4490944"/>
            <a:ext cx="1737600" cy="1861500"/>
          </a:xfrm>
          <a:prstGeom prst="rect">
            <a:avLst/>
          </a:prstGeom>
          <a:noFill/>
          <a:ln>
            <a:noFill/>
          </a:ln>
        </p:spPr>
        <p:txBody>
          <a:bodyPr spcFirstLastPara="1" wrap="square" lIns="0" tIns="0" rIns="0" bIns="0" anchor="t" anchorCtr="0">
            <a:noAutofit/>
          </a:bodyPr>
          <a:lstStyle/>
          <a:p>
            <a:pPr marL="609600" marR="0" lvl="0" indent="-425450" algn="l" rtl="0">
              <a:lnSpc>
                <a:spcPct val="115000"/>
              </a:lnSpc>
              <a:spcBef>
                <a:spcPts val="0"/>
              </a:spcBef>
              <a:spcAft>
                <a:spcPts val="0"/>
              </a:spcAft>
              <a:buClr>
                <a:srgbClr val="099D8D"/>
              </a:buClr>
              <a:buSzPts val="1900"/>
              <a:buFont typeface="Rubik"/>
              <a:buChar char="●"/>
            </a:pPr>
            <a:r>
              <a:rPr lang="en-US" sz="1900" b="0" i="0" u="none" strike="noStrike" cap="none">
                <a:solidFill>
                  <a:srgbClr val="55595B"/>
                </a:solidFill>
                <a:latin typeface="Rubik"/>
                <a:ea typeface="Rubik"/>
                <a:cs typeface="Rubik"/>
                <a:sym typeface="Rubik"/>
              </a:rPr>
              <a:t>Ítem 1</a:t>
            </a:r>
            <a:endParaRPr sz="1900" b="0" i="0" u="none" strike="noStrike" cap="none">
              <a:solidFill>
                <a:srgbClr val="55595B"/>
              </a:solidFill>
              <a:latin typeface="Rubik"/>
              <a:ea typeface="Rubik"/>
              <a:cs typeface="Rubik"/>
              <a:sym typeface="Rubik"/>
            </a:endParaRPr>
          </a:p>
          <a:p>
            <a:pPr marL="609600" marR="0" lvl="0" indent="-425450" algn="l" rtl="0">
              <a:lnSpc>
                <a:spcPct val="115000"/>
              </a:lnSpc>
              <a:spcBef>
                <a:spcPts val="1300"/>
              </a:spcBef>
              <a:spcAft>
                <a:spcPts val="0"/>
              </a:spcAft>
              <a:buClr>
                <a:srgbClr val="099D8D"/>
              </a:buClr>
              <a:buSzPts val="1900"/>
              <a:buFont typeface="Rubik"/>
              <a:buChar char="●"/>
            </a:pPr>
            <a:r>
              <a:rPr lang="en-US" sz="1900" b="0" i="0" u="none" strike="noStrike" cap="none">
                <a:solidFill>
                  <a:srgbClr val="55595B"/>
                </a:solidFill>
                <a:latin typeface="Rubik"/>
                <a:ea typeface="Rubik"/>
                <a:cs typeface="Rubik"/>
                <a:sym typeface="Rubik"/>
              </a:rPr>
              <a:t>Ítem 2</a:t>
            </a:r>
            <a:endParaRPr sz="1900" b="0" i="0" u="none" strike="noStrike" cap="none">
              <a:solidFill>
                <a:srgbClr val="55595B"/>
              </a:solidFill>
              <a:latin typeface="Rubik"/>
              <a:ea typeface="Rubik"/>
              <a:cs typeface="Rubik"/>
              <a:sym typeface="Rubik"/>
            </a:endParaRPr>
          </a:p>
          <a:p>
            <a:pPr marL="609600" marR="0" lvl="0" indent="-425450" algn="l" rtl="0">
              <a:lnSpc>
                <a:spcPct val="115000"/>
              </a:lnSpc>
              <a:spcBef>
                <a:spcPts val="1300"/>
              </a:spcBef>
              <a:spcAft>
                <a:spcPts val="0"/>
              </a:spcAft>
              <a:buClr>
                <a:srgbClr val="099D8D"/>
              </a:buClr>
              <a:buSzPts val="1900"/>
              <a:buFont typeface="Rubik"/>
              <a:buChar char="●"/>
            </a:pPr>
            <a:r>
              <a:rPr lang="en-US" sz="1900" b="0" i="0" u="none" strike="noStrike" cap="none">
                <a:solidFill>
                  <a:srgbClr val="55595B"/>
                </a:solidFill>
                <a:latin typeface="Rubik"/>
                <a:ea typeface="Rubik"/>
                <a:cs typeface="Rubik"/>
                <a:sym typeface="Rubik"/>
              </a:rPr>
              <a:t>Ítem 3</a:t>
            </a:r>
            <a:endParaRPr sz="1900" b="0" i="0" u="none" strike="noStrike" cap="none">
              <a:solidFill>
                <a:srgbClr val="55595B"/>
              </a:solidFill>
              <a:latin typeface="Rubik"/>
              <a:ea typeface="Rubik"/>
              <a:cs typeface="Rubik"/>
              <a:sym typeface="Rubik"/>
            </a:endParaRPr>
          </a:p>
          <a:p>
            <a:pPr marL="609600" marR="0" lvl="0" indent="-425450" algn="l" rtl="0">
              <a:lnSpc>
                <a:spcPct val="115000"/>
              </a:lnSpc>
              <a:spcBef>
                <a:spcPts val="1300"/>
              </a:spcBef>
              <a:spcAft>
                <a:spcPts val="1300"/>
              </a:spcAft>
              <a:buClr>
                <a:srgbClr val="099D8D"/>
              </a:buClr>
              <a:buSzPts val="1900"/>
              <a:buFont typeface="Rubik"/>
              <a:buChar char="●"/>
            </a:pPr>
            <a:r>
              <a:rPr lang="en-US" sz="1900" b="0" i="0" u="none" strike="noStrike" cap="none">
                <a:solidFill>
                  <a:srgbClr val="55595B"/>
                </a:solidFill>
                <a:latin typeface="Rubik"/>
                <a:ea typeface="Rubik"/>
                <a:cs typeface="Rubik"/>
                <a:sym typeface="Rubik"/>
              </a:rPr>
              <a:t>Ítem 4</a:t>
            </a:r>
            <a:endParaRPr sz="1900" b="0" i="0" u="none" strike="noStrike" cap="none">
              <a:solidFill>
                <a:srgbClr val="55595B"/>
              </a:solidFill>
              <a:latin typeface="Rubik"/>
              <a:ea typeface="Rubik"/>
              <a:cs typeface="Rubik"/>
              <a:sym typeface="Rubik"/>
            </a:endParaRPr>
          </a:p>
        </p:txBody>
      </p:sp>
      <p:sp>
        <p:nvSpPr>
          <p:cNvPr id="340" name="Google Shape;340;g2b975a0ff47_0_15799"/>
          <p:cNvSpPr txBox="1"/>
          <p:nvPr/>
        </p:nvSpPr>
        <p:spPr>
          <a:xfrm>
            <a:off x="705567" y="3891400"/>
            <a:ext cx="5439600" cy="246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sng" strike="noStrike" cap="none">
                <a:solidFill>
                  <a:srgbClr val="D3461E"/>
                </a:solidFill>
                <a:latin typeface="Rubik SemiBold"/>
                <a:ea typeface="Rubik SemiBold"/>
                <a:cs typeface="Rubik SemiBold"/>
                <a:sym typeface="Rubik SemiBold"/>
              </a:rPr>
              <a:t>Links · 12 pt - Semi negrita subrallado #d3461e</a:t>
            </a:r>
            <a:endParaRPr sz="1600" b="1" i="0" u="sng" strike="noStrike" cap="none">
              <a:solidFill>
                <a:srgbClr val="D3461E"/>
              </a:solidFill>
              <a:latin typeface="Rubik SemiBold"/>
              <a:ea typeface="Rubik SemiBold"/>
              <a:cs typeface="Rubik SemiBold"/>
              <a:sym typeface="Rubik SemiBo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áficos" type="secHead">
  <p:cSld name="SECTION_HEADER">
    <p:spTree>
      <p:nvGrpSpPr>
        <p:cNvPr id="1" name="Shape 341"/>
        <p:cNvGrpSpPr/>
        <p:nvPr/>
      </p:nvGrpSpPr>
      <p:grpSpPr>
        <a:xfrm>
          <a:off x="0" y="0"/>
          <a:ext cx="0" cy="0"/>
          <a:chOff x="0" y="0"/>
          <a:chExt cx="0" cy="0"/>
        </a:xfrm>
      </p:grpSpPr>
      <p:sp>
        <p:nvSpPr>
          <p:cNvPr id="342" name="Google Shape;342;g2b975a0ff47_0_15823"/>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343" name="Google Shape;343;g2b975a0ff47_0_15823"/>
          <p:cNvSpPr txBox="1"/>
          <p:nvPr/>
        </p:nvSpPr>
        <p:spPr>
          <a:xfrm>
            <a:off x="618400"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GRÁFICOS</a:t>
            </a:r>
            <a:endParaRPr sz="1600" b="1" i="0" u="none" strike="noStrike" cap="none">
              <a:solidFill>
                <a:srgbClr val="B8B8B9"/>
              </a:solidFill>
              <a:latin typeface="Rubik"/>
              <a:ea typeface="Rubik"/>
              <a:cs typeface="Rubik"/>
              <a:sym typeface="Rubik"/>
            </a:endParaRPr>
          </a:p>
        </p:txBody>
      </p:sp>
      <p:sp>
        <p:nvSpPr>
          <p:cNvPr id="344" name="Google Shape;344;g2b975a0ff47_0_15823"/>
          <p:cNvSpPr/>
          <p:nvPr/>
        </p:nvSpPr>
        <p:spPr>
          <a:xfrm>
            <a:off x="1684821" y="2092823"/>
            <a:ext cx="2735100" cy="2735100"/>
          </a:xfrm>
          <a:prstGeom prst="arc">
            <a:avLst>
              <a:gd name="adj1" fmla="val 16220664"/>
              <a:gd name="adj2" fmla="val 6088"/>
            </a:avLst>
          </a:prstGeom>
          <a:noFill/>
          <a:ln w="228600" cap="flat" cmpd="sng">
            <a:solidFill>
              <a:srgbClr val="099D8D"/>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45" name="Google Shape;345;g2b975a0ff47_0_15823"/>
          <p:cNvSpPr/>
          <p:nvPr/>
        </p:nvSpPr>
        <p:spPr>
          <a:xfrm>
            <a:off x="1684821" y="2133289"/>
            <a:ext cx="2735100" cy="2735100"/>
          </a:xfrm>
          <a:prstGeom prst="arc">
            <a:avLst>
              <a:gd name="adj1" fmla="val 21492325"/>
              <a:gd name="adj2" fmla="val 8142415"/>
            </a:avLst>
          </a:prstGeom>
          <a:noFill/>
          <a:ln w="228600" cap="flat" cmpd="sng">
            <a:solidFill>
              <a:srgbClr val="AFEFE8"/>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46" name="Google Shape;346;g2b975a0ff47_0_15823"/>
          <p:cNvSpPr/>
          <p:nvPr/>
        </p:nvSpPr>
        <p:spPr>
          <a:xfrm>
            <a:off x="1660124" y="2092823"/>
            <a:ext cx="2735100" cy="2735100"/>
          </a:xfrm>
          <a:prstGeom prst="arc">
            <a:avLst>
              <a:gd name="adj1" fmla="val 10855170"/>
              <a:gd name="adj2" fmla="val 16272765"/>
            </a:avLst>
          </a:prstGeom>
          <a:noFill/>
          <a:ln w="228600" cap="flat" cmpd="sng">
            <a:solidFill>
              <a:srgbClr val="3DD8C4"/>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47" name="Google Shape;347;g2b975a0ff47_0_15823"/>
          <p:cNvSpPr/>
          <p:nvPr/>
        </p:nvSpPr>
        <p:spPr>
          <a:xfrm>
            <a:off x="1660124" y="2108676"/>
            <a:ext cx="2735100" cy="2735100"/>
          </a:xfrm>
          <a:prstGeom prst="arc">
            <a:avLst>
              <a:gd name="adj1" fmla="val 8036667"/>
              <a:gd name="adj2" fmla="val 10882174"/>
            </a:avLst>
          </a:prstGeom>
          <a:noFill/>
          <a:ln w="228600" cap="flat" cmpd="sng">
            <a:solidFill>
              <a:srgbClr val="5E5E5E"/>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48" name="Google Shape;348;g2b975a0ff47_0_15823"/>
          <p:cNvSpPr/>
          <p:nvPr/>
        </p:nvSpPr>
        <p:spPr>
          <a:xfrm>
            <a:off x="2295460" y="2736040"/>
            <a:ext cx="1489200" cy="1489200"/>
          </a:xfrm>
          <a:prstGeom prst="ellipse">
            <a:avLst/>
          </a:prstGeom>
          <a:solidFill>
            <a:srgbClr val="E8E8E8"/>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F7F7F7"/>
              </a:solidFill>
              <a:latin typeface="Lato"/>
              <a:ea typeface="Lato"/>
              <a:cs typeface="Lato"/>
              <a:sym typeface="Lato"/>
            </a:endParaRPr>
          </a:p>
        </p:txBody>
      </p:sp>
      <p:sp>
        <p:nvSpPr>
          <p:cNvPr id="349" name="Google Shape;349;g2b975a0ff47_0_15823"/>
          <p:cNvSpPr txBox="1"/>
          <p:nvPr/>
        </p:nvSpPr>
        <p:spPr>
          <a:xfrm>
            <a:off x="4660187" y="2092824"/>
            <a:ext cx="470700" cy="369300"/>
          </a:xfrm>
          <a:prstGeom prst="rect">
            <a:avLst/>
          </a:prstGeom>
          <a:noFill/>
          <a:ln>
            <a:noFill/>
          </a:ln>
        </p:spPr>
        <p:txBody>
          <a:bodyPr spcFirstLastPara="1" wrap="square" lIns="0" tIns="60925" rIns="0" bIns="60925"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US" sz="1600" b="0" i="0" u="none" strike="noStrike" cap="none">
                <a:solidFill>
                  <a:srgbClr val="222222"/>
                </a:solidFill>
                <a:latin typeface="Rubik Medium"/>
                <a:ea typeface="Rubik Medium"/>
                <a:cs typeface="Rubik Medium"/>
                <a:sym typeface="Rubik Medium"/>
              </a:rPr>
              <a:t>25%</a:t>
            </a:r>
            <a:endParaRPr sz="1600" b="0" i="0" u="none" strike="noStrike" cap="none">
              <a:solidFill>
                <a:srgbClr val="000000"/>
              </a:solidFill>
              <a:latin typeface="Rubik Medium"/>
              <a:ea typeface="Rubik Medium"/>
              <a:cs typeface="Rubik Medium"/>
              <a:sym typeface="Rubik Medium"/>
            </a:endParaRPr>
          </a:p>
        </p:txBody>
      </p:sp>
      <p:sp>
        <p:nvSpPr>
          <p:cNvPr id="350" name="Google Shape;350;g2b975a0ff47_0_15823"/>
          <p:cNvSpPr txBox="1"/>
          <p:nvPr/>
        </p:nvSpPr>
        <p:spPr>
          <a:xfrm>
            <a:off x="974000" y="4269404"/>
            <a:ext cx="470700" cy="369300"/>
          </a:xfrm>
          <a:prstGeom prst="rect">
            <a:avLst/>
          </a:prstGeom>
          <a:noFill/>
          <a:ln>
            <a:noFill/>
          </a:ln>
        </p:spPr>
        <p:txBody>
          <a:bodyPr spcFirstLastPara="1" wrap="square" lIns="0" tIns="60925" rIns="0" bIns="60925"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US" sz="1600" b="0" i="0" u="none" strike="noStrike" cap="none">
                <a:solidFill>
                  <a:srgbClr val="222222"/>
                </a:solidFill>
                <a:latin typeface="Rubik Medium"/>
                <a:ea typeface="Rubik Medium"/>
                <a:cs typeface="Rubik Medium"/>
                <a:sym typeface="Rubik Medium"/>
              </a:rPr>
              <a:t>13%</a:t>
            </a:r>
            <a:endParaRPr sz="1600" b="0" i="0" u="none" strike="noStrike" cap="none">
              <a:solidFill>
                <a:srgbClr val="000000"/>
              </a:solidFill>
              <a:latin typeface="Rubik Medium"/>
              <a:ea typeface="Rubik Medium"/>
              <a:cs typeface="Rubik Medium"/>
              <a:sym typeface="Rubik Medium"/>
            </a:endParaRPr>
          </a:p>
        </p:txBody>
      </p:sp>
      <p:sp>
        <p:nvSpPr>
          <p:cNvPr id="351" name="Google Shape;351;g2b975a0ff47_0_15823"/>
          <p:cNvSpPr txBox="1"/>
          <p:nvPr/>
        </p:nvSpPr>
        <p:spPr>
          <a:xfrm>
            <a:off x="4121663" y="5112503"/>
            <a:ext cx="470700" cy="369300"/>
          </a:xfrm>
          <a:prstGeom prst="rect">
            <a:avLst/>
          </a:prstGeom>
          <a:noFill/>
          <a:ln>
            <a:noFill/>
          </a:ln>
        </p:spPr>
        <p:txBody>
          <a:bodyPr spcFirstLastPara="1" wrap="square" lIns="0" tIns="60925" rIns="0" bIns="60925"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US" sz="1600" b="0" i="0" u="none" strike="noStrike" cap="none">
                <a:solidFill>
                  <a:srgbClr val="222222"/>
                </a:solidFill>
                <a:latin typeface="Rubik Medium"/>
                <a:ea typeface="Rubik Medium"/>
                <a:cs typeface="Rubik Medium"/>
                <a:sym typeface="Rubik Medium"/>
              </a:rPr>
              <a:t>37%</a:t>
            </a:r>
            <a:endParaRPr sz="1600" b="0" i="0" u="none" strike="noStrike" cap="none">
              <a:solidFill>
                <a:srgbClr val="000000"/>
              </a:solidFill>
              <a:latin typeface="Rubik Medium"/>
              <a:ea typeface="Rubik Medium"/>
              <a:cs typeface="Rubik Medium"/>
              <a:sym typeface="Rubik Medium"/>
            </a:endParaRPr>
          </a:p>
        </p:txBody>
      </p:sp>
      <p:cxnSp>
        <p:nvCxnSpPr>
          <p:cNvPr id="352" name="Google Shape;352;g2b975a0ff47_0_15823"/>
          <p:cNvCxnSpPr/>
          <p:nvPr/>
        </p:nvCxnSpPr>
        <p:spPr>
          <a:xfrm>
            <a:off x="1613309" y="1810508"/>
            <a:ext cx="470700" cy="728700"/>
          </a:xfrm>
          <a:prstGeom prst="straightConnector1">
            <a:avLst/>
          </a:prstGeom>
          <a:noFill/>
          <a:ln w="19050" cap="flat" cmpd="sng">
            <a:solidFill>
              <a:srgbClr val="D3461E"/>
            </a:solidFill>
            <a:prstDash val="solid"/>
            <a:round/>
            <a:headEnd type="none" w="sm" len="sm"/>
            <a:tailEnd type="none" w="sm" len="sm"/>
          </a:ln>
        </p:spPr>
      </p:cxnSp>
      <p:sp>
        <p:nvSpPr>
          <p:cNvPr id="353" name="Google Shape;353;g2b975a0ff47_0_15823"/>
          <p:cNvSpPr txBox="1"/>
          <p:nvPr/>
        </p:nvSpPr>
        <p:spPr>
          <a:xfrm>
            <a:off x="1044287" y="1684200"/>
            <a:ext cx="470700" cy="369300"/>
          </a:xfrm>
          <a:prstGeom prst="rect">
            <a:avLst/>
          </a:prstGeom>
          <a:noFill/>
          <a:ln>
            <a:noFill/>
          </a:ln>
        </p:spPr>
        <p:txBody>
          <a:bodyPr spcFirstLastPara="1" wrap="square" lIns="0" tIns="60925" rIns="0" bIns="60925"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US" sz="1600" b="0" i="0" u="none" strike="noStrike" cap="none">
                <a:solidFill>
                  <a:srgbClr val="222222"/>
                </a:solidFill>
                <a:latin typeface="Rubik Medium"/>
                <a:ea typeface="Rubik Medium"/>
                <a:cs typeface="Rubik Medium"/>
                <a:sym typeface="Rubik Medium"/>
              </a:rPr>
              <a:t>25%</a:t>
            </a:r>
            <a:endParaRPr sz="1600" b="0" i="0" u="none" strike="noStrike" cap="none">
              <a:solidFill>
                <a:srgbClr val="000000"/>
              </a:solidFill>
              <a:latin typeface="Rubik Medium"/>
              <a:ea typeface="Rubik Medium"/>
              <a:cs typeface="Rubik Medium"/>
              <a:sym typeface="Rubik Medium"/>
            </a:endParaRPr>
          </a:p>
        </p:txBody>
      </p:sp>
      <p:cxnSp>
        <p:nvCxnSpPr>
          <p:cNvPr id="354" name="Google Shape;354;g2b975a0ff47_0_15823"/>
          <p:cNvCxnSpPr/>
          <p:nvPr/>
        </p:nvCxnSpPr>
        <p:spPr>
          <a:xfrm rot="10800000" flipH="1">
            <a:off x="4154009" y="2353273"/>
            <a:ext cx="405900" cy="297600"/>
          </a:xfrm>
          <a:prstGeom prst="straightConnector1">
            <a:avLst/>
          </a:prstGeom>
          <a:noFill/>
          <a:ln w="19050" cap="flat" cmpd="sng">
            <a:solidFill>
              <a:srgbClr val="D3461E"/>
            </a:solidFill>
            <a:prstDash val="solid"/>
            <a:round/>
            <a:headEnd type="none" w="sm" len="sm"/>
            <a:tailEnd type="none" w="sm" len="sm"/>
          </a:ln>
        </p:spPr>
      </p:cxnSp>
      <p:cxnSp>
        <p:nvCxnSpPr>
          <p:cNvPr id="355" name="Google Shape;355;g2b975a0ff47_0_15823"/>
          <p:cNvCxnSpPr/>
          <p:nvPr/>
        </p:nvCxnSpPr>
        <p:spPr>
          <a:xfrm>
            <a:off x="3896260" y="4589897"/>
            <a:ext cx="311700" cy="482100"/>
          </a:xfrm>
          <a:prstGeom prst="straightConnector1">
            <a:avLst/>
          </a:prstGeom>
          <a:noFill/>
          <a:ln w="19050" cap="flat" cmpd="sng">
            <a:solidFill>
              <a:srgbClr val="D3461E"/>
            </a:solidFill>
            <a:prstDash val="solid"/>
            <a:round/>
            <a:headEnd type="none" w="sm" len="sm"/>
            <a:tailEnd type="none" w="sm" len="sm"/>
          </a:ln>
        </p:spPr>
      </p:cxnSp>
      <p:cxnSp>
        <p:nvCxnSpPr>
          <p:cNvPr id="356" name="Google Shape;356;g2b975a0ff47_0_15823"/>
          <p:cNvCxnSpPr/>
          <p:nvPr/>
        </p:nvCxnSpPr>
        <p:spPr>
          <a:xfrm rot="10800000" flipH="1">
            <a:off x="1350555" y="3971787"/>
            <a:ext cx="405900" cy="297600"/>
          </a:xfrm>
          <a:prstGeom prst="straightConnector1">
            <a:avLst/>
          </a:prstGeom>
          <a:noFill/>
          <a:ln w="19050" cap="flat" cmpd="sng">
            <a:solidFill>
              <a:srgbClr val="D3461E"/>
            </a:solidFill>
            <a:prstDash val="solid"/>
            <a:round/>
            <a:headEnd type="none" w="sm" len="sm"/>
            <a:tailEnd type="none" w="sm" len="sm"/>
          </a:ln>
        </p:spPr>
      </p:cxnSp>
      <p:sp>
        <p:nvSpPr>
          <p:cNvPr id="357" name="Google Shape;357;g2b975a0ff47_0_15823"/>
          <p:cNvSpPr/>
          <p:nvPr/>
        </p:nvSpPr>
        <p:spPr>
          <a:xfrm>
            <a:off x="9326445" y="1873408"/>
            <a:ext cx="329184" cy="329184"/>
          </a:xfrm>
          <a:custGeom>
            <a:avLst/>
            <a:gdLst/>
            <a:ahLst/>
            <a:cxnLst/>
            <a:rect l="l" t="t" r="r" b="b"/>
            <a:pathLst>
              <a:path w="342900" h="342900" extrusionOk="0">
                <a:moveTo>
                  <a:pt x="342900" y="68580"/>
                </a:moveTo>
                <a:cubicBezTo>
                  <a:pt x="342900" y="137160"/>
                  <a:pt x="305753" y="179070"/>
                  <a:pt x="257175" y="209550"/>
                </a:cubicBezTo>
                <a:lnTo>
                  <a:pt x="257175" y="279083"/>
                </a:lnTo>
                <a:cubicBezTo>
                  <a:pt x="257175" y="290513"/>
                  <a:pt x="249555" y="302895"/>
                  <a:pt x="239078" y="307658"/>
                </a:cubicBezTo>
                <a:lnTo>
                  <a:pt x="173355" y="340995"/>
                </a:lnTo>
                <a:cubicBezTo>
                  <a:pt x="171450" y="341948"/>
                  <a:pt x="168593" y="342900"/>
                  <a:pt x="165735" y="342900"/>
                </a:cubicBezTo>
                <a:cubicBezTo>
                  <a:pt x="157163" y="342900"/>
                  <a:pt x="149543" y="335280"/>
                  <a:pt x="149543" y="326708"/>
                </a:cubicBezTo>
                <a:lnTo>
                  <a:pt x="149543" y="257175"/>
                </a:lnTo>
                <a:lnTo>
                  <a:pt x="134303" y="272415"/>
                </a:lnTo>
                <a:cubicBezTo>
                  <a:pt x="125730" y="280988"/>
                  <a:pt x="111443" y="280035"/>
                  <a:pt x="103823" y="272415"/>
                </a:cubicBezTo>
                <a:lnTo>
                  <a:pt x="70485" y="238125"/>
                </a:lnTo>
                <a:cubicBezTo>
                  <a:pt x="61913" y="229553"/>
                  <a:pt x="62865" y="215265"/>
                  <a:pt x="70485" y="207645"/>
                </a:cubicBezTo>
                <a:lnTo>
                  <a:pt x="85725" y="193358"/>
                </a:lnTo>
                <a:lnTo>
                  <a:pt x="16193" y="193358"/>
                </a:lnTo>
                <a:cubicBezTo>
                  <a:pt x="7620" y="193358"/>
                  <a:pt x="0" y="185738"/>
                  <a:pt x="0" y="177165"/>
                </a:cubicBezTo>
                <a:cubicBezTo>
                  <a:pt x="0" y="174308"/>
                  <a:pt x="953" y="172403"/>
                  <a:pt x="1905" y="169545"/>
                </a:cubicBezTo>
                <a:lnTo>
                  <a:pt x="35243" y="103823"/>
                </a:lnTo>
                <a:cubicBezTo>
                  <a:pt x="40005" y="94298"/>
                  <a:pt x="53340" y="85725"/>
                  <a:pt x="63818" y="85725"/>
                </a:cubicBezTo>
                <a:lnTo>
                  <a:pt x="133350" y="85725"/>
                </a:lnTo>
                <a:cubicBezTo>
                  <a:pt x="163830" y="37148"/>
                  <a:pt x="205740" y="0"/>
                  <a:pt x="275273" y="0"/>
                </a:cubicBezTo>
                <a:cubicBezTo>
                  <a:pt x="292418" y="0"/>
                  <a:pt x="308610" y="0"/>
                  <a:pt x="330518" y="4763"/>
                </a:cubicBezTo>
                <a:cubicBezTo>
                  <a:pt x="333375" y="5715"/>
                  <a:pt x="337185" y="9525"/>
                  <a:pt x="338138" y="12383"/>
                </a:cubicBezTo>
                <a:cubicBezTo>
                  <a:pt x="342900" y="34290"/>
                  <a:pt x="342900" y="51435"/>
                  <a:pt x="342900" y="68580"/>
                </a:cubicBezTo>
                <a:close/>
                <a:moveTo>
                  <a:pt x="283845" y="85725"/>
                </a:moveTo>
                <a:cubicBezTo>
                  <a:pt x="283845" y="70485"/>
                  <a:pt x="271463" y="59055"/>
                  <a:pt x="257175" y="59055"/>
                </a:cubicBezTo>
                <a:cubicBezTo>
                  <a:pt x="241935" y="59055"/>
                  <a:pt x="230505" y="71438"/>
                  <a:pt x="230505" y="85725"/>
                </a:cubicBezTo>
                <a:cubicBezTo>
                  <a:pt x="230505" y="100965"/>
                  <a:pt x="242888" y="112395"/>
                  <a:pt x="257175" y="112395"/>
                </a:cubicBezTo>
                <a:cubicBezTo>
                  <a:pt x="272415" y="112395"/>
                  <a:pt x="283845" y="100965"/>
                  <a:pt x="283845" y="85725"/>
                </a:cubicBezTo>
                <a:close/>
              </a:path>
            </a:pathLst>
          </a:custGeom>
          <a:solidFill>
            <a:srgbClr val="F7F7F7"/>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58" name="Google Shape;358;g2b975a0ff47_0_15823"/>
          <p:cNvSpPr/>
          <p:nvPr/>
        </p:nvSpPr>
        <p:spPr>
          <a:xfrm>
            <a:off x="9204947" y="3610677"/>
            <a:ext cx="1404119" cy="984400"/>
          </a:xfrm>
          <a:custGeom>
            <a:avLst/>
            <a:gdLst/>
            <a:ahLst/>
            <a:cxnLst/>
            <a:rect l="l" t="t" r="r" b="b"/>
            <a:pathLst>
              <a:path w="424" h="297" extrusionOk="0">
                <a:moveTo>
                  <a:pt x="0" y="0"/>
                </a:moveTo>
                <a:cubicBezTo>
                  <a:pt x="302" y="297"/>
                  <a:pt x="302" y="297"/>
                  <a:pt x="302" y="297"/>
                </a:cubicBezTo>
                <a:cubicBezTo>
                  <a:pt x="377" y="216"/>
                  <a:pt x="421" y="109"/>
                  <a:pt x="424" y="0"/>
                </a:cubicBezTo>
                <a:lnTo>
                  <a:pt x="0" y="0"/>
                </a:lnTo>
                <a:close/>
              </a:path>
            </a:pathLst>
          </a:custGeom>
          <a:solidFill>
            <a:srgbClr val="099D8D"/>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sp>
        <p:nvSpPr>
          <p:cNvPr id="359" name="Google Shape;359;g2b975a0ff47_0_15823"/>
          <p:cNvSpPr/>
          <p:nvPr/>
        </p:nvSpPr>
        <p:spPr>
          <a:xfrm>
            <a:off x="9158005" y="1739901"/>
            <a:ext cx="1803127" cy="1804506"/>
          </a:xfrm>
          <a:custGeom>
            <a:avLst/>
            <a:gdLst/>
            <a:ahLst/>
            <a:cxnLst/>
            <a:rect l="l" t="t" r="r" b="b"/>
            <a:pathLst>
              <a:path w="544" h="544" extrusionOk="0">
                <a:moveTo>
                  <a:pt x="0" y="0"/>
                </a:moveTo>
                <a:cubicBezTo>
                  <a:pt x="0" y="544"/>
                  <a:pt x="0" y="544"/>
                  <a:pt x="0" y="544"/>
                </a:cubicBezTo>
                <a:cubicBezTo>
                  <a:pt x="544" y="544"/>
                  <a:pt x="544" y="544"/>
                  <a:pt x="544" y="544"/>
                </a:cubicBezTo>
                <a:cubicBezTo>
                  <a:pt x="539" y="246"/>
                  <a:pt x="298" y="5"/>
                  <a:pt x="0" y="0"/>
                </a:cubicBezTo>
                <a:close/>
              </a:path>
            </a:pathLst>
          </a:custGeom>
          <a:solidFill>
            <a:srgbClr val="B8B8B9"/>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sp>
        <p:nvSpPr>
          <p:cNvPr id="360" name="Google Shape;360;g2b975a0ff47_0_15823"/>
          <p:cNvSpPr/>
          <p:nvPr/>
        </p:nvSpPr>
        <p:spPr>
          <a:xfrm>
            <a:off x="7650335" y="3620343"/>
            <a:ext cx="2693648" cy="1700958"/>
          </a:xfrm>
          <a:custGeom>
            <a:avLst/>
            <a:gdLst/>
            <a:ahLst/>
            <a:cxnLst/>
            <a:rect l="l" t="t" r="r" b="b"/>
            <a:pathLst>
              <a:path w="813" h="513" extrusionOk="0">
                <a:moveTo>
                  <a:pt x="0" y="267"/>
                </a:moveTo>
                <a:cubicBezTo>
                  <a:pt x="97" y="421"/>
                  <a:pt x="263" y="513"/>
                  <a:pt x="445" y="513"/>
                </a:cubicBezTo>
                <a:cubicBezTo>
                  <a:pt x="584" y="513"/>
                  <a:pt x="714" y="460"/>
                  <a:pt x="813" y="363"/>
                </a:cubicBezTo>
                <a:cubicBezTo>
                  <a:pt x="444" y="0"/>
                  <a:pt x="444" y="0"/>
                  <a:pt x="444" y="0"/>
                </a:cubicBezTo>
                <a:lnTo>
                  <a:pt x="0" y="267"/>
                </a:lnTo>
                <a:close/>
              </a:path>
            </a:pathLst>
          </a:custGeom>
          <a:solidFill>
            <a:srgbClr val="D3461E"/>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sp>
        <p:nvSpPr>
          <p:cNvPr id="361" name="Google Shape;361;g2b975a0ff47_0_15823"/>
          <p:cNvSpPr/>
          <p:nvPr/>
        </p:nvSpPr>
        <p:spPr>
          <a:xfrm>
            <a:off x="7179533" y="2764341"/>
            <a:ext cx="1876303" cy="1787938"/>
          </a:xfrm>
          <a:custGeom>
            <a:avLst/>
            <a:gdLst/>
            <a:ahLst/>
            <a:cxnLst/>
            <a:rect l="l" t="t" r="r" b="b"/>
            <a:pathLst>
              <a:path w="566" h="539" extrusionOk="0">
                <a:moveTo>
                  <a:pt x="79" y="539"/>
                </a:moveTo>
                <a:cubicBezTo>
                  <a:pt x="566" y="246"/>
                  <a:pt x="566" y="246"/>
                  <a:pt x="566" y="246"/>
                </a:cubicBezTo>
                <a:cubicBezTo>
                  <a:pt x="54" y="0"/>
                  <a:pt x="54" y="0"/>
                  <a:pt x="54" y="0"/>
                </a:cubicBezTo>
                <a:cubicBezTo>
                  <a:pt x="18" y="77"/>
                  <a:pt x="0" y="159"/>
                  <a:pt x="0" y="245"/>
                </a:cubicBezTo>
                <a:cubicBezTo>
                  <a:pt x="0" y="348"/>
                  <a:pt x="28" y="450"/>
                  <a:pt x="79" y="539"/>
                </a:cubicBezTo>
                <a:close/>
              </a:path>
            </a:pathLst>
          </a:custGeom>
          <a:solidFill>
            <a:srgbClr val="E8E8E8"/>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sp>
        <p:nvSpPr>
          <p:cNvPr id="362" name="Google Shape;362;g2b975a0ff47_0_15823"/>
          <p:cNvSpPr/>
          <p:nvPr/>
        </p:nvSpPr>
        <p:spPr>
          <a:xfrm>
            <a:off x="7749741" y="2035360"/>
            <a:ext cx="1341992" cy="1488337"/>
          </a:xfrm>
          <a:custGeom>
            <a:avLst/>
            <a:gdLst/>
            <a:ahLst/>
            <a:cxnLst/>
            <a:rect l="l" t="t" r="r" b="b"/>
            <a:pathLst>
              <a:path w="405" h="449" extrusionOk="0">
                <a:moveTo>
                  <a:pt x="405" y="449"/>
                </a:moveTo>
                <a:cubicBezTo>
                  <a:pt x="405" y="0"/>
                  <a:pt x="405" y="0"/>
                  <a:pt x="405" y="0"/>
                </a:cubicBezTo>
                <a:cubicBezTo>
                  <a:pt x="235" y="3"/>
                  <a:pt x="78" y="102"/>
                  <a:pt x="0" y="254"/>
                </a:cubicBezTo>
                <a:lnTo>
                  <a:pt x="405" y="449"/>
                </a:lnTo>
                <a:close/>
              </a:path>
            </a:pathLst>
          </a:custGeom>
          <a:solidFill>
            <a:srgbClr val="14D9C4"/>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cxnSp>
        <p:nvCxnSpPr>
          <p:cNvPr id="363" name="Google Shape;363;g2b975a0ff47_0_15823"/>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Gráficos 1">
  <p:cSld name="SECTION_HEADER_2">
    <p:spTree>
      <p:nvGrpSpPr>
        <p:cNvPr id="1" name="Shape 364"/>
        <p:cNvGrpSpPr/>
        <p:nvPr/>
      </p:nvGrpSpPr>
      <p:grpSpPr>
        <a:xfrm>
          <a:off x="0" y="0"/>
          <a:ext cx="0" cy="0"/>
          <a:chOff x="0" y="0"/>
          <a:chExt cx="0" cy="0"/>
        </a:xfrm>
      </p:grpSpPr>
      <p:sp>
        <p:nvSpPr>
          <p:cNvPr id="365" name="Google Shape;365;g2b975a0ff47_0_15846"/>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366" name="Google Shape;366;g2b975a0ff47_0_15846"/>
          <p:cNvSpPr/>
          <p:nvPr/>
        </p:nvSpPr>
        <p:spPr>
          <a:xfrm>
            <a:off x="3338375" y="4247415"/>
            <a:ext cx="1112100" cy="1116000"/>
          </a:xfrm>
          <a:prstGeom prst="ellipse">
            <a:avLst/>
          </a:prstGeom>
          <a:solidFill>
            <a:srgbClr val="55595B"/>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67" name="Google Shape;367;g2b975a0ff47_0_15846"/>
          <p:cNvSpPr/>
          <p:nvPr/>
        </p:nvSpPr>
        <p:spPr>
          <a:xfrm>
            <a:off x="720011" y="4247415"/>
            <a:ext cx="1112100" cy="1116000"/>
          </a:xfrm>
          <a:prstGeom prst="ellipse">
            <a:avLst/>
          </a:prstGeom>
          <a:solidFill>
            <a:srgbClr val="099D8D"/>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68" name="Google Shape;368;g2b975a0ff47_0_15846"/>
          <p:cNvSpPr/>
          <p:nvPr/>
        </p:nvSpPr>
        <p:spPr>
          <a:xfrm>
            <a:off x="3338375" y="1627661"/>
            <a:ext cx="1112100" cy="1116000"/>
          </a:xfrm>
          <a:prstGeom prst="ellipse">
            <a:avLst/>
          </a:prstGeom>
          <a:solidFill>
            <a:srgbClr val="3DD8C4"/>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69" name="Google Shape;369;g2b975a0ff47_0_15846"/>
          <p:cNvSpPr/>
          <p:nvPr/>
        </p:nvSpPr>
        <p:spPr>
          <a:xfrm>
            <a:off x="720011" y="1627661"/>
            <a:ext cx="1112100" cy="1116000"/>
          </a:xfrm>
          <a:prstGeom prst="ellipse">
            <a:avLst/>
          </a:prstGeom>
          <a:solidFill>
            <a:srgbClr val="B8B8B9"/>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370" name="Google Shape;370;g2b975a0ff47_0_15846"/>
          <p:cNvSpPr/>
          <p:nvPr/>
        </p:nvSpPr>
        <p:spPr>
          <a:xfrm>
            <a:off x="4157559" y="4019252"/>
            <a:ext cx="273519" cy="202048"/>
          </a:xfrm>
          <a:custGeom>
            <a:avLst/>
            <a:gdLst/>
            <a:ahLst/>
            <a:cxnLst/>
            <a:rect l="l" t="t" r="r" b="b"/>
            <a:pathLst>
              <a:path w="199" h="147" extrusionOk="0">
                <a:moveTo>
                  <a:pt x="0" y="0"/>
                </a:moveTo>
                <a:lnTo>
                  <a:pt x="64" y="147"/>
                </a:lnTo>
                <a:lnTo>
                  <a:pt x="199" y="83"/>
                </a:lnTo>
              </a:path>
            </a:pathLst>
          </a:custGeom>
          <a:noFill/>
          <a:ln w="30150" cap="rnd" cmpd="sng">
            <a:solidFill>
              <a:srgbClr val="D3461E"/>
            </a:solidFill>
            <a:prstDash val="solid"/>
            <a:round/>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71" name="Google Shape;371;g2b975a0ff47_0_15846"/>
          <p:cNvSpPr/>
          <p:nvPr/>
        </p:nvSpPr>
        <p:spPr>
          <a:xfrm>
            <a:off x="1862195" y="5066603"/>
            <a:ext cx="197924" cy="274894"/>
          </a:xfrm>
          <a:custGeom>
            <a:avLst/>
            <a:gdLst/>
            <a:ahLst/>
            <a:cxnLst/>
            <a:rect l="l" t="t" r="r" b="b"/>
            <a:pathLst>
              <a:path w="144" h="200" extrusionOk="0">
                <a:moveTo>
                  <a:pt x="144" y="0"/>
                </a:moveTo>
                <a:lnTo>
                  <a:pt x="0" y="67"/>
                </a:lnTo>
                <a:lnTo>
                  <a:pt x="64" y="200"/>
                </a:lnTo>
              </a:path>
            </a:pathLst>
          </a:custGeom>
          <a:noFill/>
          <a:ln w="30150" cap="rnd" cmpd="sng">
            <a:solidFill>
              <a:srgbClr val="D3461E"/>
            </a:solidFill>
            <a:prstDash val="solid"/>
            <a:round/>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72" name="Google Shape;372;g2b975a0ff47_0_15846"/>
          <p:cNvSpPr/>
          <p:nvPr/>
        </p:nvSpPr>
        <p:spPr>
          <a:xfrm>
            <a:off x="739252" y="2769852"/>
            <a:ext cx="274894" cy="197924"/>
          </a:xfrm>
          <a:custGeom>
            <a:avLst/>
            <a:gdLst/>
            <a:ahLst/>
            <a:cxnLst/>
            <a:rect l="l" t="t" r="r" b="b"/>
            <a:pathLst>
              <a:path w="200" h="144" extrusionOk="0">
                <a:moveTo>
                  <a:pt x="200" y="144"/>
                </a:moveTo>
                <a:lnTo>
                  <a:pt x="136" y="0"/>
                </a:lnTo>
                <a:lnTo>
                  <a:pt x="0" y="64"/>
                </a:lnTo>
              </a:path>
            </a:pathLst>
          </a:custGeom>
          <a:noFill/>
          <a:ln w="30150" cap="rnd" cmpd="sng">
            <a:solidFill>
              <a:srgbClr val="D3461E"/>
            </a:solidFill>
            <a:prstDash val="solid"/>
            <a:round/>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73" name="Google Shape;373;g2b975a0ff47_0_15846"/>
          <p:cNvSpPr/>
          <p:nvPr/>
        </p:nvSpPr>
        <p:spPr>
          <a:xfrm>
            <a:off x="4248273" y="2769852"/>
            <a:ext cx="148443" cy="1432206"/>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30150" cap="rnd" cmpd="sng">
            <a:solidFill>
              <a:srgbClr val="D3461E"/>
            </a:solidFill>
            <a:prstDash val="solid"/>
            <a:miter lim="524287"/>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74" name="Google Shape;374;g2b975a0ff47_0_15846"/>
          <p:cNvSpPr/>
          <p:nvPr/>
        </p:nvSpPr>
        <p:spPr>
          <a:xfrm>
            <a:off x="1881437" y="5158693"/>
            <a:ext cx="1426699" cy="151192"/>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30150" cap="rnd" cmpd="sng">
            <a:solidFill>
              <a:srgbClr val="D3461E"/>
            </a:solidFill>
            <a:prstDash val="solid"/>
            <a:miter lim="524287"/>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75" name="Google Shape;375;g2b975a0ff47_0_15846"/>
          <p:cNvSpPr/>
          <p:nvPr/>
        </p:nvSpPr>
        <p:spPr>
          <a:xfrm>
            <a:off x="773615" y="2789096"/>
            <a:ext cx="148443" cy="1428082"/>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30150" cap="rnd" cmpd="sng">
            <a:solidFill>
              <a:srgbClr val="D3461E"/>
            </a:solidFill>
            <a:prstDash val="solid"/>
            <a:miter lim="524287"/>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76" name="Google Shape;376;g2b975a0ff47_0_15846"/>
          <p:cNvSpPr/>
          <p:nvPr/>
        </p:nvSpPr>
        <p:spPr>
          <a:xfrm>
            <a:off x="1862195" y="1679892"/>
            <a:ext cx="1426699" cy="149819"/>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30150" cap="rnd" cmpd="sng">
            <a:solidFill>
              <a:srgbClr val="D3461E"/>
            </a:solidFill>
            <a:prstDash val="solid"/>
            <a:miter lim="524287"/>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77" name="Google Shape;377;g2b975a0ff47_0_15846"/>
          <p:cNvSpPr/>
          <p:nvPr/>
        </p:nvSpPr>
        <p:spPr>
          <a:xfrm>
            <a:off x="3110212" y="1646904"/>
            <a:ext cx="197924" cy="273522"/>
          </a:xfrm>
          <a:custGeom>
            <a:avLst/>
            <a:gdLst/>
            <a:ahLst/>
            <a:cxnLst/>
            <a:rect l="l" t="t" r="r" b="b"/>
            <a:pathLst>
              <a:path w="144" h="199" extrusionOk="0">
                <a:moveTo>
                  <a:pt x="0" y="199"/>
                </a:moveTo>
                <a:lnTo>
                  <a:pt x="144" y="135"/>
                </a:lnTo>
                <a:lnTo>
                  <a:pt x="81" y="0"/>
                </a:lnTo>
              </a:path>
            </a:pathLst>
          </a:custGeom>
          <a:noFill/>
          <a:ln w="30150" cap="rnd" cmpd="sng">
            <a:solidFill>
              <a:srgbClr val="D3461E"/>
            </a:solidFill>
            <a:prstDash val="solid"/>
            <a:round/>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78" name="Google Shape;378;g2b975a0ff47_0_15846"/>
          <p:cNvSpPr/>
          <p:nvPr/>
        </p:nvSpPr>
        <p:spPr>
          <a:xfrm>
            <a:off x="1775759" y="2685477"/>
            <a:ext cx="1618800" cy="1618800"/>
          </a:xfrm>
          <a:prstGeom prst="ellipse">
            <a:avLst/>
          </a:prstGeom>
          <a:solidFill>
            <a:srgbClr val="D3461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F7F7F7"/>
              </a:solidFill>
              <a:latin typeface="Lato"/>
              <a:ea typeface="Lato"/>
              <a:cs typeface="Lato"/>
              <a:sym typeface="Lato"/>
            </a:endParaRPr>
          </a:p>
        </p:txBody>
      </p:sp>
      <p:sp>
        <p:nvSpPr>
          <p:cNvPr id="379" name="Google Shape;379;g2b975a0ff47_0_15846"/>
          <p:cNvSpPr/>
          <p:nvPr/>
        </p:nvSpPr>
        <p:spPr>
          <a:xfrm>
            <a:off x="5814896" y="1562075"/>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80" name="Google Shape;380;g2b975a0ff47_0_15846"/>
          <p:cNvSpPr/>
          <p:nvPr/>
        </p:nvSpPr>
        <p:spPr>
          <a:xfrm>
            <a:off x="5814896" y="1562075"/>
            <a:ext cx="1551900" cy="1551900"/>
          </a:xfrm>
          <a:prstGeom prst="arc">
            <a:avLst>
              <a:gd name="adj1" fmla="val 16176931"/>
              <a:gd name="adj2" fmla="val 21131385"/>
            </a:avLst>
          </a:prstGeom>
          <a:noFill/>
          <a:ln w="152400" cap="flat" cmpd="sng">
            <a:solidFill>
              <a:srgbClr val="099D8D"/>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81" name="Google Shape;381;g2b975a0ff47_0_15846"/>
          <p:cNvSpPr/>
          <p:nvPr/>
        </p:nvSpPr>
        <p:spPr>
          <a:xfrm>
            <a:off x="6120984" y="1868643"/>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382" name="Google Shape;382;g2b975a0ff47_0_15846"/>
          <p:cNvSpPr/>
          <p:nvPr/>
        </p:nvSpPr>
        <p:spPr>
          <a:xfrm>
            <a:off x="6337799" y="2106335"/>
            <a:ext cx="506205" cy="403528"/>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3" name="Google Shape;383;g2b975a0ff47_0_15846"/>
          <p:cNvSpPr/>
          <p:nvPr/>
        </p:nvSpPr>
        <p:spPr>
          <a:xfrm>
            <a:off x="7853896" y="1562075"/>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84" name="Google Shape;384;g2b975a0ff47_0_15846"/>
          <p:cNvSpPr/>
          <p:nvPr/>
        </p:nvSpPr>
        <p:spPr>
          <a:xfrm>
            <a:off x="7853896" y="1562075"/>
            <a:ext cx="1551900" cy="1551900"/>
          </a:xfrm>
          <a:prstGeom prst="arc">
            <a:avLst>
              <a:gd name="adj1" fmla="val 16176931"/>
              <a:gd name="adj2" fmla="val 21131385"/>
            </a:avLst>
          </a:prstGeom>
          <a:noFill/>
          <a:ln w="152400" cap="flat" cmpd="sng">
            <a:solidFill>
              <a:srgbClr val="D3461E"/>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85" name="Google Shape;385;g2b975a0ff47_0_15846"/>
          <p:cNvSpPr/>
          <p:nvPr/>
        </p:nvSpPr>
        <p:spPr>
          <a:xfrm>
            <a:off x="8159984" y="1868643"/>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386" name="Google Shape;386;g2b975a0ff47_0_15846"/>
          <p:cNvSpPr/>
          <p:nvPr/>
        </p:nvSpPr>
        <p:spPr>
          <a:xfrm>
            <a:off x="8376799" y="2106335"/>
            <a:ext cx="506205" cy="403528"/>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D3461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87" name="Google Shape;387;g2b975a0ff47_0_15846"/>
          <p:cNvSpPr/>
          <p:nvPr/>
        </p:nvSpPr>
        <p:spPr>
          <a:xfrm>
            <a:off x="9892896" y="1562075"/>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88" name="Google Shape;388;g2b975a0ff47_0_15846"/>
          <p:cNvSpPr/>
          <p:nvPr/>
        </p:nvSpPr>
        <p:spPr>
          <a:xfrm>
            <a:off x="9892896" y="1562075"/>
            <a:ext cx="1551900" cy="1551900"/>
          </a:xfrm>
          <a:prstGeom prst="arc">
            <a:avLst>
              <a:gd name="adj1" fmla="val 16176931"/>
              <a:gd name="adj2" fmla="val 21131385"/>
            </a:avLst>
          </a:prstGeom>
          <a:noFill/>
          <a:ln w="152400" cap="flat" cmpd="sng">
            <a:solidFill>
              <a:srgbClr val="14D9C4"/>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89" name="Google Shape;389;g2b975a0ff47_0_15846"/>
          <p:cNvSpPr/>
          <p:nvPr/>
        </p:nvSpPr>
        <p:spPr>
          <a:xfrm>
            <a:off x="10198984" y="1868643"/>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390" name="Google Shape;390;g2b975a0ff47_0_15846"/>
          <p:cNvSpPr/>
          <p:nvPr/>
        </p:nvSpPr>
        <p:spPr>
          <a:xfrm>
            <a:off x="10415799" y="2106335"/>
            <a:ext cx="506205" cy="403528"/>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391" name="Google Shape;391;g2b975a0ff47_0_15846"/>
          <p:cNvSpPr/>
          <p:nvPr/>
        </p:nvSpPr>
        <p:spPr>
          <a:xfrm>
            <a:off x="5814896" y="3889857"/>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92" name="Google Shape;392;g2b975a0ff47_0_15846"/>
          <p:cNvSpPr/>
          <p:nvPr/>
        </p:nvSpPr>
        <p:spPr>
          <a:xfrm>
            <a:off x="5814896" y="3889857"/>
            <a:ext cx="1551900" cy="1551900"/>
          </a:xfrm>
          <a:prstGeom prst="arc">
            <a:avLst>
              <a:gd name="adj1" fmla="val 16176931"/>
              <a:gd name="adj2" fmla="val 21131385"/>
            </a:avLst>
          </a:prstGeom>
          <a:noFill/>
          <a:ln w="152400" cap="flat" cmpd="sng">
            <a:solidFill>
              <a:srgbClr val="099D8D"/>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93" name="Google Shape;393;g2b975a0ff47_0_15846"/>
          <p:cNvSpPr/>
          <p:nvPr/>
        </p:nvSpPr>
        <p:spPr>
          <a:xfrm>
            <a:off x="6120984" y="4196425"/>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394" name="Google Shape;394;g2b975a0ff47_0_15846"/>
          <p:cNvSpPr/>
          <p:nvPr/>
        </p:nvSpPr>
        <p:spPr>
          <a:xfrm>
            <a:off x="7853896" y="3889857"/>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95" name="Google Shape;395;g2b975a0ff47_0_15846"/>
          <p:cNvSpPr/>
          <p:nvPr/>
        </p:nvSpPr>
        <p:spPr>
          <a:xfrm>
            <a:off x="7853896" y="3889857"/>
            <a:ext cx="1551900" cy="1551900"/>
          </a:xfrm>
          <a:prstGeom prst="arc">
            <a:avLst>
              <a:gd name="adj1" fmla="val 16176931"/>
              <a:gd name="adj2" fmla="val 21131385"/>
            </a:avLst>
          </a:prstGeom>
          <a:noFill/>
          <a:ln w="152400" cap="flat" cmpd="sng">
            <a:solidFill>
              <a:srgbClr val="D3461E"/>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96" name="Google Shape;396;g2b975a0ff47_0_15846"/>
          <p:cNvSpPr/>
          <p:nvPr/>
        </p:nvSpPr>
        <p:spPr>
          <a:xfrm>
            <a:off x="8159984" y="4196425"/>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397" name="Google Shape;397;g2b975a0ff47_0_15846"/>
          <p:cNvSpPr/>
          <p:nvPr/>
        </p:nvSpPr>
        <p:spPr>
          <a:xfrm>
            <a:off x="9892896" y="3889857"/>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98" name="Google Shape;398;g2b975a0ff47_0_15846"/>
          <p:cNvSpPr/>
          <p:nvPr/>
        </p:nvSpPr>
        <p:spPr>
          <a:xfrm>
            <a:off x="9892896" y="3889857"/>
            <a:ext cx="1551900" cy="1551900"/>
          </a:xfrm>
          <a:prstGeom prst="arc">
            <a:avLst>
              <a:gd name="adj1" fmla="val 16176931"/>
              <a:gd name="adj2" fmla="val 21131385"/>
            </a:avLst>
          </a:prstGeom>
          <a:noFill/>
          <a:ln w="152400" cap="flat" cmpd="sng">
            <a:solidFill>
              <a:srgbClr val="14D9C4"/>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399" name="Google Shape;399;g2b975a0ff47_0_15846"/>
          <p:cNvSpPr/>
          <p:nvPr/>
        </p:nvSpPr>
        <p:spPr>
          <a:xfrm>
            <a:off x="10198984" y="4196425"/>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400" name="Google Shape;400;g2b975a0ff47_0_15846"/>
          <p:cNvSpPr txBox="1">
            <a:spLocks noGrp="1"/>
          </p:cNvSpPr>
          <p:nvPr>
            <p:ph type="title"/>
          </p:nvPr>
        </p:nvSpPr>
        <p:spPr>
          <a:xfrm>
            <a:off x="6172200" y="4486851"/>
            <a:ext cx="888900" cy="40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55595B"/>
              </a:buClr>
              <a:buSzPts val="1900"/>
              <a:buFont typeface="Rubik"/>
              <a:buNone/>
              <a:defRPr sz="1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401" name="Google Shape;401;g2b975a0ff47_0_15846"/>
          <p:cNvSpPr txBox="1">
            <a:spLocks noGrp="1"/>
          </p:cNvSpPr>
          <p:nvPr>
            <p:ph type="title" idx="2"/>
          </p:nvPr>
        </p:nvSpPr>
        <p:spPr>
          <a:xfrm>
            <a:off x="8185500" y="4486851"/>
            <a:ext cx="888900" cy="40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55595B"/>
              </a:buClr>
              <a:buSzPts val="1900"/>
              <a:buFont typeface="Rubik"/>
              <a:buNone/>
              <a:defRPr sz="1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402" name="Google Shape;402;g2b975a0ff47_0_15846"/>
          <p:cNvSpPr txBox="1">
            <a:spLocks noGrp="1"/>
          </p:cNvSpPr>
          <p:nvPr>
            <p:ph type="title" idx="3"/>
          </p:nvPr>
        </p:nvSpPr>
        <p:spPr>
          <a:xfrm>
            <a:off x="10198800" y="4486851"/>
            <a:ext cx="888900" cy="40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55595B"/>
              </a:buClr>
              <a:buSzPts val="1900"/>
              <a:buFont typeface="Rubik"/>
              <a:buNone/>
              <a:defRPr sz="1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403" name="Google Shape;403;g2b975a0ff47_0_15846"/>
          <p:cNvSpPr txBox="1"/>
          <p:nvPr/>
        </p:nvSpPr>
        <p:spPr>
          <a:xfrm>
            <a:off x="618400"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GRÁFICOS</a:t>
            </a:r>
            <a:endParaRPr sz="1600" b="1" i="0" u="none" strike="noStrike" cap="none">
              <a:solidFill>
                <a:srgbClr val="B8B8B9"/>
              </a:solidFill>
              <a:latin typeface="Rubik"/>
              <a:ea typeface="Rubik"/>
              <a:cs typeface="Rubik"/>
              <a:sym typeface="Rubik"/>
            </a:endParaRPr>
          </a:p>
        </p:txBody>
      </p:sp>
      <p:cxnSp>
        <p:nvCxnSpPr>
          <p:cNvPr id="404" name="Google Shape;404;g2b975a0ff47_0_15846"/>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iseño personalizado 3">
  <p:cSld name="CUSTOM_2">
    <p:spTree>
      <p:nvGrpSpPr>
        <p:cNvPr id="1" name="Shape 405"/>
        <p:cNvGrpSpPr/>
        <p:nvPr/>
      </p:nvGrpSpPr>
      <p:grpSpPr>
        <a:xfrm>
          <a:off x="0" y="0"/>
          <a:ext cx="0" cy="0"/>
          <a:chOff x="0" y="0"/>
          <a:chExt cx="0" cy="0"/>
        </a:xfrm>
      </p:grpSpPr>
      <p:sp>
        <p:nvSpPr>
          <p:cNvPr id="406" name="Google Shape;406;g2b975a0ff47_0_15887"/>
          <p:cNvSpPr txBox="1"/>
          <p:nvPr/>
        </p:nvSpPr>
        <p:spPr>
          <a:xfrm>
            <a:off x="618400"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ILUSTRACIONES</a:t>
            </a:r>
            <a:endParaRPr sz="1600" b="1" i="0" u="none" strike="noStrike" cap="none">
              <a:solidFill>
                <a:srgbClr val="B8B8B9"/>
              </a:solidFill>
              <a:latin typeface="Rubik"/>
              <a:ea typeface="Rubik"/>
              <a:cs typeface="Rubik"/>
              <a:sym typeface="Rubik"/>
            </a:endParaRPr>
          </a:p>
        </p:txBody>
      </p:sp>
      <p:cxnSp>
        <p:nvCxnSpPr>
          <p:cNvPr id="407" name="Google Shape;407;g2b975a0ff47_0_15887"/>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pic>
        <p:nvPicPr>
          <p:cNvPr id="408" name="Google Shape;408;g2b975a0ff47_0_15887"/>
          <p:cNvPicPr preferRelativeResize="0"/>
          <p:nvPr/>
        </p:nvPicPr>
        <p:blipFill rotWithShape="1">
          <a:blip r:embed="rId2">
            <a:alphaModFix/>
          </a:blip>
          <a:srcRect/>
          <a:stretch/>
        </p:blipFill>
        <p:spPr>
          <a:xfrm>
            <a:off x="3891875" y="1547880"/>
            <a:ext cx="1753616" cy="1694193"/>
          </a:xfrm>
          <a:prstGeom prst="rect">
            <a:avLst/>
          </a:prstGeom>
          <a:noFill/>
          <a:ln>
            <a:noFill/>
          </a:ln>
        </p:spPr>
      </p:pic>
      <p:pic>
        <p:nvPicPr>
          <p:cNvPr id="409" name="Google Shape;409;g2b975a0ff47_0_15887"/>
          <p:cNvPicPr preferRelativeResize="0"/>
          <p:nvPr/>
        </p:nvPicPr>
        <p:blipFill rotWithShape="1">
          <a:blip r:embed="rId3">
            <a:alphaModFix/>
          </a:blip>
          <a:srcRect/>
          <a:stretch/>
        </p:blipFill>
        <p:spPr>
          <a:xfrm>
            <a:off x="720000" y="1347368"/>
            <a:ext cx="2772382" cy="1819545"/>
          </a:xfrm>
          <a:prstGeom prst="rect">
            <a:avLst/>
          </a:prstGeom>
          <a:noFill/>
          <a:ln>
            <a:noFill/>
          </a:ln>
        </p:spPr>
      </p:pic>
      <p:pic>
        <p:nvPicPr>
          <p:cNvPr id="410" name="Google Shape;410;g2b975a0ff47_0_15887"/>
          <p:cNvPicPr preferRelativeResize="0"/>
          <p:nvPr/>
        </p:nvPicPr>
        <p:blipFill rotWithShape="1">
          <a:blip r:embed="rId4">
            <a:alphaModFix/>
          </a:blip>
          <a:srcRect/>
          <a:stretch/>
        </p:blipFill>
        <p:spPr>
          <a:xfrm>
            <a:off x="6367061" y="1429816"/>
            <a:ext cx="2392817" cy="1930317"/>
          </a:xfrm>
          <a:prstGeom prst="rect">
            <a:avLst/>
          </a:prstGeom>
          <a:noFill/>
          <a:ln>
            <a:noFill/>
          </a:ln>
        </p:spPr>
      </p:pic>
      <p:pic>
        <p:nvPicPr>
          <p:cNvPr id="411" name="Google Shape;411;g2b975a0ff47_0_15887"/>
          <p:cNvPicPr preferRelativeResize="0"/>
          <p:nvPr/>
        </p:nvPicPr>
        <p:blipFill rotWithShape="1">
          <a:blip r:embed="rId5">
            <a:alphaModFix/>
          </a:blip>
          <a:srcRect/>
          <a:stretch/>
        </p:blipFill>
        <p:spPr>
          <a:xfrm>
            <a:off x="9220067" y="1429567"/>
            <a:ext cx="2240324" cy="1737334"/>
          </a:xfrm>
          <a:prstGeom prst="rect">
            <a:avLst/>
          </a:prstGeom>
          <a:noFill/>
          <a:ln>
            <a:noFill/>
          </a:ln>
        </p:spPr>
      </p:pic>
      <p:pic>
        <p:nvPicPr>
          <p:cNvPr id="412" name="Google Shape;412;g2b975a0ff47_0_15887"/>
          <p:cNvPicPr preferRelativeResize="0"/>
          <p:nvPr/>
        </p:nvPicPr>
        <p:blipFill rotWithShape="1">
          <a:blip r:embed="rId6">
            <a:alphaModFix/>
          </a:blip>
          <a:srcRect/>
          <a:stretch/>
        </p:blipFill>
        <p:spPr>
          <a:xfrm>
            <a:off x="720000" y="3886200"/>
            <a:ext cx="2143301" cy="2331430"/>
          </a:xfrm>
          <a:prstGeom prst="rect">
            <a:avLst/>
          </a:prstGeom>
          <a:noFill/>
          <a:ln>
            <a:noFill/>
          </a:ln>
        </p:spPr>
      </p:pic>
      <p:pic>
        <p:nvPicPr>
          <p:cNvPr id="413" name="Google Shape;413;g2b975a0ff47_0_15887"/>
          <p:cNvPicPr preferRelativeResize="0"/>
          <p:nvPr/>
        </p:nvPicPr>
        <p:blipFill rotWithShape="1">
          <a:blip r:embed="rId7">
            <a:alphaModFix/>
          </a:blip>
          <a:srcRect l="1105" r="1105"/>
          <a:stretch/>
        </p:blipFill>
        <p:spPr>
          <a:xfrm>
            <a:off x="4056965" y="3978500"/>
            <a:ext cx="3150102" cy="2239132"/>
          </a:xfrm>
          <a:prstGeom prst="rect">
            <a:avLst/>
          </a:prstGeom>
          <a:noFill/>
          <a:ln>
            <a:noFill/>
          </a:ln>
        </p:spPr>
      </p:pic>
      <p:pic>
        <p:nvPicPr>
          <p:cNvPr id="414" name="Google Shape;414;g2b975a0ff47_0_15887"/>
          <p:cNvPicPr preferRelativeResize="0"/>
          <p:nvPr/>
        </p:nvPicPr>
        <p:blipFill rotWithShape="1">
          <a:blip r:embed="rId8">
            <a:alphaModFix/>
          </a:blip>
          <a:srcRect/>
          <a:stretch/>
        </p:blipFill>
        <p:spPr>
          <a:xfrm>
            <a:off x="8240240" y="3932348"/>
            <a:ext cx="3220159" cy="2239133"/>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conos">
  <p:cSld name="SECTION_HEADER_1">
    <p:spTree>
      <p:nvGrpSpPr>
        <p:cNvPr id="1" name="Shape 415"/>
        <p:cNvGrpSpPr/>
        <p:nvPr/>
      </p:nvGrpSpPr>
      <p:grpSpPr>
        <a:xfrm>
          <a:off x="0" y="0"/>
          <a:ext cx="0" cy="0"/>
          <a:chOff x="0" y="0"/>
          <a:chExt cx="0" cy="0"/>
        </a:xfrm>
      </p:grpSpPr>
      <p:sp>
        <p:nvSpPr>
          <p:cNvPr id="416" name="Google Shape;416;g2b975a0ff47_0_15897"/>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cxnSp>
        <p:nvCxnSpPr>
          <p:cNvPr id="417" name="Google Shape;417;g2b975a0ff47_0_15897"/>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
        <p:nvSpPr>
          <p:cNvPr id="418" name="Google Shape;418;g2b975a0ff47_0_15897"/>
          <p:cNvSpPr txBox="1"/>
          <p:nvPr/>
        </p:nvSpPr>
        <p:spPr>
          <a:xfrm>
            <a:off x="620733"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ICONOS</a:t>
            </a:r>
            <a:endParaRPr sz="1600" b="1" i="0" u="none" strike="noStrike" cap="none">
              <a:solidFill>
                <a:srgbClr val="B8B8B9"/>
              </a:solidFill>
              <a:latin typeface="Rubik"/>
              <a:ea typeface="Rubik"/>
              <a:cs typeface="Rubik"/>
              <a:sym typeface="Rubik"/>
            </a:endParaRPr>
          </a:p>
        </p:txBody>
      </p:sp>
      <p:sp>
        <p:nvSpPr>
          <p:cNvPr id="419" name="Google Shape;419;g2b975a0ff47_0_15897"/>
          <p:cNvSpPr/>
          <p:nvPr/>
        </p:nvSpPr>
        <p:spPr>
          <a:xfrm>
            <a:off x="9149489" y="4659311"/>
            <a:ext cx="80253" cy="170089"/>
          </a:xfrm>
          <a:custGeom>
            <a:avLst/>
            <a:gdLst/>
            <a:ahLst/>
            <a:cxnLst/>
            <a:rect l="l" t="t" r="r" b="b"/>
            <a:pathLst>
              <a:path w="2797" h="5928" extrusionOk="0">
                <a:moveTo>
                  <a:pt x="1398" y="0"/>
                </a:moveTo>
                <a:lnTo>
                  <a:pt x="1249" y="19"/>
                </a:lnTo>
                <a:lnTo>
                  <a:pt x="1100" y="56"/>
                </a:lnTo>
                <a:lnTo>
                  <a:pt x="988" y="112"/>
                </a:lnTo>
                <a:lnTo>
                  <a:pt x="876" y="205"/>
                </a:lnTo>
                <a:lnTo>
                  <a:pt x="783" y="317"/>
                </a:lnTo>
                <a:lnTo>
                  <a:pt x="709" y="448"/>
                </a:lnTo>
                <a:lnTo>
                  <a:pt x="671" y="597"/>
                </a:lnTo>
                <a:lnTo>
                  <a:pt x="653" y="746"/>
                </a:lnTo>
                <a:lnTo>
                  <a:pt x="671" y="895"/>
                </a:lnTo>
                <a:lnTo>
                  <a:pt x="709" y="1026"/>
                </a:lnTo>
                <a:lnTo>
                  <a:pt x="783" y="1156"/>
                </a:lnTo>
                <a:lnTo>
                  <a:pt x="876" y="1268"/>
                </a:lnTo>
                <a:lnTo>
                  <a:pt x="988" y="1361"/>
                </a:lnTo>
                <a:lnTo>
                  <a:pt x="1100" y="1417"/>
                </a:lnTo>
                <a:lnTo>
                  <a:pt x="1249" y="1473"/>
                </a:lnTo>
                <a:lnTo>
                  <a:pt x="1547" y="1473"/>
                </a:lnTo>
                <a:lnTo>
                  <a:pt x="1678" y="1417"/>
                </a:lnTo>
                <a:lnTo>
                  <a:pt x="1808" y="1361"/>
                </a:lnTo>
                <a:lnTo>
                  <a:pt x="1920" y="1268"/>
                </a:lnTo>
                <a:lnTo>
                  <a:pt x="2013" y="1156"/>
                </a:lnTo>
                <a:lnTo>
                  <a:pt x="2088" y="1026"/>
                </a:lnTo>
                <a:lnTo>
                  <a:pt x="2125" y="895"/>
                </a:lnTo>
                <a:lnTo>
                  <a:pt x="2144" y="746"/>
                </a:lnTo>
                <a:lnTo>
                  <a:pt x="2125" y="597"/>
                </a:lnTo>
                <a:lnTo>
                  <a:pt x="2088" y="448"/>
                </a:lnTo>
                <a:lnTo>
                  <a:pt x="2013" y="317"/>
                </a:lnTo>
                <a:lnTo>
                  <a:pt x="1920" y="205"/>
                </a:lnTo>
                <a:lnTo>
                  <a:pt x="1808" y="112"/>
                </a:lnTo>
                <a:lnTo>
                  <a:pt x="1678" y="56"/>
                </a:lnTo>
                <a:lnTo>
                  <a:pt x="1547" y="19"/>
                </a:lnTo>
                <a:lnTo>
                  <a:pt x="1398" y="0"/>
                </a:lnTo>
                <a:close/>
                <a:moveTo>
                  <a:pt x="839" y="1659"/>
                </a:moveTo>
                <a:lnTo>
                  <a:pt x="746" y="1678"/>
                </a:lnTo>
                <a:lnTo>
                  <a:pt x="671" y="1715"/>
                </a:lnTo>
                <a:lnTo>
                  <a:pt x="615" y="1790"/>
                </a:lnTo>
                <a:lnTo>
                  <a:pt x="578" y="1864"/>
                </a:lnTo>
                <a:lnTo>
                  <a:pt x="19" y="4101"/>
                </a:lnTo>
                <a:lnTo>
                  <a:pt x="0" y="4157"/>
                </a:lnTo>
                <a:lnTo>
                  <a:pt x="19" y="4232"/>
                </a:lnTo>
                <a:lnTo>
                  <a:pt x="38" y="4288"/>
                </a:lnTo>
                <a:lnTo>
                  <a:pt x="56" y="4343"/>
                </a:lnTo>
                <a:lnTo>
                  <a:pt x="112" y="4381"/>
                </a:lnTo>
                <a:lnTo>
                  <a:pt x="168" y="4418"/>
                </a:lnTo>
                <a:lnTo>
                  <a:pt x="224" y="4437"/>
                </a:lnTo>
                <a:lnTo>
                  <a:pt x="932" y="4437"/>
                </a:lnTo>
                <a:lnTo>
                  <a:pt x="932" y="5648"/>
                </a:lnTo>
                <a:lnTo>
                  <a:pt x="932" y="5704"/>
                </a:lnTo>
                <a:lnTo>
                  <a:pt x="951" y="5760"/>
                </a:lnTo>
                <a:lnTo>
                  <a:pt x="1007" y="5853"/>
                </a:lnTo>
                <a:lnTo>
                  <a:pt x="1100" y="5909"/>
                </a:lnTo>
                <a:lnTo>
                  <a:pt x="1156" y="5928"/>
                </a:lnTo>
                <a:lnTo>
                  <a:pt x="1641" y="5928"/>
                </a:lnTo>
                <a:lnTo>
                  <a:pt x="1697" y="5909"/>
                </a:lnTo>
                <a:lnTo>
                  <a:pt x="1790" y="5853"/>
                </a:lnTo>
                <a:lnTo>
                  <a:pt x="1846" y="5760"/>
                </a:lnTo>
                <a:lnTo>
                  <a:pt x="1864" y="5704"/>
                </a:lnTo>
                <a:lnTo>
                  <a:pt x="1864" y="5648"/>
                </a:lnTo>
                <a:lnTo>
                  <a:pt x="1864" y="4437"/>
                </a:lnTo>
                <a:lnTo>
                  <a:pt x="2573" y="4437"/>
                </a:lnTo>
                <a:lnTo>
                  <a:pt x="2629" y="4418"/>
                </a:lnTo>
                <a:lnTo>
                  <a:pt x="2684" y="4381"/>
                </a:lnTo>
                <a:lnTo>
                  <a:pt x="2722" y="4343"/>
                </a:lnTo>
                <a:lnTo>
                  <a:pt x="2759" y="4288"/>
                </a:lnTo>
                <a:lnTo>
                  <a:pt x="2778" y="4232"/>
                </a:lnTo>
                <a:lnTo>
                  <a:pt x="2796" y="4157"/>
                </a:lnTo>
                <a:lnTo>
                  <a:pt x="2778" y="4101"/>
                </a:lnTo>
                <a:lnTo>
                  <a:pt x="2218" y="1864"/>
                </a:lnTo>
                <a:lnTo>
                  <a:pt x="2181" y="1790"/>
                </a:lnTo>
                <a:lnTo>
                  <a:pt x="2125" y="1715"/>
                </a:lnTo>
                <a:lnTo>
                  <a:pt x="2051" y="1678"/>
                </a:lnTo>
                <a:lnTo>
                  <a:pt x="1958" y="1659"/>
                </a:lnTo>
                <a:lnTo>
                  <a:pt x="1827" y="1659"/>
                </a:lnTo>
                <a:lnTo>
                  <a:pt x="1715" y="1697"/>
                </a:lnTo>
                <a:lnTo>
                  <a:pt x="1622" y="1734"/>
                </a:lnTo>
                <a:lnTo>
                  <a:pt x="1510" y="1753"/>
                </a:lnTo>
                <a:lnTo>
                  <a:pt x="1286" y="1753"/>
                </a:lnTo>
                <a:lnTo>
                  <a:pt x="1193" y="1734"/>
                </a:lnTo>
                <a:lnTo>
                  <a:pt x="1081" y="1697"/>
                </a:lnTo>
                <a:lnTo>
                  <a:pt x="970" y="165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0" name="Google Shape;420;g2b975a0ff47_0_15897"/>
          <p:cNvSpPr/>
          <p:nvPr/>
        </p:nvSpPr>
        <p:spPr>
          <a:xfrm>
            <a:off x="9168196" y="4723223"/>
            <a:ext cx="42809" cy="42264"/>
          </a:xfrm>
          <a:custGeom>
            <a:avLst/>
            <a:gdLst/>
            <a:ahLst/>
            <a:cxnLst/>
            <a:rect l="l" t="t" r="r" b="b"/>
            <a:pathLst>
              <a:path w="1492" h="1473" fill="none" extrusionOk="0">
                <a:moveTo>
                  <a:pt x="746" y="0"/>
                </a:moveTo>
                <a:lnTo>
                  <a:pt x="746" y="0"/>
                </a:lnTo>
                <a:lnTo>
                  <a:pt x="895" y="19"/>
                </a:lnTo>
                <a:lnTo>
                  <a:pt x="1026" y="56"/>
                </a:lnTo>
                <a:lnTo>
                  <a:pt x="1156" y="112"/>
                </a:lnTo>
                <a:lnTo>
                  <a:pt x="1268" y="205"/>
                </a:lnTo>
                <a:lnTo>
                  <a:pt x="1361" y="317"/>
                </a:lnTo>
                <a:lnTo>
                  <a:pt x="1436" y="448"/>
                </a:lnTo>
                <a:lnTo>
                  <a:pt x="1473" y="597"/>
                </a:lnTo>
                <a:lnTo>
                  <a:pt x="1492" y="746"/>
                </a:lnTo>
                <a:lnTo>
                  <a:pt x="1492" y="746"/>
                </a:lnTo>
                <a:lnTo>
                  <a:pt x="1473" y="895"/>
                </a:lnTo>
                <a:lnTo>
                  <a:pt x="1436" y="1026"/>
                </a:lnTo>
                <a:lnTo>
                  <a:pt x="1361" y="1156"/>
                </a:lnTo>
                <a:lnTo>
                  <a:pt x="1268" y="1268"/>
                </a:lnTo>
                <a:lnTo>
                  <a:pt x="1156" y="1361"/>
                </a:lnTo>
                <a:lnTo>
                  <a:pt x="1026" y="1417"/>
                </a:lnTo>
                <a:lnTo>
                  <a:pt x="895" y="1473"/>
                </a:lnTo>
                <a:lnTo>
                  <a:pt x="746" y="1473"/>
                </a:lnTo>
                <a:lnTo>
                  <a:pt x="746" y="1473"/>
                </a:lnTo>
                <a:lnTo>
                  <a:pt x="597" y="1473"/>
                </a:lnTo>
                <a:lnTo>
                  <a:pt x="448" y="1417"/>
                </a:lnTo>
                <a:lnTo>
                  <a:pt x="336" y="1361"/>
                </a:lnTo>
                <a:lnTo>
                  <a:pt x="224" y="1268"/>
                </a:lnTo>
                <a:lnTo>
                  <a:pt x="131" y="1156"/>
                </a:lnTo>
                <a:lnTo>
                  <a:pt x="57" y="1026"/>
                </a:lnTo>
                <a:lnTo>
                  <a:pt x="19" y="895"/>
                </a:lnTo>
                <a:lnTo>
                  <a:pt x="1" y="746"/>
                </a:lnTo>
                <a:lnTo>
                  <a:pt x="1" y="746"/>
                </a:lnTo>
                <a:lnTo>
                  <a:pt x="19" y="597"/>
                </a:lnTo>
                <a:lnTo>
                  <a:pt x="57" y="448"/>
                </a:lnTo>
                <a:lnTo>
                  <a:pt x="131" y="317"/>
                </a:lnTo>
                <a:lnTo>
                  <a:pt x="224" y="205"/>
                </a:lnTo>
                <a:lnTo>
                  <a:pt x="336" y="112"/>
                </a:lnTo>
                <a:lnTo>
                  <a:pt x="448" y="56"/>
                </a:lnTo>
                <a:lnTo>
                  <a:pt x="597" y="19"/>
                </a:lnTo>
                <a:lnTo>
                  <a:pt x="746" y="0"/>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1" name="Google Shape;421;g2b975a0ff47_0_15897"/>
          <p:cNvSpPr/>
          <p:nvPr/>
        </p:nvSpPr>
        <p:spPr>
          <a:xfrm>
            <a:off x="9149489" y="4683111"/>
            <a:ext cx="80253" cy="122488"/>
          </a:xfrm>
          <a:custGeom>
            <a:avLst/>
            <a:gdLst/>
            <a:ahLst/>
            <a:cxnLst/>
            <a:rect l="l" t="t" r="r" b="b"/>
            <a:pathLst>
              <a:path w="2797" h="4269" fill="none" extrusionOk="0">
                <a:moveTo>
                  <a:pt x="2778" y="2442"/>
                </a:moveTo>
                <a:lnTo>
                  <a:pt x="2218" y="205"/>
                </a:lnTo>
                <a:lnTo>
                  <a:pt x="2218" y="205"/>
                </a:lnTo>
                <a:lnTo>
                  <a:pt x="2181" y="131"/>
                </a:lnTo>
                <a:lnTo>
                  <a:pt x="2125" y="56"/>
                </a:lnTo>
                <a:lnTo>
                  <a:pt x="2051" y="19"/>
                </a:lnTo>
                <a:lnTo>
                  <a:pt x="1958" y="0"/>
                </a:lnTo>
                <a:lnTo>
                  <a:pt x="1827" y="0"/>
                </a:lnTo>
                <a:lnTo>
                  <a:pt x="1827" y="0"/>
                </a:lnTo>
                <a:lnTo>
                  <a:pt x="1715" y="38"/>
                </a:lnTo>
                <a:lnTo>
                  <a:pt x="1622" y="75"/>
                </a:lnTo>
                <a:lnTo>
                  <a:pt x="1510" y="94"/>
                </a:lnTo>
                <a:lnTo>
                  <a:pt x="1398" y="94"/>
                </a:lnTo>
                <a:lnTo>
                  <a:pt x="1286" y="94"/>
                </a:lnTo>
                <a:lnTo>
                  <a:pt x="1193" y="75"/>
                </a:lnTo>
                <a:lnTo>
                  <a:pt x="1081" y="38"/>
                </a:lnTo>
                <a:lnTo>
                  <a:pt x="970" y="0"/>
                </a:lnTo>
                <a:lnTo>
                  <a:pt x="839" y="0"/>
                </a:lnTo>
                <a:lnTo>
                  <a:pt x="839" y="0"/>
                </a:lnTo>
                <a:lnTo>
                  <a:pt x="746" y="19"/>
                </a:lnTo>
                <a:lnTo>
                  <a:pt x="671" y="56"/>
                </a:lnTo>
                <a:lnTo>
                  <a:pt x="615" y="131"/>
                </a:lnTo>
                <a:lnTo>
                  <a:pt x="578" y="205"/>
                </a:lnTo>
                <a:lnTo>
                  <a:pt x="19" y="2442"/>
                </a:lnTo>
                <a:lnTo>
                  <a:pt x="19" y="2442"/>
                </a:lnTo>
                <a:lnTo>
                  <a:pt x="0" y="2498"/>
                </a:lnTo>
                <a:lnTo>
                  <a:pt x="19" y="2573"/>
                </a:lnTo>
                <a:lnTo>
                  <a:pt x="38" y="2629"/>
                </a:lnTo>
                <a:lnTo>
                  <a:pt x="56" y="2684"/>
                </a:lnTo>
                <a:lnTo>
                  <a:pt x="112" y="2722"/>
                </a:lnTo>
                <a:lnTo>
                  <a:pt x="168" y="2759"/>
                </a:lnTo>
                <a:lnTo>
                  <a:pt x="224" y="2778"/>
                </a:lnTo>
                <a:lnTo>
                  <a:pt x="280" y="2778"/>
                </a:lnTo>
                <a:lnTo>
                  <a:pt x="932" y="2778"/>
                </a:lnTo>
                <a:lnTo>
                  <a:pt x="932" y="3989"/>
                </a:lnTo>
                <a:lnTo>
                  <a:pt x="932" y="3989"/>
                </a:lnTo>
                <a:lnTo>
                  <a:pt x="932" y="4045"/>
                </a:lnTo>
                <a:lnTo>
                  <a:pt x="951" y="4101"/>
                </a:lnTo>
                <a:lnTo>
                  <a:pt x="1007" y="4194"/>
                </a:lnTo>
                <a:lnTo>
                  <a:pt x="1100" y="4250"/>
                </a:lnTo>
                <a:lnTo>
                  <a:pt x="1156" y="4269"/>
                </a:lnTo>
                <a:lnTo>
                  <a:pt x="1212" y="4269"/>
                </a:lnTo>
                <a:lnTo>
                  <a:pt x="1585" y="4269"/>
                </a:lnTo>
                <a:lnTo>
                  <a:pt x="1585" y="4269"/>
                </a:lnTo>
                <a:lnTo>
                  <a:pt x="1641" y="4269"/>
                </a:lnTo>
                <a:lnTo>
                  <a:pt x="1697" y="4250"/>
                </a:lnTo>
                <a:lnTo>
                  <a:pt x="1790" y="4194"/>
                </a:lnTo>
                <a:lnTo>
                  <a:pt x="1846" y="4101"/>
                </a:lnTo>
                <a:lnTo>
                  <a:pt x="1864" y="4045"/>
                </a:lnTo>
                <a:lnTo>
                  <a:pt x="1864" y="3989"/>
                </a:lnTo>
                <a:lnTo>
                  <a:pt x="1864" y="2778"/>
                </a:lnTo>
                <a:lnTo>
                  <a:pt x="2517" y="2778"/>
                </a:lnTo>
                <a:lnTo>
                  <a:pt x="2517" y="2778"/>
                </a:lnTo>
                <a:lnTo>
                  <a:pt x="2573" y="2778"/>
                </a:lnTo>
                <a:lnTo>
                  <a:pt x="2629" y="2759"/>
                </a:lnTo>
                <a:lnTo>
                  <a:pt x="2684" y="2722"/>
                </a:lnTo>
                <a:lnTo>
                  <a:pt x="2722" y="2684"/>
                </a:lnTo>
                <a:lnTo>
                  <a:pt x="2759" y="2629"/>
                </a:lnTo>
                <a:lnTo>
                  <a:pt x="2778" y="2573"/>
                </a:lnTo>
                <a:lnTo>
                  <a:pt x="2796" y="2498"/>
                </a:lnTo>
                <a:lnTo>
                  <a:pt x="2778" y="2442"/>
                </a:lnTo>
                <a:lnTo>
                  <a:pt x="2778" y="2442"/>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2" name="Google Shape;422;g2b975a0ff47_0_15897"/>
          <p:cNvSpPr/>
          <p:nvPr/>
        </p:nvSpPr>
        <p:spPr>
          <a:xfrm>
            <a:off x="8667620" y="4659039"/>
            <a:ext cx="170634" cy="170634"/>
          </a:xfrm>
          <a:custGeom>
            <a:avLst/>
            <a:gdLst/>
            <a:ahLst/>
            <a:cxnLst/>
            <a:rect l="l" t="t" r="r" b="b"/>
            <a:pathLst>
              <a:path w="5947" h="5947" extrusionOk="0">
                <a:moveTo>
                  <a:pt x="2648" y="0"/>
                </a:moveTo>
                <a:lnTo>
                  <a:pt x="2349" y="38"/>
                </a:lnTo>
                <a:lnTo>
                  <a:pt x="2070" y="112"/>
                </a:lnTo>
                <a:lnTo>
                  <a:pt x="1790" y="205"/>
                </a:lnTo>
                <a:lnTo>
                  <a:pt x="1529" y="336"/>
                </a:lnTo>
                <a:lnTo>
                  <a:pt x="1268" y="466"/>
                </a:lnTo>
                <a:lnTo>
                  <a:pt x="1045" y="653"/>
                </a:lnTo>
                <a:lnTo>
                  <a:pt x="821" y="839"/>
                </a:lnTo>
                <a:lnTo>
                  <a:pt x="635" y="1063"/>
                </a:lnTo>
                <a:lnTo>
                  <a:pt x="467" y="1287"/>
                </a:lnTo>
                <a:lnTo>
                  <a:pt x="318" y="1510"/>
                </a:lnTo>
                <a:lnTo>
                  <a:pt x="206" y="1771"/>
                </a:lnTo>
                <a:lnTo>
                  <a:pt x="113" y="2032"/>
                </a:lnTo>
                <a:lnTo>
                  <a:pt x="57" y="2312"/>
                </a:lnTo>
                <a:lnTo>
                  <a:pt x="19" y="2573"/>
                </a:lnTo>
                <a:lnTo>
                  <a:pt x="1" y="2871"/>
                </a:lnTo>
                <a:lnTo>
                  <a:pt x="1" y="3113"/>
                </a:lnTo>
                <a:lnTo>
                  <a:pt x="1" y="3169"/>
                </a:lnTo>
                <a:lnTo>
                  <a:pt x="19" y="3225"/>
                </a:lnTo>
                <a:lnTo>
                  <a:pt x="75" y="3318"/>
                </a:lnTo>
                <a:lnTo>
                  <a:pt x="169" y="3374"/>
                </a:lnTo>
                <a:lnTo>
                  <a:pt x="225" y="3393"/>
                </a:lnTo>
                <a:lnTo>
                  <a:pt x="280" y="3412"/>
                </a:lnTo>
                <a:lnTo>
                  <a:pt x="392" y="3374"/>
                </a:lnTo>
                <a:lnTo>
                  <a:pt x="467" y="3318"/>
                </a:lnTo>
                <a:lnTo>
                  <a:pt x="541" y="3244"/>
                </a:lnTo>
                <a:lnTo>
                  <a:pt x="560" y="3132"/>
                </a:lnTo>
                <a:lnTo>
                  <a:pt x="560" y="2852"/>
                </a:lnTo>
                <a:lnTo>
                  <a:pt x="560" y="2629"/>
                </a:lnTo>
                <a:lnTo>
                  <a:pt x="597" y="2405"/>
                </a:lnTo>
                <a:lnTo>
                  <a:pt x="653" y="2181"/>
                </a:lnTo>
                <a:lnTo>
                  <a:pt x="728" y="1976"/>
                </a:lnTo>
                <a:lnTo>
                  <a:pt x="821" y="1771"/>
                </a:lnTo>
                <a:lnTo>
                  <a:pt x="933" y="1585"/>
                </a:lnTo>
                <a:lnTo>
                  <a:pt x="1063" y="1398"/>
                </a:lnTo>
                <a:lnTo>
                  <a:pt x="1212" y="1231"/>
                </a:lnTo>
                <a:lnTo>
                  <a:pt x="1399" y="1082"/>
                </a:lnTo>
                <a:lnTo>
                  <a:pt x="1585" y="932"/>
                </a:lnTo>
                <a:lnTo>
                  <a:pt x="1790" y="821"/>
                </a:lnTo>
                <a:lnTo>
                  <a:pt x="1995" y="727"/>
                </a:lnTo>
                <a:lnTo>
                  <a:pt x="2219" y="653"/>
                </a:lnTo>
                <a:lnTo>
                  <a:pt x="2461" y="597"/>
                </a:lnTo>
                <a:lnTo>
                  <a:pt x="2685" y="560"/>
                </a:lnTo>
                <a:lnTo>
                  <a:pt x="2927" y="560"/>
                </a:lnTo>
                <a:lnTo>
                  <a:pt x="3226" y="578"/>
                </a:lnTo>
                <a:lnTo>
                  <a:pt x="3524" y="634"/>
                </a:lnTo>
                <a:lnTo>
                  <a:pt x="3803" y="727"/>
                </a:lnTo>
                <a:lnTo>
                  <a:pt x="4083" y="839"/>
                </a:lnTo>
                <a:lnTo>
                  <a:pt x="4325" y="1007"/>
                </a:lnTo>
                <a:lnTo>
                  <a:pt x="4568" y="1175"/>
                </a:lnTo>
                <a:lnTo>
                  <a:pt x="4773" y="1398"/>
                </a:lnTo>
                <a:lnTo>
                  <a:pt x="4959" y="1622"/>
                </a:lnTo>
                <a:lnTo>
                  <a:pt x="4996" y="1678"/>
                </a:lnTo>
                <a:lnTo>
                  <a:pt x="5052" y="1697"/>
                </a:lnTo>
                <a:lnTo>
                  <a:pt x="5145" y="1753"/>
                </a:lnTo>
                <a:lnTo>
                  <a:pt x="5257" y="1734"/>
                </a:lnTo>
                <a:lnTo>
                  <a:pt x="5313" y="1734"/>
                </a:lnTo>
                <a:lnTo>
                  <a:pt x="5350" y="1697"/>
                </a:lnTo>
                <a:lnTo>
                  <a:pt x="5406" y="1659"/>
                </a:lnTo>
                <a:lnTo>
                  <a:pt x="5425" y="1622"/>
                </a:lnTo>
                <a:lnTo>
                  <a:pt x="5462" y="1510"/>
                </a:lnTo>
                <a:lnTo>
                  <a:pt x="5462" y="1417"/>
                </a:lnTo>
                <a:lnTo>
                  <a:pt x="5444" y="1361"/>
                </a:lnTo>
                <a:lnTo>
                  <a:pt x="5425" y="1305"/>
                </a:lnTo>
                <a:lnTo>
                  <a:pt x="5201" y="1026"/>
                </a:lnTo>
                <a:lnTo>
                  <a:pt x="4940" y="765"/>
                </a:lnTo>
                <a:lnTo>
                  <a:pt x="4642" y="541"/>
                </a:lnTo>
                <a:lnTo>
                  <a:pt x="4344" y="355"/>
                </a:lnTo>
                <a:lnTo>
                  <a:pt x="4008" y="205"/>
                </a:lnTo>
                <a:lnTo>
                  <a:pt x="3673" y="94"/>
                </a:lnTo>
                <a:lnTo>
                  <a:pt x="3300" y="19"/>
                </a:lnTo>
                <a:lnTo>
                  <a:pt x="2946" y="0"/>
                </a:lnTo>
                <a:close/>
                <a:moveTo>
                  <a:pt x="5537" y="2144"/>
                </a:moveTo>
                <a:lnTo>
                  <a:pt x="5481" y="2163"/>
                </a:lnTo>
                <a:lnTo>
                  <a:pt x="5444" y="2200"/>
                </a:lnTo>
                <a:lnTo>
                  <a:pt x="5369" y="2274"/>
                </a:lnTo>
                <a:lnTo>
                  <a:pt x="5332" y="2368"/>
                </a:lnTo>
                <a:lnTo>
                  <a:pt x="5332" y="2424"/>
                </a:lnTo>
                <a:lnTo>
                  <a:pt x="5332" y="2480"/>
                </a:lnTo>
                <a:lnTo>
                  <a:pt x="5369" y="2666"/>
                </a:lnTo>
                <a:lnTo>
                  <a:pt x="5369" y="2834"/>
                </a:lnTo>
                <a:lnTo>
                  <a:pt x="5388" y="3188"/>
                </a:lnTo>
                <a:lnTo>
                  <a:pt x="5388" y="3244"/>
                </a:lnTo>
                <a:lnTo>
                  <a:pt x="5406" y="3300"/>
                </a:lnTo>
                <a:lnTo>
                  <a:pt x="5462" y="3393"/>
                </a:lnTo>
                <a:lnTo>
                  <a:pt x="5556" y="3449"/>
                </a:lnTo>
                <a:lnTo>
                  <a:pt x="5611" y="3467"/>
                </a:lnTo>
                <a:lnTo>
                  <a:pt x="5723" y="3467"/>
                </a:lnTo>
                <a:lnTo>
                  <a:pt x="5779" y="3449"/>
                </a:lnTo>
                <a:lnTo>
                  <a:pt x="5854" y="3393"/>
                </a:lnTo>
                <a:lnTo>
                  <a:pt x="5910" y="3300"/>
                </a:lnTo>
                <a:lnTo>
                  <a:pt x="5928" y="3262"/>
                </a:lnTo>
                <a:lnTo>
                  <a:pt x="5947" y="3206"/>
                </a:lnTo>
                <a:lnTo>
                  <a:pt x="5928" y="2815"/>
                </a:lnTo>
                <a:lnTo>
                  <a:pt x="5910" y="2591"/>
                </a:lnTo>
                <a:lnTo>
                  <a:pt x="5872" y="2368"/>
                </a:lnTo>
                <a:lnTo>
                  <a:pt x="5854" y="2312"/>
                </a:lnTo>
                <a:lnTo>
                  <a:pt x="5835" y="2256"/>
                </a:lnTo>
                <a:lnTo>
                  <a:pt x="5761" y="2181"/>
                </a:lnTo>
                <a:lnTo>
                  <a:pt x="5649" y="2144"/>
                </a:lnTo>
                <a:close/>
                <a:moveTo>
                  <a:pt x="1473" y="1622"/>
                </a:moveTo>
                <a:lnTo>
                  <a:pt x="1380" y="1641"/>
                </a:lnTo>
                <a:lnTo>
                  <a:pt x="1324" y="1678"/>
                </a:lnTo>
                <a:lnTo>
                  <a:pt x="1287" y="1715"/>
                </a:lnTo>
                <a:lnTo>
                  <a:pt x="1175" y="1864"/>
                </a:lnTo>
                <a:lnTo>
                  <a:pt x="1082" y="2014"/>
                </a:lnTo>
                <a:lnTo>
                  <a:pt x="1007" y="2163"/>
                </a:lnTo>
                <a:lnTo>
                  <a:pt x="951" y="2330"/>
                </a:lnTo>
                <a:lnTo>
                  <a:pt x="896" y="2498"/>
                </a:lnTo>
                <a:lnTo>
                  <a:pt x="858" y="2666"/>
                </a:lnTo>
                <a:lnTo>
                  <a:pt x="840" y="2834"/>
                </a:lnTo>
                <a:lnTo>
                  <a:pt x="840" y="3020"/>
                </a:lnTo>
                <a:lnTo>
                  <a:pt x="840" y="3337"/>
                </a:lnTo>
                <a:lnTo>
                  <a:pt x="821" y="3672"/>
                </a:lnTo>
                <a:lnTo>
                  <a:pt x="784" y="3989"/>
                </a:lnTo>
                <a:lnTo>
                  <a:pt x="728" y="4306"/>
                </a:lnTo>
                <a:lnTo>
                  <a:pt x="728" y="4381"/>
                </a:lnTo>
                <a:lnTo>
                  <a:pt x="728" y="4418"/>
                </a:lnTo>
                <a:lnTo>
                  <a:pt x="784" y="4530"/>
                </a:lnTo>
                <a:lnTo>
                  <a:pt x="858" y="4604"/>
                </a:lnTo>
                <a:lnTo>
                  <a:pt x="896" y="4623"/>
                </a:lnTo>
                <a:lnTo>
                  <a:pt x="951" y="4642"/>
                </a:lnTo>
                <a:lnTo>
                  <a:pt x="1045" y="4642"/>
                </a:lnTo>
                <a:lnTo>
                  <a:pt x="1101" y="4623"/>
                </a:lnTo>
                <a:lnTo>
                  <a:pt x="1157" y="4604"/>
                </a:lnTo>
                <a:lnTo>
                  <a:pt x="1194" y="4567"/>
                </a:lnTo>
                <a:lnTo>
                  <a:pt x="1250" y="4474"/>
                </a:lnTo>
                <a:lnTo>
                  <a:pt x="1287" y="4418"/>
                </a:lnTo>
                <a:lnTo>
                  <a:pt x="1343" y="4064"/>
                </a:lnTo>
                <a:lnTo>
                  <a:pt x="1380" y="3710"/>
                </a:lnTo>
                <a:lnTo>
                  <a:pt x="1399" y="3356"/>
                </a:lnTo>
                <a:lnTo>
                  <a:pt x="1399" y="3001"/>
                </a:lnTo>
                <a:lnTo>
                  <a:pt x="1417" y="2759"/>
                </a:lnTo>
                <a:lnTo>
                  <a:pt x="1473" y="2517"/>
                </a:lnTo>
                <a:lnTo>
                  <a:pt x="1585" y="2274"/>
                </a:lnTo>
                <a:lnTo>
                  <a:pt x="1716" y="2069"/>
                </a:lnTo>
                <a:lnTo>
                  <a:pt x="1753" y="2014"/>
                </a:lnTo>
                <a:lnTo>
                  <a:pt x="1772" y="1976"/>
                </a:lnTo>
                <a:lnTo>
                  <a:pt x="1772" y="1864"/>
                </a:lnTo>
                <a:lnTo>
                  <a:pt x="1753" y="1753"/>
                </a:lnTo>
                <a:lnTo>
                  <a:pt x="1716" y="1715"/>
                </a:lnTo>
                <a:lnTo>
                  <a:pt x="1678" y="1678"/>
                </a:lnTo>
                <a:lnTo>
                  <a:pt x="1641" y="1641"/>
                </a:lnTo>
                <a:lnTo>
                  <a:pt x="1585" y="1622"/>
                </a:lnTo>
                <a:close/>
                <a:moveTo>
                  <a:pt x="2946" y="951"/>
                </a:moveTo>
                <a:lnTo>
                  <a:pt x="2685" y="970"/>
                </a:lnTo>
                <a:lnTo>
                  <a:pt x="2424" y="1007"/>
                </a:lnTo>
                <a:lnTo>
                  <a:pt x="2368" y="1026"/>
                </a:lnTo>
                <a:lnTo>
                  <a:pt x="2312" y="1063"/>
                </a:lnTo>
                <a:lnTo>
                  <a:pt x="2238" y="1137"/>
                </a:lnTo>
                <a:lnTo>
                  <a:pt x="2200" y="1231"/>
                </a:lnTo>
                <a:lnTo>
                  <a:pt x="2200" y="1287"/>
                </a:lnTo>
                <a:lnTo>
                  <a:pt x="2219" y="1342"/>
                </a:lnTo>
                <a:lnTo>
                  <a:pt x="2238" y="1398"/>
                </a:lnTo>
                <a:lnTo>
                  <a:pt x="2256" y="1454"/>
                </a:lnTo>
                <a:lnTo>
                  <a:pt x="2331" y="1510"/>
                </a:lnTo>
                <a:lnTo>
                  <a:pt x="2443" y="1548"/>
                </a:lnTo>
                <a:lnTo>
                  <a:pt x="2499" y="1566"/>
                </a:lnTo>
                <a:lnTo>
                  <a:pt x="2555" y="1548"/>
                </a:lnTo>
                <a:lnTo>
                  <a:pt x="2741" y="1510"/>
                </a:lnTo>
                <a:lnTo>
                  <a:pt x="2946" y="1510"/>
                </a:lnTo>
                <a:lnTo>
                  <a:pt x="3095" y="1529"/>
                </a:lnTo>
                <a:lnTo>
                  <a:pt x="3263" y="1548"/>
                </a:lnTo>
                <a:lnTo>
                  <a:pt x="3412" y="1585"/>
                </a:lnTo>
                <a:lnTo>
                  <a:pt x="3561" y="1641"/>
                </a:lnTo>
                <a:lnTo>
                  <a:pt x="3692" y="1715"/>
                </a:lnTo>
                <a:lnTo>
                  <a:pt x="3841" y="1790"/>
                </a:lnTo>
                <a:lnTo>
                  <a:pt x="3952" y="1883"/>
                </a:lnTo>
                <a:lnTo>
                  <a:pt x="4064" y="1976"/>
                </a:lnTo>
                <a:lnTo>
                  <a:pt x="4176" y="2088"/>
                </a:lnTo>
                <a:lnTo>
                  <a:pt x="4269" y="2200"/>
                </a:lnTo>
                <a:lnTo>
                  <a:pt x="4344" y="2330"/>
                </a:lnTo>
                <a:lnTo>
                  <a:pt x="4418" y="2480"/>
                </a:lnTo>
                <a:lnTo>
                  <a:pt x="4474" y="2610"/>
                </a:lnTo>
                <a:lnTo>
                  <a:pt x="4512" y="2759"/>
                </a:lnTo>
                <a:lnTo>
                  <a:pt x="4549" y="2908"/>
                </a:lnTo>
                <a:lnTo>
                  <a:pt x="4549" y="3076"/>
                </a:lnTo>
                <a:lnTo>
                  <a:pt x="4549" y="3728"/>
                </a:lnTo>
                <a:lnTo>
                  <a:pt x="4493" y="4381"/>
                </a:lnTo>
                <a:lnTo>
                  <a:pt x="4493" y="4437"/>
                </a:lnTo>
                <a:lnTo>
                  <a:pt x="4493" y="4493"/>
                </a:lnTo>
                <a:lnTo>
                  <a:pt x="4549" y="4586"/>
                </a:lnTo>
                <a:lnTo>
                  <a:pt x="4624" y="4660"/>
                </a:lnTo>
                <a:lnTo>
                  <a:pt x="4679" y="4679"/>
                </a:lnTo>
                <a:lnTo>
                  <a:pt x="4735" y="4698"/>
                </a:lnTo>
                <a:lnTo>
                  <a:pt x="4791" y="4698"/>
                </a:lnTo>
                <a:lnTo>
                  <a:pt x="4866" y="4679"/>
                </a:lnTo>
                <a:lnTo>
                  <a:pt x="4903" y="4660"/>
                </a:lnTo>
                <a:lnTo>
                  <a:pt x="4959" y="4623"/>
                </a:lnTo>
                <a:lnTo>
                  <a:pt x="5015" y="4530"/>
                </a:lnTo>
                <a:lnTo>
                  <a:pt x="5034" y="4455"/>
                </a:lnTo>
                <a:lnTo>
                  <a:pt x="5071" y="4101"/>
                </a:lnTo>
                <a:lnTo>
                  <a:pt x="5090" y="3766"/>
                </a:lnTo>
                <a:lnTo>
                  <a:pt x="5108" y="3412"/>
                </a:lnTo>
                <a:lnTo>
                  <a:pt x="5108" y="3057"/>
                </a:lnTo>
                <a:lnTo>
                  <a:pt x="5090" y="2852"/>
                </a:lnTo>
                <a:lnTo>
                  <a:pt x="5052" y="2647"/>
                </a:lnTo>
                <a:lnTo>
                  <a:pt x="4996" y="2442"/>
                </a:lnTo>
                <a:lnTo>
                  <a:pt x="4922" y="2256"/>
                </a:lnTo>
                <a:lnTo>
                  <a:pt x="4829" y="2069"/>
                </a:lnTo>
                <a:lnTo>
                  <a:pt x="4735" y="1902"/>
                </a:lnTo>
                <a:lnTo>
                  <a:pt x="4605" y="1734"/>
                </a:lnTo>
                <a:lnTo>
                  <a:pt x="4456" y="1585"/>
                </a:lnTo>
                <a:lnTo>
                  <a:pt x="4307" y="1454"/>
                </a:lnTo>
                <a:lnTo>
                  <a:pt x="4139" y="1324"/>
                </a:lnTo>
                <a:lnTo>
                  <a:pt x="3971" y="1212"/>
                </a:lnTo>
                <a:lnTo>
                  <a:pt x="3785" y="1137"/>
                </a:lnTo>
                <a:lnTo>
                  <a:pt x="3580" y="1063"/>
                </a:lnTo>
                <a:lnTo>
                  <a:pt x="3375" y="1007"/>
                </a:lnTo>
                <a:lnTo>
                  <a:pt x="3170" y="970"/>
                </a:lnTo>
                <a:lnTo>
                  <a:pt x="2946" y="951"/>
                </a:lnTo>
                <a:close/>
                <a:moveTo>
                  <a:pt x="2965" y="1902"/>
                </a:moveTo>
                <a:lnTo>
                  <a:pt x="2834" y="1920"/>
                </a:lnTo>
                <a:lnTo>
                  <a:pt x="2704" y="1939"/>
                </a:lnTo>
                <a:lnTo>
                  <a:pt x="2592" y="1958"/>
                </a:lnTo>
                <a:lnTo>
                  <a:pt x="2480" y="1995"/>
                </a:lnTo>
                <a:lnTo>
                  <a:pt x="2368" y="2051"/>
                </a:lnTo>
                <a:lnTo>
                  <a:pt x="2275" y="2107"/>
                </a:lnTo>
                <a:lnTo>
                  <a:pt x="2182" y="2181"/>
                </a:lnTo>
                <a:lnTo>
                  <a:pt x="2089" y="2256"/>
                </a:lnTo>
                <a:lnTo>
                  <a:pt x="1958" y="2424"/>
                </a:lnTo>
                <a:lnTo>
                  <a:pt x="1846" y="2629"/>
                </a:lnTo>
                <a:lnTo>
                  <a:pt x="1809" y="2740"/>
                </a:lnTo>
                <a:lnTo>
                  <a:pt x="1790" y="2852"/>
                </a:lnTo>
                <a:lnTo>
                  <a:pt x="1772" y="2964"/>
                </a:lnTo>
                <a:lnTo>
                  <a:pt x="1772" y="3076"/>
                </a:lnTo>
                <a:lnTo>
                  <a:pt x="1753" y="3486"/>
                </a:lnTo>
                <a:lnTo>
                  <a:pt x="1734" y="3915"/>
                </a:lnTo>
                <a:lnTo>
                  <a:pt x="1678" y="4325"/>
                </a:lnTo>
                <a:lnTo>
                  <a:pt x="1604" y="4735"/>
                </a:lnTo>
                <a:lnTo>
                  <a:pt x="1604" y="4791"/>
                </a:lnTo>
                <a:lnTo>
                  <a:pt x="1604" y="4847"/>
                </a:lnTo>
                <a:lnTo>
                  <a:pt x="1660" y="4940"/>
                </a:lnTo>
                <a:lnTo>
                  <a:pt x="1734" y="5015"/>
                </a:lnTo>
                <a:lnTo>
                  <a:pt x="1772" y="5052"/>
                </a:lnTo>
                <a:lnTo>
                  <a:pt x="1828" y="5052"/>
                </a:lnTo>
                <a:lnTo>
                  <a:pt x="1883" y="5070"/>
                </a:lnTo>
                <a:lnTo>
                  <a:pt x="1939" y="5070"/>
                </a:lnTo>
                <a:lnTo>
                  <a:pt x="2033" y="5015"/>
                </a:lnTo>
                <a:lnTo>
                  <a:pt x="2107" y="4940"/>
                </a:lnTo>
                <a:lnTo>
                  <a:pt x="2144" y="4903"/>
                </a:lnTo>
                <a:lnTo>
                  <a:pt x="2163" y="4847"/>
                </a:lnTo>
                <a:lnTo>
                  <a:pt x="2238" y="4399"/>
                </a:lnTo>
                <a:lnTo>
                  <a:pt x="2294" y="3971"/>
                </a:lnTo>
                <a:lnTo>
                  <a:pt x="2312" y="3523"/>
                </a:lnTo>
                <a:lnTo>
                  <a:pt x="2331" y="3076"/>
                </a:lnTo>
                <a:lnTo>
                  <a:pt x="2331" y="2964"/>
                </a:lnTo>
                <a:lnTo>
                  <a:pt x="2368" y="2852"/>
                </a:lnTo>
                <a:lnTo>
                  <a:pt x="2424" y="2740"/>
                </a:lnTo>
                <a:lnTo>
                  <a:pt x="2480" y="2647"/>
                </a:lnTo>
                <a:lnTo>
                  <a:pt x="2573" y="2573"/>
                </a:lnTo>
                <a:lnTo>
                  <a:pt x="2685" y="2517"/>
                </a:lnTo>
                <a:lnTo>
                  <a:pt x="2815" y="2480"/>
                </a:lnTo>
                <a:lnTo>
                  <a:pt x="2946" y="2461"/>
                </a:lnTo>
                <a:lnTo>
                  <a:pt x="3095" y="2480"/>
                </a:lnTo>
                <a:lnTo>
                  <a:pt x="3207" y="2517"/>
                </a:lnTo>
                <a:lnTo>
                  <a:pt x="3319" y="2573"/>
                </a:lnTo>
                <a:lnTo>
                  <a:pt x="3431" y="2647"/>
                </a:lnTo>
                <a:lnTo>
                  <a:pt x="3505" y="2759"/>
                </a:lnTo>
                <a:lnTo>
                  <a:pt x="3561" y="2852"/>
                </a:lnTo>
                <a:lnTo>
                  <a:pt x="3617" y="2983"/>
                </a:lnTo>
                <a:lnTo>
                  <a:pt x="3617" y="3113"/>
                </a:lnTo>
                <a:lnTo>
                  <a:pt x="3617" y="3523"/>
                </a:lnTo>
                <a:lnTo>
                  <a:pt x="3598" y="3933"/>
                </a:lnTo>
                <a:lnTo>
                  <a:pt x="3561" y="4362"/>
                </a:lnTo>
                <a:lnTo>
                  <a:pt x="3505" y="4772"/>
                </a:lnTo>
                <a:lnTo>
                  <a:pt x="3505" y="4828"/>
                </a:lnTo>
                <a:lnTo>
                  <a:pt x="3505" y="4884"/>
                </a:lnTo>
                <a:lnTo>
                  <a:pt x="3542" y="4977"/>
                </a:lnTo>
                <a:lnTo>
                  <a:pt x="3617" y="5052"/>
                </a:lnTo>
                <a:lnTo>
                  <a:pt x="3673" y="5070"/>
                </a:lnTo>
                <a:lnTo>
                  <a:pt x="3729" y="5089"/>
                </a:lnTo>
                <a:lnTo>
                  <a:pt x="3803" y="5089"/>
                </a:lnTo>
                <a:lnTo>
                  <a:pt x="3878" y="5070"/>
                </a:lnTo>
                <a:lnTo>
                  <a:pt x="3934" y="5052"/>
                </a:lnTo>
                <a:lnTo>
                  <a:pt x="3971" y="5015"/>
                </a:lnTo>
                <a:lnTo>
                  <a:pt x="4027" y="4921"/>
                </a:lnTo>
                <a:lnTo>
                  <a:pt x="4046" y="4865"/>
                </a:lnTo>
                <a:lnTo>
                  <a:pt x="4120" y="4418"/>
                </a:lnTo>
                <a:lnTo>
                  <a:pt x="4158" y="3989"/>
                </a:lnTo>
                <a:lnTo>
                  <a:pt x="4176" y="3542"/>
                </a:lnTo>
                <a:lnTo>
                  <a:pt x="4176" y="3095"/>
                </a:lnTo>
                <a:lnTo>
                  <a:pt x="4176" y="2983"/>
                </a:lnTo>
                <a:lnTo>
                  <a:pt x="4158" y="2852"/>
                </a:lnTo>
                <a:lnTo>
                  <a:pt x="4120" y="2740"/>
                </a:lnTo>
                <a:lnTo>
                  <a:pt x="4083" y="2647"/>
                </a:lnTo>
                <a:lnTo>
                  <a:pt x="3971" y="2442"/>
                </a:lnTo>
                <a:lnTo>
                  <a:pt x="3822" y="2256"/>
                </a:lnTo>
                <a:lnTo>
                  <a:pt x="3636" y="2107"/>
                </a:lnTo>
                <a:lnTo>
                  <a:pt x="3431" y="2014"/>
                </a:lnTo>
                <a:lnTo>
                  <a:pt x="3319" y="1958"/>
                </a:lnTo>
                <a:lnTo>
                  <a:pt x="3207" y="1939"/>
                </a:lnTo>
                <a:lnTo>
                  <a:pt x="3076" y="1920"/>
                </a:lnTo>
                <a:lnTo>
                  <a:pt x="2965" y="1902"/>
                </a:lnTo>
                <a:close/>
                <a:moveTo>
                  <a:pt x="2909" y="2852"/>
                </a:moveTo>
                <a:lnTo>
                  <a:pt x="2871" y="2871"/>
                </a:lnTo>
                <a:lnTo>
                  <a:pt x="2778" y="2927"/>
                </a:lnTo>
                <a:lnTo>
                  <a:pt x="2722" y="3020"/>
                </a:lnTo>
                <a:lnTo>
                  <a:pt x="2704" y="3076"/>
                </a:lnTo>
                <a:lnTo>
                  <a:pt x="2704" y="3132"/>
                </a:lnTo>
                <a:lnTo>
                  <a:pt x="2685" y="3449"/>
                </a:lnTo>
                <a:lnTo>
                  <a:pt x="2685" y="3747"/>
                </a:lnTo>
                <a:lnTo>
                  <a:pt x="2666" y="4064"/>
                </a:lnTo>
                <a:lnTo>
                  <a:pt x="2629" y="4362"/>
                </a:lnTo>
                <a:lnTo>
                  <a:pt x="2573" y="4679"/>
                </a:lnTo>
                <a:lnTo>
                  <a:pt x="2517" y="4977"/>
                </a:lnTo>
                <a:lnTo>
                  <a:pt x="2368" y="5592"/>
                </a:lnTo>
                <a:lnTo>
                  <a:pt x="2368" y="5686"/>
                </a:lnTo>
                <a:lnTo>
                  <a:pt x="2387" y="5741"/>
                </a:lnTo>
                <a:lnTo>
                  <a:pt x="2405" y="5797"/>
                </a:lnTo>
                <a:lnTo>
                  <a:pt x="2443" y="5853"/>
                </a:lnTo>
                <a:lnTo>
                  <a:pt x="2499" y="5909"/>
                </a:lnTo>
                <a:lnTo>
                  <a:pt x="2555" y="5928"/>
                </a:lnTo>
                <a:lnTo>
                  <a:pt x="2648" y="5947"/>
                </a:lnTo>
                <a:lnTo>
                  <a:pt x="2722" y="5928"/>
                </a:lnTo>
                <a:lnTo>
                  <a:pt x="2815" y="5891"/>
                </a:lnTo>
                <a:lnTo>
                  <a:pt x="2871" y="5816"/>
                </a:lnTo>
                <a:lnTo>
                  <a:pt x="2909" y="5741"/>
                </a:lnTo>
                <a:lnTo>
                  <a:pt x="3039" y="5257"/>
                </a:lnTo>
                <a:lnTo>
                  <a:pt x="3095" y="4977"/>
                </a:lnTo>
                <a:lnTo>
                  <a:pt x="3151" y="4660"/>
                </a:lnTo>
                <a:lnTo>
                  <a:pt x="3188" y="4306"/>
                </a:lnTo>
                <a:lnTo>
                  <a:pt x="3226" y="3952"/>
                </a:lnTo>
                <a:lnTo>
                  <a:pt x="3244" y="3542"/>
                </a:lnTo>
                <a:lnTo>
                  <a:pt x="3244" y="3132"/>
                </a:lnTo>
                <a:lnTo>
                  <a:pt x="3244" y="3076"/>
                </a:lnTo>
                <a:lnTo>
                  <a:pt x="3226" y="3020"/>
                </a:lnTo>
                <a:lnTo>
                  <a:pt x="3170" y="2927"/>
                </a:lnTo>
                <a:lnTo>
                  <a:pt x="3076" y="2871"/>
                </a:lnTo>
                <a:lnTo>
                  <a:pt x="3021" y="285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3" name="Google Shape;423;g2b975a0ff47_0_15897"/>
          <p:cNvSpPr/>
          <p:nvPr/>
        </p:nvSpPr>
        <p:spPr>
          <a:xfrm>
            <a:off x="8221068" y="4659311"/>
            <a:ext cx="148713" cy="170089"/>
          </a:xfrm>
          <a:custGeom>
            <a:avLst/>
            <a:gdLst/>
            <a:ahLst/>
            <a:cxnLst/>
            <a:rect l="l" t="t" r="r" b="b"/>
            <a:pathLst>
              <a:path w="5183" h="5928" extrusionOk="0">
                <a:moveTo>
                  <a:pt x="1958" y="1846"/>
                </a:moveTo>
                <a:lnTo>
                  <a:pt x="3095" y="3300"/>
                </a:lnTo>
                <a:lnTo>
                  <a:pt x="3784" y="2535"/>
                </a:lnTo>
                <a:lnTo>
                  <a:pt x="3915" y="2759"/>
                </a:lnTo>
                <a:lnTo>
                  <a:pt x="4008" y="3001"/>
                </a:lnTo>
                <a:lnTo>
                  <a:pt x="4064" y="3244"/>
                </a:lnTo>
                <a:lnTo>
                  <a:pt x="4083" y="3486"/>
                </a:lnTo>
                <a:lnTo>
                  <a:pt x="4045" y="3728"/>
                </a:lnTo>
                <a:lnTo>
                  <a:pt x="3971" y="3971"/>
                </a:lnTo>
                <a:lnTo>
                  <a:pt x="3934" y="4064"/>
                </a:lnTo>
                <a:lnTo>
                  <a:pt x="3859" y="4176"/>
                </a:lnTo>
                <a:lnTo>
                  <a:pt x="3803" y="4288"/>
                </a:lnTo>
                <a:lnTo>
                  <a:pt x="3710" y="4381"/>
                </a:lnTo>
                <a:lnTo>
                  <a:pt x="3617" y="4455"/>
                </a:lnTo>
                <a:lnTo>
                  <a:pt x="3524" y="4549"/>
                </a:lnTo>
                <a:lnTo>
                  <a:pt x="3318" y="4660"/>
                </a:lnTo>
                <a:lnTo>
                  <a:pt x="3113" y="4754"/>
                </a:lnTo>
                <a:lnTo>
                  <a:pt x="2871" y="4809"/>
                </a:lnTo>
                <a:lnTo>
                  <a:pt x="2629" y="4828"/>
                </a:lnTo>
                <a:lnTo>
                  <a:pt x="2480" y="4809"/>
                </a:lnTo>
                <a:lnTo>
                  <a:pt x="2312" y="4791"/>
                </a:lnTo>
                <a:lnTo>
                  <a:pt x="2181" y="4772"/>
                </a:lnTo>
                <a:lnTo>
                  <a:pt x="2032" y="4716"/>
                </a:lnTo>
                <a:lnTo>
                  <a:pt x="1902" y="4660"/>
                </a:lnTo>
                <a:lnTo>
                  <a:pt x="1771" y="4604"/>
                </a:lnTo>
                <a:lnTo>
                  <a:pt x="1660" y="4511"/>
                </a:lnTo>
                <a:lnTo>
                  <a:pt x="1548" y="4437"/>
                </a:lnTo>
                <a:lnTo>
                  <a:pt x="1454" y="4325"/>
                </a:lnTo>
                <a:lnTo>
                  <a:pt x="1361" y="4232"/>
                </a:lnTo>
                <a:lnTo>
                  <a:pt x="1287" y="4101"/>
                </a:lnTo>
                <a:lnTo>
                  <a:pt x="1231" y="3971"/>
                </a:lnTo>
                <a:lnTo>
                  <a:pt x="1175" y="3840"/>
                </a:lnTo>
                <a:lnTo>
                  <a:pt x="1138" y="3691"/>
                </a:lnTo>
                <a:lnTo>
                  <a:pt x="1119" y="3523"/>
                </a:lnTo>
                <a:lnTo>
                  <a:pt x="1100" y="3374"/>
                </a:lnTo>
                <a:lnTo>
                  <a:pt x="1119" y="3206"/>
                </a:lnTo>
                <a:lnTo>
                  <a:pt x="1156" y="3039"/>
                </a:lnTo>
                <a:lnTo>
                  <a:pt x="1231" y="2871"/>
                </a:lnTo>
                <a:lnTo>
                  <a:pt x="1324" y="2703"/>
                </a:lnTo>
                <a:lnTo>
                  <a:pt x="1436" y="2517"/>
                </a:lnTo>
                <a:lnTo>
                  <a:pt x="1585" y="2312"/>
                </a:lnTo>
                <a:lnTo>
                  <a:pt x="1958" y="1846"/>
                </a:lnTo>
                <a:close/>
                <a:moveTo>
                  <a:pt x="1939" y="0"/>
                </a:moveTo>
                <a:lnTo>
                  <a:pt x="1529" y="410"/>
                </a:lnTo>
                <a:lnTo>
                  <a:pt x="1156" y="839"/>
                </a:lnTo>
                <a:lnTo>
                  <a:pt x="821" y="1268"/>
                </a:lnTo>
                <a:lnTo>
                  <a:pt x="541" y="1715"/>
                </a:lnTo>
                <a:lnTo>
                  <a:pt x="317" y="2144"/>
                </a:lnTo>
                <a:lnTo>
                  <a:pt x="224" y="2349"/>
                </a:lnTo>
                <a:lnTo>
                  <a:pt x="131" y="2554"/>
                </a:lnTo>
                <a:lnTo>
                  <a:pt x="75" y="2740"/>
                </a:lnTo>
                <a:lnTo>
                  <a:pt x="38" y="2927"/>
                </a:lnTo>
                <a:lnTo>
                  <a:pt x="1" y="3095"/>
                </a:lnTo>
                <a:lnTo>
                  <a:pt x="1" y="3262"/>
                </a:lnTo>
                <a:lnTo>
                  <a:pt x="1" y="3542"/>
                </a:lnTo>
                <a:lnTo>
                  <a:pt x="38" y="3803"/>
                </a:lnTo>
                <a:lnTo>
                  <a:pt x="112" y="4064"/>
                </a:lnTo>
                <a:lnTo>
                  <a:pt x="206" y="4306"/>
                </a:lnTo>
                <a:lnTo>
                  <a:pt x="299" y="4530"/>
                </a:lnTo>
                <a:lnTo>
                  <a:pt x="429" y="4754"/>
                </a:lnTo>
                <a:lnTo>
                  <a:pt x="578" y="4959"/>
                </a:lnTo>
                <a:lnTo>
                  <a:pt x="746" y="5145"/>
                </a:lnTo>
                <a:lnTo>
                  <a:pt x="933" y="5331"/>
                </a:lnTo>
                <a:lnTo>
                  <a:pt x="1138" y="5481"/>
                </a:lnTo>
                <a:lnTo>
                  <a:pt x="1361" y="5611"/>
                </a:lnTo>
                <a:lnTo>
                  <a:pt x="1585" y="5723"/>
                </a:lnTo>
                <a:lnTo>
                  <a:pt x="1827" y="5816"/>
                </a:lnTo>
                <a:lnTo>
                  <a:pt x="2070" y="5872"/>
                </a:lnTo>
                <a:lnTo>
                  <a:pt x="2331" y="5928"/>
                </a:lnTo>
                <a:lnTo>
                  <a:pt x="2852" y="5928"/>
                </a:lnTo>
                <a:lnTo>
                  <a:pt x="3113" y="5872"/>
                </a:lnTo>
                <a:lnTo>
                  <a:pt x="3374" y="5816"/>
                </a:lnTo>
                <a:lnTo>
                  <a:pt x="3598" y="5723"/>
                </a:lnTo>
                <a:lnTo>
                  <a:pt x="3840" y="5611"/>
                </a:lnTo>
                <a:lnTo>
                  <a:pt x="4045" y="5481"/>
                </a:lnTo>
                <a:lnTo>
                  <a:pt x="4250" y="5331"/>
                </a:lnTo>
                <a:lnTo>
                  <a:pt x="4437" y="5145"/>
                </a:lnTo>
                <a:lnTo>
                  <a:pt x="4605" y="4959"/>
                </a:lnTo>
                <a:lnTo>
                  <a:pt x="4754" y="4754"/>
                </a:lnTo>
                <a:lnTo>
                  <a:pt x="4884" y="4530"/>
                </a:lnTo>
                <a:lnTo>
                  <a:pt x="4996" y="4306"/>
                </a:lnTo>
                <a:lnTo>
                  <a:pt x="5071" y="4064"/>
                </a:lnTo>
                <a:lnTo>
                  <a:pt x="5145" y="3803"/>
                </a:lnTo>
                <a:lnTo>
                  <a:pt x="5182" y="3542"/>
                </a:lnTo>
                <a:lnTo>
                  <a:pt x="5182" y="3262"/>
                </a:lnTo>
                <a:lnTo>
                  <a:pt x="5182" y="3132"/>
                </a:lnTo>
                <a:lnTo>
                  <a:pt x="5164" y="3001"/>
                </a:lnTo>
                <a:lnTo>
                  <a:pt x="5089" y="2685"/>
                </a:lnTo>
                <a:lnTo>
                  <a:pt x="4959" y="2349"/>
                </a:lnTo>
                <a:lnTo>
                  <a:pt x="4791" y="1995"/>
                </a:lnTo>
                <a:lnTo>
                  <a:pt x="4567" y="1622"/>
                </a:lnTo>
                <a:lnTo>
                  <a:pt x="4325" y="1249"/>
                </a:lnTo>
                <a:lnTo>
                  <a:pt x="4045" y="895"/>
                </a:lnTo>
                <a:lnTo>
                  <a:pt x="3896" y="746"/>
                </a:lnTo>
                <a:lnTo>
                  <a:pt x="3747" y="597"/>
                </a:lnTo>
                <a:lnTo>
                  <a:pt x="3412" y="932"/>
                </a:lnTo>
                <a:lnTo>
                  <a:pt x="3095" y="1287"/>
                </a:lnTo>
                <a:lnTo>
                  <a:pt x="2852" y="951"/>
                </a:lnTo>
                <a:lnTo>
                  <a:pt x="2573" y="634"/>
                </a:lnTo>
                <a:lnTo>
                  <a:pt x="2275" y="317"/>
                </a:lnTo>
                <a:lnTo>
                  <a:pt x="193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4" name="Google Shape;424;g2b975a0ff47_0_15897"/>
          <p:cNvSpPr/>
          <p:nvPr/>
        </p:nvSpPr>
        <p:spPr>
          <a:xfrm>
            <a:off x="7717279" y="4691131"/>
            <a:ext cx="191494" cy="106449"/>
          </a:xfrm>
          <a:custGeom>
            <a:avLst/>
            <a:gdLst/>
            <a:ahLst/>
            <a:cxnLst/>
            <a:rect l="l" t="t" r="r" b="b"/>
            <a:pathLst>
              <a:path w="6674" h="3710" extrusionOk="0">
                <a:moveTo>
                  <a:pt x="4810" y="1566"/>
                </a:moveTo>
                <a:lnTo>
                  <a:pt x="4866" y="1585"/>
                </a:lnTo>
                <a:lnTo>
                  <a:pt x="4903" y="1603"/>
                </a:lnTo>
                <a:lnTo>
                  <a:pt x="4996" y="1659"/>
                </a:lnTo>
                <a:lnTo>
                  <a:pt x="5052" y="1734"/>
                </a:lnTo>
                <a:lnTo>
                  <a:pt x="5071" y="1790"/>
                </a:lnTo>
                <a:lnTo>
                  <a:pt x="5090" y="1846"/>
                </a:lnTo>
                <a:lnTo>
                  <a:pt x="5071" y="1902"/>
                </a:lnTo>
                <a:lnTo>
                  <a:pt x="5052" y="1958"/>
                </a:lnTo>
                <a:lnTo>
                  <a:pt x="4996" y="2051"/>
                </a:lnTo>
                <a:lnTo>
                  <a:pt x="4903" y="2107"/>
                </a:lnTo>
                <a:lnTo>
                  <a:pt x="4866" y="2125"/>
                </a:lnTo>
                <a:lnTo>
                  <a:pt x="4754" y="2125"/>
                </a:lnTo>
                <a:lnTo>
                  <a:pt x="4698" y="2107"/>
                </a:lnTo>
                <a:lnTo>
                  <a:pt x="4605" y="2051"/>
                </a:lnTo>
                <a:lnTo>
                  <a:pt x="4549" y="1958"/>
                </a:lnTo>
                <a:lnTo>
                  <a:pt x="4530" y="1902"/>
                </a:lnTo>
                <a:lnTo>
                  <a:pt x="4530" y="1846"/>
                </a:lnTo>
                <a:lnTo>
                  <a:pt x="4530" y="1790"/>
                </a:lnTo>
                <a:lnTo>
                  <a:pt x="4549" y="1734"/>
                </a:lnTo>
                <a:lnTo>
                  <a:pt x="4605" y="1659"/>
                </a:lnTo>
                <a:lnTo>
                  <a:pt x="4698" y="1603"/>
                </a:lnTo>
                <a:lnTo>
                  <a:pt x="4754" y="1585"/>
                </a:lnTo>
                <a:lnTo>
                  <a:pt x="4810" y="1566"/>
                </a:lnTo>
                <a:close/>
                <a:moveTo>
                  <a:pt x="3598" y="0"/>
                </a:moveTo>
                <a:lnTo>
                  <a:pt x="3412" y="19"/>
                </a:lnTo>
                <a:lnTo>
                  <a:pt x="3226" y="56"/>
                </a:lnTo>
                <a:lnTo>
                  <a:pt x="3039" y="94"/>
                </a:lnTo>
                <a:lnTo>
                  <a:pt x="2685" y="224"/>
                </a:lnTo>
                <a:lnTo>
                  <a:pt x="2349" y="373"/>
                </a:lnTo>
                <a:lnTo>
                  <a:pt x="2051" y="560"/>
                </a:lnTo>
                <a:lnTo>
                  <a:pt x="1772" y="765"/>
                </a:lnTo>
                <a:lnTo>
                  <a:pt x="1529" y="970"/>
                </a:lnTo>
                <a:lnTo>
                  <a:pt x="1324" y="1175"/>
                </a:lnTo>
                <a:lnTo>
                  <a:pt x="318" y="410"/>
                </a:lnTo>
                <a:lnTo>
                  <a:pt x="262" y="373"/>
                </a:lnTo>
                <a:lnTo>
                  <a:pt x="150" y="373"/>
                </a:lnTo>
                <a:lnTo>
                  <a:pt x="94" y="392"/>
                </a:lnTo>
                <a:lnTo>
                  <a:pt x="38" y="429"/>
                </a:lnTo>
                <a:lnTo>
                  <a:pt x="20" y="466"/>
                </a:lnTo>
                <a:lnTo>
                  <a:pt x="1" y="522"/>
                </a:lnTo>
                <a:lnTo>
                  <a:pt x="1" y="578"/>
                </a:lnTo>
                <a:lnTo>
                  <a:pt x="280" y="1846"/>
                </a:lnTo>
                <a:lnTo>
                  <a:pt x="1" y="3132"/>
                </a:lnTo>
                <a:lnTo>
                  <a:pt x="1" y="3188"/>
                </a:lnTo>
                <a:lnTo>
                  <a:pt x="20" y="3244"/>
                </a:lnTo>
                <a:lnTo>
                  <a:pt x="38" y="3281"/>
                </a:lnTo>
                <a:lnTo>
                  <a:pt x="94" y="3318"/>
                </a:lnTo>
                <a:lnTo>
                  <a:pt x="150" y="3337"/>
                </a:lnTo>
                <a:lnTo>
                  <a:pt x="206" y="3337"/>
                </a:lnTo>
                <a:lnTo>
                  <a:pt x="262" y="3318"/>
                </a:lnTo>
                <a:lnTo>
                  <a:pt x="318" y="3300"/>
                </a:lnTo>
                <a:lnTo>
                  <a:pt x="1324" y="2535"/>
                </a:lnTo>
                <a:lnTo>
                  <a:pt x="1529" y="2740"/>
                </a:lnTo>
                <a:lnTo>
                  <a:pt x="1772" y="2946"/>
                </a:lnTo>
                <a:lnTo>
                  <a:pt x="2051" y="3132"/>
                </a:lnTo>
                <a:lnTo>
                  <a:pt x="2349" y="3318"/>
                </a:lnTo>
                <a:lnTo>
                  <a:pt x="2685" y="3486"/>
                </a:lnTo>
                <a:lnTo>
                  <a:pt x="3039" y="3598"/>
                </a:lnTo>
                <a:lnTo>
                  <a:pt x="3226" y="3654"/>
                </a:lnTo>
                <a:lnTo>
                  <a:pt x="3412" y="3672"/>
                </a:lnTo>
                <a:lnTo>
                  <a:pt x="3598" y="3691"/>
                </a:lnTo>
                <a:lnTo>
                  <a:pt x="3785" y="3710"/>
                </a:lnTo>
                <a:lnTo>
                  <a:pt x="4083" y="3691"/>
                </a:lnTo>
                <a:lnTo>
                  <a:pt x="4363" y="3635"/>
                </a:lnTo>
                <a:lnTo>
                  <a:pt x="4642" y="3561"/>
                </a:lnTo>
                <a:lnTo>
                  <a:pt x="4922" y="3467"/>
                </a:lnTo>
                <a:lnTo>
                  <a:pt x="5164" y="3356"/>
                </a:lnTo>
                <a:lnTo>
                  <a:pt x="5406" y="3225"/>
                </a:lnTo>
                <a:lnTo>
                  <a:pt x="5630" y="3076"/>
                </a:lnTo>
                <a:lnTo>
                  <a:pt x="5835" y="2927"/>
                </a:lnTo>
                <a:lnTo>
                  <a:pt x="6022" y="2759"/>
                </a:lnTo>
                <a:lnTo>
                  <a:pt x="6189" y="2610"/>
                </a:lnTo>
                <a:lnTo>
                  <a:pt x="6320" y="2442"/>
                </a:lnTo>
                <a:lnTo>
                  <a:pt x="6450" y="2293"/>
                </a:lnTo>
                <a:lnTo>
                  <a:pt x="6543" y="2163"/>
                </a:lnTo>
                <a:lnTo>
                  <a:pt x="6618" y="2032"/>
                </a:lnTo>
                <a:lnTo>
                  <a:pt x="6655" y="1939"/>
                </a:lnTo>
                <a:lnTo>
                  <a:pt x="6674" y="1846"/>
                </a:lnTo>
                <a:lnTo>
                  <a:pt x="6655" y="1771"/>
                </a:lnTo>
                <a:lnTo>
                  <a:pt x="6618" y="1659"/>
                </a:lnTo>
                <a:lnTo>
                  <a:pt x="6543" y="1548"/>
                </a:lnTo>
                <a:lnTo>
                  <a:pt x="6450" y="1398"/>
                </a:lnTo>
                <a:lnTo>
                  <a:pt x="6320" y="1249"/>
                </a:lnTo>
                <a:lnTo>
                  <a:pt x="6189" y="1100"/>
                </a:lnTo>
                <a:lnTo>
                  <a:pt x="6022" y="951"/>
                </a:lnTo>
                <a:lnTo>
                  <a:pt x="5835" y="783"/>
                </a:lnTo>
                <a:lnTo>
                  <a:pt x="5630" y="634"/>
                </a:lnTo>
                <a:lnTo>
                  <a:pt x="5406" y="485"/>
                </a:lnTo>
                <a:lnTo>
                  <a:pt x="5164" y="355"/>
                </a:lnTo>
                <a:lnTo>
                  <a:pt x="4922" y="224"/>
                </a:lnTo>
                <a:lnTo>
                  <a:pt x="4642" y="131"/>
                </a:lnTo>
                <a:lnTo>
                  <a:pt x="4363" y="56"/>
                </a:lnTo>
                <a:lnTo>
                  <a:pt x="4083" y="19"/>
                </a:lnTo>
                <a:lnTo>
                  <a:pt x="378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5" name="Google Shape;425;g2b975a0ff47_0_15897"/>
          <p:cNvSpPr/>
          <p:nvPr/>
        </p:nvSpPr>
        <p:spPr>
          <a:xfrm>
            <a:off x="7298013" y="4659311"/>
            <a:ext cx="167966" cy="170089"/>
          </a:xfrm>
          <a:custGeom>
            <a:avLst/>
            <a:gdLst/>
            <a:ahLst/>
            <a:cxnLst/>
            <a:rect l="l" t="t" r="r" b="b"/>
            <a:pathLst>
              <a:path w="5854" h="5928" extrusionOk="0">
                <a:moveTo>
                  <a:pt x="541" y="0"/>
                </a:moveTo>
                <a:lnTo>
                  <a:pt x="410" y="38"/>
                </a:lnTo>
                <a:lnTo>
                  <a:pt x="298" y="94"/>
                </a:lnTo>
                <a:lnTo>
                  <a:pt x="205" y="168"/>
                </a:lnTo>
                <a:lnTo>
                  <a:pt x="112" y="280"/>
                </a:lnTo>
                <a:lnTo>
                  <a:pt x="56" y="392"/>
                </a:lnTo>
                <a:lnTo>
                  <a:pt x="19" y="504"/>
                </a:lnTo>
                <a:lnTo>
                  <a:pt x="0" y="653"/>
                </a:lnTo>
                <a:lnTo>
                  <a:pt x="19" y="802"/>
                </a:lnTo>
                <a:lnTo>
                  <a:pt x="75" y="951"/>
                </a:lnTo>
                <a:lnTo>
                  <a:pt x="168" y="1082"/>
                </a:lnTo>
                <a:lnTo>
                  <a:pt x="280" y="1175"/>
                </a:lnTo>
                <a:lnTo>
                  <a:pt x="280" y="5648"/>
                </a:lnTo>
                <a:lnTo>
                  <a:pt x="280" y="5704"/>
                </a:lnTo>
                <a:lnTo>
                  <a:pt x="298" y="5760"/>
                </a:lnTo>
                <a:lnTo>
                  <a:pt x="373" y="5853"/>
                </a:lnTo>
                <a:lnTo>
                  <a:pt x="448" y="5909"/>
                </a:lnTo>
                <a:lnTo>
                  <a:pt x="504" y="5928"/>
                </a:lnTo>
                <a:lnTo>
                  <a:pt x="802" y="5928"/>
                </a:lnTo>
                <a:lnTo>
                  <a:pt x="858" y="5909"/>
                </a:lnTo>
                <a:lnTo>
                  <a:pt x="951" y="5853"/>
                </a:lnTo>
                <a:lnTo>
                  <a:pt x="1007" y="5760"/>
                </a:lnTo>
                <a:lnTo>
                  <a:pt x="1025" y="5704"/>
                </a:lnTo>
                <a:lnTo>
                  <a:pt x="1025" y="5648"/>
                </a:lnTo>
                <a:lnTo>
                  <a:pt x="1025" y="4567"/>
                </a:lnTo>
                <a:lnTo>
                  <a:pt x="1286" y="4455"/>
                </a:lnTo>
                <a:lnTo>
                  <a:pt x="1585" y="4381"/>
                </a:lnTo>
                <a:lnTo>
                  <a:pt x="1939" y="4325"/>
                </a:lnTo>
                <a:lnTo>
                  <a:pt x="2349" y="4306"/>
                </a:lnTo>
                <a:lnTo>
                  <a:pt x="2573" y="4325"/>
                </a:lnTo>
                <a:lnTo>
                  <a:pt x="2796" y="4362"/>
                </a:lnTo>
                <a:lnTo>
                  <a:pt x="3020" y="4437"/>
                </a:lnTo>
                <a:lnTo>
                  <a:pt x="3244" y="4511"/>
                </a:lnTo>
                <a:lnTo>
                  <a:pt x="3486" y="4586"/>
                </a:lnTo>
                <a:lnTo>
                  <a:pt x="3728" y="4642"/>
                </a:lnTo>
                <a:lnTo>
                  <a:pt x="3989" y="4698"/>
                </a:lnTo>
                <a:lnTo>
                  <a:pt x="4269" y="4716"/>
                </a:lnTo>
                <a:lnTo>
                  <a:pt x="4474" y="4698"/>
                </a:lnTo>
                <a:lnTo>
                  <a:pt x="4660" y="4679"/>
                </a:lnTo>
                <a:lnTo>
                  <a:pt x="4847" y="4642"/>
                </a:lnTo>
                <a:lnTo>
                  <a:pt x="5033" y="4586"/>
                </a:lnTo>
                <a:lnTo>
                  <a:pt x="5201" y="4511"/>
                </a:lnTo>
                <a:lnTo>
                  <a:pt x="5369" y="4437"/>
                </a:lnTo>
                <a:lnTo>
                  <a:pt x="5685" y="4232"/>
                </a:lnTo>
                <a:lnTo>
                  <a:pt x="5760" y="4176"/>
                </a:lnTo>
                <a:lnTo>
                  <a:pt x="5816" y="4101"/>
                </a:lnTo>
                <a:lnTo>
                  <a:pt x="5835" y="4027"/>
                </a:lnTo>
                <a:lnTo>
                  <a:pt x="5853" y="3933"/>
                </a:lnTo>
                <a:lnTo>
                  <a:pt x="5853" y="1100"/>
                </a:lnTo>
                <a:lnTo>
                  <a:pt x="5835" y="1007"/>
                </a:lnTo>
                <a:lnTo>
                  <a:pt x="5797" y="932"/>
                </a:lnTo>
                <a:lnTo>
                  <a:pt x="5741" y="858"/>
                </a:lnTo>
                <a:lnTo>
                  <a:pt x="5685" y="802"/>
                </a:lnTo>
                <a:lnTo>
                  <a:pt x="5592" y="765"/>
                </a:lnTo>
                <a:lnTo>
                  <a:pt x="5518" y="746"/>
                </a:lnTo>
                <a:lnTo>
                  <a:pt x="5424" y="746"/>
                </a:lnTo>
                <a:lnTo>
                  <a:pt x="5331" y="765"/>
                </a:lnTo>
                <a:lnTo>
                  <a:pt x="5014" y="914"/>
                </a:lnTo>
                <a:lnTo>
                  <a:pt x="4679" y="1026"/>
                </a:lnTo>
                <a:lnTo>
                  <a:pt x="4492" y="1082"/>
                </a:lnTo>
                <a:lnTo>
                  <a:pt x="4325" y="1100"/>
                </a:lnTo>
                <a:lnTo>
                  <a:pt x="4138" y="1137"/>
                </a:lnTo>
                <a:lnTo>
                  <a:pt x="3971" y="1137"/>
                </a:lnTo>
                <a:lnTo>
                  <a:pt x="3747" y="1119"/>
                </a:lnTo>
                <a:lnTo>
                  <a:pt x="3523" y="1082"/>
                </a:lnTo>
                <a:lnTo>
                  <a:pt x="3299" y="1007"/>
                </a:lnTo>
                <a:lnTo>
                  <a:pt x="3076" y="932"/>
                </a:lnTo>
                <a:lnTo>
                  <a:pt x="2833" y="858"/>
                </a:lnTo>
                <a:lnTo>
                  <a:pt x="2591" y="802"/>
                </a:lnTo>
                <a:lnTo>
                  <a:pt x="2330" y="746"/>
                </a:lnTo>
                <a:lnTo>
                  <a:pt x="1846" y="746"/>
                </a:lnTo>
                <a:lnTo>
                  <a:pt x="1641" y="765"/>
                </a:lnTo>
                <a:lnTo>
                  <a:pt x="1454" y="821"/>
                </a:lnTo>
                <a:lnTo>
                  <a:pt x="1268" y="876"/>
                </a:lnTo>
                <a:lnTo>
                  <a:pt x="1268" y="876"/>
                </a:lnTo>
                <a:lnTo>
                  <a:pt x="1305" y="746"/>
                </a:lnTo>
                <a:lnTo>
                  <a:pt x="1305" y="597"/>
                </a:lnTo>
                <a:lnTo>
                  <a:pt x="1286" y="485"/>
                </a:lnTo>
                <a:lnTo>
                  <a:pt x="1249" y="373"/>
                </a:lnTo>
                <a:lnTo>
                  <a:pt x="1193" y="261"/>
                </a:lnTo>
                <a:lnTo>
                  <a:pt x="1100" y="187"/>
                </a:lnTo>
                <a:lnTo>
                  <a:pt x="1025" y="112"/>
                </a:lnTo>
                <a:lnTo>
                  <a:pt x="914" y="56"/>
                </a:lnTo>
                <a:lnTo>
                  <a:pt x="802" y="19"/>
                </a:lnTo>
                <a:lnTo>
                  <a:pt x="69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6" name="Google Shape;426;g2b975a0ff47_0_15897"/>
          <p:cNvSpPr/>
          <p:nvPr/>
        </p:nvSpPr>
        <p:spPr>
          <a:xfrm>
            <a:off x="6896909" y="4659311"/>
            <a:ext cx="149230" cy="170089"/>
          </a:xfrm>
          <a:custGeom>
            <a:avLst/>
            <a:gdLst/>
            <a:ahLst/>
            <a:cxnLst/>
            <a:rect l="l" t="t" r="r" b="b"/>
            <a:pathLst>
              <a:path w="5201" h="5928" extrusionOk="0">
                <a:moveTo>
                  <a:pt x="2964" y="746"/>
                </a:moveTo>
                <a:lnTo>
                  <a:pt x="2964" y="2591"/>
                </a:lnTo>
                <a:lnTo>
                  <a:pt x="2983" y="2703"/>
                </a:lnTo>
                <a:lnTo>
                  <a:pt x="3039" y="2815"/>
                </a:lnTo>
                <a:lnTo>
                  <a:pt x="3598" y="3710"/>
                </a:lnTo>
                <a:lnTo>
                  <a:pt x="1603" y="3710"/>
                </a:lnTo>
                <a:lnTo>
                  <a:pt x="2163" y="2815"/>
                </a:lnTo>
                <a:lnTo>
                  <a:pt x="2219" y="2703"/>
                </a:lnTo>
                <a:lnTo>
                  <a:pt x="2237" y="2591"/>
                </a:lnTo>
                <a:lnTo>
                  <a:pt x="2237" y="746"/>
                </a:lnTo>
                <a:close/>
                <a:moveTo>
                  <a:pt x="1342" y="0"/>
                </a:moveTo>
                <a:lnTo>
                  <a:pt x="1287" y="19"/>
                </a:lnTo>
                <a:lnTo>
                  <a:pt x="1193" y="75"/>
                </a:lnTo>
                <a:lnTo>
                  <a:pt x="1137" y="168"/>
                </a:lnTo>
                <a:lnTo>
                  <a:pt x="1119" y="224"/>
                </a:lnTo>
                <a:lnTo>
                  <a:pt x="1119" y="280"/>
                </a:lnTo>
                <a:lnTo>
                  <a:pt x="1119" y="466"/>
                </a:lnTo>
                <a:lnTo>
                  <a:pt x="1119" y="522"/>
                </a:lnTo>
                <a:lnTo>
                  <a:pt x="1137" y="560"/>
                </a:lnTo>
                <a:lnTo>
                  <a:pt x="1193" y="653"/>
                </a:lnTo>
                <a:lnTo>
                  <a:pt x="1287" y="709"/>
                </a:lnTo>
                <a:lnTo>
                  <a:pt x="1342" y="727"/>
                </a:lnTo>
                <a:lnTo>
                  <a:pt x="1398" y="746"/>
                </a:lnTo>
                <a:lnTo>
                  <a:pt x="1492" y="746"/>
                </a:lnTo>
                <a:lnTo>
                  <a:pt x="1492" y="2498"/>
                </a:lnTo>
                <a:lnTo>
                  <a:pt x="131" y="4679"/>
                </a:lnTo>
                <a:lnTo>
                  <a:pt x="75" y="4772"/>
                </a:lnTo>
                <a:lnTo>
                  <a:pt x="38" y="4884"/>
                </a:lnTo>
                <a:lnTo>
                  <a:pt x="19" y="4996"/>
                </a:lnTo>
                <a:lnTo>
                  <a:pt x="0" y="5108"/>
                </a:lnTo>
                <a:lnTo>
                  <a:pt x="0" y="5201"/>
                </a:lnTo>
                <a:lnTo>
                  <a:pt x="38" y="5313"/>
                </a:lnTo>
                <a:lnTo>
                  <a:pt x="56" y="5406"/>
                </a:lnTo>
                <a:lnTo>
                  <a:pt x="112" y="5518"/>
                </a:lnTo>
                <a:lnTo>
                  <a:pt x="168" y="5592"/>
                </a:lnTo>
                <a:lnTo>
                  <a:pt x="224" y="5686"/>
                </a:lnTo>
                <a:lnTo>
                  <a:pt x="317" y="5760"/>
                </a:lnTo>
                <a:lnTo>
                  <a:pt x="392" y="5816"/>
                </a:lnTo>
                <a:lnTo>
                  <a:pt x="485" y="5872"/>
                </a:lnTo>
                <a:lnTo>
                  <a:pt x="597" y="5909"/>
                </a:lnTo>
                <a:lnTo>
                  <a:pt x="709" y="5928"/>
                </a:lnTo>
                <a:lnTo>
                  <a:pt x="4493" y="5928"/>
                </a:lnTo>
                <a:lnTo>
                  <a:pt x="4604" y="5909"/>
                </a:lnTo>
                <a:lnTo>
                  <a:pt x="4716" y="5872"/>
                </a:lnTo>
                <a:lnTo>
                  <a:pt x="4809" y="5816"/>
                </a:lnTo>
                <a:lnTo>
                  <a:pt x="4884" y="5760"/>
                </a:lnTo>
                <a:lnTo>
                  <a:pt x="4977" y="5686"/>
                </a:lnTo>
                <a:lnTo>
                  <a:pt x="5033" y="5592"/>
                </a:lnTo>
                <a:lnTo>
                  <a:pt x="5089" y="5518"/>
                </a:lnTo>
                <a:lnTo>
                  <a:pt x="5145" y="5406"/>
                </a:lnTo>
                <a:lnTo>
                  <a:pt x="5182" y="5313"/>
                </a:lnTo>
                <a:lnTo>
                  <a:pt x="5201" y="5201"/>
                </a:lnTo>
                <a:lnTo>
                  <a:pt x="5201" y="5108"/>
                </a:lnTo>
                <a:lnTo>
                  <a:pt x="5182" y="4996"/>
                </a:lnTo>
                <a:lnTo>
                  <a:pt x="5164" y="4884"/>
                </a:lnTo>
                <a:lnTo>
                  <a:pt x="5126" y="4772"/>
                </a:lnTo>
                <a:lnTo>
                  <a:pt x="5070" y="4679"/>
                </a:lnTo>
                <a:lnTo>
                  <a:pt x="3710" y="2498"/>
                </a:lnTo>
                <a:lnTo>
                  <a:pt x="3710" y="746"/>
                </a:lnTo>
                <a:lnTo>
                  <a:pt x="3803" y="746"/>
                </a:lnTo>
                <a:lnTo>
                  <a:pt x="3859" y="727"/>
                </a:lnTo>
                <a:lnTo>
                  <a:pt x="3915" y="709"/>
                </a:lnTo>
                <a:lnTo>
                  <a:pt x="4008" y="653"/>
                </a:lnTo>
                <a:lnTo>
                  <a:pt x="4064" y="560"/>
                </a:lnTo>
                <a:lnTo>
                  <a:pt x="4082" y="522"/>
                </a:lnTo>
                <a:lnTo>
                  <a:pt x="4082" y="466"/>
                </a:lnTo>
                <a:lnTo>
                  <a:pt x="4082" y="280"/>
                </a:lnTo>
                <a:lnTo>
                  <a:pt x="4082" y="224"/>
                </a:lnTo>
                <a:lnTo>
                  <a:pt x="4064" y="168"/>
                </a:lnTo>
                <a:lnTo>
                  <a:pt x="4008" y="75"/>
                </a:lnTo>
                <a:lnTo>
                  <a:pt x="3915" y="19"/>
                </a:lnTo>
                <a:lnTo>
                  <a:pt x="385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7" name="Google Shape;427;g2b975a0ff47_0_15897"/>
          <p:cNvSpPr/>
          <p:nvPr/>
        </p:nvSpPr>
        <p:spPr>
          <a:xfrm>
            <a:off x="6481373" y="4661979"/>
            <a:ext cx="164752" cy="164752"/>
          </a:xfrm>
          <a:custGeom>
            <a:avLst/>
            <a:gdLst/>
            <a:ahLst/>
            <a:cxnLst/>
            <a:rect l="l" t="t" r="r" b="b"/>
            <a:pathLst>
              <a:path w="5742" h="5742" extrusionOk="0">
                <a:moveTo>
                  <a:pt x="1696" y="2219"/>
                </a:moveTo>
                <a:lnTo>
                  <a:pt x="1641" y="2237"/>
                </a:lnTo>
                <a:lnTo>
                  <a:pt x="1566" y="2312"/>
                </a:lnTo>
                <a:lnTo>
                  <a:pt x="1491" y="2386"/>
                </a:lnTo>
                <a:lnTo>
                  <a:pt x="1491" y="2442"/>
                </a:lnTo>
                <a:lnTo>
                  <a:pt x="1473" y="2498"/>
                </a:lnTo>
                <a:lnTo>
                  <a:pt x="1491" y="2554"/>
                </a:lnTo>
                <a:lnTo>
                  <a:pt x="1491" y="2610"/>
                </a:lnTo>
                <a:lnTo>
                  <a:pt x="1566" y="2703"/>
                </a:lnTo>
                <a:lnTo>
                  <a:pt x="1641" y="2759"/>
                </a:lnTo>
                <a:lnTo>
                  <a:pt x="1696" y="2778"/>
                </a:lnTo>
                <a:lnTo>
                  <a:pt x="1808" y="2778"/>
                </a:lnTo>
                <a:lnTo>
                  <a:pt x="1864" y="2759"/>
                </a:lnTo>
                <a:lnTo>
                  <a:pt x="1957" y="2703"/>
                </a:lnTo>
                <a:lnTo>
                  <a:pt x="2013" y="2610"/>
                </a:lnTo>
                <a:lnTo>
                  <a:pt x="2032" y="2554"/>
                </a:lnTo>
                <a:lnTo>
                  <a:pt x="2032" y="2498"/>
                </a:lnTo>
                <a:lnTo>
                  <a:pt x="2032" y="2442"/>
                </a:lnTo>
                <a:lnTo>
                  <a:pt x="2013" y="2386"/>
                </a:lnTo>
                <a:lnTo>
                  <a:pt x="1957" y="2312"/>
                </a:lnTo>
                <a:lnTo>
                  <a:pt x="1864" y="2237"/>
                </a:lnTo>
                <a:lnTo>
                  <a:pt x="1808" y="2219"/>
                </a:lnTo>
                <a:close/>
                <a:moveTo>
                  <a:pt x="3933" y="2219"/>
                </a:moveTo>
                <a:lnTo>
                  <a:pt x="3877" y="2237"/>
                </a:lnTo>
                <a:lnTo>
                  <a:pt x="3784" y="2312"/>
                </a:lnTo>
                <a:lnTo>
                  <a:pt x="3728" y="2386"/>
                </a:lnTo>
                <a:lnTo>
                  <a:pt x="3710" y="2442"/>
                </a:lnTo>
                <a:lnTo>
                  <a:pt x="3710" y="2498"/>
                </a:lnTo>
                <a:lnTo>
                  <a:pt x="3710" y="2554"/>
                </a:lnTo>
                <a:lnTo>
                  <a:pt x="3728" y="2610"/>
                </a:lnTo>
                <a:lnTo>
                  <a:pt x="3784" y="2703"/>
                </a:lnTo>
                <a:lnTo>
                  <a:pt x="3877" y="2759"/>
                </a:lnTo>
                <a:lnTo>
                  <a:pt x="3933" y="2778"/>
                </a:lnTo>
                <a:lnTo>
                  <a:pt x="4045" y="2778"/>
                </a:lnTo>
                <a:lnTo>
                  <a:pt x="4101" y="2759"/>
                </a:lnTo>
                <a:lnTo>
                  <a:pt x="4176" y="2703"/>
                </a:lnTo>
                <a:lnTo>
                  <a:pt x="4250" y="2610"/>
                </a:lnTo>
                <a:lnTo>
                  <a:pt x="4250" y="2554"/>
                </a:lnTo>
                <a:lnTo>
                  <a:pt x="4269" y="2498"/>
                </a:lnTo>
                <a:lnTo>
                  <a:pt x="4250" y="2442"/>
                </a:lnTo>
                <a:lnTo>
                  <a:pt x="4250" y="2386"/>
                </a:lnTo>
                <a:lnTo>
                  <a:pt x="4176" y="2312"/>
                </a:lnTo>
                <a:lnTo>
                  <a:pt x="4101" y="2237"/>
                </a:lnTo>
                <a:lnTo>
                  <a:pt x="4045" y="2219"/>
                </a:lnTo>
                <a:close/>
                <a:moveTo>
                  <a:pt x="1752" y="1659"/>
                </a:moveTo>
                <a:lnTo>
                  <a:pt x="1920" y="1678"/>
                </a:lnTo>
                <a:lnTo>
                  <a:pt x="2088" y="1734"/>
                </a:lnTo>
                <a:lnTo>
                  <a:pt x="2218" y="1808"/>
                </a:lnTo>
                <a:lnTo>
                  <a:pt x="2349" y="1902"/>
                </a:lnTo>
                <a:lnTo>
                  <a:pt x="2442" y="2032"/>
                </a:lnTo>
                <a:lnTo>
                  <a:pt x="2535" y="2181"/>
                </a:lnTo>
                <a:lnTo>
                  <a:pt x="2573" y="2330"/>
                </a:lnTo>
                <a:lnTo>
                  <a:pt x="2591" y="2498"/>
                </a:lnTo>
                <a:lnTo>
                  <a:pt x="2573" y="2666"/>
                </a:lnTo>
                <a:lnTo>
                  <a:pt x="2535" y="2834"/>
                </a:lnTo>
                <a:lnTo>
                  <a:pt x="2442" y="2964"/>
                </a:lnTo>
                <a:lnTo>
                  <a:pt x="2349" y="3095"/>
                </a:lnTo>
                <a:lnTo>
                  <a:pt x="2218" y="3188"/>
                </a:lnTo>
                <a:lnTo>
                  <a:pt x="2088" y="3262"/>
                </a:lnTo>
                <a:lnTo>
                  <a:pt x="1920" y="3318"/>
                </a:lnTo>
                <a:lnTo>
                  <a:pt x="1752" y="3337"/>
                </a:lnTo>
                <a:lnTo>
                  <a:pt x="1585" y="3318"/>
                </a:lnTo>
                <a:lnTo>
                  <a:pt x="1435" y="3262"/>
                </a:lnTo>
                <a:lnTo>
                  <a:pt x="1286" y="3188"/>
                </a:lnTo>
                <a:lnTo>
                  <a:pt x="1175" y="3095"/>
                </a:lnTo>
                <a:lnTo>
                  <a:pt x="1063" y="2964"/>
                </a:lnTo>
                <a:lnTo>
                  <a:pt x="988" y="2834"/>
                </a:lnTo>
                <a:lnTo>
                  <a:pt x="932" y="2666"/>
                </a:lnTo>
                <a:lnTo>
                  <a:pt x="914" y="2498"/>
                </a:lnTo>
                <a:lnTo>
                  <a:pt x="932" y="2330"/>
                </a:lnTo>
                <a:lnTo>
                  <a:pt x="988" y="2181"/>
                </a:lnTo>
                <a:lnTo>
                  <a:pt x="1063" y="2032"/>
                </a:lnTo>
                <a:lnTo>
                  <a:pt x="1175" y="1902"/>
                </a:lnTo>
                <a:lnTo>
                  <a:pt x="1286" y="1808"/>
                </a:lnTo>
                <a:lnTo>
                  <a:pt x="1435" y="1734"/>
                </a:lnTo>
                <a:lnTo>
                  <a:pt x="1585" y="1678"/>
                </a:lnTo>
                <a:lnTo>
                  <a:pt x="1752" y="1659"/>
                </a:lnTo>
                <a:close/>
                <a:moveTo>
                  <a:pt x="3989" y="1659"/>
                </a:moveTo>
                <a:lnTo>
                  <a:pt x="4157" y="1678"/>
                </a:lnTo>
                <a:lnTo>
                  <a:pt x="4306" y="1734"/>
                </a:lnTo>
                <a:lnTo>
                  <a:pt x="4455" y="1808"/>
                </a:lnTo>
                <a:lnTo>
                  <a:pt x="4567" y="1902"/>
                </a:lnTo>
                <a:lnTo>
                  <a:pt x="4679" y="2032"/>
                </a:lnTo>
                <a:lnTo>
                  <a:pt x="4753" y="2181"/>
                </a:lnTo>
                <a:lnTo>
                  <a:pt x="4809" y="2330"/>
                </a:lnTo>
                <a:lnTo>
                  <a:pt x="4828" y="2498"/>
                </a:lnTo>
                <a:lnTo>
                  <a:pt x="4809" y="2666"/>
                </a:lnTo>
                <a:lnTo>
                  <a:pt x="4753" y="2834"/>
                </a:lnTo>
                <a:lnTo>
                  <a:pt x="4679" y="2964"/>
                </a:lnTo>
                <a:lnTo>
                  <a:pt x="4567" y="3095"/>
                </a:lnTo>
                <a:lnTo>
                  <a:pt x="4455" y="3188"/>
                </a:lnTo>
                <a:lnTo>
                  <a:pt x="4306" y="3262"/>
                </a:lnTo>
                <a:lnTo>
                  <a:pt x="4157" y="3318"/>
                </a:lnTo>
                <a:lnTo>
                  <a:pt x="3989" y="3337"/>
                </a:lnTo>
                <a:lnTo>
                  <a:pt x="3821" y="3318"/>
                </a:lnTo>
                <a:lnTo>
                  <a:pt x="3654" y="3262"/>
                </a:lnTo>
                <a:lnTo>
                  <a:pt x="3523" y="3188"/>
                </a:lnTo>
                <a:lnTo>
                  <a:pt x="3393" y="3095"/>
                </a:lnTo>
                <a:lnTo>
                  <a:pt x="3299" y="2964"/>
                </a:lnTo>
                <a:lnTo>
                  <a:pt x="3206" y="2834"/>
                </a:lnTo>
                <a:lnTo>
                  <a:pt x="3169" y="2666"/>
                </a:lnTo>
                <a:lnTo>
                  <a:pt x="3150" y="2498"/>
                </a:lnTo>
                <a:lnTo>
                  <a:pt x="3169" y="2330"/>
                </a:lnTo>
                <a:lnTo>
                  <a:pt x="3206" y="2181"/>
                </a:lnTo>
                <a:lnTo>
                  <a:pt x="3299" y="2032"/>
                </a:lnTo>
                <a:lnTo>
                  <a:pt x="3393" y="1902"/>
                </a:lnTo>
                <a:lnTo>
                  <a:pt x="3523" y="1808"/>
                </a:lnTo>
                <a:lnTo>
                  <a:pt x="3654" y="1734"/>
                </a:lnTo>
                <a:lnTo>
                  <a:pt x="3821" y="1678"/>
                </a:lnTo>
                <a:lnTo>
                  <a:pt x="3989" y="1659"/>
                </a:lnTo>
                <a:close/>
                <a:moveTo>
                  <a:pt x="3616" y="4157"/>
                </a:moveTo>
                <a:lnTo>
                  <a:pt x="3691" y="4176"/>
                </a:lnTo>
                <a:lnTo>
                  <a:pt x="3747" y="4232"/>
                </a:lnTo>
                <a:lnTo>
                  <a:pt x="3784" y="4288"/>
                </a:lnTo>
                <a:lnTo>
                  <a:pt x="3803" y="4343"/>
                </a:lnTo>
                <a:lnTo>
                  <a:pt x="3784" y="4418"/>
                </a:lnTo>
                <a:lnTo>
                  <a:pt x="3747" y="4474"/>
                </a:lnTo>
                <a:lnTo>
                  <a:pt x="3691" y="4530"/>
                </a:lnTo>
                <a:lnTo>
                  <a:pt x="2051" y="4530"/>
                </a:lnTo>
                <a:lnTo>
                  <a:pt x="1995" y="4474"/>
                </a:lnTo>
                <a:lnTo>
                  <a:pt x="1957" y="4418"/>
                </a:lnTo>
                <a:lnTo>
                  <a:pt x="1939" y="4343"/>
                </a:lnTo>
                <a:lnTo>
                  <a:pt x="1957" y="4288"/>
                </a:lnTo>
                <a:lnTo>
                  <a:pt x="1995" y="4232"/>
                </a:lnTo>
                <a:lnTo>
                  <a:pt x="2051" y="4176"/>
                </a:lnTo>
                <a:lnTo>
                  <a:pt x="2125" y="4157"/>
                </a:lnTo>
                <a:close/>
                <a:moveTo>
                  <a:pt x="2573" y="0"/>
                </a:moveTo>
                <a:lnTo>
                  <a:pt x="2293" y="56"/>
                </a:lnTo>
                <a:lnTo>
                  <a:pt x="2013" y="131"/>
                </a:lnTo>
                <a:lnTo>
                  <a:pt x="1752" y="224"/>
                </a:lnTo>
                <a:lnTo>
                  <a:pt x="1491" y="336"/>
                </a:lnTo>
                <a:lnTo>
                  <a:pt x="1268" y="485"/>
                </a:lnTo>
                <a:lnTo>
                  <a:pt x="1044" y="653"/>
                </a:lnTo>
                <a:lnTo>
                  <a:pt x="839" y="839"/>
                </a:lnTo>
                <a:lnTo>
                  <a:pt x="653" y="1044"/>
                </a:lnTo>
                <a:lnTo>
                  <a:pt x="485" y="1268"/>
                </a:lnTo>
                <a:lnTo>
                  <a:pt x="336" y="1492"/>
                </a:lnTo>
                <a:lnTo>
                  <a:pt x="224" y="1753"/>
                </a:lnTo>
                <a:lnTo>
                  <a:pt x="131" y="2014"/>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1" y="5406"/>
                </a:lnTo>
                <a:lnTo>
                  <a:pt x="1752" y="5518"/>
                </a:lnTo>
                <a:lnTo>
                  <a:pt x="2013" y="5611"/>
                </a:lnTo>
                <a:lnTo>
                  <a:pt x="2293" y="5686"/>
                </a:lnTo>
                <a:lnTo>
                  <a:pt x="2573" y="5741"/>
                </a:lnTo>
                <a:lnTo>
                  <a:pt x="3169" y="5741"/>
                </a:lnTo>
                <a:lnTo>
                  <a:pt x="3449" y="5686"/>
                </a:lnTo>
                <a:lnTo>
                  <a:pt x="3728" y="5611"/>
                </a:lnTo>
                <a:lnTo>
                  <a:pt x="3989" y="5518"/>
                </a:lnTo>
                <a:lnTo>
                  <a:pt x="4250" y="5406"/>
                </a:lnTo>
                <a:lnTo>
                  <a:pt x="4474" y="5257"/>
                </a:lnTo>
                <a:lnTo>
                  <a:pt x="4697" y="5089"/>
                </a:lnTo>
                <a:lnTo>
                  <a:pt x="4902" y="4903"/>
                </a:lnTo>
                <a:lnTo>
                  <a:pt x="5089" y="4698"/>
                </a:lnTo>
                <a:lnTo>
                  <a:pt x="5257" y="4474"/>
                </a:lnTo>
                <a:lnTo>
                  <a:pt x="5406" y="4250"/>
                </a:lnTo>
                <a:lnTo>
                  <a:pt x="5518" y="3989"/>
                </a:lnTo>
                <a:lnTo>
                  <a:pt x="5611" y="3728"/>
                </a:lnTo>
                <a:lnTo>
                  <a:pt x="5685" y="3449"/>
                </a:lnTo>
                <a:lnTo>
                  <a:pt x="5741" y="3169"/>
                </a:lnTo>
                <a:lnTo>
                  <a:pt x="5741" y="2871"/>
                </a:lnTo>
                <a:lnTo>
                  <a:pt x="5741" y="2573"/>
                </a:lnTo>
                <a:lnTo>
                  <a:pt x="5685" y="2293"/>
                </a:lnTo>
                <a:lnTo>
                  <a:pt x="5611" y="2014"/>
                </a:lnTo>
                <a:lnTo>
                  <a:pt x="5518" y="1753"/>
                </a:lnTo>
                <a:lnTo>
                  <a:pt x="5406" y="1492"/>
                </a:lnTo>
                <a:lnTo>
                  <a:pt x="5257" y="1268"/>
                </a:lnTo>
                <a:lnTo>
                  <a:pt x="5089" y="1044"/>
                </a:lnTo>
                <a:lnTo>
                  <a:pt x="4902" y="839"/>
                </a:lnTo>
                <a:lnTo>
                  <a:pt x="4697"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8" name="Google Shape;428;g2b975a0ff47_0_15897"/>
          <p:cNvSpPr/>
          <p:nvPr/>
        </p:nvSpPr>
        <p:spPr>
          <a:xfrm>
            <a:off x="6047101" y="4661979"/>
            <a:ext cx="165297" cy="164752"/>
          </a:xfrm>
          <a:custGeom>
            <a:avLst/>
            <a:gdLst/>
            <a:ahLst/>
            <a:cxnLst/>
            <a:rect l="l" t="t" r="r" b="b"/>
            <a:pathLst>
              <a:path w="5761" h="5742" extrusionOk="0">
                <a:moveTo>
                  <a:pt x="3934" y="0"/>
                </a:moveTo>
                <a:lnTo>
                  <a:pt x="5760" y="1808"/>
                </a:lnTo>
                <a:lnTo>
                  <a:pt x="5742" y="1454"/>
                </a:lnTo>
                <a:lnTo>
                  <a:pt x="5704" y="1119"/>
                </a:lnTo>
                <a:lnTo>
                  <a:pt x="5649" y="839"/>
                </a:lnTo>
                <a:lnTo>
                  <a:pt x="5593" y="597"/>
                </a:lnTo>
                <a:lnTo>
                  <a:pt x="5537" y="448"/>
                </a:lnTo>
                <a:lnTo>
                  <a:pt x="5425" y="336"/>
                </a:lnTo>
                <a:lnTo>
                  <a:pt x="5313" y="224"/>
                </a:lnTo>
                <a:lnTo>
                  <a:pt x="5164" y="168"/>
                </a:lnTo>
                <a:lnTo>
                  <a:pt x="4922" y="112"/>
                </a:lnTo>
                <a:lnTo>
                  <a:pt x="4642" y="56"/>
                </a:lnTo>
                <a:lnTo>
                  <a:pt x="4306" y="19"/>
                </a:lnTo>
                <a:lnTo>
                  <a:pt x="3934" y="0"/>
                </a:lnTo>
                <a:close/>
                <a:moveTo>
                  <a:pt x="3840" y="1734"/>
                </a:moveTo>
                <a:lnTo>
                  <a:pt x="3859" y="1753"/>
                </a:lnTo>
                <a:lnTo>
                  <a:pt x="3990" y="1883"/>
                </a:lnTo>
                <a:lnTo>
                  <a:pt x="4008" y="1920"/>
                </a:lnTo>
                <a:lnTo>
                  <a:pt x="4027" y="1958"/>
                </a:lnTo>
                <a:lnTo>
                  <a:pt x="4008" y="1995"/>
                </a:lnTo>
                <a:lnTo>
                  <a:pt x="3990" y="2014"/>
                </a:lnTo>
                <a:lnTo>
                  <a:pt x="3673" y="2349"/>
                </a:lnTo>
                <a:lnTo>
                  <a:pt x="3990" y="2666"/>
                </a:lnTo>
                <a:lnTo>
                  <a:pt x="4008" y="2703"/>
                </a:lnTo>
                <a:lnTo>
                  <a:pt x="4027" y="2740"/>
                </a:lnTo>
                <a:lnTo>
                  <a:pt x="4008" y="2778"/>
                </a:lnTo>
                <a:lnTo>
                  <a:pt x="3990" y="2796"/>
                </a:lnTo>
                <a:lnTo>
                  <a:pt x="3859" y="2946"/>
                </a:lnTo>
                <a:lnTo>
                  <a:pt x="3840" y="2964"/>
                </a:lnTo>
                <a:lnTo>
                  <a:pt x="3766" y="2964"/>
                </a:lnTo>
                <a:lnTo>
                  <a:pt x="3729" y="2946"/>
                </a:lnTo>
                <a:lnTo>
                  <a:pt x="3412" y="2610"/>
                </a:lnTo>
                <a:lnTo>
                  <a:pt x="3151" y="2871"/>
                </a:lnTo>
                <a:lnTo>
                  <a:pt x="3468" y="3206"/>
                </a:lnTo>
                <a:lnTo>
                  <a:pt x="3486" y="3225"/>
                </a:lnTo>
                <a:lnTo>
                  <a:pt x="3505" y="3262"/>
                </a:lnTo>
                <a:lnTo>
                  <a:pt x="3486" y="3300"/>
                </a:lnTo>
                <a:lnTo>
                  <a:pt x="3468" y="3337"/>
                </a:lnTo>
                <a:lnTo>
                  <a:pt x="3337" y="3467"/>
                </a:lnTo>
                <a:lnTo>
                  <a:pt x="3319" y="3486"/>
                </a:lnTo>
                <a:lnTo>
                  <a:pt x="3244" y="3486"/>
                </a:lnTo>
                <a:lnTo>
                  <a:pt x="3207" y="3467"/>
                </a:lnTo>
                <a:lnTo>
                  <a:pt x="2890" y="3132"/>
                </a:lnTo>
                <a:lnTo>
                  <a:pt x="2629" y="3393"/>
                </a:lnTo>
                <a:lnTo>
                  <a:pt x="2946" y="3728"/>
                </a:lnTo>
                <a:lnTo>
                  <a:pt x="2964" y="3747"/>
                </a:lnTo>
                <a:lnTo>
                  <a:pt x="2983" y="3784"/>
                </a:lnTo>
                <a:lnTo>
                  <a:pt x="2964" y="3822"/>
                </a:lnTo>
                <a:lnTo>
                  <a:pt x="2946" y="3859"/>
                </a:lnTo>
                <a:lnTo>
                  <a:pt x="2815" y="3989"/>
                </a:lnTo>
                <a:lnTo>
                  <a:pt x="2778" y="4008"/>
                </a:lnTo>
                <a:lnTo>
                  <a:pt x="2722" y="4008"/>
                </a:lnTo>
                <a:lnTo>
                  <a:pt x="2685" y="3989"/>
                </a:lnTo>
                <a:lnTo>
                  <a:pt x="2349" y="3654"/>
                </a:lnTo>
                <a:lnTo>
                  <a:pt x="2032" y="3989"/>
                </a:lnTo>
                <a:lnTo>
                  <a:pt x="1995" y="4008"/>
                </a:lnTo>
                <a:lnTo>
                  <a:pt x="1921" y="4008"/>
                </a:lnTo>
                <a:lnTo>
                  <a:pt x="1902" y="3989"/>
                </a:lnTo>
                <a:lnTo>
                  <a:pt x="1771" y="3859"/>
                </a:lnTo>
                <a:lnTo>
                  <a:pt x="1753" y="3822"/>
                </a:lnTo>
                <a:lnTo>
                  <a:pt x="1734" y="3784"/>
                </a:lnTo>
                <a:lnTo>
                  <a:pt x="1753" y="3747"/>
                </a:lnTo>
                <a:lnTo>
                  <a:pt x="1771" y="3728"/>
                </a:lnTo>
                <a:lnTo>
                  <a:pt x="2088" y="3393"/>
                </a:lnTo>
                <a:lnTo>
                  <a:pt x="1771" y="3076"/>
                </a:lnTo>
                <a:lnTo>
                  <a:pt x="1753" y="3039"/>
                </a:lnTo>
                <a:lnTo>
                  <a:pt x="1734" y="3001"/>
                </a:lnTo>
                <a:lnTo>
                  <a:pt x="1753" y="2964"/>
                </a:lnTo>
                <a:lnTo>
                  <a:pt x="1771" y="2946"/>
                </a:lnTo>
                <a:lnTo>
                  <a:pt x="1902" y="2815"/>
                </a:lnTo>
                <a:lnTo>
                  <a:pt x="1921" y="2778"/>
                </a:lnTo>
                <a:lnTo>
                  <a:pt x="1995" y="2778"/>
                </a:lnTo>
                <a:lnTo>
                  <a:pt x="2032" y="2815"/>
                </a:lnTo>
                <a:lnTo>
                  <a:pt x="2349" y="3132"/>
                </a:lnTo>
                <a:lnTo>
                  <a:pt x="2629" y="2871"/>
                </a:lnTo>
                <a:lnTo>
                  <a:pt x="2293" y="2535"/>
                </a:lnTo>
                <a:lnTo>
                  <a:pt x="2275" y="2517"/>
                </a:lnTo>
                <a:lnTo>
                  <a:pt x="2256" y="2480"/>
                </a:lnTo>
                <a:lnTo>
                  <a:pt x="2275" y="2442"/>
                </a:lnTo>
                <a:lnTo>
                  <a:pt x="2293" y="2405"/>
                </a:lnTo>
                <a:lnTo>
                  <a:pt x="2424" y="2274"/>
                </a:lnTo>
                <a:lnTo>
                  <a:pt x="2461" y="2256"/>
                </a:lnTo>
                <a:lnTo>
                  <a:pt x="2517" y="2256"/>
                </a:lnTo>
                <a:lnTo>
                  <a:pt x="2554" y="2274"/>
                </a:lnTo>
                <a:lnTo>
                  <a:pt x="2890" y="2610"/>
                </a:lnTo>
                <a:lnTo>
                  <a:pt x="3151" y="2349"/>
                </a:lnTo>
                <a:lnTo>
                  <a:pt x="2815" y="2014"/>
                </a:lnTo>
                <a:lnTo>
                  <a:pt x="2797" y="1995"/>
                </a:lnTo>
                <a:lnTo>
                  <a:pt x="2797" y="1958"/>
                </a:lnTo>
                <a:lnTo>
                  <a:pt x="2797" y="1920"/>
                </a:lnTo>
                <a:lnTo>
                  <a:pt x="2815" y="1883"/>
                </a:lnTo>
                <a:lnTo>
                  <a:pt x="2946" y="1753"/>
                </a:lnTo>
                <a:lnTo>
                  <a:pt x="2983" y="1734"/>
                </a:lnTo>
                <a:lnTo>
                  <a:pt x="3039" y="1734"/>
                </a:lnTo>
                <a:lnTo>
                  <a:pt x="3076" y="1753"/>
                </a:lnTo>
                <a:lnTo>
                  <a:pt x="3412" y="2088"/>
                </a:lnTo>
                <a:lnTo>
                  <a:pt x="3729" y="1753"/>
                </a:lnTo>
                <a:lnTo>
                  <a:pt x="3766" y="1734"/>
                </a:lnTo>
                <a:close/>
                <a:moveTo>
                  <a:pt x="3207" y="38"/>
                </a:moveTo>
                <a:lnTo>
                  <a:pt x="2908" y="94"/>
                </a:lnTo>
                <a:lnTo>
                  <a:pt x="2629" y="168"/>
                </a:lnTo>
                <a:lnTo>
                  <a:pt x="2368" y="261"/>
                </a:lnTo>
                <a:lnTo>
                  <a:pt x="2107" y="373"/>
                </a:lnTo>
                <a:lnTo>
                  <a:pt x="1846" y="522"/>
                </a:lnTo>
                <a:lnTo>
                  <a:pt x="1604" y="671"/>
                </a:lnTo>
                <a:lnTo>
                  <a:pt x="1361" y="839"/>
                </a:lnTo>
                <a:lnTo>
                  <a:pt x="1156" y="1044"/>
                </a:lnTo>
                <a:lnTo>
                  <a:pt x="951" y="1249"/>
                </a:lnTo>
                <a:lnTo>
                  <a:pt x="765" y="1473"/>
                </a:lnTo>
                <a:lnTo>
                  <a:pt x="597" y="1715"/>
                </a:lnTo>
                <a:lnTo>
                  <a:pt x="448" y="1976"/>
                </a:lnTo>
                <a:lnTo>
                  <a:pt x="318" y="2256"/>
                </a:lnTo>
                <a:lnTo>
                  <a:pt x="206" y="2554"/>
                </a:lnTo>
                <a:lnTo>
                  <a:pt x="112" y="2871"/>
                </a:lnTo>
                <a:lnTo>
                  <a:pt x="57" y="3188"/>
                </a:lnTo>
                <a:lnTo>
                  <a:pt x="2554" y="5704"/>
                </a:lnTo>
                <a:lnTo>
                  <a:pt x="2853" y="5648"/>
                </a:lnTo>
                <a:lnTo>
                  <a:pt x="3132" y="5574"/>
                </a:lnTo>
                <a:lnTo>
                  <a:pt x="3393" y="5481"/>
                </a:lnTo>
                <a:lnTo>
                  <a:pt x="3673" y="5369"/>
                </a:lnTo>
                <a:lnTo>
                  <a:pt x="3915" y="5238"/>
                </a:lnTo>
                <a:lnTo>
                  <a:pt x="4157" y="5070"/>
                </a:lnTo>
                <a:lnTo>
                  <a:pt x="4400" y="4903"/>
                </a:lnTo>
                <a:lnTo>
                  <a:pt x="4623" y="4716"/>
                </a:lnTo>
                <a:lnTo>
                  <a:pt x="4810" y="4493"/>
                </a:lnTo>
                <a:lnTo>
                  <a:pt x="4996" y="4269"/>
                </a:lnTo>
                <a:lnTo>
                  <a:pt x="5183" y="4027"/>
                </a:lnTo>
                <a:lnTo>
                  <a:pt x="5332" y="3766"/>
                </a:lnTo>
                <a:lnTo>
                  <a:pt x="5462" y="3486"/>
                </a:lnTo>
                <a:lnTo>
                  <a:pt x="5555" y="3188"/>
                </a:lnTo>
                <a:lnTo>
                  <a:pt x="5649" y="2871"/>
                </a:lnTo>
                <a:lnTo>
                  <a:pt x="5704" y="2554"/>
                </a:lnTo>
                <a:lnTo>
                  <a:pt x="3207" y="38"/>
                </a:lnTo>
                <a:close/>
                <a:moveTo>
                  <a:pt x="1" y="3933"/>
                </a:moveTo>
                <a:lnTo>
                  <a:pt x="19" y="4288"/>
                </a:lnTo>
                <a:lnTo>
                  <a:pt x="57" y="4623"/>
                </a:lnTo>
                <a:lnTo>
                  <a:pt x="112" y="4903"/>
                </a:lnTo>
                <a:lnTo>
                  <a:pt x="168" y="5145"/>
                </a:lnTo>
                <a:lnTo>
                  <a:pt x="243" y="5294"/>
                </a:lnTo>
                <a:lnTo>
                  <a:pt x="336" y="5425"/>
                </a:lnTo>
                <a:lnTo>
                  <a:pt x="448" y="5518"/>
                </a:lnTo>
                <a:lnTo>
                  <a:pt x="597" y="5574"/>
                </a:lnTo>
                <a:lnTo>
                  <a:pt x="839" y="5630"/>
                </a:lnTo>
                <a:lnTo>
                  <a:pt x="1119" y="5686"/>
                </a:lnTo>
                <a:lnTo>
                  <a:pt x="1455" y="5723"/>
                </a:lnTo>
                <a:lnTo>
                  <a:pt x="1827" y="5741"/>
                </a:lnTo>
                <a:lnTo>
                  <a:pt x="1" y="393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29" name="Google Shape;429;g2b975a0ff47_0_15897"/>
          <p:cNvSpPr/>
          <p:nvPr/>
        </p:nvSpPr>
        <p:spPr>
          <a:xfrm>
            <a:off x="5609647" y="4659311"/>
            <a:ext cx="158325" cy="170089"/>
          </a:xfrm>
          <a:custGeom>
            <a:avLst/>
            <a:gdLst/>
            <a:ahLst/>
            <a:cxnLst/>
            <a:rect l="l" t="t" r="r" b="b"/>
            <a:pathLst>
              <a:path w="5518" h="5928" extrusionOk="0">
                <a:moveTo>
                  <a:pt x="2069" y="2480"/>
                </a:moveTo>
                <a:lnTo>
                  <a:pt x="2107" y="2498"/>
                </a:lnTo>
                <a:lnTo>
                  <a:pt x="2125" y="2535"/>
                </a:lnTo>
                <a:lnTo>
                  <a:pt x="2125" y="3281"/>
                </a:lnTo>
                <a:lnTo>
                  <a:pt x="2107" y="3318"/>
                </a:lnTo>
                <a:lnTo>
                  <a:pt x="2069" y="3337"/>
                </a:lnTo>
                <a:lnTo>
                  <a:pt x="1752" y="3337"/>
                </a:lnTo>
                <a:lnTo>
                  <a:pt x="1715" y="3318"/>
                </a:lnTo>
                <a:lnTo>
                  <a:pt x="1696" y="3281"/>
                </a:lnTo>
                <a:lnTo>
                  <a:pt x="1696" y="2535"/>
                </a:lnTo>
                <a:lnTo>
                  <a:pt x="1715" y="2498"/>
                </a:lnTo>
                <a:lnTo>
                  <a:pt x="1752" y="2480"/>
                </a:lnTo>
                <a:close/>
                <a:moveTo>
                  <a:pt x="3766" y="2480"/>
                </a:moveTo>
                <a:lnTo>
                  <a:pt x="3803" y="2498"/>
                </a:lnTo>
                <a:lnTo>
                  <a:pt x="3821" y="2535"/>
                </a:lnTo>
                <a:lnTo>
                  <a:pt x="3821" y="3281"/>
                </a:lnTo>
                <a:lnTo>
                  <a:pt x="3803" y="3318"/>
                </a:lnTo>
                <a:lnTo>
                  <a:pt x="3766" y="3337"/>
                </a:lnTo>
                <a:lnTo>
                  <a:pt x="3449" y="3337"/>
                </a:lnTo>
                <a:lnTo>
                  <a:pt x="3411" y="3318"/>
                </a:lnTo>
                <a:lnTo>
                  <a:pt x="3393" y="3281"/>
                </a:lnTo>
                <a:lnTo>
                  <a:pt x="3393" y="2535"/>
                </a:lnTo>
                <a:lnTo>
                  <a:pt x="3411" y="2498"/>
                </a:lnTo>
                <a:lnTo>
                  <a:pt x="3449" y="2480"/>
                </a:lnTo>
                <a:close/>
                <a:moveTo>
                  <a:pt x="2684" y="0"/>
                </a:moveTo>
                <a:lnTo>
                  <a:pt x="2628" y="38"/>
                </a:lnTo>
                <a:lnTo>
                  <a:pt x="2591" y="94"/>
                </a:lnTo>
                <a:lnTo>
                  <a:pt x="2573" y="168"/>
                </a:lnTo>
                <a:lnTo>
                  <a:pt x="2573" y="224"/>
                </a:lnTo>
                <a:lnTo>
                  <a:pt x="2610" y="261"/>
                </a:lnTo>
                <a:lnTo>
                  <a:pt x="2628" y="299"/>
                </a:lnTo>
                <a:lnTo>
                  <a:pt x="2684" y="336"/>
                </a:lnTo>
                <a:lnTo>
                  <a:pt x="2684" y="1641"/>
                </a:lnTo>
                <a:lnTo>
                  <a:pt x="2591" y="1641"/>
                </a:lnTo>
                <a:lnTo>
                  <a:pt x="2573" y="1659"/>
                </a:lnTo>
                <a:lnTo>
                  <a:pt x="2554" y="1678"/>
                </a:lnTo>
                <a:lnTo>
                  <a:pt x="2554" y="2069"/>
                </a:lnTo>
                <a:lnTo>
                  <a:pt x="2125" y="2069"/>
                </a:lnTo>
                <a:lnTo>
                  <a:pt x="2125" y="1697"/>
                </a:lnTo>
                <a:lnTo>
                  <a:pt x="2107" y="1659"/>
                </a:lnTo>
                <a:lnTo>
                  <a:pt x="2069" y="1641"/>
                </a:lnTo>
                <a:lnTo>
                  <a:pt x="1752" y="1641"/>
                </a:lnTo>
                <a:lnTo>
                  <a:pt x="1715" y="1659"/>
                </a:lnTo>
                <a:lnTo>
                  <a:pt x="1696" y="1697"/>
                </a:lnTo>
                <a:lnTo>
                  <a:pt x="1696" y="2069"/>
                </a:lnTo>
                <a:lnTo>
                  <a:pt x="1268" y="2069"/>
                </a:lnTo>
                <a:lnTo>
                  <a:pt x="1268" y="1697"/>
                </a:lnTo>
                <a:lnTo>
                  <a:pt x="1249" y="1659"/>
                </a:lnTo>
                <a:lnTo>
                  <a:pt x="1212" y="1641"/>
                </a:lnTo>
                <a:lnTo>
                  <a:pt x="895" y="1641"/>
                </a:lnTo>
                <a:lnTo>
                  <a:pt x="858" y="1659"/>
                </a:lnTo>
                <a:lnTo>
                  <a:pt x="839" y="1697"/>
                </a:lnTo>
                <a:lnTo>
                  <a:pt x="839" y="3766"/>
                </a:lnTo>
                <a:lnTo>
                  <a:pt x="410" y="3766"/>
                </a:lnTo>
                <a:lnTo>
                  <a:pt x="410" y="3374"/>
                </a:lnTo>
                <a:lnTo>
                  <a:pt x="392" y="3337"/>
                </a:lnTo>
                <a:lnTo>
                  <a:pt x="19" y="3337"/>
                </a:lnTo>
                <a:lnTo>
                  <a:pt x="0" y="3374"/>
                </a:lnTo>
                <a:lnTo>
                  <a:pt x="0" y="5928"/>
                </a:lnTo>
                <a:lnTo>
                  <a:pt x="2125" y="5928"/>
                </a:lnTo>
                <a:lnTo>
                  <a:pt x="2125" y="4809"/>
                </a:lnTo>
                <a:lnTo>
                  <a:pt x="2144" y="4660"/>
                </a:lnTo>
                <a:lnTo>
                  <a:pt x="2181" y="4530"/>
                </a:lnTo>
                <a:lnTo>
                  <a:pt x="2237" y="4437"/>
                </a:lnTo>
                <a:lnTo>
                  <a:pt x="2312" y="4343"/>
                </a:lnTo>
                <a:lnTo>
                  <a:pt x="2423" y="4269"/>
                </a:lnTo>
                <a:lnTo>
                  <a:pt x="2517" y="4213"/>
                </a:lnTo>
                <a:lnTo>
                  <a:pt x="2647" y="4194"/>
                </a:lnTo>
                <a:lnTo>
                  <a:pt x="2759" y="4176"/>
                </a:lnTo>
                <a:lnTo>
                  <a:pt x="2871" y="4194"/>
                </a:lnTo>
                <a:lnTo>
                  <a:pt x="3001" y="4213"/>
                </a:lnTo>
                <a:lnTo>
                  <a:pt x="3094" y="4269"/>
                </a:lnTo>
                <a:lnTo>
                  <a:pt x="3206" y="4343"/>
                </a:lnTo>
                <a:lnTo>
                  <a:pt x="3281" y="4437"/>
                </a:lnTo>
                <a:lnTo>
                  <a:pt x="3337" y="4530"/>
                </a:lnTo>
                <a:lnTo>
                  <a:pt x="3374" y="4660"/>
                </a:lnTo>
                <a:lnTo>
                  <a:pt x="3393" y="4809"/>
                </a:lnTo>
                <a:lnTo>
                  <a:pt x="3393" y="5928"/>
                </a:lnTo>
                <a:lnTo>
                  <a:pt x="5518" y="5928"/>
                </a:lnTo>
                <a:lnTo>
                  <a:pt x="5518" y="3374"/>
                </a:lnTo>
                <a:lnTo>
                  <a:pt x="5499" y="3337"/>
                </a:lnTo>
                <a:lnTo>
                  <a:pt x="5108" y="3337"/>
                </a:lnTo>
                <a:lnTo>
                  <a:pt x="5089" y="3374"/>
                </a:lnTo>
                <a:lnTo>
                  <a:pt x="5089" y="3766"/>
                </a:lnTo>
                <a:lnTo>
                  <a:pt x="4679" y="3766"/>
                </a:lnTo>
                <a:lnTo>
                  <a:pt x="4679" y="1697"/>
                </a:lnTo>
                <a:lnTo>
                  <a:pt x="4660" y="1659"/>
                </a:lnTo>
                <a:lnTo>
                  <a:pt x="4623" y="1641"/>
                </a:lnTo>
                <a:lnTo>
                  <a:pt x="4287" y="1641"/>
                </a:lnTo>
                <a:lnTo>
                  <a:pt x="4250" y="1659"/>
                </a:lnTo>
                <a:lnTo>
                  <a:pt x="4250" y="1697"/>
                </a:lnTo>
                <a:lnTo>
                  <a:pt x="4250" y="2069"/>
                </a:lnTo>
                <a:lnTo>
                  <a:pt x="3821" y="2069"/>
                </a:lnTo>
                <a:lnTo>
                  <a:pt x="3821" y="1697"/>
                </a:lnTo>
                <a:lnTo>
                  <a:pt x="3803" y="1659"/>
                </a:lnTo>
                <a:lnTo>
                  <a:pt x="3766" y="1641"/>
                </a:lnTo>
                <a:lnTo>
                  <a:pt x="3430" y="1641"/>
                </a:lnTo>
                <a:lnTo>
                  <a:pt x="3393" y="1659"/>
                </a:lnTo>
                <a:lnTo>
                  <a:pt x="3393" y="1697"/>
                </a:lnTo>
                <a:lnTo>
                  <a:pt x="3393" y="2069"/>
                </a:lnTo>
                <a:lnTo>
                  <a:pt x="2964" y="2069"/>
                </a:lnTo>
                <a:lnTo>
                  <a:pt x="2964" y="1697"/>
                </a:lnTo>
                <a:lnTo>
                  <a:pt x="2945" y="1659"/>
                </a:lnTo>
                <a:lnTo>
                  <a:pt x="2908" y="1641"/>
                </a:lnTo>
                <a:lnTo>
                  <a:pt x="2834" y="1641"/>
                </a:lnTo>
                <a:lnTo>
                  <a:pt x="2834" y="1193"/>
                </a:lnTo>
                <a:lnTo>
                  <a:pt x="2983" y="1175"/>
                </a:lnTo>
                <a:lnTo>
                  <a:pt x="3132" y="1156"/>
                </a:lnTo>
                <a:lnTo>
                  <a:pt x="3225" y="1156"/>
                </a:lnTo>
                <a:lnTo>
                  <a:pt x="3318" y="1175"/>
                </a:lnTo>
                <a:lnTo>
                  <a:pt x="3393" y="1193"/>
                </a:lnTo>
                <a:lnTo>
                  <a:pt x="3486" y="1212"/>
                </a:lnTo>
                <a:lnTo>
                  <a:pt x="3672" y="1193"/>
                </a:lnTo>
                <a:lnTo>
                  <a:pt x="3766" y="1156"/>
                </a:lnTo>
                <a:lnTo>
                  <a:pt x="3803" y="1137"/>
                </a:lnTo>
                <a:lnTo>
                  <a:pt x="3821" y="1119"/>
                </a:lnTo>
                <a:lnTo>
                  <a:pt x="3821" y="410"/>
                </a:lnTo>
                <a:lnTo>
                  <a:pt x="3803" y="373"/>
                </a:lnTo>
                <a:lnTo>
                  <a:pt x="3766" y="355"/>
                </a:lnTo>
                <a:lnTo>
                  <a:pt x="3635" y="392"/>
                </a:lnTo>
                <a:lnTo>
                  <a:pt x="3560" y="410"/>
                </a:lnTo>
                <a:lnTo>
                  <a:pt x="3393" y="410"/>
                </a:lnTo>
                <a:lnTo>
                  <a:pt x="3300" y="392"/>
                </a:lnTo>
                <a:lnTo>
                  <a:pt x="3206" y="373"/>
                </a:lnTo>
                <a:lnTo>
                  <a:pt x="3094" y="355"/>
                </a:lnTo>
                <a:lnTo>
                  <a:pt x="2964" y="373"/>
                </a:lnTo>
                <a:lnTo>
                  <a:pt x="2834" y="392"/>
                </a:lnTo>
                <a:lnTo>
                  <a:pt x="2834" y="336"/>
                </a:lnTo>
                <a:lnTo>
                  <a:pt x="2871" y="299"/>
                </a:lnTo>
                <a:lnTo>
                  <a:pt x="2908" y="261"/>
                </a:lnTo>
                <a:lnTo>
                  <a:pt x="2927" y="224"/>
                </a:lnTo>
                <a:lnTo>
                  <a:pt x="2927" y="168"/>
                </a:lnTo>
                <a:lnTo>
                  <a:pt x="2908" y="94"/>
                </a:lnTo>
                <a:lnTo>
                  <a:pt x="2871" y="38"/>
                </a:lnTo>
                <a:lnTo>
                  <a:pt x="281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0" name="Google Shape;430;g2b975a0ff47_0_15897"/>
          <p:cNvSpPr/>
          <p:nvPr/>
        </p:nvSpPr>
        <p:spPr>
          <a:xfrm>
            <a:off x="5158275" y="4669740"/>
            <a:ext cx="191494" cy="149230"/>
          </a:xfrm>
          <a:custGeom>
            <a:avLst/>
            <a:gdLst/>
            <a:ahLst/>
            <a:cxnLst/>
            <a:rect l="l" t="t" r="r" b="b"/>
            <a:pathLst>
              <a:path w="6674" h="5201" extrusionOk="0">
                <a:moveTo>
                  <a:pt x="4325" y="653"/>
                </a:moveTo>
                <a:lnTo>
                  <a:pt x="4381" y="671"/>
                </a:lnTo>
                <a:lnTo>
                  <a:pt x="4455" y="727"/>
                </a:lnTo>
                <a:lnTo>
                  <a:pt x="4530" y="821"/>
                </a:lnTo>
                <a:lnTo>
                  <a:pt x="4548" y="876"/>
                </a:lnTo>
                <a:lnTo>
                  <a:pt x="4548" y="932"/>
                </a:lnTo>
                <a:lnTo>
                  <a:pt x="4548" y="988"/>
                </a:lnTo>
                <a:lnTo>
                  <a:pt x="4530" y="1044"/>
                </a:lnTo>
                <a:lnTo>
                  <a:pt x="4455" y="1119"/>
                </a:lnTo>
                <a:lnTo>
                  <a:pt x="4381" y="1193"/>
                </a:lnTo>
                <a:lnTo>
                  <a:pt x="4325" y="1193"/>
                </a:lnTo>
                <a:lnTo>
                  <a:pt x="4269" y="1212"/>
                </a:lnTo>
                <a:lnTo>
                  <a:pt x="4213" y="1193"/>
                </a:lnTo>
                <a:lnTo>
                  <a:pt x="4157" y="1193"/>
                </a:lnTo>
                <a:lnTo>
                  <a:pt x="4064" y="1119"/>
                </a:lnTo>
                <a:lnTo>
                  <a:pt x="4008" y="1044"/>
                </a:lnTo>
                <a:lnTo>
                  <a:pt x="3989" y="988"/>
                </a:lnTo>
                <a:lnTo>
                  <a:pt x="3989" y="932"/>
                </a:lnTo>
                <a:lnTo>
                  <a:pt x="3989" y="876"/>
                </a:lnTo>
                <a:lnTo>
                  <a:pt x="4008" y="821"/>
                </a:lnTo>
                <a:lnTo>
                  <a:pt x="4064" y="727"/>
                </a:lnTo>
                <a:lnTo>
                  <a:pt x="4157" y="671"/>
                </a:lnTo>
                <a:lnTo>
                  <a:pt x="4213" y="653"/>
                </a:lnTo>
                <a:close/>
                <a:moveTo>
                  <a:pt x="4101" y="0"/>
                </a:moveTo>
                <a:lnTo>
                  <a:pt x="3952" y="56"/>
                </a:lnTo>
                <a:lnTo>
                  <a:pt x="3803" y="112"/>
                </a:lnTo>
                <a:lnTo>
                  <a:pt x="3672" y="205"/>
                </a:lnTo>
                <a:lnTo>
                  <a:pt x="3560" y="317"/>
                </a:lnTo>
                <a:lnTo>
                  <a:pt x="3467" y="448"/>
                </a:lnTo>
                <a:lnTo>
                  <a:pt x="3393" y="597"/>
                </a:lnTo>
                <a:lnTo>
                  <a:pt x="3355" y="746"/>
                </a:lnTo>
                <a:lnTo>
                  <a:pt x="3001" y="802"/>
                </a:lnTo>
                <a:lnTo>
                  <a:pt x="2666" y="895"/>
                </a:lnTo>
                <a:lnTo>
                  <a:pt x="2349" y="988"/>
                </a:lnTo>
                <a:lnTo>
                  <a:pt x="2032" y="1137"/>
                </a:lnTo>
                <a:lnTo>
                  <a:pt x="1734" y="1305"/>
                </a:lnTo>
                <a:lnTo>
                  <a:pt x="1454" y="1492"/>
                </a:lnTo>
                <a:lnTo>
                  <a:pt x="1212" y="1715"/>
                </a:lnTo>
                <a:lnTo>
                  <a:pt x="970" y="1958"/>
                </a:lnTo>
                <a:lnTo>
                  <a:pt x="746" y="2200"/>
                </a:lnTo>
                <a:lnTo>
                  <a:pt x="559" y="2480"/>
                </a:lnTo>
                <a:lnTo>
                  <a:pt x="392" y="2778"/>
                </a:lnTo>
                <a:lnTo>
                  <a:pt x="261" y="3095"/>
                </a:lnTo>
                <a:lnTo>
                  <a:pt x="149" y="3412"/>
                </a:lnTo>
                <a:lnTo>
                  <a:pt x="56" y="3747"/>
                </a:lnTo>
                <a:lnTo>
                  <a:pt x="19" y="4101"/>
                </a:lnTo>
                <a:lnTo>
                  <a:pt x="0" y="4455"/>
                </a:lnTo>
                <a:lnTo>
                  <a:pt x="19" y="4604"/>
                </a:lnTo>
                <a:lnTo>
                  <a:pt x="56" y="4754"/>
                </a:lnTo>
                <a:lnTo>
                  <a:pt x="131" y="4865"/>
                </a:lnTo>
                <a:lnTo>
                  <a:pt x="224" y="4977"/>
                </a:lnTo>
                <a:lnTo>
                  <a:pt x="336" y="5070"/>
                </a:lnTo>
                <a:lnTo>
                  <a:pt x="448" y="5126"/>
                </a:lnTo>
                <a:lnTo>
                  <a:pt x="597" y="5182"/>
                </a:lnTo>
                <a:lnTo>
                  <a:pt x="746" y="5201"/>
                </a:lnTo>
                <a:lnTo>
                  <a:pt x="4269" y="5201"/>
                </a:lnTo>
                <a:lnTo>
                  <a:pt x="4343" y="5182"/>
                </a:lnTo>
                <a:lnTo>
                  <a:pt x="4399" y="5145"/>
                </a:lnTo>
                <a:lnTo>
                  <a:pt x="4437" y="5089"/>
                </a:lnTo>
                <a:lnTo>
                  <a:pt x="4455" y="5015"/>
                </a:lnTo>
                <a:lnTo>
                  <a:pt x="4437" y="4940"/>
                </a:lnTo>
                <a:lnTo>
                  <a:pt x="4418" y="4865"/>
                </a:lnTo>
                <a:lnTo>
                  <a:pt x="4381" y="4791"/>
                </a:lnTo>
                <a:lnTo>
                  <a:pt x="4343" y="4754"/>
                </a:lnTo>
                <a:lnTo>
                  <a:pt x="4287" y="4698"/>
                </a:lnTo>
                <a:lnTo>
                  <a:pt x="4231" y="4660"/>
                </a:lnTo>
                <a:lnTo>
                  <a:pt x="4157" y="4642"/>
                </a:lnTo>
                <a:lnTo>
                  <a:pt x="3150" y="4642"/>
                </a:lnTo>
                <a:lnTo>
                  <a:pt x="3579" y="4083"/>
                </a:lnTo>
                <a:lnTo>
                  <a:pt x="3654" y="3915"/>
                </a:lnTo>
                <a:lnTo>
                  <a:pt x="3710" y="3728"/>
                </a:lnTo>
                <a:lnTo>
                  <a:pt x="3710" y="3561"/>
                </a:lnTo>
                <a:lnTo>
                  <a:pt x="3672" y="3374"/>
                </a:lnTo>
                <a:lnTo>
                  <a:pt x="3598" y="3206"/>
                </a:lnTo>
                <a:lnTo>
                  <a:pt x="3505" y="3057"/>
                </a:lnTo>
                <a:lnTo>
                  <a:pt x="3355" y="2927"/>
                </a:lnTo>
                <a:lnTo>
                  <a:pt x="3281" y="2890"/>
                </a:lnTo>
                <a:lnTo>
                  <a:pt x="3188" y="2834"/>
                </a:lnTo>
                <a:lnTo>
                  <a:pt x="3076" y="2796"/>
                </a:lnTo>
                <a:lnTo>
                  <a:pt x="2964" y="2778"/>
                </a:lnTo>
                <a:lnTo>
                  <a:pt x="2852" y="2778"/>
                </a:lnTo>
                <a:lnTo>
                  <a:pt x="2759" y="2796"/>
                </a:lnTo>
                <a:lnTo>
                  <a:pt x="2647" y="2815"/>
                </a:lnTo>
                <a:lnTo>
                  <a:pt x="2535" y="2852"/>
                </a:lnTo>
                <a:lnTo>
                  <a:pt x="2442" y="2908"/>
                </a:lnTo>
                <a:lnTo>
                  <a:pt x="2349" y="2964"/>
                </a:lnTo>
                <a:lnTo>
                  <a:pt x="1957" y="3244"/>
                </a:lnTo>
                <a:lnTo>
                  <a:pt x="1902" y="3281"/>
                </a:lnTo>
                <a:lnTo>
                  <a:pt x="1827" y="3281"/>
                </a:lnTo>
                <a:lnTo>
                  <a:pt x="1752" y="3262"/>
                </a:lnTo>
                <a:lnTo>
                  <a:pt x="1696" y="3206"/>
                </a:lnTo>
                <a:lnTo>
                  <a:pt x="1678" y="3151"/>
                </a:lnTo>
                <a:lnTo>
                  <a:pt x="1678" y="3076"/>
                </a:lnTo>
                <a:lnTo>
                  <a:pt x="1696" y="3001"/>
                </a:lnTo>
                <a:lnTo>
                  <a:pt x="1734" y="2946"/>
                </a:lnTo>
                <a:lnTo>
                  <a:pt x="2144" y="2647"/>
                </a:lnTo>
                <a:lnTo>
                  <a:pt x="2312" y="2535"/>
                </a:lnTo>
                <a:lnTo>
                  <a:pt x="2498" y="2461"/>
                </a:lnTo>
                <a:lnTo>
                  <a:pt x="2684" y="2424"/>
                </a:lnTo>
                <a:lnTo>
                  <a:pt x="2871" y="2405"/>
                </a:lnTo>
                <a:lnTo>
                  <a:pt x="3057" y="2424"/>
                </a:lnTo>
                <a:lnTo>
                  <a:pt x="3244" y="2461"/>
                </a:lnTo>
                <a:lnTo>
                  <a:pt x="3430" y="2535"/>
                </a:lnTo>
                <a:lnTo>
                  <a:pt x="3598" y="2647"/>
                </a:lnTo>
                <a:lnTo>
                  <a:pt x="3728" y="2778"/>
                </a:lnTo>
                <a:lnTo>
                  <a:pt x="3821" y="2871"/>
                </a:lnTo>
                <a:lnTo>
                  <a:pt x="3896" y="2983"/>
                </a:lnTo>
                <a:lnTo>
                  <a:pt x="3971" y="3132"/>
                </a:lnTo>
                <a:lnTo>
                  <a:pt x="4045" y="3318"/>
                </a:lnTo>
                <a:lnTo>
                  <a:pt x="4064" y="3505"/>
                </a:lnTo>
                <a:lnTo>
                  <a:pt x="4064" y="3728"/>
                </a:lnTo>
                <a:lnTo>
                  <a:pt x="5443" y="5201"/>
                </a:lnTo>
                <a:lnTo>
                  <a:pt x="6487" y="5201"/>
                </a:lnTo>
                <a:lnTo>
                  <a:pt x="6561" y="5182"/>
                </a:lnTo>
                <a:lnTo>
                  <a:pt x="6617" y="5145"/>
                </a:lnTo>
                <a:lnTo>
                  <a:pt x="6673" y="5089"/>
                </a:lnTo>
                <a:lnTo>
                  <a:pt x="6673" y="5015"/>
                </a:lnTo>
                <a:lnTo>
                  <a:pt x="6673" y="4940"/>
                </a:lnTo>
                <a:lnTo>
                  <a:pt x="6655" y="4865"/>
                </a:lnTo>
                <a:lnTo>
                  <a:pt x="6617" y="4791"/>
                </a:lnTo>
                <a:lnTo>
                  <a:pt x="6580" y="4754"/>
                </a:lnTo>
                <a:lnTo>
                  <a:pt x="6524" y="4698"/>
                </a:lnTo>
                <a:lnTo>
                  <a:pt x="6450" y="4660"/>
                </a:lnTo>
                <a:lnTo>
                  <a:pt x="6375" y="4642"/>
                </a:lnTo>
                <a:lnTo>
                  <a:pt x="5685" y="4642"/>
                </a:lnTo>
                <a:lnTo>
                  <a:pt x="4548" y="3412"/>
                </a:lnTo>
                <a:lnTo>
                  <a:pt x="6338" y="2424"/>
                </a:lnTo>
                <a:lnTo>
                  <a:pt x="6412" y="2368"/>
                </a:lnTo>
                <a:lnTo>
                  <a:pt x="6487" y="2312"/>
                </a:lnTo>
                <a:lnTo>
                  <a:pt x="6543" y="2237"/>
                </a:lnTo>
                <a:lnTo>
                  <a:pt x="6580" y="2163"/>
                </a:lnTo>
                <a:lnTo>
                  <a:pt x="6617" y="2088"/>
                </a:lnTo>
                <a:lnTo>
                  <a:pt x="6655" y="2014"/>
                </a:lnTo>
                <a:lnTo>
                  <a:pt x="6673" y="1920"/>
                </a:lnTo>
                <a:lnTo>
                  <a:pt x="6673" y="1827"/>
                </a:lnTo>
                <a:lnTo>
                  <a:pt x="6673" y="1734"/>
                </a:lnTo>
                <a:lnTo>
                  <a:pt x="6655" y="1641"/>
                </a:lnTo>
                <a:lnTo>
                  <a:pt x="6617" y="1566"/>
                </a:lnTo>
                <a:lnTo>
                  <a:pt x="6580" y="1473"/>
                </a:lnTo>
                <a:lnTo>
                  <a:pt x="6524" y="1398"/>
                </a:lnTo>
                <a:lnTo>
                  <a:pt x="6468" y="1342"/>
                </a:lnTo>
                <a:lnTo>
                  <a:pt x="6412" y="1287"/>
                </a:lnTo>
                <a:lnTo>
                  <a:pt x="6319" y="1231"/>
                </a:lnTo>
                <a:lnTo>
                  <a:pt x="5946" y="1044"/>
                </a:lnTo>
                <a:lnTo>
                  <a:pt x="5574" y="895"/>
                </a:lnTo>
                <a:lnTo>
                  <a:pt x="5182" y="746"/>
                </a:lnTo>
                <a:lnTo>
                  <a:pt x="5126" y="597"/>
                </a:lnTo>
                <a:lnTo>
                  <a:pt x="5070" y="448"/>
                </a:lnTo>
                <a:lnTo>
                  <a:pt x="4977" y="317"/>
                </a:lnTo>
                <a:lnTo>
                  <a:pt x="4865" y="205"/>
                </a:lnTo>
                <a:lnTo>
                  <a:pt x="4735" y="112"/>
                </a:lnTo>
                <a:lnTo>
                  <a:pt x="4586" y="56"/>
                </a:lnTo>
                <a:lnTo>
                  <a:pt x="443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1" name="Google Shape;431;g2b975a0ff47_0_15897"/>
          <p:cNvSpPr/>
          <p:nvPr/>
        </p:nvSpPr>
        <p:spPr>
          <a:xfrm>
            <a:off x="4749137" y="4661979"/>
            <a:ext cx="165297" cy="164752"/>
          </a:xfrm>
          <a:custGeom>
            <a:avLst/>
            <a:gdLst/>
            <a:ahLst/>
            <a:cxnLst/>
            <a:rect l="l" t="t" r="r" b="b"/>
            <a:pathLst>
              <a:path w="5761" h="5742" extrusionOk="0">
                <a:moveTo>
                  <a:pt x="1958" y="1939"/>
                </a:moveTo>
                <a:lnTo>
                  <a:pt x="2033" y="1958"/>
                </a:lnTo>
                <a:lnTo>
                  <a:pt x="2107" y="1976"/>
                </a:lnTo>
                <a:lnTo>
                  <a:pt x="2163" y="2014"/>
                </a:lnTo>
                <a:lnTo>
                  <a:pt x="2219" y="2051"/>
                </a:lnTo>
                <a:lnTo>
                  <a:pt x="2256" y="2107"/>
                </a:lnTo>
                <a:lnTo>
                  <a:pt x="2293" y="2163"/>
                </a:lnTo>
                <a:lnTo>
                  <a:pt x="2312" y="2237"/>
                </a:lnTo>
                <a:lnTo>
                  <a:pt x="2331" y="2312"/>
                </a:lnTo>
                <a:lnTo>
                  <a:pt x="2312" y="2386"/>
                </a:lnTo>
                <a:lnTo>
                  <a:pt x="2293" y="2461"/>
                </a:lnTo>
                <a:lnTo>
                  <a:pt x="2256" y="2517"/>
                </a:lnTo>
                <a:lnTo>
                  <a:pt x="2219" y="2573"/>
                </a:lnTo>
                <a:lnTo>
                  <a:pt x="2163" y="2629"/>
                </a:lnTo>
                <a:lnTo>
                  <a:pt x="2107" y="2666"/>
                </a:lnTo>
                <a:lnTo>
                  <a:pt x="2033" y="2685"/>
                </a:lnTo>
                <a:lnTo>
                  <a:pt x="1883" y="2685"/>
                </a:lnTo>
                <a:lnTo>
                  <a:pt x="1809" y="2666"/>
                </a:lnTo>
                <a:lnTo>
                  <a:pt x="1753" y="2629"/>
                </a:lnTo>
                <a:lnTo>
                  <a:pt x="1697" y="2573"/>
                </a:lnTo>
                <a:lnTo>
                  <a:pt x="1641" y="2517"/>
                </a:lnTo>
                <a:lnTo>
                  <a:pt x="1604" y="2461"/>
                </a:lnTo>
                <a:lnTo>
                  <a:pt x="1585" y="2386"/>
                </a:lnTo>
                <a:lnTo>
                  <a:pt x="1585" y="2312"/>
                </a:lnTo>
                <a:lnTo>
                  <a:pt x="1585" y="2237"/>
                </a:lnTo>
                <a:lnTo>
                  <a:pt x="1604" y="2163"/>
                </a:lnTo>
                <a:lnTo>
                  <a:pt x="1641" y="2107"/>
                </a:lnTo>
                <a:lnTo>
                  <a:pt x="1697" y="2051"/>
                </a:lnTo>
                <a:lnTo>
                  <a:pt x="1753" y="2014"/>
                </a:lnTo>
                <a:lnTo>
                  <a:pt x="1809" y="1976"/>
                </a:lnTo>
                <a:lnTo>
                  <a:pt x="1883" y="1958"/>
                </a:lnTo>
                <a:lnTo>
                  <a:pt x="1958" y="1939"/>
                </a:lnTo>
                <a:close/>
                <a:moveTo>
                  <a:pt x="3803" y="1939"/>
                </a:moveTo>
                <a:lnTo>
                  <a:pt x="3878" y="1958"/>
                </a:lnTo>
                <a:lnTo>
                  <a:pt x="3952" y="1976"/>
                </a:lnTo>
                <a:lnTo>
                  <a:pt x="4008" y="2014"/>
                </a:lnTo>
                <a:lnTo>
                  <a:pt x="4064" y="2051"/>
                </a:lnTo>
                <a:lnTo>
                  <a:pt x="4120" y="2107"/>
                </a:lnTo>
                <a:lnTo>
                  <a:pt x="4157" y="2163"/>
                </a:lnTo>
                <a:lnTo>
                  <a:pt x="4176" y="2237"/>
                </a:lnTo>
                <a:lnTo>
                  <a:pt x="4176" y="2312"/>
                </a:lnTo>
                <a:lnTo>
                  <a:pt x="4176" y="2386"/>
                </a:lnTo>
                <a:lnTo>
                  <a:pt x="4157" y="2461"/>
                </a:lnTo>
                <a:lnTo>
                  <a:pt x="4120" y="2517"/>
                </a:lnTo>
                <a:lnTo>
                  <a:pt x="4064" y="2573"/>
                </a:lnTo>
                <a:lnTo>
                  <a:pt x="4008" y="2629"/>
                </a:lnTo>
                <a:lnTo>
                  <a:pt x="3952" y="2666"/>
                </a:lnTo>
                <a:lnTo>
                  <a:pt x="3878" y="2685"/>
                </a:lnTo>
                <a:lnTo>
                  <a:pt x="3729" y="2685"/>
                </a:lnTo>
                <a:lnTo>
                  <a:pt x="3673" y="2666"/>
                </a:lnTo>
                <a:lnTo>
                  <a:pt x="3598" y="2629"/>
                </a:lnTo>
                <a:lnTo>
                  <a:pt x="3542" y="2573"/>
                </a:lnTo>
                <a:lnTo>
                  <a:pt x="3505" y="2517"/>
                </a:lnTo>
                <a:lnTo>
                  <a:pt x="3468" y="2461"/>
                </a:lnTo>
                <a:lnTo>
                  <a:pt x="3449" y="2386"/>
                </a:lnTo>
                <a:lnTo>
                  <a:pt x="3431" y="2312"/>
                </a:lnTo>
                <a:lnTo>
                  <a:pt x="3449" y="2237"/>
                </a:lnTo>
                <a:lnTo>
                  <a:pt x="3468" y="2163"/>
                </a:lnTo>
                <a:lnTo>
                  <a:pt x="3505" y="2107"/>
                </a:lnTo>
                <a:lnTo>
                  <a:pt x="3542" y="2051"/>
                </a:lnTo>
                <a:lnTo>
                  <a:pt x="3598" y="2014"/>
                </a:lnTo>
                <a:lnTo>
                  <a:pt x="3673" y="1976"/>
                </a:lnTo>
                <a:lnTo>
                  <a:pt x="3729" y="1958"/>
                </a:lnTo>
                <a:lnTo>
                  <a:pt x="3803" y="1939"/>
                </a:lnTo>
                <a:close/>
                <a:moveTo>
                  <a:pt x="2890" y="3523"/>
                </a:moveTo>
                <a:lnTo>
                  <a:pt x="3039" y="3542"/>
                </a:lnTo>
                <a:lnTo>
                  <a:pt x="3225" y="3561"/>
                </a:lnTo>
                <a:lnTo>
                  <a:pt x="3393" y="3617"/>
                </a:lnTo>
                <a:lnTo>
                  <a:pt x="3561" y="3710"/>
                </a:lnTo>
                <a:lnTo>
                  <a:pt x="3710" y="3803"/>
                </a:lnTo>
                <a:lnTo>
                  <a:pt x="3841" y="3933"/>
                </a:lnTo>
                <a:lnTo>
                  <a:pt x="3934" y="4064"/>
                </a:lnTo>
                <a:lnTo>
                  <a:pt x="3971" y="4138"/>
                </a:lnTo>
                <a:lnTo>
                  <a:pt x="3990" y="4232"/>
                </a:lnTo>
                <a:lnTo>
                  <a:pt x="3990" y="4288"/>
                </a:lnTo>
                <a:lnTo>
                  <a:pt x="3990" y="4325"/>
                </a:lnTo>
                <a:lnTo>
                  <a:pt x="3971" y="4362"/>
                </a:lnTo>
                <a:lnTo>
                  <a:pt x="3934" y="4399"/>
                </a:lnTo>
                <a:lnTo>
                  <a:pt x="3897" y="4437"/>
                </a:lnTo>
                <a:lnTo>
                  <a:pt x="3859" y="4437"/>
                </a:lnTo>
                <a:lnTo>
                  <a:pt x="3803" y="4455"/>
                </a:lnTo>
                <a:lnTo>
                  <a:pt x="3747" y="4437"/>
                </a:lnTo>
                <a:lnTo>
                  <a:pt x="3486" y="4362"/>
                </a:lnTo>
                <a:lnTo>
                  <a:pt x="3244" y="4306"/>
                </a:lnTo>
                <a:lnTo>
                  <a:pt x="3039" y="4269"/>
                </a:lnTo>
                <a:lnTo>
                  <a:pt x="2722" y="4269"/>
                </a:lnTo>
                <a:lnTo>
                  <a:pt x="2517" y="4306"/>
                </a:lnTo>
                <a:lnTo>
                  <a:pt x="2275" y="4362"/>
                </a:lnTo>
                <a:lnTo>
                  <a:pt x="2014" y="4437"/>
                </a:lnTo>
                <a:lnTo>
                  <a:pt x="1958" y="4455"/>
                </a:lnTo>
                <a:lnTo>
                  <a:pt x="1921" y="4437"/>
                </a:lnTo>
                <a:lnTo>
                  <a:pt x="1865" y="4437"/>
                </a:lnTo>
                <a:lnTo>
                  <a:pt x="1827" y="4399"/>
                </a:lnTo>
                <a:lnTo>
                  <a:pt x="1809" y="4362"/>
                </a:lnTo>
                <a:lnTo>
                  <a:pt x="1772" y="4325"/>
                </a:lnTo>
                <a:lnTo>
                  <a:pt x="1772" y="4288"/>
                </a:lnTo>
                <a:lnTo>
                  <a:pt x="1772" y="4232"/>
                </a:lnTo>
                <a:lnTo>
                  <a:pt x="1790" y="4138"/>
                </a:lnTo>
                <a:lnTo>
                  <a:pt x="1827" y="4064"/>
                </a:lnTo>
                <a:lnTo>
                  <a:pt x="1921" y="3933"/>
                </a:lnTo>
                <a:lnTo>
                  <a:pt x="2051" y="3803"/>
                </a:lnTo>
                <a:lnTo>
                  <a:pt x="2200" y="3710"/>
                </a:lnTo>
                <a:lnTo>
                  <a:pt x="2368" y="3617"/>
                </a:lnTo>
                <a:lnTo>
                  <a:pt x="2536" y="3561"/>
                </a:lnTo>
                <a:lnTo>
                  <a:pt x="2722" y="3542"/>
                </a:lnTo>
                <a:lnTo>
                  <a:pt x="2890" y="3523"/>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2"/>
                </a:lnTo>
                <a:lnTo>
                  <a:pt x="224" y="1753"/>
                </a:lnTo>
                <a:lnTo>
                  <a:pt x="131" y="2014"/>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6"/>
                </a:lnTo>
                <a:lnTo>
                  <a:pt x="2592" y="5741"/>
                </a:lnTo>
                <a:lnTo>
                  <a:pt x="3170" y="5741"/>
                </a:lnTo>
                <a:lnTo>
                  <a:pt x="3468" y="5686"/>
                </a:lnTo>
                <a:lnTo>
                  <a:pt x="3729" y="5611"/>
                </a:lnTo>
                <a:lnTo>
                  <a:pt x="4008" y="5518"/>
                </a:lnTo>
                <a:lnTo>
                  <a:pt x="4251" y="5406"/>
                </a:lnTo>
                <a:lnTo>
                  <a:pt x="4493" y="5257"/>
                </a:lnTo>
                <a:lnTo>
                  <a:pt x="4717" y="5089"/>
                </a:lnTo>
                <a:lnTo>
                  <a:pt x="4922" y="4903"/>
                </a:lnTo>
                <a:lnTo>
                  <a:pt x="5108" y="4698"/>
                </a:lnTo>
                <a:lnTo>
                  <a:pt x="5276" y="4474"/>
                </a:lnTo>
                <a:lnTo>
                  <a:pt x="5406" y="4250"/>
                </a:lnTo>
                <a:lnTo>
                  <a:pt x="5537" y="3989"/>
                </a:lnTo>
                <a:lnTo>
                  <a:pt x="5630" y="3728"/>
                </a:lnTo>
                <a:lnTo>
                  <a:pt x="5705" y="3449"/>
                </a:lnTo>
                <a:lnTo>
                  <a:pt x="5742" y="3169"/>
                </a:lnTo>
                <a:lnTo>
                  <a:pt x="5760" y="2871"/>
                </a:lnTo>
                <a:lnTo>
                  <a:pt x="5742" y="2573"/>
                </a:lnTo>
                <a:lnTo>
                  <a:pt x="5705" y="2293"/>
                </a:lnTo>
                <a:lnTo>
                  <a:pt x="5630" y="2014"/>
                </a:lnTo>
                <a:lnTo>
                  <a:pt x="5537" y="1753"/>
                </a:lnTo>
                <a:lnTo>
                  <a:pt x="5406" y="1492"/>
                </a:lnTo>
                <a:lnTo>
                  <a:pt x="5276"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2" name="Google Shape;432;g2b975a0ff47_0_15897"/>
          <p:cNvSpPr/>
          <p:nvPr/>
        </p:nvSpPr>
        <p:spPr>
          <a:xfrm>
            <a:off x="4330388" y="4661979"/>
            <a:ext cx="165297" cy="164752"/>
          </a:xfrm>
          <a:custGeom>
            <a:avLst/>
            <a:gdLst/>
            <a:ahLst/>
            <a:cxnLst/>
            <a:rect l="l" t="t" r="r" b="b"/>
            <a:pathLst>
              <a:path w="5761" h="5742" extrusionOk="0">
                <a:moveTo>
                  <a:pt x="2871" y="1958"/>
                </a:moveTo>
                <a:lnTo>
                  <a:pt x="1977" y="2629"/>
                </a:lnTo>
                <a:lnTo>
                  <a:pt x="2312" y="3672"/>
                </a:lnTo>
                <a:lnTo>
                  <a:pt x="3431" y="3672"/>
                </a:lnTo>
                <a:lnTo>
                  <a:pt x="3785" y="2629"/>
                </a:lnTo>
                <a:lnTo>
                  <a:pt x="2871" y="1958"/>
                </a:lnTo>
                <a:close/>
                <a:moveTo>
                  <a:pt x="3580" y="671"/>
                </a:moveTo>
                <a:lnTo>
                  <a:pt x="3766" y="727"/>
                </a:lnTo>
                <a:lnTo>
                  <a:pt x="3934" y="802"/>
                </a:lnTo>
                <a:lnTo>
                  <a:pt x="4083" y="895"/>
                </a:lnTo>
                <a:lnTo>
                  <a:pt x="4232" y="988"/>
                </a:lnTo>
                <a:lnTo>
                  <a:pt x="4381" y="1100"/>
                </a:lnTo>
                <a:lnTo>
                  <a:pt x="4512" y="1231"/>
                </a:lnTo>
                <a:lnTo>
                  <a:pt x="4642" y="1361"/>
                </a:lnTo>
                <a:lnTo>
                  <a:pt x="4754" y="1510"/>
                </a:lnTo>
                <a:lnTo>
                  <a:pt x="4363" y="1473"/>
                </a:lnTo>
                <a:lnTo>
                  <a:pt x="4157" y="2461"/>
                </a:lnTo>
                <a:lnTo>
                  <a:pt x="4884" y="3132"/>
                </a:lnTo>
                <a:lnTo>
                  <a:pt x="5201" y="2871"/>
                </a:lnTo>
                <a:lnTo>
                  <a:pt x="5183" y="3057"/>
                </a:lnTo>
                <a:lnTo>
                  <a:pt x="5164" y="3244"/>
                </a:lnTo>
                <a:lnTo>
                  <a:pt x="5127" y="3412"/>
                </a:lnTo>
                <a:lnTo>
                  <a:pt x="5089" y="3598"/>
                </a:lnTo>
                <a:lnTo>
                  <a:pt x="5015" y="3766"/>
                </a:lnTo>
                <a:lnTo>
                  <a:pt x="4940" y="3933"/>
                </a:lnTo>
                <a:lnTo>
                  <a:pt x="4847" y="4083"/>
                </a:lnTo>
                <a:lnTo>
                  <a:pt x="4754" y="4232"/>
                </a:lnTo>
                <a:lnTo>
                  <a:pt x="4661" y="3840"/>
                </a:lnTo>
                <a:lnTo>
                  <a:pt x="3673" y="3971"/>
                </a:lnTo>
                <a:lnTo>
                  <a:pt x="3244" y="4865"/>
                </a:lnTo>
                <a:lnTo>
                  <a:pt x="3598" y="5070"/>
                </a:lnTo>
                <a:lnTo>
                  <a:pt x="3412" y="5126"/>
                </a:lnTo>
                <a:lnTo>
                  <a:pt x="3244" y="5164"/>
                </a:lnTo>
                <a:lnTo>
                  <a:pt x="3058" y="5182"/>
                </a:lnTo>
                <a:lnTo>
                  <a:pt x="2871" y="5201"/>
                </a:lnTo>
                <a:lnTo>
                  <a:pt x="2685" y="5182"/>
                </a:lnTo>
                <a:lnTo>
                  <a:pt x="2517" y="5164"/>
                </a:lnTo>
                <a:lnTo>
                  <a:pt x="2331" y="5126"/>
                </a:lnTo>
                <a:lnTo>
                  <a:pt x="2144" y="5070"/>
                </a:lnTo>
                <a:lnTo>
                  <a:pt x="2499" y="4865"/>
                </a:lnTo>
                <a:lnTo>
                  <a:pt x="2070" y="3971"/>
                </a:lnTo>
                <a:lnTo>
                  <a:pt x="1082" y="3840"/>
                </a:lnTo>
                <a:lnTo>
                  <a:pt x="1007" y="4232"/>
                </a:lnTo>
                <a:lnTo>
                  <a:pt x="895" y="4083"/>
                </a:lnTo>
                <a:lnTo>
                  <a:pt x="802" y="3933"/>
                </a:lnTo>
                <a:lnTo>
                  <a:pt x="728" y="3766"/>
                </a:lnTo>
                <a:lnTo>
                  <a:pt x="672" y="3598"/>
                </a:lnTo>
                <a:lnTo>
                  <a:pt x="616" y="3412"/>
                </a:lnTo>
                <a:lnTo>
                  <a:pt x="579" y="3244"/>
                </a:lnTo>
                <a:lnTo>
                  <a:pt x="560" y="3057"/>
                </a:lnTo>
                <a:lnTo>
                  <a:pt x="560" y="2871"/>
                </a:lnTo>
                <a:lnTo>
                  <a:pt x="858" y="3132"/>
                </a:lnTo>
                <a:lnTo>
                  <a:pt x="1585" y="2461"/>
                </a:lnTo>
                <a:lnTo>
                  <a:pt x="1399" y="1473"/>
                </a:lnTo>
                <a:lnTo>
                  <a:pt x="989" y="1510"/>
                </a:lnTo>
                <a:lnTo>
                  <a:pt x="989" y="1510"/>
                </a:lnTo>
                <a:lnTo>
                  <a:pt x="1101" y="1361"/>
                </a:lnTo>
                <a:lnTo>
                  <a:pt x="1231" y="1231"/>
                </a:lnTo>
                <a:lnTo>
                  <a:pt x="1361" y="1100"/>
                </a:lnTo>
                <a:lnTo>
                  <a:pt x="1511" y="988"/>
                </a:lnTo>
                <a:lnTo>
                  <a:pt x="1660" y="895"/>
                </a:lnTo>
                <a:lnTo>
                  <a:pt x="1827" y="802"/>
                </a:lnTo>
                <a:lnTo>
                  <a:pt x="1995" y="727"/>
                </a:lnTo>
                <a:lnTo>
                  <a:pt x="2163" y="671"/>
                </a:lnTo>
                <a:lnTo>
                  <a:pt x="2163" y="671"/>
                </a:lnTo>
                <a:lnTo>
                  <a:pt x="2014" y="1026"/>
                </a:lnTo>
                <a:lnTo>
                  <a:pt x="2871" y="1510"/>
                </a:lnTo>
                <a:lnTo>
                  <a:pt x="3747" y="1026"/>
                </a:lnTo>
                <a:lnTo>
                  <a:pt x="3580" y="671"/>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2"/>
                </a:lnTo>
                <a:lnTo>
                  <a:pt x="224" y="1753"/>
                </a:lnTo>
                <a:lnTo>
                  <a:pt x="131" y="2014"/>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6"/>
                </a:lnTo>
                <a:lnTo>
                  <a:pt x="2573" y="5741"/>
                </a:lnTo>
                <a:lnTo>
                  <a:pt x="3170" y="5741"/>
                </a:lnTo>
                <a:lnTo>
                  <a:pt x="3449" y="5686"/>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60" y="2871"/>
                </a:lnTo>
                <a:lnTo>
                  <a:pt x="5742" y="2573"/>
                </a:lnTo>
                <a:lnTo>
                  <a:pt x="5686" y="2293"/>
                </a:lnTo>
                <a:lnTo>
                  <a:pt x="5630" y="2014"/>
                </a:lnTo>
                <a:lnTo>
                  <a:pt x="5518" y="1753"/>
                </a:lnTo>
                <a:lnTo>
                  <a:pt x="5406" y="1492"/>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3" name="Google Shape;433;g2b975a0ff47_0_15897"/>
          <p:cNvSpPr/>
          <p:nvPr/>
        </p:nvSpPr>
        <p:spPr>
          <a:xfrm>
            <a:off x="3887596" y="4691131"/>
            <a:ext cx="212870" cy="106449"/>
          </a:xfrm>
          <a:custGeom>
            <a:avLst/>
            <a:gdLst/>
            <a:ahLst/>
            <a:cxnLst/>
            <a:rect l="l" t="t" r="r" b="b"/>
            <a:pathLst>
              <a:path w="7419" h="3710" extrusionOk="0">
                <a:moveTo>
                  <a:pt x="6151" y="839"/>
                </a:moveTo>
                <a:lnTo>
                  <a:pt x="6244" y="876"/>
                </a:lnTo>
                <a:lnTo>
                  <a:pt x="6338" y="932"/>
                </a:lnTo>
                <a:lnTo>
                  <a:pt x="6431" y="1007"/>
                </a:lnTo>
                <a:lnTo>
                  <a:pt x="6487" y="1082"/>
                </a:lnTo>
                <a:lnTo>
                  <a:pt x="6543" y="1175"/>
                </a:lnTo>
                <a:lnTo>
                  <a:pt x="6580" y="1287"/>
                </a:lnTo>
                <a:lnTo>
                  <a:pt x="6599" y="1398"/>
                </a:lnTo>
                <a:lnTo>
                  <a:pt x="6580" y="1510"/>
                </a:lnTo>
                <a:lnTo>
                  <a:pt x="6543" y="1603"/>
                </a:lnTo>
                <a:lnTo>
                  <a:pt x="6487" y="1697"/>
                </a:lnTo>
                <a:lnTo>
                  <a:pt x="6431" y="1790"/>
                </a:lnTo>
                <a:lnTo>
                  <a:pt x="6338" y="1846"/>
                </a:lnTo>
                <a:lnTo>
                  <a:pt x="6244" y="1902"/>
                </a:lnTo>
                <a:lnTo>
                  <a:pt x="6151" y="1939"/>
                </a:lnTo>
                <a:lnTo>
                  <a:pt x="6039" y="1958"/>
                </a:lnTo>
                <a:lnTo>
                  <a:pt x="5927" y="1939"/>
                </a:lnTo>
                <a:lnTo>
                  <a:pt x="5816" y="1902"/>
                </a:lnTo>
                <a:lnTo>
                  <a:pt x="5722" y="1846"/>
                </a:lnTo>
                <a:lnTo>
                  <a:pt x="5648" y="1790"/>
                </a:lnTo>
                <a:lnTo>
                  <a:pt x="5573" y="1697"/>
                </a:lnTo>
                <a:lnTo>
                  <a:pt x="5517" y="1603"/>
                </a:lnTo>
                <a:lnTo>
                  <a:pt x="5480" y="1510"/>
                </a:lnTo>
                <a:lnTo>
                  <a:pt x="5480" y="1398"/>
                </a:lnTo>
                <a:lnTo>
                  <a:pt x="5480" y="1287"/>
                </a:lnTo>
                <a:lnTo>
                  <a:pt x="5517" y="1175"/>
                </a:lnTo>
                <a:lnTo>
                  <a:pt x="5573" y="1082"/>
                </a:lnTo>
                <a:lnTo>
                  <a:pt x="5648" y="1007"/>
                </a:lnTo>
                <a:lnTo>
                  <a:pt x="5722" y="932"/>
                </a:lnTo>
                <a:lnTo>
                  <a:pt x="5816" y="876"/>
                </a:lnTo>
                <a:lnTo>
                  <a:pt x="5927" y="839"/>
                </a:lnTo>
                <a:close/>
                <a:moveTo>
                  <a:pt x="5219" y="1771"/>
                </a:moveTo>
                <a:lnTo>
                  <a:pt x="5312" y="1808"/>
                </a:lnTo>
                <a:lnTo>
                  <a:pt x="5424" y="1864"/>
                </a:lnTo>
                <a:lnTo>
                  <a:pt x="5499" y="1920"/>
                </a:lnTo>
                <a:lnTo>
                  <a:pt x="5573" y="2014"/>
                </a:lnTo>
                <a:lnTo>
                  <a:pt x="5611" y="2107"/>
                </a:lnTo>
                <a:lnTo>
                  <a:pt x="5648" y="2200"/>
                </a:lnTo>
                <a:lnTo>
                  <a:pt x="5667" y="2312"/>
                </a:lnTo>
                <a:lnTo>
                  <a:pt x="5648" y="2424"/>
                </a:lnTo>
                <a:lnTo>
                  <a:pt x="5611" y="2535"/>
                </a:lnTo>
                <a:lnTo>
                  <a:pt x="5573" y="2629"/>
                </a:lnTo>
                <a:lnTo>
                  <a:pt x="5499" y="2722"/>
                </a:lnTo>
                <a:lnTo>
                  <a:pt x="5424" y="2778"/>
                </a:lnTo>
                <a:lnTo>
                  <a:pt x="5312" y="2834"/>
                </a:lnTo>
                <a:lnTo>
                  <a:pt x="5219" y="2871"/>
                </a:lnTo>
                <a:lnTo>
                  <a:pt x="4995" y="2871"/>
                </a:lnTo>
                <a:lnTo>
                  <a:pt x="4884" y="2834"/>
                </a:lnTo>
                <a:lnTo>
                  <a:pt x="4790" y="2778"/>
                </a:lnTo>
                <a:lnTo>
                  <a:pt x="4716" y="2722"/>
                </a:lnTo>
                <a:lnTo>
                  <a:pt x="4641" y="2629"/>
                </a:lnTo>
                <a:lnTo>
                  <a:pt x="4585" y="2535"/>
                </a:lnTo>
                <a:lnTo>
                  <a:pt x="4567" y="2424"/>
                </a:lnTo>
                <a:lnTo>
                  <a:pt x="4548" y="2312"/>
                </a:lnTo>
                <a:lnTo>
                  <a:pt x="4567" y="2200"/>
                </a:lnTo>
                <a:lnTo>
                  <a:pt x="4585" y="2107"/>
                </a:lnTo>
                <a:lnTo>
                  <a:pt x="4641" y="2014"/>
                </a:lnTo>
                <a:lnTo>
                  <a:pt x="4716" y="1920"/>
                </a:lnTo>
                <a:lnTo>
                  <a:pt x="4790" y="1864"/>
                </a:lnTo>
                <a:lnTo>
                  <a:pt x="4884" y="1808"/>
                </a:lnTo>
                <a:lnTo>
                  <a:pt x="4995" y="1771"/>
                </a:lnTo>
                <a:close/>
                <a:moveTo>
                  <a:pt x="2144" y="746"/>
                </a:moveTo>
                <a:lnTo>
                  <a:pt x="2181" y="783"/>
                </a:lnTo>
                <a:lnTo>
                  <a:pt x="2218" y="821"/>
                </a:lnTo>
                <a:lnTo>
                  <a:pt x="2237" y="876"/>
                </a:lnTo>
                <a:lnTo>
                  <a:pt x="2237" y="1473"/>
                </a:lnTo>
                <a:lnTo>
                  <a:pt x="2833" y="1473"/>
                </a:lnTo>
                <a:lnTo>
                  <a:pt x="2889" y="1492"/>
                </a:lnTo>
                <a:lnTo>
                  <a:pt x="2926" y="1529"/>
                </a:lnTo>
                <a:lnTo>
                  <a:pt x="2964" y="1566"/>
                </a:lnTo>
                <a:lnTo>
                  <a:pt x="2964" y="1622"/>
                </a:lnTo>
                <a:lnTo>
                  <a:pt x="2964" y="2088"/>
                </a:lnTo>
                <a:lnTo>
                  <a:pt x="2964" y="2144"/>
                </a:lnTo>
                <a:lnTo>
                  <a:pt x="2926" y="2181"/>
                </a:lnTo>
                <a:lnTo>
                  <a:pt x="2889" y="2219"/>
                </a:lnTo>
                <a:lnTo>
                  <a:pt x="2237" y="2219"/>
                </a:lnTo>
                <a:lnTo>
                  <a:pt x="2237" y="2834"/>
                </a:lnTo>
                <a:lnTo>
                  <a:pt x="2218" y="2871"/>
                </a:lnTo>
                <a:lnTo>
                  <a:pt x="2181" y="2927"/>
                </a:lnTo>
                <a:lnTo>
                  <a:pt x="2144" y="2946"/>
                </a:lnTo>
                <a:lnTo>
                  <a:pt x="2088" y="2964"/>
                </a:lnTo>
                <a:lnTo>
                  <a:pt x="1622" y="2964"/>
                </a:lnTo>
                <a:lnTo>
                  <a:pt x="1566" y="2946"/>
                </a:lnTo>
                <a:lnTo>
                  <a:pt x="1528" y="2927"/>
                </a:lnTo>
                <a:lnTo>
                  <a:pt x="1491" y="2871"/>
                </a:lnTo>
                <a:lnTo>
                  <a:pt x="1491" y="2834"/>
                </a:lnTo>
                <a:lnTo>
                  <a:pt x="1491" y="2219"/>
                </a:lnTo>
                <a:lnTo>
                  <a:pt x="820" y="2219"/>
                </a:lnTo>
                <a:lnTo>
                  <a:pt x="783" y="2181"/>
                </a:lnTo>
                <a:lnTo>
                  <a:pt x="746" y="2144"/>
                </a:lnTo>
                <a:lnTo>
                  <a:pt x="746" y="2088"/>
                </a:lnTo>
                <a:lnTo>
                  <a:pt x="746" y="1622"/>
                </a:lnTo>
                <a:lnTo>
                  <a:pt x="746" y="1566"/>
                </a:lnTo>
                <a:lnTo>
                  <a:pt x="783" y="1529"/>
                </a:lnTo>
                <a:lnTo>
                  <a:pt x="820" y="1492"/>
                </a:lnTo>
                <a:lnTo>
                  <a:pt x="876" y="1473"/>
                </a:lnTo>
                <a:lnTo>
                  <a:pt x="1491" y="1473"/>
                </a:lnTo>
                <a:lnTo>
                  <a:pt x="1491" y="876"/>
                </a:lnTo>
                <a:lnTo>
                  <a:pt x="1491" y="821"/>
                </a:lnTo>
                <a:lnTo>
                  <a:pt x="1528" y="783"/>
                </a:lnTo>
                <a:lnTo>
                  <a:pt x="1566" y="746"/>
                </a:lnTo>
                <a:close/>
                <a:moveTo>
                  <a:pt x="1678" y="0"/>
                </a:moveTo>
                <a:lnTo>
                  <a:pt x="1510" y="38"/>
                </a:lnTo>
                <a:lnTo>
                  <a:pt x="1323" y="75"/>
                </a:lnTo>
                <a:lnTo>
                  <a:pt x="1156" y="131"/>
                </a:lnTo>
                <a:lnTo>
                  <a:pt x="988" y="205"/>
                </a:lnTo>
                <a:lnTo>
                  <a:pt x="839" y="299"/>
                </a:lnTo>
                <a:lnTo>
                  <a:pt x="690" y="410"/>
                </a:lnTo>
                <a:lnTo>
                  <a:pt x="559" y="522"/>
                </a:lnTo>
                <a:lnTo>
                  <a:pt x="447" y="653"/>
                </a:lnTo>
                <a:lnTo>
                  <a:pt x="336" y="802"/>
                </a:lnTo>
                <a:lnTo>
                  <a:pt x="242" y="951"/>
                </a:lnTo>
                <a:lnTo>
                  <a:pt x="168" y="1100"/>
                </a:lnTo>
                <a:lnTo>
                  <a:pt x="93" y="1268"/>
                </a:lnTo>
                <a:lnTo>
                  <a:pt x="37" y="1436"/>
                </a:lnTo>
                <a:lnTo>
                  <a:pt x="19" y="1622"/>
                </a:lnTo>
                <a:lnTo>
                  <a:pt x="0" y="1808"/>
                </a:lnTo>
                <a:lnTo>
                  <a:pt x="0" y="2014"/>
                </a:lnTo>
                <a:lnTo>
                  <a:pt x="37" y="2200"/>
                </a:lnTo>
                <a:lnTo>
                  <a:pt x="75" y="2368"/>
                </a:lnTo>
                <a:lnTo>
                  <a:pt x="130" y="2554"/>
                </a:lnTo>
                <a:lnTo>
                  <a:pt x="205" y="2722"/>
                </a:lnTo>
                <a:lnTo>
                  <a:pt x="298" y="2871"/>
                </a:lnTo>
                <a:lnTo>
                  <a:pt x="410" y="3020"/>
                </a:lnTo>
                <a:lnTo>
                  <a:pt x="541" y="3151"/>
                </a:lnTo>
                <a:lnTo>
                  <a:pt x="671" y="3281"/>
                </a:lnTo>
                <a:lnTo>
                  <a:pt x="802" y="3374"/>
                </a:lnTo>
                <a:lnTo>
                  <a:pt x="969" y="3486"/>
                </a:lnTo>
                <a:lnTo>
                  <a:pt x="1118" y="3561"/>
                </a:lnTo>
                <a:lnTo>
                  <a:pt x="1305" y="3617"/>
                </a:lnTo>
                <a:lnTo>
                  <a:pt x="1473" y="3672"/>
                </a:lnTo>
                <a:lnTo>
                  <a:pt x="1659" y="3691"/>
                </a:lnTo>
                <a:lnTo>
                  <a:pt x="1864" y="3710"/>
                </a:lnTo>
                <a:lnTo>
                  <a:pt x="2050" y="3691"/>
                </a:lnTo>
                <a:lnTo>
                  <a:pt x="2237" y="3672"/>
                </a:lnTo>
                <a:lnTo>
                  <a:pt x="2423" y="3617"/>
                </a:lnTo>
                <a:lnTo>
                  <a:pt x="2591" y="3561"/>
                </a:lnTo>
                <a:lnTo>
                  <a:pt x="2759" y="3486"/>
                </a:lnTo>
                <a:lnTo>
                  <a:pt x="2908" y="3374"/>
                </a:lnTo>
                <a:lnTo>
                  <a:pt x="3057" y="3281"/>
                </a:lnTo>
                <a:lnTo>
                  <a:pt x="3187" y="3151"/>
                </a:lnTo>
                <a:lnTo>
                  <a:pt x="4250" y="3151"/>
                </a:lnTo>
                <a:lnTo>
                  <a:pt x="4418" y="3300"/>
                </a:lnTo>
                <a:lnTo>
                  <a:pt x="4604" y="3430"/>
                </a:lnTo>
                <a:lnTo>
                  <a:pt x="4809" y="3542"/>
                </a:lnTo>
                <a:lnTo>
                  <a:pt x="5033" y="3635"/>
                </a:lnTo>
                <a:lnTo>
                  <a:pt x="5256" y="3672"/>
                </a:lnTo>
                <a:lnTo>
                  <a:pt x="5499" y="3710"/>
                </a:lnTo>
                <a:lnTo>
                  <a:pt x="5760" y="3691"/>
                </a:lnTo>
                <a:lnTo>
                  <a:pt x="6002" y="3654"/>
                </a:lnTo>
                <a:lnTo>
                  <a:pt x="6244" y="3579"/>
                </a:lnTo>
                <a:lnTo>
                  <a:pt x="6487" y="3467"/>
                </a:lnTo>
                <a:lnTo>
                  <a:pt x="6692" y="3337"/>
                </a:lnTo>
                <a:lnTo>
                  <a:pt x="6878" y="3169"/>
                </a:lnTo>
                <a:lnTo>
                  <a:pt x="7046" y="2983"/>
                </a:lnTo>
                <a:lnTo>
                  <a:pt x="7195" y="2778"/>
                </a:lnTo>
                <a:lnTo>
                  <a:pt x="7288" y="2535"/>
                </a:lnTo>
                <a:lnTo>
                  <a:pt x="7381" y="2293"/>
                </a:lnTo>
                <a:lnTo>
                  <a:pt x="7419" y="2069"/>
                </a:lnTo>
                <a:lnTo>
                  <a:pt x="7419" y="1846"/>
                </a:lnTo>
                <a:lnTo>
                  <a:pt x="7419" y="1622"/>
                </a:lnTo>
                <a:lnTo>
                  <a:pt x="7381" y="1417"/>
                </a:lnTo>
                <a:lnTo>
                  <a:pt x="7307" y="1231"/>
                </a:lnTo>
                <a:lnTo>
                  <a:pt x="7232" y="1026"/>
                </a:lnTo>
                <a:lnTo>
                  <a:pt x="7139" y="858"/>
                </a:lnTo>
                <a:lnTo>
                  <a:pt x="7009" y="690"/>
                </a:lnTo>
                <a:lnTo>
                  <a:pt x="6878" y="541"/>
                </a:lnTo>
                <a:lnTo>
                  <a:pt x="6729" y="410"/>
                </a:lnTo>
                <a:lnTo>
                  <a:pt x="6561" y="280"/>
                </a:lnTo>
                <a:lnTo>
                  <a:pt x="6375" y="187"/>
                </a:lnTo>
                <a:lnTo>
                  <a:pt x="6188" y="94"/>
                </a:lnTo>
                <a:lnTo>
                  <a:pt x="6002" y="38"/>
                </a:lnTo>
                <a:lnTo>
                  <a:pt x="577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4" name="Google Shape;434;g2b975a0ff47_0_15897"/>
          <p:cNvSpPr/>
          <p:nvPr/>
        </p:nvSpPr>
        <p:spPr>
          <a:xfrm>
            <a:off x="9093857" y="4241895"/>
            <a:ext cx="191494" cy="170089"/>
          </a:xfrm>
          <a:custGeom>
            <a:avLst/>
            <a:gdLst/>
            <a:ahLst/>
            <a:cxnLst/>
            <a:rect l="l" t="t" r="r" b="b"/>
            <a:pathLst>
              <a:path w="6674" h="5928" extrusionOk="0">
                <a:moveTo>
                  <a:pt x="2182" y="541"/>
                </a:moveTo>
                <a:lnTo>
                  <a:pt x="1585" y="1659"/>
                </a:lnTo>
                <a:lnTo>
                  <a:pt x="784" y="1659"/>
                </a:lnTo>
                <a:lnTo>
                  <a:pt x="1511" y="541"/>
                </a:lnTo>
                <a:close/>
                <a:moveTo>
                  <a:pt x="3859" y="541"/>
                </a:moveTo>
                <a:lnTo>
                  <a:pt x="4456" y="1659"/>
                </a:lnTo>
                <a:lnTo>
                  <a:pt x="2219" y="1659"/>
                </a:lnTo>
                <a:lnTo>
                  <a:pt x="2815" y="541"/>
                </a:lnTo>
                <a:close/>
                <a:moveTo>
                  <a:pt x="5164" y="541"/>
                </a:moveTo>
                <a:lnTo>
                  <a:pt x="5891" y="1659"/>
                </a:lnTo>
                <a:lnTo>
                  <a:pt x="5089" y="1659"/>
                </a:lnTo>
                <a:lnTo>
                  <a:pt x="4493" y="541"/>
                </a:lnTo>
                <a:close/>
                <a:moveTo>
                  <a:pt x="1622" y="2218"/>
                </a:moveTo>
                <a:lnTo>
                  <a:pt x="2405" y="4082"/>
                </a:lnTo>
                <a:lnTo>
                  <a:pt x="1026" y="2218"/>
                </a:lnTo>
                <a:close/>
                <a:moveTo>
                  <a:pt x="5649" y="2218"/>
                </a:moveTo>
                <a:lnTo>
                  <a:pt x="4269" y="4082"/>
                </a:lnTo>
                <a:lnTo>
                  <a:pt x="5052" y="2218"/>
                </a:lnTo>
                <a:close/>
                <a:moveTo>
                  <a:pt x="4456" y="2218"/>
                </a:moveTo>
                <a:lnTo>
                  <a:pt x="3337" y="5052"/>
                </a:lnTo>
                <a:lnTo>
                  <a:pt x="2219" y="2218"/>
                </a:lnTo>
                <a:close/>
                <a:moveTo>
                  <a:pt x="1287" y="0"/>
                </a:moveTo>
                <a:lnTo>
                  <a:pt x="1231" y="19"/>
                </a:lnTo>
                <a:lnTo>
                  <a:pt x="1175" y="56"/>
                </a:lnTo>
                <a:lnTo>
                  <a:pt x="19" y="1771"/>
                </a:lnTo>
                <a:lnTo>
                  <a:pt x="1" y="1808"/>
                </a:lnTo>
                <a:lnTo>
                  <a:pt x="1" y="1846"/>
                </a:lnTo>
                <a:lnTo>
                  <a:pt x="1" y="1883"/>
                </a:lnTo>
                <a:lnTo>
                  <a:pt x="19" y="1920"/>
                </a:lnTo>
                <a:lnTo>
                  <a:pt x="3225" y="5890"/>
                </a:lnTo>
                <a:lnTo>
                  <a:pt x="3281" y="5928"/>
                </a:lnTo>
                <a:lnTo>
                  <a:pt x="3393" y="5928"/>
                </a:lnTo>
                <a:lnTo>
                  <a:pt x="3449" y="5890"/>
                </a:lnTo>
                <a:lnTo>
                  <a:pt x="6655" y="1920"/>
                </a:lnTo>
                <a:lnTo>
                  <a:pt x="6674" y="1883"/>
                </a:lnTo>
                <a:lnTo>
                  <a:pt x="6674" y="1846"/>
                </a:lnTo>
                <a:lnTo>
                  <a:pt x="6674" y="1808"/>
                </a:lnTo>
                <a:lnTo>
                  <a:pt x="6655" y="1771"/>
                </a:lnTo>
                <a:lnTo>
                  <a:pt x="5500" y="56"/>
                </a:lnTo>
                <a:lnTo>
                  <a:pt x="5444" y="19"/>
                </a:lnTo>
                <a:lnTo>
                  <a:pt x="538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5" name="Google Shape;435;g2b975a0ff47_0_15897"/>
          <p:cNvSpPr/>
          <p:nvPr/>
        </p:nvSpPr>
        <p:spPr>
          <a:xfrm>
            <a:off x="8689023" y="4241895"/>
            <a:ext cx="127854" cy="170089"/>
          </a:xfrm>
          <a:custGeom>
            <a:avLst/>
            <a:gdLst/>
            <a:ahLst/>
            <a:cxnLst/>
            <a:rect l="l" t="t" r="r" b="b"/>
            <a:pathLst>
              <a:path w="4456" h="5928" extrusionOk="0">
                <a:moveTo>
                  <a:pt x="1492" y="1846"/>
                </a:moveTo>
                <a:lnTo>
                  <a:pt x="1566" y="1864"/>
                </a:lnTo>
                <a:lnTo>
                  <a:pt x="1622" y="1883"/>
                </a:lnTo>
                <a:lnTo>
                  <a:pt x="1697" y="1920"/>
                </a:lnTo>
                <a:lnTo>
                  <a:pt x="1753" y="1957"/>
                </a:lnTo>
                <a:lnTo>
                  <a:pt x="1790" y="2013"/>
                </a:lnTo>
                <a:lnTo>
                  <a:pt x="1827" y="2069"/>
                </a:lnTo>
                <a:lnTo>
                  <a:pt x="1846" y="2144"/>
                </a:lnTo>
                <a:lnTo>
                  <a:pt x="1846" y="2218"/>
                </a:lnTo>
                <a:lnTo>
                  <a:pt x="1846" y="2293"/>
                </a:lnTo>
                <a:lnTo>
                  <a:pt x="1827" y="2368"/>
                </a:lnTo>
                <a:lnTo>
                  <a:pt x="1790" y="2423"/>
                </a:lnTo>
                <a:lnTo>
                  <a:pt x="1753" y="2479"/>
                </a:lnTo>
                <a:lnTo>
                  <a:pt x="1697" y="2535"/>
                </a:lnTo>
                <a:lnTo>
                  <a:pt x="1622" y="2554"/>
                </a:lnTo>
                <a:lnTo>
                  <a:pt x="1566" y="2591"/>
                </a:lnTo>
                <a:lnTo>
                  <a:pt x="1417" y="2591"/>
                </a:lnTo>
                <a:lnTo>
                  <a:pt x="1343" y="2554"/>
                </a:lnTo>
                <a:lnTo>
                  <a:pt x="1268" y="2535"/>
                </a:lnTo>
                <a:lnTo>
                  <a:pt x="1212" y="2479"/>
                </a:lnTo>
                <a:lnTo>
                  <a:pt x="1175" y="2423"/>
                </a:lnTo>
                <a:lnTo>
                  <a:pt x="1137" y="2368"/>
                </a:lnTo>
                <a:lnTo>
                  <a:pt x="1119" y="2293"/>
                </a:lnTo>
                <a:lnTo>
                  <a:pt x="1119" y="2218"/>
                </a:lnTo>
                <a:lnTo>
                  <a:pt x="1119" y="2144"/>
                </a:lnTo>
                <a:lnTo>
                  <a:pt x="1137" y="2069"/>
                </a:lnTo>
                <a:lnTo>
                  <a:pt x="1175" y="2013"/>
                </a:lnTo>
                <a:lnTo>
                  <a:pt x="1212" y="1957"/>
                </a:lnTo>
                <a:lnTo>
                  <a:pt x="1268" y="1920"/>
                </a:lnTo>
                <a:lnTo>
                  <a:pt x="1343" y="1883"/>
                </a:lnTo>
                <a:lnTo>
                  <a:pt x="1417" y="1864"/>
                </a:lnTo>
                <a:lnTo>
                  <a:pt x="1492" y="1846"/>
                </a:lnTo>
                <a:close/>
                <a:moveTo>
                  <a:pt x="2964" y="1846"/>
                </a:moveTo>
                <a:lnTo>
                  <a:pt x="3039" y="1864"/>
                </a:lnTo>
                <a:lnTo>
                  <a:pt x="3113" y="1883"/>
                </a:lnTo>
                <a:lnTo>
                  <a:pt x="3169" y="1920"/>
                </a:lnTo>
                <a:lnTo>
                  <a:pt x="3225" y="1957"/>
                </a:lnTo>
                <a:lnTo>
                  <a:pt x="3281" y="2013"/>
                </a:lnTo>
                <a:lnTo>
                  <a:pt x="3318" y="2069"/>
                </a:lnTo>
                <a:lnTo>
                  <a:pt x="3337" y="2144"/>
                </a:lnTo>
                <a:lnTo>
                  <a:pt x="3337" y="2218"/>
                </a:lnTo>
                <a:lnTo>
                  <a:pt x="3337" y="2293"/>
                </a:lnTo>
                <a:lnTo>
                  <a:pt x="3318" y="2368"/>
                </a:lnTo>
                <a:lnTo>
                  <a:pt x="3281" y="2423"/>
                </a:lnTo>
                <a:lnTo>
                  <a:pt x="3225" y="2479"/>
                </a:lnTo>
                <a:lnTo>
                  <a:pt x="3169" y="2535"/>
                </a:lnTo>
                <a:lnTo>
                  <a:pt x="3113" y="2554"/>
                </a:lnTo>
                <a:lnTo>
                  <a:pt x="3039" y="2591"/>
                </a:lnTo>
                <a:lnTo>
                  <a:pt x="2890" y="2591"/>
                </a:lnTo>
                <a:lnTo>
                  <a:pt x="2815" y="2554"/>
                </a:lnTo>
                <a:lnTo>
                  <a:pt x="2759" y="2535"/>
                </a:lnTo>
                <a:lnTo>
                  <a:pt x="2703" y="2479"/>
                </a:lnTo>
                <a:lnTo>
                  <a:pt x="2666" y="2423"/>
                </a:lnTo>
                <a:lnTo>
                  <a:pt x="2629" y="2368"/>
                </a:lnTo>
                <a:lnTo>
                  <a:pt x="2610" y="2293"/>
                </a:lnTo>
                <a:lnTo>
                  <a:pt x="2591" y="2218"/>
                </a:lnTo>
                <a:lnTo>
                  <a:pt x="2610" y="2144"/>
                </a:lnTo>
                <a:lnTo>
                  <a:pt x="2629" y="2069"/>
                </a:lnTo>
                <a:lnTo>
                  <a:pt x="2666" y="2013"/>
                </a:lnTo>
                <a:lnTo>
                  <a:pt x="2703" y="1957"/>
                </a:lnTo>
                <a:lnTo>
                  <a:pt x="2759" y="1920"/>
                </a:lnTo>
                <a:lnTo>
                  <a:pt x="2815" y="1883"/>
                </a:lnTo>
                <a:lnTo>
                  <a:pt x="2890" y="1864"/>
                </a:lnTo>
                <a:lnTo>
                  <a:pt x="2964" y="1846"/>
                </a:lnTo>
                <a:close/>
                <a:moveTo>
                  <a:pt x="2163" y="0"/>
                </a:moveTo>
                <a:lnTo>
                  <a:pt x="1939" y="19"/>
                </a:lnTo>
                <a:lnTo>
                  <a:pt x="1715" y="56"/>
                </a:lnTo>
                <a:lnTo>
                  <a:pt x="1510" y="112"/>
                </a:lnTo>
                <a:lnTo>
                  <a:pt x="1305" y="205"/>
                </a:lnTo>
                <a:lnTo>
                  <a:pt x="1119" y="298"/>
                </a:lnTo>
                <a:lnTo>
                  <a:pt x="932" y="429"/>
                </a:lnTo>
                <a:lnTo>
                  <a:pt x="765" y="559"/>
                </a:lnTo>
                <a:lnTo>
                  <a:pt x="616" y="709"/>
                </a:lnTo>
                <a:lnTo>
                  <a:pt x="485" y="876"/>
                </a:lnTo>
                <a:lnTo>
                  <a:pt x="355" y="1063"/>
                </a:lnTo>
                <a:lnTo>
                  <a:pt x="261" y="1249"/>
                </a:lnTo>
                <a:lnTo>
                  <a:pt x="168" y="1436"/>
                </a:lnTo>
                <a:lnTo>
                  <a:pt x="94" y="1659"/>
                </a:lnTo>
                <a:lnTo>
                  <a:pt x="38" y="1864"/>
                </a:lnTo>
                <a:lnTo>
                  <a:pt x="0" y="2088"/>
                </a:lnTo>
                <a:lnTo>
                  <a:pt x="0" y="2312"/>
                </a:lnTo>
                <a:lnTo>
                  <a:pt x="0" y="5369"/>
                </a:lnTo>
                <a:lnTo>
                  <a:pt x="0" y="5424"/>
                </a:lnTo>
                <a:lnTo>
                  <a:pt x="38" y="5480"/>
                </a:lnTo>
                <a:lnTo>
                  <a:pt x="75" y="5518"/>
                </a:lnTo>
                <a:lnTo>
                  <a:pt x="112" y="5555"/>
                </a:lnTo>
                <a:lnTo>
                  <a:pt x="224" y="5555"/>
                </a:lnTo>
                <a:lnTo>
                  <a:pt x="261" y="5536"/>
                </a:lnTo>
                <a:lnTo>
                  <a:pt x="317" y="5499"/>
                </a:lnTo>
                <a:lnTo>
                  <a:pt x="597" y="5294"/>
                </a:lnTo>
                <a:lnTo>
                  <a:pt x="671" y="5257"/>
                </a:lnTo>
                <a:lnTo>
                  <a:pt x="727" y="5257"/>
                </a:lnTo>
                <a:lnTo>
                  <a:pt x="802" y="5275"/>
                </a:lnTo>
                <a:lnTo>
                  <a:pt x="858" y="5313"/>
                </a:lnTo>
                <a:lnTo>
                  <a:pt x="1343" y="5872"/>
                </a:lnTo>
                <a:lnTo>
                  <a:pt x="1417" y="5928"/>
                </a:lnTo>
                <a:lnTo>
                  <a:pt x="1548" y="5928"/>
                </a:lnTo>
                <a:lnTo>
                  <a:pt x="1622" y="5872"/>
                </a:lnTo>
                <a:lnTo>
                  <a:pt x="2088" y="5350"/>
                </a:lnTo>
                <a:lnTo>
                  <a:pt x="2144" y="5294"/>
                </a:lnTo>
                <a:lnTo>
                  <a:pt x="2219" y="5275"/>
                </a:lnTo>
                <a:lnTo>
                  <a:pt x="2293" y="5294"/>
                </a:lnTo>
                <a:lnTo>
                  <a:pt x="2368" y="5350"/>
                </a:lnTo>
                <a:lnTo>
                  <a:pt x="2834" y="5872"/>
                </a:lnTo>
                <a:lnTo>
                  <a:pt x="2890" y="5928"/>
                </a:lnTo>
                <a:lnTo>
                  <a:pt x="3039" y="5928"/>
                </a:lnTo>
                <a:lnTo>
                  <a:pt x="3095" y="5872"/>
                </a:lnTo>
                <a:lnTo>
                  <a:pt x="3598" y="5313"/>
                </a:lnTo>
                <a:lnTo>
                  <a:pt x="3654" y="5275"/>
                </a:lnTo>
                <a:lnTo>
                  <a:pt x="3710" y="5257"/>
                </a:lnTo>
                <a:lnTo>
                  <a:pt x="3784" y="5257"/>
                </a:lnTo>
                <a:lnTo>
                  <a:pt x="3840" y="5294"/>
                </a:lnTo>
                <a:lnTo>
                  <a:pt x="4138" y="5499"/>
                </a:lnTo>
                <a:lnTo>
                  <a:pt x="4176" y="5536"/>
                </a:lnTo>
                <a:lnTo>
                  <a:pt x="4232" y="5555"/>
                </a:lnTo>
                <a:lnTo>
                  <a:pt x="4344" y="5555"/>
                </a:lnTo>
                <a:lnTo>
                  <a:pt x="4381" y="5518"/>
                </a:lnTo>
                <a:lnTo>
                  <a:pt x="4418" y="5480"/>
                </a:lnTo>
                <a:lnTo>
                  <a:pt x="4437" y="5424"/>
                </a:lnTo>
                <a:lnTo>
                  <a:pt x="4455" y="5369"/>
                </a:lnTo>
                <a:lnTo>
                  <a:pt x="4455" y="2218"/>
                </a:lnTo>
                <a:lnTo>
                  <a:pt x="4437" y="1995"/>
                </a:lnTo>
                <a:lnTo>
                  <a:pt x="4399" y="1771"/>
                </a:lnTo>
                <a:lnTo>
                  <a:pt x="4344" y="1547"/>
                </a:lnTo>
                <a:lnTo>
                  <a:pt x="4269" y="1342"/>
                </a:lnTo>
                <a:lnTo>
                  <a:pt x="4176" y="1137"/>
                </a:lnTo>
                <a:lnTo>
                  <a:pt x="4064" y="951"/>
                </a:lnTo>
                <a:lnTo>
                  <a:pt x="3933" y="783"/>
                </a:lnTo>
                <a:lnTo>
                  <a:pt x="3784" y="615"/>
                </a:lnTo>
                <a:lnTo>
                  <a:pt x="3617" y="485"/>
                </a:lnTo>
                <a:lnTo>
                  <a:pt x="3430" y="354"/>
                </a:lnTo>
                <a:lnTo>
                  <a:pt x="3244" y="243"/>
                </a:lnTo>
                <a:lnTo>
                  <a:pt x="3039" y="149"/>
                </a:lnTo>
                <a:lnTo>
                  <a:pt x="2834" y="75"/>
                </a:lnTo>
                <a:lnTo>
                  <a:pt x="2610" y="19"/>
                </a:lnTo>
                <a:lnTo>
                  <a:pt x="2386"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6" name="Google Shape;436;g2b975a0ff47_0_15897"/>
          <p:cNvSpPr/>
          <p:nvPr/>
        </p:nvSpPr>
        <p:spPr>
          <a:xfrm>
            <a:off x="8188992" y="4241895"/>
            <a:ext cx="212870" cy="170089"/>
          </a:xfrm>
          <a:custGeom>
            <a:avLst/>
            <a:gdLst/>
            <a:ahLst/>
            <a:cxnLst/>
            <a:rect l="l" t="t" r="r" b="b"/>
            <a:pathLst>
              <a:path w="7419" h="5928" extrusionOk="0">
                <a:moveTo>
                  <a:pt x="3989" y="2032"/>
                </a:moveTo>
                <a:lnTo>
                  <a:pt x="4064" y="2051"/>
                </a:lnTo>
                <a:lnTo>
                  <a:pt x="4157" y="2088"/>
                </a:lnTo>
                <a:lnTo>
                  <a:pt x="4213" y="2144"/>
                </a:lnTo>
                <a:lnTo>
                  <a:pt x="4287" y="2218"/>
                </a:lnTo>
                <a:lnTo>
                  <a:pt x="4418" y="2405"/>
                </a:lnTo>
                <a:lnTo>
                  <a:pt x="4511" y="2591"/>
                </a:lnTo>
                <a:lnTo>
                  <a:pt x="3896" y="2591"/>
                </a:lnTo>
                <a:lnTo>
                  <a:pt x="3821" y="2535"/>
                </a:lnTo>
                <a:lnTo>
                  <a:pt x="3765" y="2479"/>
                </a:lnTo>
                <a:lnTo>
                  <a:pt x="3728" y="2423"/>
                </a:lnTo>
                <a:lnTo>
                  <a:pt x="3710" y="2368"/>
                </a:lnTo>
                <a:lnTo>
                  <a:pt x="3710" y="2312"/>
                </a:lnTo>
                <a:lnTo>
                  <a:pt x="3728" y="2218"/>
                </a:lnTo>
                <a:lnTo>
                  <a:pt x="3765" y="2125"/>
                </a:lnTo>
                <a:lnTo>
                  <a:pt x="3803" y="2088"/>
                </a:lnTo>
                <a:lnTo>
                  <a:pt x="3859" y="2069"/>
                </a:lnTo>
                <a:lnTo>
                  <a:pt x="3915" y="2051"/>
                </a:lnTo>
                <a:lnTo>
                  <a:pt x="3989" y="2032"/>
                </a:lnTo>
                <a:close/>
                <a:moveTo>
                  <a:pt x="6021" y="2032"/>
                </a:moveTo>
                <a:lnTo>
                  <a:pt x="6095" y="2051"/>
                </a:lnTo>
                <a:lnTo>
                  <a:pt x="6151" y="2069"/>
                </a:lnTo>
                <a:lnTo>
                  <a:pt x="6207" y="2088"/>
                </a:lnTo>
                <a:lnTo>
                  <a:pt x="6245" y="2125"/>
                </a:lnTo>
                <a:lnTo>
                  <a:pt x="6300" y="2218"/>
                </a:lnTo>
                <a:lnTo>
                  <a:pt x="6300" y="2312"/>
                </a:lnTo>
                <a:lnTo>
                  <a:pt x="6300" y="2368"/>
                </a:lnTo>
                <a:lnTo>
                  <a:pt x="6282" y="2423"/>
                </a:lnTo>
                <a:lnTo>
                  <a:pt x="6263" y="2479"/>
                </a:lnTo>
                <a:lnTo>
                  <a:pt x="6207" y="2535"/>
                </a:lnTo>
                <a:lnTo>
                  <a:pt x="6133" y="2591"/>
                </a:lnTo>
                <a:lnTo>
                  <a:pt x="5518" y="2591"/>
                </a:lnTo>
                <a:lnTo>
                  <a:pt x="5611" y="2405"/>
                </a:lnTo>
                <a:lnTo>
                  <a:pt x="5723" y="2218"/>
                </a:lnTo>
                <a:lnTo>
                  <a:pt x="5797" y="2144"/>
                </a:lnTo>
                <a:lnTo>
                  <a:pt x="5872" y="2088"/>
                </a:lnTo>
                <a:lnTo>
                  <a:pt x="5946" y="2051"/>
                </a:lnTo>
                <a:lnTo>
                  <a:pt x="6021" y="2032"/>
                </a:lnTo>
                <a:close/>
                <a:moveTo>
                  <a:pt x="3989" y="1473"/>
                </a:moveTo>
                <a:lnTo>
                  <a:pt x="3803" y="1491"/>
                </a:lnTo>
                <a:lnTo>
                  <a:pt x="3635" y="1547"/>
                </a:lnTo>
                <a:lnTo>
                  <a:pt x="3504" y="1641"/>
                </a:lnTo>
                <a:lnTo>
                  <a:pt x="3374" y="1734"/>
                </a:lnTo>
                <a:lnTo>
                  <a:pt x="3281" y="1864"/>
                </a:lnTo>
                <a:lnTo>
                  <a:pt x="3206" y="2013"/>
                </a:lnTo>
                <a:lnTo>
                  <a:pt x="3169" y="2162"/>
                </a:lnTo>
                <a:lnTo>
                  <a:pt x="3150" y="2312"/>
                </a:lnTo>
                <a:lnTo>
                  <a:pt x="3169" y="2461"/>
                </a:lnTo>
                <a:lnTo>
                  <a:pt x="3206" y="2591"/>
                </a:lnTo>
                <a:lnTo>
                  <a:pt x="2889" y="2591"/>
                </a:lnTo>
                <a:lnTo>
                  <a:pt x="2815" y="2628"/>
                </a:lnTo>
                <a:lnTo>
                  <a:pt x="2759" y="2647"/>
                </a:lnTo>
                <a:lnTo>
                  <a:pt x="2703" y="2703"/>
                </a:lnTo>
                <a:lnTo>
                  <a:pt x="2666" y="2759"/>
                </a:lnTo>
                <a:lnTo>
                  <a:pt x="2628" y="2815"/>
                </a:lnTo>
                <a:lnTo>
                  <a:pt x="2610" y="2889"/>
                </a:lnTo>
                <a:lnTo>
                  <a:pt x="2591" y="2964"/>
                </a:lnTo>
                <a:lnTo>
                  <a:pt x="2591" y="4082"/>
                </a:lnTo>
                <a:lnTo>
                  <a:pt x="4828" y="4082"/>
                </a:lnTo>
                <a:lnTo>
                  <a:pt x="4828" y="2591"/>
                </a:lnTo>
                <a:lnTo>
                  <a:pt x="5201" y="2591"/>
                </a:lnTo>
                <a:lnTo>
                  <a:pt x="5201" y="4082"/>
                </a:lnTo>
                <a:lnTo>
                  <a:pt x="7419" y="4082"/>
                </a:lnTo>
                <a:lnTo>
                  <a:pt x="7419" y="2964"/>
                </a:lnTo>
                <a:lnTo>
                  <a:pt x="7419" y="2889"/>
                </a:lnTo>
                <a:lnTo>
                  <a:pt x="7400" y="2815"/>
                </a:lnTo>
                <a:lnTo>
                  <a:pt x="7363" y="2759"/>
                </a:lnTo>
                <a:lnTo>
                  <a:pt x="7307" y="2703"/>
                </a:lnTo>
                <a:lnTo>
                  <a:pt x="7251" y="2647"/>
                </a:lnTo>
                <a:lnTo>
                  <a:pt x="7195" y="2628"/>
                </a:lnTo>
                <a:lnTo>
                  <a:pt x="7121" y="2591"/>
                </a:lnTo>
                <a:lnTo>
                  <a:pt x="6822" y="2591"/>
                </a:lnTo>
                <a:lnTo>
                  <a:pt x="6860" y="2461"/>
                </a:lnTo>
                <a:lnTo>
                  <a:pt x="6860" y="2312"/>
                </a:lnTo>
                <a:lnTo>
                  <a:pt x="6860" y="2162"/>
                </a:lnTo>
                <a:lnTo>
                  <a:pt x="6804" y="2013"/>
                </a:lnTo>
                <a:lnTo>
                  <a:pt x="6748" y="1864"/>
                </a:lnTo>
                <a:lnTo>
                  <a:pt x="6636" y="1734"/>
                </a:lnTo>
                <a:lnTo>
                  <a:pt x="6524" y="1641"/>
                </a:lnTo>
                <a:lnTo>
                  <a:pt x="6375" y="1547"/>
                </a:lnTo>
                <a:lnTo>
                  <a:pt x="6207" y="1491"/>
                </a:lnTo>
                <a:lnTo>
                  <a:pt x="6021" y="1473"/>
                </a:lnTo>
                <a:lnTo>
                  <a:pt x="5928" y="1491"/>
                </a:lnTo>
                <a:lnTo>
                  <a:pt x="5834" y="1510"/>
                </a:lnTo>
                <a:lnTo>
                  <a:pt x="5648" y="1566"/>
                </a:lnTo>
                <a:lnTo>
                  <a:pt x="5499" y="1678"/>
                </a:lnTo>
                <a:lnTo>
                  <a:pt x="5368" y="1790"/>
                </a:lnTo>
                <a:lnTo>
                  <a:pt x="5238" y="1939"/>
                </a:lnTo>
                <a:lnTo>
                  <a:pt x="5145" y="2088"/>
                </a:lnTo>
                <a:lnTo>
                  <a:pt x="5070" y="2218"/>
                </a:lnTo>
                <a:lnTo>
                  <a:pt x="5014" y="2349"/>
                </a:lnTo>
                <a:lnTo>
                  <a:pt x="4940" y="2218"/>
                </a:lnTo>
                <a:lnTo>
                  <a:pt x="4865" y="2088"/>
                </a:lnTo>
                <a:lnTo>
                  <a:pt x="4772" y="1939"/>
                </a:lnTo>
                <a:lnTo>
                  <a:pt x="4660" y="1790"/>
                </a:lnTo>
                <a:lnTo>
                  <a:pt x="4530" y="1678"/>
                </a:lnTo>
                <a:lnTo>
                  <a:pt x="4362" y="1566"/>
                </a:lnTo>
                <a:lnTo>
                  <a:pt x="4194" y="1510"/>
                </a:lnTo>
                <a:lnTo>
                  <a:pt x="4101" y="1491"/>
                </a:lnTo>
                <a:lnTo>
                  <a:pt x="3989" y="1473"/>
                </a:lnTo>
                <a:close/>
                <a:moveTo>
                  <a:pt x="1193" y="0"/>
                </a:moveTo>
                <a:lnTo>
                  <a:pt x="1025" y="75"/>
                </a:lnTo>
                <a:lnTo>
                  <a:pt x="969" y="112"/>
                </a:lnTo>
                <a:lnTo>
                  <a:pt x="914" y="168"/>
                </a:lnTo>
                <a:lnTo>
                  <a:pt x="914" y="243"/>
                </a:lnTo>
                <a:lnTo>
                  <a:pt x="914" y="317"/>
                </a:lnTo>
                <a:lnTo>
                  <a:pt x="1044" y="671"/>
                </a:lnTo>
                <a:lnTo>
                  <a:pt x="671" y="392"/>
                </a:lnTo>
                <a:lnTo>
                  <a:pt x="615" y="373"/>
                </a:lnTo>
                <a:lnTo>
                  <a:pt x="541" y="373"/>
                </a:lnTo>
                <a:lnTo>
                  <a:pt x="466" y="392"/>
                </a:lnTo>
                <a:lnTo>
                  <a:pt x="410" y="448"/>
                </a:lnTo>
                <a:lnTo>
                  <a:pt x="317" y="597"/>
                </a:lnTo>
                <a:lnTo>
                  <a:pt x="280" y="653"/>
                </a:lnTo>
                <a:lnTo>
                  <a:pt x="280" y="727"/>
                </a:lnTo>
                <a:lnTo>
                  <a:pt x="298" y="802"/>
                </a:lnTo>
                <a:lnTo>
                  <a:pt x="354" y="858"/>
                </a:lnTo>
                <a:lnTo>
                  <a:pt x="709" y="1100"/>
                </a:lnTo>
                <a:lnTo>
                  <a:pt x="373" y="1100"/>
                </a:lnTo>
                <a:lnTo>
                  <a:pt x="298" y="1119"/>
                </a:lnTo>
                <a:lnTo>
                  <a:pt x="224" y="1137"/>
                </a:lnTo>
                <a:lnTo>
                  <a:pt x="168" y="1175"/>
                </a:lnTo>
                <a:lnTo>
                  <a:pt x="112" y="1212"/>
                </a:lnTo>
                <a:lnTo>
                  <a:pt x="56" y="1268"/>
                </a:lnTo>
                <a:lnTo>
                  <a:pt x="19" y="1342"/>
                </a:lnTo>
                <a:lnTo>
                  <a:pt x="0" y="1398"/>
                </a:lnTo>
                <a:lnTo>
                  <a:pt x="0" y="1473"/>
                </a:lnTo>
                <a:lnTo>
                  <a:pt x="0" y="5555"/>
                </a:lnTo>
                <a:lnTo>
                  <a:pt x="0" y="5630"/>
                </a:lnTo>
                <a:lnTo>
                  <a:pt x="19" y="5704"/>
                </a:lnTo>
                <a:lnTo>
                  <a:pt x="56" y="5779"/>
                </a:lnTo>
                <a:lnTo>
                  <a:pt x="112" y="5816"/>
                </a:lnTo>
                <a:lnTo>
                  <a:pt x="168" y="5872"/>
                </a:lnTo>
                <a:lnTo>
                  <a:pt x="224" y="5909"/>
                </a:lnTo>
                <a:lnTo>
                  <a:pt x="298" y="5928"/>
                </a:lnTo>
                <a:lnTo>
                  <a:pt x="2330" y="5928"/>
                </a:lnTo>
                <a:lnTo>
                  <a:pt x="2293" y="5853"/>
                </a:lnTo>
                <a:lnTo>
                  <a:pt x="2256" y="5760"/>
                </a:lnTo>
                <a:lnTo>
                  <a:pt x="2237" y="5667"/>
                </a:lnTo>
                <a:lnTo>
                  <a:pt x="2218" y="5555"/>
                </a:lnTo>
                <a:lnTo>
                  <a:pt x="2218" y="2964"/>
                </a:lnTo>
                <a:lnTo>
                  <a:pt x="2237" y="2834"/>
                </a:lnTo>
                <a:lnTo>
                  <a:pt x="2274" y="2722"/>
                </a:lnTo>
                <a:lnTo>
                  <a:pt x="2312" y="2610"/>
                </a:lnTo>
                <a:lnTo>
                  <a:pt x="2386" y="2498"/>
                </a:lnTo>
                <a:lnTo>
                  <a:pt x="2461" y="2423"/>
                </a:lnTo>
                <a:lnTo>
                  <a:pt x="2572" y="2349"/>
                </a:lnTo>
                <a:lnTo>
                  <a:pt x="2666" y="2293"/>
                </a:lnTo>
                <a:lnTo>
                  <a:pt x="2796" y="2237"/>
                </a:lnTo>
                <a:lnTo>
                  <a:pt x="2796" y="2107"/>
                </a:lnTo>
                <a:lnTo>
                  <a:pt x="2833" y="1976"/>
                </a:lnTo>
                <a:lnTo>
                  <a:pt x="2871" y="1846"/>
                </a:lnTo>
                <a:lnTo>
                  <a:pt x="2945" y="1734"/>
                </a:lnTo>
                <a:lnTo>
                  <a:pt x="3001" y="1622"/>
                </a:lnTo>
                <a:lnTo>
                  <a:pt x="3094" y="1510"/>
                </a:lnTo>
                <a:lnTo>
                  <a:pt x="3188" y="1398"/>
                </a:lnTo>
                <a:lnTo>
                  <a:pt x="3299" y="1324"/>
                </a:lnTo>
                <a:lnTo>
                  <a:pt x="3244" y="1230"/>
                </a:lnTo>
                <a:lnTo>
                  <a:pt x="3169" y="1175"/>
                </a:lnTo>
                <a:lnTo>
                  <a:pt x="3076" y="1119"/>
                </a:lnTo>
                <a:lnTo>
                  <a:pt x="2964" y="1100"/>
                </a:lnTo>
                <a:lnTo>
                  <a:pt x="2628" y="1100"/>
                </a:lnTo>
                <a:lnTo>
                  <a:pt x="2983" y="858"/>
                </a:lnTo>
                <a:lnTo>
                  <a:pt x="3038" y="802"/>
                </a:lnTo>
                <a:lnTo>
                  <a:pt x="3057" y="727"/>
                </a:lnTo>
                <a:lnTo>
                  <a:pt x="3057" y="653"/>
                </a:lnTo>
                <a:lnTo>
                  <a:pt x="3020" y="597"/>
                </a:lnTo>
                <a:lnTo>
                  <a:pt x="2927" y="448"/>
                </a:lnTo>
                <a:lnTo>
                  <a:pt x="2871" y="392"/>
                </a:lnTo>
                <a:lnTo>
                  <a:pt x="2796" y="373"/>
                </a:lnTo>
                <a:lnTo>
                  <a:pt x="2722" y="373"/>
                </a:lnTo>
                <a:lnTo>
                  <a:pt x="2666" y="392"/>
                </a:lnTo>
                <a:lnTo>
                  <a:pt x="2293" y="671"/>
                </a:lnTo>
                <a:lnTo>
                  <a:pt x="2423" y="317"/>
                </a:lnTo>
                <a:lnTo>
                  <a:pt x="2442" y="243"/>
                </a:lnTo>
                <a:lnTo>
                  <a:pt x="2423" y="168"/>
                </a:lnTo>
                <a:lnTo>
                  <a:pt x="2367" y="112"/>
                </a:lnTo>
                <a:lnTo>
                  <a:pt x="2312" y="75"/>
                </a:lnTo>
                <a:lnTo>
                  <a:pt x="2144" y="0"/>
                </a:lnTo>
                <a:lnTo>
                  <a:pt x="2069" y="0"/>
                </a:lnTo>
                <a:lnTo>
                  <a:pt x="1995" y="19"/>
                </a:lnTo>
                <a:lnTo>
                  <a:pt x="1939" y="56"/>
                </a:lnTo>
                <a:lnTo>
                  <a:pt x="1901" y="112"/>
                </a:lnTo>
                <a:lnTo>
                  <a:pt x="1678" y="727"/>
                </a:lnTo>
                <a:lnTo>
                  <a:pt x="1435" y="112"/>
                </a:lnTo>
                <a:lnTo>
                  <a:pt x="1398" y="56"/>
                </a:lnTo>
                <a:lnTo>
                  <a:pt x="1342" y="19"/>
                </a:lnTo>
                <a:lnTo>
                  <a:pt x="1268" y="0"/>
                </a:lnTo>
                <a:close/>
                <a:moveTo>
                  <a:pt x="2591" y="4455"/>
                </a:moveTo>
                <a:lnTo>
                  <a:pt x="2591" y="5555"/>
                </a:lnTo>
                <a:lnTo>
                  <a:pt x="2610" y="5630"/>
                </a:lnTo>
                <a:lnTo>
                  <a:pt x="2628" y="5704"/>
                </a:lnTo>
                <a:lnTo>
                  <a:pt x="2666" y="5779"/>
                </a:lnTo>
                <a:lnTo>
                  <a:pt x="2703" y="5816"/>
                </a:lnTo>
                <a:lnTo>
                  <a:pt x="2759" y="5872"/>
                </a:lnTo>
                <a:lnTo>
                  <a:pt x="2815" y="5909"/>
                </a:lnTo>
                <a:lnTo>
                  <a:pt x="2889" y="5928"/>
                </a:lnTo>
                <a:lnTo>
                  <a:pt x="4828" y="5928"/>
                </a:lnTo>
                <a:lnTo>
                  <a:pt x="4828" y="4455"/>
                </a:lnTo>
                <a:close/>
                <a:moveTo>
                  <a:pt x="5201" y="4455"/>
                </a:moveTo>
                <a:lnTo>
                  <a:pt x="5201" y="5928"/>
                </a:lnTo>
                <a:lnTo>
                  <a:pt x="7121" y="5928"/>
                </a:lnTo>
                <a:lnTo>
                  <a:pt x="7195" y="5909"/>
                </a:lnTo>
                <a:lnTo>
                  <a:pt x="7251" y="5872"/>
                </a:lnTo>
                <a:lnTo>
                  <a:pt x="7307" y="5816"/>
                </a:lnTo>
                <a:lnTo>
                  <a:pt x="7363" y="5779"/>
                </a:lnTo>
                <a:lnTo>
                  <a:pt x="7400" y="5704"/>
                </a:lnTo>
                <a:lnTo>
                  <a:pt x="7419" y="5630"/>
                </a:lnTo>
                <a:lnTo>
                  <a:pt x="7419" y="5555"/>
                </a:lnTo>
                <a:lnTo>
                  <a:pt x="7419" y="445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7" name="Google Shape;437;g2b975a0ff47_0_15897"/>
          <p:cNvSpPr/>
          <p:nvPr/>
        </p:nvSpPr>
        <p:spPr>
          <a:xfrm>
            <a:off x="7727980" y="4241895"/>
            <a:ext cx="170118" cy="170089"/>
          </a:xfrm>
          <a:custGeom>
            <a:avLst/>
            <a:gdLst/>
            <a:ahLst/>
            <a:cxnLst/>
            <a:rect l="l" t="t" r="r" b="b"/>
            <a:pathLst>
              <a:path w="5929" h="5928" extrusionOk="0">
                <a:moveTo>
                  <a:pt x="5145" y="541"/>
                </a:moveTo>
                <a:lnTo>
                  <a:pt x="4586" y="1100"/>
                </a:lnTo>
                <a:lnTo>
                  <a:pt x="1343" y="1100"/>
                </a:lnTo>
                <a:lnTo>
                  <a:pt x="784" y="541"/>
                </a:lnTo>
                <a:close/>
                <a:moveTo>
                  <a:pt x="392" y="0"/>
                </a:moveTo>
                <a:lnTo>
                  <a:pt x="262" y="19"/>
                </a:lnTo>
                <a:lnTo>
                  <a:pt x="168" y="56"/>
                </a:lnTo>
                <a:lnTo>
                  <a:pt x="75" y="131"/>
                </a:lnTo>
                <a:lnTo>
                  <a:pt x="19" y="243"/>
                </a:lnTo>
                <a:lnTo>
                  <a:pt x="1" y="336"/>
                </a:lnTo>
                <a:lnTo>
                  <a:pt x="1" y="448"/>
                </a:lnTo>
                <a:lnTo>
                  <a:pt x="38" y="559"/>
                </a:lnTo>
                <a:lnTo>
                  <a:pt x="113" y="653"/>
                </a:lnTo>
                <a:lnTo>
                  <a:pt x="2592" y="3150"/>
                </a:lnTo>
                <a:lnTo>
                  <a:pt x="2592" y="5369"/>
                </a:lnTo>
                <a:lnTo>
                  <a:pt x="1939" y="5369"/>
                </a:lnTo>
                <a:lnTo>
                  <a:pt x="1846" y="5387"/>
                </a:lnTo>
                <a:lnTo>
                  <a:pt x="1753" y="5406"/>
                </a:lnTo>
                <a:lnTo>
                  <a:pt x="1678" y="5462"/>
                </a:lnTo>
                <a:lnTo>
                  <a:pt x="1604" y="5518"/>
                </a:lnTo>
                <a:lnTo>
                  <a:pt x="1548" y="5574"/>
                </a:lnTo>
                <a:lnTo>
                  <a:pt x="1510" y="5667"/>
                </a:lnTo>
                <a:lnTo>
                  <a:pt x="1492" y="5741"/>
                </a:lnTo>
                <a:lnTo>
                  <a:pt x="1473" y="5835"/>
                </a:lnTo>
                <a:lnTo>
                  <a:pt x="1492" y="5872"/>
                </a:lnTo>
                <a:lnTo>
                  <a:pt x="1510" y="5909"/>
                </a:lnTo>
                <a:lnTo>
                  <a:pt x="1529" y="5928"/>
                </a:lnTo>
                <a:lnTo>
                  <a:pt x="4381" y="5928"/>
                </a:lnTo>
                <a:lnTo>
                  <a:pt x="4418" y="5909"/>
                </a:lnTo>
                <a:lnTo>
                  <a:pt x="4437" y="5872"/>
                </a:lnTo>
                <a:lnTo>
                  <a:pt x="4456" y="5835"/>
                </a:lnTo>
                <a:lnTo>
                  <a:pt x="4437" y="5741"/>
                </a:lnTo>
                <a:lnTo>
                  <a:pt x="4418" y="5667"/>
                </a:lnTo>
                <a:lnTo>
                  <a:pt x="4362" y="5574"/>
                </a:lnTo>
                <a:lnTo>
                  <a:pt x="4306" y="5518"/>
                </a:lnTo>
                <a:lnTo>
                  <a:pt x="4251" y="5462"/>
                </a:lnTo>
                <a:lnTo>
                  <a:pt x="4157" y="5406"/>
                </a:lnTo>
                <a:lnTo>
                  <a:pt x="4083" y="5387"/>
                </a:lnTo>
                <a:lnTo>
                  <a:pt x="3990" y="5369"/>
                </a:lnTo>
                <a:lnTo>
                  <a:pt x="3337" y="5369"/>
                </a:lnTo>
                <a:lnTo>
                  <a:pt x="3337" y="3150"/>
                </a:lnTo>
                <a:lnTo>
                  <a:pt x="5816" y="653"/>
                </a:lnTo>
                <a:lnTo>
                  <a:pt x="5891" y="559"/>
                </a:lnTo>
                <a:lnTo>
                  <a:pt x="5928" y="448"/>
                </a:lnTo>
                <a:lnTo>
                  <a:pt x="5928" y="336"/>
                </a:lnTo>
                <a:lnTo>
                  <a:pt x="5909" y="243"/>
                </a:lnTo>
                <a:lnTo>
                  <a:pt x="5854" y="131"/>
                </a:lnTo>
                <a:lnTo>
                  <a:pt x="5760" y="56"/>
                </a:lnTo>
                <a:lnTo>
                  <a:pt x="5667" y="19"/>
                </a:lnTo>
                <a:lnTo>
                  <a:pt x="553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8" name="Google Shape;438;g2b975a0ff47_0_15897"/>
          <p:cNvSpPr/>
          <p:nvPr/>
        </p:nvSpPr>
        <p:spPr>
          <a:xfrm>
            <a:off x="7286249" y="4241895"/>
            <a:ext cx="191494" cy="149230"/>
          </a:xfrm>
          <a:custGeom>
            <a:avLst/>
            <a:gdLst/>
            <a:ahLst/>
            <a:cxnLst/>
            <a:rect l="l" t="t" r="r" b="b"/>
            <a:pathLst>
              <a:path w="6674" h="5201" extrusionOk="0">
                <a:moveTo>
                  <a:pt x="1585" y="3281"/>
                </a:moveTo>
                <a:lnTo>
                  <a:pt x="1790" y="3300"/>
                </a:lnTo>
                <a:lnTo>
                  <a:pt x="1995" y="3318"/>
                </a:lnTo>
                <a:lnTo>
                  <a:pt x="2200" y="3374"/>
                </a:lnTo>
                <a:lnTo>
                  <a:pt x="2386" y="3430"/>
                </a:lnTo>
                <a:lnTo>
                  <a:pt x="2349" y="3915"/>
                </a:lnTo>
                <a:lnTo>
                  <a:pt x="2330" y="4026"/>
                </a:lnTo>
                <a:lnTo>
                  <a:pt x="2293" y="4120"/>
                </a:lnTo>
                <a:lnTo>
                  <a:pt x="2237" y="4213"/>
                </a:lnTo>
                <a:lnTo>
                  <a:pt x="2162" y="4287"/>
                </a:lnTo>
                <a:lnTo>
                  <a:pt x="2088" y="4362"/>
                </a:lnTo>
                <a:lnTo>
                  <a:pt x="1976" y="4399"/>
                </a:lnTo>
                <a:lnTo>
                  <a:pt x="1883" y="4437"/>
                </a:lnTo>
                <a:lnTo>
                  <a:pt x="1771" y="4455"/>
                </a:lnTo>
                <a:lnTo>
                  <a:pt x="1342" y="4455"/>
                </a:lnTo>
                <a:lnTo>
                  <a:pt x="1212" y="4437"/>
                </a:lnTo>
                <a:lnTo>
                  <a:pt x="1100" y="4399"/>
                </a:lnTo>
                <a:lnTo>
                  <a:pt x="1007" y="4343"/>
                </a:lnTo>
                <a:lnTo>
                  <a:pt x="914" y="4269"/>
                </a:lnTo>
                <a:lnTo>
                  <a:pt x="839" y="4194"/>
                </a:lnTo>
                <a:lnTo>
                  <a:pt x="783" y="4101"/>
                </a:lnTo>
                <a:lnTo>
                  <a:pt x="746" y="3989"/>
                </a:lnTo>
                <a:lnTo>
                  <a:pt x="746" y="3877"/>
                </a:lnTo>
                <a:lnTo>
                  <a:pt x="746" y="3430"/>
                </a:lnTo>
                <a:lnTo>
                  <a:pt x="914" y="3374"/>
                </a:lnTo>
                <a:lnTo>
                  <a:pt x="1119" y="3337"/>
                </a:lnTo>
                <a:lnTo>
                  <a:pt x="1342" y="3300"/>
                </a:lnTo>
                <a:lnTo>
                  <a:pt x="1585" y="3281"/>
                </a:lnTo>
                <a:close/>
                <a:moveTo>
                  <a:pt x="5089" y="3281"/>
                </a:moveTo>
                <a:lnTo>
                  <a:pt x="5331" y="3300"/>
                </a:lnTo>
                <a:lnTo>
                  <a:pt x="5555" y="3318"/>
                </a:lnTo>
                <a:lnTo>
                  <a:pt x="5760" y="3374"/>
                </a:lnTo>
                <a:lnTo>
                  <a:pt x="5928" y="3430"/>
                </a:lnTo>
                <a:lnTo>
                  <a:pt x="5928" y="3859"/>
                </a:lnTo>
                <a:lnTo>
                  <a:pt x="5928" y="3989"/>
                </a:lnTo>
                <a:lnTo>
                  <a:pt x="5890" y="4101"/>
                </a:lnTo>
                <a:lnTo>
                  <a:pt x="5834" y="4194"/>
                </a:lnTo>
                <a:lnTo>
                  <a:pt x="5760" y="4269"/>
                </a:lnTo>
                <a:lnTo>
                  <a:pt x="5667" y="4343"/>
                </a:lnTo>
                <a:lnTo>
                  <a:pt x="5573" y="4399"/>
                </a:lnTo>
                <a:lnTo>
                  <a:pt x="5462" y="4437"/>
                </a:lnTo>
                <a:lnTo>
                  <a:pt x="5350" y="4455"/>
                </a:lnTo>
                <a:lnTo>
                  <a:pt x="4902" y="4455"/>
                </a:lnTo>
                <a:lnTo>
                  <a:pt x="4791" y="4437"/>
                </a:lnTo>
                <a:lnTo>
                  <a:pt x="4697" y="4399"/>
                </a:lnTo>
                <a:lnTo>
                  <a:pt x="4586" y="4362"/>
                </a:lnTo>
                <a:lnTo>
                  <a:pt x="4511" y="4287"/>
                </a:lnTo>
                <a:lnTo>
                  <a:pt x="4436" y="4213"/>
                </a:lnTo>
                <a:lnTo>
                  <a:pt x="4381" y="4120"/>
                </a:lnTo>
                <a:lnTo>
                  <a:pt x="4343" y="4026"/>
                </a:lnTo>
                <a:lnTo>
                  <a:pt x="4325" y="3915"/>
                </a:lnTo>
                <a:lnTo>
                  <a:pt x="4287" y="3430"/>
                </a:lnTo>
                <a:lnTo>
                  <a:pt x="4474" y="3355"/>
                </a:lnTo>
                <a:lnTo>
                  <a:pt x="4679" y="3318"/>
                </a:lnTo>
                <a:lnTo>
                  <a:pt x="4884" y="3281"/>
                </a:lnTo>
                <a:close/>
                <a:moveTo>
                  <a:pt x="1435" y="0"/>
                </a:moveTo>
                <a:lnTo>
                  <a:pt x="1230" y="38"/>
                </a:lnTo>
                <a:lnTo>
                  <a:pt x="1044" y="112"/>
                </a:lnTo>
                <a:lnTo>
                  <a:pt x="876" y="243"/>
                </a:lnTo>
                <a:lnTo>
                  <a:pt x="727" y="392"/>
                </a:lnTo>
                <a:lnTo>
                  <a:pt x="615" y="578"/>
                </a:lnTo>
                <a:lnTo>
                  <a:pt x="541" y="764"/>
                </a:lnTo>
                <a:lnTo>
                  <a:pt x="19" y="2889"/>
                </a:lnTo>
                <a:lnTo>
                  <a:pt x="0" y="3057"/>
                </a:lnTo>
                <a:lnTo>
                  <a:pt x="0" y="3877"/>
                </a:lnTo>
                <a:lnTo>
                  <a:pt x="0" y="4008"/>
                </a:lnTo>
                <a:lnTo>
                  <a:pt x="19" y="4138"/>
                </a:lnTo>
                <a:lnTo>
                  <a:pt x="56" y="4269"/>
                </a:lnTo>
                <a:lnTo>
                  <a:pt x="93" y="4381"/>
                </a:lnTo>
                <a:lnTo>
                  <a:pt x="168" y="4511"/>
                </a:lnTo>
                <a:lnTo>
                  <a:pt x="224" y="4623"/>
                </a:lnTo>
                <a:lnTo>
                  <a:pt x="298" y="4716"/>
                </a:lnTo>
                <a:lnTo>
                  <a:pt x="392" y="4809"/>
                </a:lnTo>
                <a:lnTo>
                  <a:pt x="485" y="4903"/>
                </a:lnTo>
                <a:lnTo>
                  <a:pt x="597" y="4977"/>
                </a:lnTo>
                <a:lnTo>
                  <a:pt x="708" y="5033"/>
                </a:lnTo>
                <a:lnTo>
                  <a:pt x="820" y="5089"/>
                </a:lnTo>
                <a:lnTo>
                  <a:pt x="951" y="5145"/>
                </a:lnTo>
                <a:lnTo>
                  <a:pt x="1063" y="5182"/>
                </a:lnTo>
                <a:lnTo>
                  <a:pt x="1212" y="5201"/>
                </a:lnTo>
                <a:lnTo>
                  <a:pt x="1901" y="5201"/>
                </a:lnTo>
                <a:lnTo>
                  <a:pt x="2032" y="5182"/>
                </a:lnTo>
                <a:lnTo>
                  <a:pt x="2162" y="5145"/>
                </a:lnTo>
                <a:lnTo>
                  <a:pt x="2274" y="5108"/>
                </a:lnTo>
                <a:lnTo>
                  <a:pt x="2386" y="5052"/>
                </a:lnTo>
                <a:lnTo>
                  <a:pt x="2498" y="4996"/>
                </a:lnTo>
                <a:lnTo>
                  <a:pt x="2591" y="4921"/>
                </a:lnTo>
                <a:lnTo>
                  <a:pt x="2684" y="4847"/>
                </a:lnTo>
                <a:lnTo>
                  <a:pt x="2777" y="4753"/>
                </a:lnTo>
                <a:lnTo>
                  <a:pt x="2852" y="4660"/>
                </a:lnTo>
                <a:lnTo>
                  <a:pt x="2927" y="4567"/>
                </a:lnTo>
                <a:lnTo>
                  <a:pt x="2983" y="4455"/>
                </a:lnTo>
                <a:lnTo>
                  <a:pt x="3038" y="4343"/>
                </a:lnTo>
                <a:lnTo>
                  <a:pt x="3076" y="4232"/>
                </a:lnTo>
                <a:lnTo>
                  <a:pt x="3094" y="4101"/>
                </a:lnTo>
                <a:lnTo>
                  <a:pt x="3113" y="3971"/>
                </a:lnTo>
                <a:lnTo>
                  <a:pt x="3150" y="3523"/>
                </a:lnTo>
                <a:lnTo>
                  <a:pt x="3579" y="3523"/>
                </a:lnTo>
                <a:lnTo>
                  <a:pt x="3598" y="3971"/>
                </a:lnTo>
                <a:lnTo>
                  <a:pt x="3616" y="4101"/>
                </a:lnTo>
                <a:lnTo>
                  <a:pt x="3654" y="4232"/>
                </a:lnTo>
                <a:lnTo>
                  <a:pt x="3691" y="4343"/>
                </a:lnTo>
                <a:lnTo>
                  <a:pt x="3728" y="4455"/>
                </a:lnTo>
                <a:lnTo>
                  <a:pt x="3803" y="4567"/>
                </a:lnTo>
                <a:lnTo>
                  <a:pt x="3859" y="4660"/>
                </a:lnTo>
                <a:lnTo>
                  <a:pt x="3952" y="4753"/>
                </a:lnTo>
                <a:lnTo>
                  <a:pt x="4026" y="4847"/>
                </a:lnTo>
                <a:lnTo>
                  <a:pt x="4120" y="4921"/>
                </a:lnTo>
                <a:lnTo>
                  <a:pt x="4231" y="4996"/>
                </a:lnTo>
                <a:lnTo>
                  <a:pt x="4325" y="5052"/>
                </a:lnTo>
                <a:lnTo>
                  <a:pt x="4455" y="5108"/>
                </a:lnTo>
                <a:lnTo>
                  <a:pt x="4567" y="5145"/>
                </a:lnTo>
                <a:lnTo>
                  <a:pt x="4697" y="5182"/>
                </a:lnTo>
                <a:lnTo>
                  <a:pt x="4809" y="5201"/>
                </a:lnTo>
                <a:lnTo>
                  <a:pt x="5480" y="5201"/>
                </a:lnTo>
                <a:lnTo>
                  <a:pt x="5611" y="5182"/>
                </a:lnTo>
                <a:lnTo>
                  <a:pt x="5741" y="5145"/>
                </a:lnTo>
                <a:lnTo>
                  <a:pt x="5872" y="5089"/>
                </a:lnTo>
                <a:lnTo>
                  <a:pt x="5984" y="5033"/>
                </a:lnTo>
                <a:lnTo>
                  <a:pt x="6095" y="4977"/>
                </a:lnTo>
                <a:lnTo>
                  <a:pt x="6189" y="4903"/>
                </a:lnTo>
                <a:lnTo>
                  <a:pt x="6282" y="4809"/>
                </a:lnTo>
                <a:lnTo>
                  <a:pt x="6375" y="4716"/>
                </a:lnTo>
                <a:lnTo>
                  <a:pt x="6450" y="4623"/>
                </a:lnTo>
                <a:lnTo>
                  <a:pt x="6524" y="4511"/>
                </a:lnTo>
                <a:lnTo>
                  <a:pt x="6580" y="4399"/>
                </a:lnTo>
                <a:lnTo>
                  <a:pt x="6617" y="4269"/>
                </a:lnTo>
                <a:lnTo>
                  <a:pt x="6655" y="4138"/>
                </a:lnTo>
                <a:lnTo>
                  <a:pt x="6673" y="4008"/>
                </a:lnTo>
                <a:lnTo>
                  <a:pt x="6673" y="3877"/>
                </a:lnTo>
                <a:lnTo>
                  <a:pt x="6673" y="3057"/>
                </a:lnTo>
                <a:lnTo>
                  <a:pt x="6655" y="2889"/>
                </a:lnTo>
                <a:lnTo>
                  <a:pt x="6133" y="764"/>
                </a:lnTo>
                <a:lnTo>
                  <a:pt x="6058" y="578"/>
                </a:lnTo>
                <a:lnTo>
                  <a:pt x="5946" y="392"/>
                </a:lnTo>
                <a:lnTo>
                  <a:pt x="5797" y="243"/>
                </a:lnTo>
                <a:lnTo>
                  <a:pt x="5629" y="112"/>
                </a:lnTo>
                <a:lnTo>
                  <a:pt x="5443" y="38"/>
                </a:lnTo>
                <a:lnTo>
                  <a:pt x="5238" y="0"/>
                </a:lnTo>
                <a:lnTo>
                  <a:pt x="5014" y="0"/>
                </a:lnTo>
                <a:lnTo>
                  <a:pt x="4809" y="38"/>
                </a:lnTo>
                <a:lnTo>
                  <a:pt x="4641" y="112"/>
                </a:lnTo>
                <a:lnTo>
                  <a:pt x="4586" y="149"/>
                </a:lnTo>
                <a:lnTo>
                  <a:pt x="4530" y="205"/>
                </a:lnTo>
                <a:lnTo>
                  <a:pt x="4511" y="261"/>
                </a:lnTo>
                <a:lnTo>
                  <a:pt x="4530" y="336"/>
                </a:lnTo>
                <a:lnTo>
                  <a:pt x="4586" y="522"/>
                </a:lnTo>
                <a:lnTo>
                  <a:pt x="4623" y="578"/>
                </a:lnTo>
                <a:lnTo>
                  <a:pt x="4679" y="615"/>
                </a:lnTo>
                <a:lnTo>
                  <a:pt x="4735" y="634"/>
                </a:lnTo>
                <a:lnTo>
                  <a:pt x="4809" y="634"/>
                </a:lnTo>
                <a:lnTo>
                  <a:pt x="4977" y="578"/>
                </a:lnTo>
                <a:lnTo>
                  <a:pt x="5070" y="559"/>
                </a:lnTo>
                <a:lnTo>
                  <a:pt x="5257" y="559"/>
                </a:lnTo>
                <a:lnTo>
                  <a:pt x="5350" y="597"/>
                </a:lnTo>
                <a:lnTo>
                  <a:pt x="5443" y="653"/>
                </a:lnTo>
                <a:lnTo>
                  <a:pt x="5499" y="727"/>
                </a:lnTo>
                <a:lnTo>
                  <a:pt x="5555" y="802"/>
                </a:lnTo>
                <a:lnTo>
                  <a:pt x="5592" y="895"/>
                </a:lnTo>
                <a:lnTo>
                  <a:pt x="6039" y="2684"/>
                </a:lnTo>
                <a:lnTo>
                  <a:pt x="6039" y="2684"/>
                </a:lnTo>
                <a:lnTo>
                  <a:pt x="5834" y="2628"/>
                </a:lnTo>
                <a:lnTo>
                  <a:pt x="5611" y="2591"/>
                </a:lnTo>
                <a:lnTo>
                  <a:pt x="5368" y="2554"/>
                </a:lnTo>
                <a:lnTo>
                  <a:pt x="4791" y="2554"/>
                </a:lnTo>
                <a:lnTo>
                  <a:pt x="4455" y="2610"/>
                </a:lnTo>
                <a:lnTo>
                  <a:pt x="4120" y="2703"/>
                </a:lnTo>
                <a:lnTo>
                  <a:pt x="3933" y="2778"/>
                </a:lnTo>
                <a:lnTo>
                  <a:pt x="3765" y="2852"/>
                </a:lnTo>
                <a:lnTo>
                  <a:pt x="2908" y="2852"/>
                </a:lnTo>
                <a:lnTo>
                  <a:pt x="2740" y="2778"/>
                </a:lnTo>
                <a:lnTo>
                  <a:pt x="2554" y="2703"/>
                </a:lnTo>
                <a:lnTo>
                  <a:pt x="2218" y="2610"/>
                </a:lnTo>
                <a:lnTo>
                  <a:pt x="1901" y="2554"/>
                </a:lnTo>
                <a:lnTo>
                  <a:pt x="1324" y="2554"/>
                </a:lnTo>
                <a:lnTo>
                  <a:pt x="1063" y="2591"/>
                </a:lnTo>
                <a:lnTo>
                  <a:pt x="839" y="2628"/>
                </a:lnTo>
                <a:lnTo>
                  <a:pt x="634" y="2684"/>
                </a:lnTo>
                <a:lnTo>
                  <a:pt x="1081" y="895"/>
                </a:lnTo>
                <a:lnTo>
                  <a:pt x="1119" y="802"/>
                </a:lnTo>
                <a:lnTo>
                  <a:pt x="1174" y="727"/>
                </a:lnTo>
                <a:lnTo>
                  <a:pt x="1230" y="653"/>
                </a:lnTo>
                <a:lnTo>
                  <a:pt x="1324" y="597"/>
                </a:lnTo>
                <a:lnTo>
                  <a:pt x="1417" y="559"/>
                </a:lnTo>
                <a:lnTo>
                  <a:pt x="1603" y="559"/>
                </a:lnTo>
                <a:lnTo>
                  <a:pt x="1715" y="578"/>
                </a:lnTo>
                <a:lnTo>
                  <a:pt x="1864" y="634"/>
                </a:lnTo>
                <a:lnTo>
                  <a:pt x="1939" y="634"/>
                </a:lnTo>
                <a:lnTo>
                  <a:pt x="1995" y="615"/>
                </a:lnTo>
                <a:lnTo>
                  <a:pt x="2051" y="578"/>
                </a:lnTo>
                <a:lnTo>
                  <a:pt x="2088" y="522"/>
                </a:lnTo>
                <a:lnTo>
                  <a:pt x="2144" y="336"/>
                </a:lnTo>
                <a:lnTo>
                  <a:pt x="2162" y="261"/>
                </a:lnTo>
                <a:lnTo>
                  <a:pt x="2144" y="205"/>
                </a:lnTo>
                <a:lnTo>
                  <a:pt x="2106" y="149"/>
                </a:lnTo>
                <a:lnTo>
                  <a:pt x="2032" y="112"/>
                </a:lnTo>
                <a:lnTo>
                  <a:pt x="1864" y="38"/>
                </a:lnTo>
                <a:lnTo>
                  <a:pt x="165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39" name="Google Shape;439;g2b975a0ff47_0_15897"/>
          <p:cNvSpPr/>
          <p:nvPr/>
        </p:nvSpPr>
        <p:spPr>
          <a:xfrm>
            <a:off x="6888875" y="4241895"/>
            <a:ext cx="165297" cy="164752"/>
          </a:xfrm>
          <a:custGeom>
            <a:avLst/>
            <a:gdLst/>
            <a:ahLst/>
            <a:cxnLst/>
            <a:rect l="l" t="t" r="r" b="b"/>
            <a:pathLst>
              <a:path w="5761" h="5742" extrusionOk="0">
                <a:moveTo>
                  <a:pt x="3244" y="578"/>
                </a:moveTo>
                <a:lnTo>
                  <a:pt x="3430" y="615"/>
                </a:lnTo>
                <a:lnTo>
                  <a:pt x="3580" y="653"/>
                </a:lnTo>
                <a:lnTo>
                  <a:pt x="3747" y="709"/>
                </a:lnTo>
                <a:lnTo>
                  <a:pt x="3896" y="783"/>
                </a:lnTo>
                <a:lnTo>
                  <a:pt x="4046" y="858"/>
                </a:lnTo>
                <a:lnTo>
                  <a:pt x="4195" y="951"/>
                </a:lnTo>
                <a:lnTo>
                  <a:pt x="4325" y="1063"/>
                </a:lnTo>
                <a:lnTo>
                  <a:pt x="4456" y="1156"/>
                </a:lnTo>
                <a:lnTo>
                  <a:pt x="4568" y="1286"/>
                </a:lnTo>
                <a:lnTo>
                  <a:pt x="4679" y="1417"/>
                </a:lnTo>
                <a:lnTo>
                  <a:pt x="4773" y="1547"/>
                </a:lnTo>
                <a:lnTo>
                  <a:pt x="4866" y="1678"/>
                </a:lnTo>
                <a:lnTo>
                  <a:pt x="4959" y="1827"/>
                </a:lnTo>
                <a:lnTo>
                  <a:pt x="5015" y="1976"/>
                </a:lnTo>
                <a:lnTo>
                  <a:pt x="5089" y="2144"/>
                </a:lnTo>
                <a:lnTo>
                  <a:pt x="5127" y="2312"/>
                </a:lnTo>
                <a:lnTo>
                  <a:pt x="4922" y="2312"/>
                </a:lnTo>
                <a:lnTo>
                  <a:pt x="4847" y="2330"/>
                </a:lnTo>
                <a:lnTo>
                  <a:pt x="4791" y="2368"/>
                </a:lnTo>
                <a:lnTo>
                  <a:pt x="4754" y="2423"/>
                </a:lnTo>
                <a:lnTo>
                  <a:pt x="4735" y="2479"/>
                </a:lnTo>
                <a:lnTo>
                  <a:pt x="4735" y="2573"/>
                </a:lnTo>
                <a:lnTo>
                  <a:pt x="4735" y="2610"/>
                </a:lnTo>
                <a:lnTo>
                  <a:pt x="4717" y="2666"/>
                </a:lnTo>
                <a:lnTo>
                  <a:pt x="4679" y="2703"/>
                </a:lnTo>
                <a:lnTo>
                  <a:pt x="4642" y="2722"/>
                </a:lnTo>
                <a:lnTo>
                  <a:pt x="4456" y="2815"/>
                </a:lnTo>
                <a:lnTo>
                  <a:pt x="4418" y="2834"/>
                </a:lnTo>
                <a:lnTo>
                  <a:pt x="4325" y="2834"/>
                </a:lnTo>
                <a:lnTo>
                  <a:pt x="4269" y="2815"/>
                </a:lnTo>
                <a:lnTo>
                  <a:pt x="4064" y="2666"/>
                </a:lnTo>
                <a:lnTo>
                  <a:pt x="3990" y="2647"/>
                </a:lnTo>
                <a:lnTo>
                  <a:pt x="3878" y="2647"/>
                </a:lnTo>
                <a:lnTo>
                  <a:pt x="3803" y="2703"/>
                </a:lnTo>
                <a:lnTo>
                  <a:pt x="3766" y="2759"/>
                </a:lnTo>
                <a:lnTo>
                  <a:pt x="3766" y="2852"/>
                </a:lnTo>
                <a:lnTo>
                  <a:pt x="3785" y="2927"/>
                </a:lnTo>
                <a:lnTo>
                  <a:pt x="3934" y="3150"/>
                </a:lnTo>
                <a:lnTo>
                  <a:pt x="4008" y="3206"/>
                </a:lnTo>
                <a:lnTo>
                  <a:pt x="4083" y="3244"/>
                </a:lnTo>
                <a:lnTo>
                  <a:pt x="4251" y="3244"/>
                </a:lnTo>
                <a:lnTo>
                  <a:pt x="4307" y="3281"/>
                </a:lnTo>
                <a:lnTo>
                  <a:pt x="4344" y="3355"/>
                </a:lnTo>
                <a:lnTo>
                  <a:pt x="4362" y="3411"/>
                </a:lnTo>
                <a:lnTo>
                  <a:pt x="4362" y="3542"/>
                </a:lnTo>
                <a:lnTo>
                  <a:pt x="4362" y="3598"/>
                </a:lnTo>
                <a:lnTo>
                  <a:pt x="4325" y="3654"/>
                </a:lnTo>
                <a:lnTo>
                  <a:pt x="4120" y="3952"/>
                </a:lnTo>
                <a:lnTo>
                  <a:pt x="4083" y="4026"/>
                </a:lnTo>
                <a:lnTo>
                  <a:pt x="4027" y="4287"/>
                </a:lnTo>
                <a:lnTo>
                  <a:pt x="4008" y="4343"/>
                </a:lnTo>
                <a:lnTo>
                  <a:pt x="3971" y="4381"/>
                </a:lnTo>
                <a:lnTo>
                  <a:pt x="3822" y="4548"/>
                </a:lnTo>
                <a:lnTo>
                  <a:pt x="3691" y="4716"/>
                </a:lnTo>
                <a:lnTo>
                  <a:pt x="3524" y="4958"/>
                </a:lnTo>
                <a:lnTo>
                  <a:pt x="3486" y="5014"/>
                </a:lnTo>
                <a:lnTo>
                  <a:pt x="3412" y="5052"/>
                </a:lnTo>
                <a:lnTo>
                  <a:pt x="3337" y="5089"/>
                </a:lnTo>
                <a:lnTo>
                  <a:pt x="3170" y="5089"/>
                </a:lnTo>
                <a:lnTo>
                  <a:pt x="3095" y="5052"/>
                </a:lnTo>
                <a:lnTo>
                  <a:pt x="3020" y="4996"/>
                </a:lnTo>
                <a:lnTo>
                  <a:pt x="2983" y="4921"/>
                </a:lnTo>
                <a:lnTo>
                  <a:pt x="2927" y="4809"/>
                </a:lnTo>
                <a:lnTo>
                  <a:pt x="2909" y="4716"/>
                </a:lnTo>
                <a:lnTo>
                  <a:pt x="2890" y="4604"/>
                </a:lnTo>
                <a:lnTo>
                  <a:pt x="2871" y="4511"/>
                </a:lnTo>
                <a:lnTo>
                  <a:pt x="2871" y="4157"/>
                </a:lnTo>
                <a:lnTo>
                  <a:pt x="2871" y="4082"/>
                </a:lnTo>
                <a:lnTo>
                  <a:pt x="2834" y="4026"/>
                </a:lnTo>
                <a:lnTo>
                  <a:pt x="2778" y="3989"/>
                </a:lnTo>
                <a:lnTo>
                  <a:pt x="2704" y="3971"/>
                </a:lnTo>
                <a:lnTo>
                  <a:pt x="2275" y="3971"/>
                </a:lnTo>
                <a:lnTo>
                  <a:pt x="2163" y="3933"/>
                </a:lnTo>
                <a:lnTo>
                  <a:pt x="2051" y="3877"/>
                </a:lnTo>
                <a:lnTo>
                  <a:pt x="1958" y="3784"/>
                </a:lnTo>
                <a:lnTo>
                  <a:pt x="1865" y="3691"/>
                </a:lnTo>
                <a:lnTo>
                  <a:pt x="1809" y="3579"/>
                </a:lnTo>
                <a:lnTo>
                  <a:pt x="1772" y="3467"/>
                </a:lnTo>
                <a:lnTo>
                  <a:pt x="1772" y="3337"/>
                </a:lnTo>
                <a:lnTo>
                  <a:pt x="1772" y="3188"/>
                </a:lnTo>
                <a:lnTo>
                  <a:pt x="1790" y="3039"/>
                </a:lnTo>
                <a:lnTo>
                  <a:pt x="1827" y="2908"/>
                </a:lnTo>
                <a:lnTo>
                  <a:pt x="1921" y="2778"/>
                </a:lnTo>
                <a:lnTo>
                  <a:pt x="2014" y="2684"/>
                </a:lnTo>
                <a:lnTo>
                  <a:pt x="2349" y="2442"/>
                </a:lnTo>
                <a:lnTo>
                  <a:pt x="2424" y="2386"/>
                </a:lnTo>
                <a:lnTo>
                  <a:pt x="2517" y="2349"/>
                </a:lnTo>
                <a:lnTo>
                  <a:pt x="2610" y="2312"/>
                </a:lnTo>
                <a:lnTo>
                  <a:pt x="2722" y="2312"/>
                </a:lnTo>
                <a:lnTo>
                  <a:pt x="2871" y="2330"/>
                </a:lnTo>
                <a:lnTo>
                  <a:pt x="3020" y="2368"/>
                </a:lnTo>
                <a:lnTo>
                  <a:pt x="3188" y="2461"/>
                </a:lnTo>
                <a:lnTo>
                  <a:pt x="3244" y="2479"/>
                </a:lnTo>
                <a:lnTo>
                  <a:pt x="3319" y="2479"/>
                </a:lnTo>
                <a:lnTo>
                  <a:pt x="3859" y="2293"/>
                </a:lnTo>
                <a:lnTo>
                  <a:pt x="3915" y="2274"/>
                </a:lnTo>
                <a:lnTo>
                  <a:pt x="3952" y="2237"/>
                </a:lnTo>
                <a:lnTo>
                  <a:pt x="3971" y="2181"/>
                </a:lnTo>
                <a:lnTo>
                  <a:pt x="3990" y="2144"/>
                </a:lnTo>
                <a:lnTo>
                  <a:pt x="3990" y="2069"/>
                </a:lnTo>
                <a:lnTo>
                  <a:pt x="3952" y="1995"/>
                </a:lnTo>
                <a:lnTo>
                  <a:pt x="3896" y="1957"/>
                </a:lnTo>
                <a:lnTo>
                  <a:pt x="3822" y="1939"/>
                </a:lnTo>
                <a:lnTo>
                  <a:pt x="3691" y="1939"/>
                </a:lnTo>
                <a:lnTo>
                  <a:pt x="3636" y="1920"/>
                </a:lnTo>
                <a:lnTo>
                  <a:pt x="3561" y="1883"/>
                </a:lnTo>
                <a:lnTo>
                  <a:pt x="3486" y="1808"/>
                </a:lnTo>
                <a:lnTo>
                  <a:pt x="3430" y="1771"/>
                </a:lnTo>
                <a:lnTo>
                  <a:pt x="3356" y="1752"/>
                </a:lnTo>
                <a:lnTo>
                  <a:pt x="2312" y="1752"/>
                </a:lnTo>
                <a:lnTo>
                  <a:pt x="2256" y="1734"/>
                </a:lnTo>
                <a:lnTo>
                  <a:pt x="2182" y="1696"/>
                </a:lnTo>
                <a:lnTo>
                  <a:pt x="2144" y="1641"/>
                </a:lnTo>
                <a:lnTo>
                  <a:pt x="2144" y="1566"/>
                </a:lnTo>
                <a:lnTo>
                  <a:pt x="2144" y="1529"/>
                </a:lnTo>
                <a:lnTo>
                  <a:pt x="2144" y="1454"/>
                </a:lnTo>
                <a:lnTo>
                  <a:pt x="2182" y="1417"/>
                </a:lnTo>
                <a:lnTo>
                  <a:pt x="2219" y="1380"/>
                </a:lnTo>
                <a:lnTo>
                  <a:pt x="2275" y="1342"/>
                </a:lnTo>
                <a:lnTo>
                  <a:pt x="2443" y="1305"/>
                </a:lnTo>
                <a:lnTo>
                  <a:pt x="2499" y="1268"/>
                </a:lnTo>
                <a:lnTo>
                  <a:pt x="2554" y="1230"/>
                </a:lnTo>
                <a:lnTo>
                  <a:pt x="2648" y="1081"/>
                </a:lnTo>
                <a:lnTo>
                  <a:pt x="2704" y="1025"/>
                </a:lnTo>
                <a:lnTo>
                  <a:pt x="2797" y="1007"/>
                </a:lnTo>
                <a:lnTo>
                  <a:pt x="3076" y="1007"/>
                </a:lnTo>
                <a:lnTo>
                  <a:pt x="3151" y="988"/>
                </a:lnTo>
                <a:lnTo>
                  <a:pt x="3207" y="951"/>
                </a:lnTo>
                <a:lnTo>
                  <a:pt x="3244" y="895"/>
                </a:lnTo>
                <a:lnTo>
                  <a:pt x="3244" y="820"/>
                </a:lnTo>
                <a:lnTo>
                  <a:pt x="3244" y="578"/>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1"/>
                </a:lnTo>
                <a:lnTo>
                  <a:pt x="224" y="1752"/>
                </a:lnTo>
                <a:lnTo>
                  <a:pt x="131" y="2013"/>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5"/>
                </a:lnTo>
                <a:lnTo>
                  <a:pt x="2592" y="5741"/>
                </a:lnTo>
                <a:lnTo>
                  <a:pt x="3170" y="5741"/>
                </a:lnTo>
                <a:lnTo>
                  <a:pt x="3468" y="5685"/>
                </a:lnTo>
                <a:lnTo>
                  <a:pt x="3729" y="5611"/>
                </a:lnTo>
                <a:lnTo>
                  <a:pt x="4008" y="5518"/>
                </a:lnTo>
                <a:lnTo>
                  <a:pt x="4251" y="5406"/>
                </a:lnTo>
                <a:lnTo>
                  <a:pt x="4493" y="5257"/>
                </a:lnTo>
                <a:lnTo>
                  <a:pt x="4717" y="5089"/>
                </a:lnTo>
                <a:lnTo>
                  <a:pt x="4922" y="4903"/>
                </a:lnTo>
                <a:lnTo>
                  <a:pt x="5108" y="4698"/>
                </a:lnTo>
                <a:lnTo>
                  <a:pt x="5257" y="4474"/>
                </a:lnTo>
                <a:lnTo>
                  <a:pt x="5406" y="4250"/>
                </a:lnTo>
                <a:lnTo>
                  <a:pt x="5537" y="3989"/>
                </a:lnTo>
                <a:lnTo>
                  <a:pt x="5630" y="3728"/>
                </a:lnTo>
                <a:lnTo>
                  <a:pt x="5705" y="3449"/>
                </a:lnTo>
                <a:lnTo>
                  <a:pt x="5742" y="3169"/>
                </a:lnTo>
                <a:lnTo>
                  <a:pt x="5760" y="2871"/>
                </a:lnTo>
                <a:lnTo>
                  <a:pt x="5742" y="2573"/>
                </a:lnTo>
                <a:lnTo>
                  <a:pt x="5705" y="2293"/>
                </a:lnTo>
                <a:lnTo>
                  <a:pt x="5630" y="2013"/>
                </a:lnTo>
                <a:lnTo>
                  <a:pt x="5537" y="1752"/>
                </a:lnTo>
                <a:lnTo>
                  <a:pt x="5406" y="1491"/>
                </a:lnTo>
                <a:lnTo>
                  <a:pt x="5257"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0" name="Google Shape;440;g2b975a0ff47_0_15897"/>
          <p:cNvSpPr/>
          <p:nvPr/>
        </p:nvSpPr>
        <p:spPr>
          <a:xfrm>
            <a:off x="6481373" y="4241895"/>
            <a:ext cx="164752" cy="164752"/>
          </a:xfrm>
          <a:custGeom>
            <a:avLst/>
            <a:gdLst/>
            <a:ahLst/>
            <a:cxnLst/>
            <a:rect l="l" t="t" r="r" b="b"/>
            <a:pathLst>
              <a:path w="5742" h="5742" extrusionOk="0">
                <a:moveTo>
                  <a:pt x="4940" y="1827"/>
                </a:moveTo>
                <a:lnTo>
                  <a:pt x="5052" y="2069"/>
                </a:lnTo>
                <a:lnTo>
                  <a:pt x="5126" y="2330"/>
                </a:lnTo>
                <a:lnTo>
                  <a:pt x="5182" y="2591"/>
                </a:lnTo>
                <a:lnTo>
                  <a:pt x="5182" y="2871"/>
                </a:lnTo>
                <a:lnTo>
                  <a:pt x="5163" y="3169"/>
                </a:lnTo>
                <a:lnTo>
                  <a:pt x="4828" y="3076"/>
                </a:lnTo>
                <a:lnTo>
                  <a:pt x="4735" y="3039"/>
                </a:lnTo>
                <a:lnTo>
                  <a:pt x="4660" y="2964"/>
                </a:lnTo>
                <a:lnTo>
                  <a:pt x="4455" y="2647"/>
                </a:lnTo>
                <a:lnTo>
                  <a:pt x="4418" y="2573"/>
                </a:lnTo>
                <a:lnTo>
                  <a:pt x="4418" y="2498"/>
                </a:lnTo>
                <a:lnTo>
                  <a:pt x="4418" y="2423"/>
                </a:lnTo>
                <a:lnTo>
                  <a:pt x="4455" y="2349"/>
                </a:lnTo>
                <a:lnTo>
                  <a:pt x="4679" y="1995"/>
                </a:lnTo>
                <a:lnTo>
                  <a:pt x="4735" y="1957"/>
                </a:lnTo>
                <a:lnTo>
                  <a:pt x="4791" y="1902"/>
                </a:lnTo>
                <a:lnTo>
                  <a:pt x="4940" y="1827"/>
                </a:lnTo>
                <a:close/>
                <a:moveTo>
                  <a:pt x="2778" y="541"/>
                </a:moveTo>
                <a:lnTo>
                  <a:pt x="3113" y="876"/>
                </a:lnTo>
                <a:lnTo>
                  <a:pt x="3150" y="932"/>
                </a:lnTo>
                <a:lnTo>
                  <a:pt x="3169" y="1007"/>
                </a:lnTo>
                <a:lnTo>
                  <a:pt x="3150" y="1081"/>
                </a:lnTo>
                <a:lnTo>
                  <a:pt x="3113" y="1137"/>
                </a:lnTo>
                <a:lnTo>
                  <a:pt x="3057" y="1193"/>
                </a:lnTo>
                <a:lnTo>
                  <a:pt x="2945" y="1324"/>
                </a:lnTo>
                <a:lnTo>
                  <a:pt x="2908" y="1342"/>
                </a:lnTo>
                <a:lnTo>
                  <a:pt x="2908" y="1380"/>
                </a:lnTo>
                <a:lnTo>
                  <a:pt x="2908" y="1417"/>
                </a:lnTo>
                <a:lnTo>
                  <a:pt x="2945" y="1454"/>
                </a:lnTo>
                <a:lnTo>
                  <a:pt x="2983" y="1491"/>
                </a:lnTo>
                <a:lnTo>
                  <a:pt x="3020" y="1529"/>
                </a:lnTo>
                <a:lnTo>
                  <a:pt x="3020" y="1566"/>
                </a:lnTo>
                <a:lnTo>
                  <a:pt x="3020" y="1603"/>
                </a:lnTo>
                <a:lnTo>
                  <a:pt x="2983" y="1641"/>
                </a:lnTo>
                <a:lnTo>
                  <a:pt x="2889" y="1734"/>
                </a:lnTo>
                <a:lnTo>
                  <a:pt x="2871" y="1752"/>
                </a:lnTo>
                <a:lnTo>
                  <a:pt x="2684" y="1752"/>
                </a:lnTo>
                <a:lnTo>
                  <a:pt x="2666" y="1771"/>
                </a:lnTo>
                <a:lnTo>
                  <a:pt x="2554" y="1883"/>
                </a:lnTo>
                <a:lnTo>
                  <a:pt x="2517" y="1939"/>
                </a:lnTo>
                <a:lnTo>
                  <a:pt x="2535" y="1995"/>
                </a:lnTo>
                <a:lnTo>
                  <a:pt x="2703" y="2368"/>
                </a:lnTo>
                <a:lnTo>
                  <a:pt x="2722" y="2405"/>
                </a:lnTo>
                <a:lnTo>
                  <a:pt x="2703" y="2442"/>
                </a:lnTo>
                <a:lnTo>
                  <a:pt x="2666" y="2479"/>
                </a:lnTo>
                <a:lnTo>
                  <a:pt x="2628" y="2498"/>
                </a:lnTo>
                <a:lnTo>
                  <a:pt x="2554" y="2498"/>
                </a:lnTo>
                <a:lnTo>
                  <a:pt x="2535" y="2479"/>
                </a:lnTo>
                <a:lnTo>
                  <a:pt x="2498" y="2479"/>
                </a:lnTo>
                <a:lnTo>
                  <a:pt x="2386" y="2386"/>
                </a:lnTo>
                <a:lnTo>
                  <a:pt x="2349" y="2349"/>
                </a:lnTo>
                <a:lnTo>
                  <a:pt x="2312" y="2330"/>
                </a:lnTo>
                <a:lnTo>
                  <a:pt x="2256" y="2330"/>
                </a:lnTo>
                <a:lnTo>
                  <a:pt x="2218" y="2349"/>
                </a:lnTo>
                <a:lnTo>
                  <a:pt x="1846" y="2461"/>
                </a:lnTo>
                <a:lnTo>
                  <a:pt x="1808" y="2479"/>
                </a:lnTo>
                <a:lnTo>
                  <a:pt x="1790" y="2517"/>
                </a:lnTo>
                <a:lnTo>
                  <a:pt x="1771" y="2554"/>
                </a:lnTo>
                <a:lnTo>
                  <a:pt x="1752" y="2591"/>
                </a:lnTo>
                <a:lnTo>
                  <a:pt x="1771" y="2666"/>
                </a:lnTo>
                <a:lnTo>
                  <a:pt x="1827" y="2722"/>
                </a:lnTo>
                <a:lnTo>
                  <a:pt x="1957" y="2778"/>
                </a:lnTo>
                <a:lnTo>
                  <a:pt x="2125" y="2852"/>
                </a:lnTo>
                <a:lnTo>
                  <a:pt x="2312" y="2871"/>
                </a:lnTo>
                <a:lnTo>
                  <a:pt x="2367" y="2871"/>
                </a:lnTo>
                <a:lnTo>
                  <a:pt x="2405" y="2908"/>
                </a:lnTo>
                <a:lnTo>
                  <a:pt x="2498" y="3039"/>
                </a:lnTo>
                <a:lnTo>
                  <a:pt x="2591" y="3150"/>
                </a:lnTo>
                <a:lnTo>
                  <a:pt x="2647" y="3206"/>
                </a:lnTo>
                <a:lnTo>
                  <a:pt x="2684" y="3244"/>
                </a:lnTo>
                <a:lnTo>
                  <a:pt x="3523" y="3244"/>
                </a:lnTo>
                <a:lnTo>
                  <a:pt x="3598" y="3262"/>
                </a:lnTo>
                <a:lnTo>
                  <a:pt x="3672" y="3300"/>
                </a:lnTo>
                <a:lnTo>
                  <a:pt x="3728" y="3337"/>
                </a:lnTo>
                <a:lnTo>
                  <a:pt x="3877" y="3505"/>
                </a:lnTo>
                <a:lnTo>
                  <a:pt x="3933" y="3560"/>
                </a:lnTo>
                <a:lnTo>
                  <a:pt x="3952" y="3616"/>
                </a:lnTo>
                <a:lnTo>
                  <a:pt x="3970" y="3691"/>
                </a:lnTo>
                <a:lnTo>
                  <a:pt x="3989" y="3747"/>
                </a:lnTo>
                <a:lnTo>
                  <a:pt x="3970" y="3859"/>
                </a:lnTo>
                <a:lnTo>
                  <a:pt x="3952" y="3971"/>
                </a:lnTo>
                <a:lnTo>
                  <a:pt x="3896" y="4064"/>
                </a:lnTo>
                <a:lnTo>
                  <a:pt x="3821" y="4138"/>
                </a:lnTo>
                <a:lnTo>
                  <a:pt x="3691" y="4269"/>
                </a:lnTo>
                <a:lnTo>
                  <a:pt x="3654" y="4325"/>
                </a:lnTo>
                <a:lnTo>
                  <a:pt x="3616" y="4399"/>
                </a:lnTo>
                <a:lnTo>
                  <a:pt x="3560" y="4586"/>
                </a:lnTo>
                <a:lnTo>
                  <a:pt x="3374" y="5126"/>
                </a:lnTo>
                <a:lnTo>
                  <a:pt x="3113" y="5164"/>
                </a:lnTo>
                <a:lnTo>
                  <a:pt x="2871" y="5182"/>
                </a:lnTo>
                <a:lnTo>
                  <a:pt x="2871" y="4865"/>
                </a:lnTo>
                <a:lnTo>
                  <a:pt x="2871" y="4735"/>
                </a:lnTo>
                <a:lnTo>
                  <a:pt x="2815" y="4586"/>
                </a:lnTo>
                <a:lnTo>
                  <a:pt x="2722" y="4418"/>
                </a:lnTo>
                <a:lnTo>
                  <a:pt x="2610" y="4269"/>
                </a:lnTo>
                <a:lnTo>
                  <a:pt x="2554" y="4213"/>
                </a:lnTo>
                <a:lnTo>
                  <a:pt x="2535" y="4157"/>
                </a:lnTo>
                <a:lnTo>
                  <a:pt x="2498" y="4082"/>
                </a:lnTo>
                <a:lnTo>
                  <a:pt x="2498" y="4008"/>
                </a:lnTo>
                <a:lnTo>
                  <a:pt x="2498" y="3635"/>
                </a:lnTo>
                <a:lnTo>
                  <a:pt x="2479" y="3542"/>
                </a:lnTo>
                <a:lnTo>
                  <a:pt x="2442" y="3449"/>
                </a:lnTo>
                <a:lnTo>
                  <a:pt x="2386" y="3374"/>
                </a:lnTo>
                <a:lnTo>
                  <a:pt x="2312" y="3318"/>
                </a:lnTo>
                <a:lnTo>
                  <a:pt x="1734" y="3020"/>
                </a:lnTo>
                <a:lnTo>
                  <a:pt x="1547" y="2889"/>
                </a:lnTo>
                <a:lnTo>
                  <a:pt x="1380" y="2759"/>
                </a:lnTo>
                <a:lnTo>
                  <a:pt x="1361" y="2759"/>
                </a:lnTo>
                <a:lnTo>
                  <a:pt x="1249" y="2628"/>
                </a:lnTo>
                <a:lnTo>
                  <a:pt x="1156" y="2517"/>
                </a:lnTo>
                <a:lnTo>
                  <a:pt x="746" y="1920"/>
                </a:lnTo>
                <a:lnTo>
                  <a:pt x="858" y="1734"/>
                </a:lnTo>
                <a:lnTo>
                  <a:pt x="969" y="1547"/>
                </a:lnTo>
                <a:lnTo>
                  <a:pt x="1100" y="1380"/>
                </a:lnTo>
                <a:lnTo>
                  <a:pt x="1249" y="1212"/>
                </a:lnTo>
                <a:lnTo>
                  <a:pt x="1398" y="1063"/>
                </a:lnTo>
                <a:lnTo>
                  <a:pt x="1566" y="951"/>
                </a:lnTo>
                <a:lnTo>
                  <a:pt x="1752" y="839"/>
                </a:lnTo>
                <a:lnTo>
                  <a:pt x="1957" y="727"/>
                </a:lnTo>
                <a:lnTo>
                  <a:pt x="2237" y="876"/>
                </a:lnTo>
                <a:lnTo>
                  <a:pt x="2274" y="895"/>
                </a:lnTo>
                <a:lnTo>
                  <a:pt x="2367" y="895"/>
                </a:lnTo>
                <a:lnTo>
                  <a:pt x="2405" y="858"/>
                </a:lnTo>
                <a:lnTo>
                  <a:pt x="2442" y="839"/>
                </a:lnTo>
                <a:lnTo>
                  <a:pt x="2479" y="802"/>
                </a:lnTo>
                <a:lnTo>
                  <a:pt x="2498" y="764"/>
                </a:lnTo>
                <a:lnTo>
                  <a:pt x="2498" y="709"/>
                </a:lnTo>
                <a:lnTo>
                  <a:pt x="2498" y="578"/>
                </a:lnTo>
                <a:lnTo>
                  <a:pt x="2778" y="541"/>
                </a:lnTo>
                <a:close/>
                <a:moveTo>
                  <a:pt x="2573" y="0"/>
                </a:moveTo>
                <a:lnTo>
                  <a:pt x="2293" y="56"/>
                </a:lnTo>
                <a:lnTo>
                  <a:pt x="2013" y="131"/>
                </a:lnTo>
                <a:lnTo>
                  <a:pt x="1752" y="224"/>
                </a:lnTo>
                <a:lnTo>
                  <a:pt x="1491" y="336"/>
                </a:lnTo>
                <a:lnTo>
                  <a:pt x="1268" y="485"/>
                </a:lnTo>
                <a:lnTo>
                  <a:pt x="1044" y="653"/>
                </a:lnTo>
                <a:lnTo>
                  <a:pt x="839" y="839"/>
                </a:lnTo>
                <a:lnTo>
                  <a:pt x="653" y="1044"/>
                </a:lnTo>
                <a:lnTo>
                  <a:pt x="485" y="1268"/>
                </a:lnTo>
                <a:lnTo>
                  <a:pt x="336" y="1491"/>
                </a:lnTo>
                <a:lnTo>
                  <a:pt x="224" y="1752"/>
                </a:lnTo>
                <a:lnTo>
                  <a:pt x="131" y="2013"/>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1" y="5406"/>
                </a:lnTo>
                <a:lnTo>
                  <a:pt x="1752" y="5518"/>
                </a:lnTo>
                <a:lnTo>
                  <a:pt x="2013" y="5611"/>
                </a:lnTo>
                <a:lnTo>
                  <a:pt x="2293" y="5685"/>
                </a:lnTo>
                <a:lnTo>
                  <a:pt x="2573" y="5741"/>
                </a:lnTo>
                <a:lnTo>
                  <a:pt x="3169" y="5741"/>
                </a:lnTo>
                <a:lnTo>
                  <a:pt x="3449" y="5685"/>
                </a:lnTo>
                <a:lnTo>
                  <a:pt x="3728" y="5611"/>
                </a:lnTo>
                <a:lnTo>
                  <a:pt x="3989" y="5518"/>
                </a:lnTo>
                <a:lnTo>
                  <a:pt x="4250" y="5406"/>
                </a:lnTo>
                <a:lnTo>
                  <a:pt x="4474" y="5257"/>
                </a:lnTo>
                <a:lnTo>
                  <a:pt x="4697" y="5089"/>
                </a:lnTo>
                <a:lnTo>
                  <a:pt x="4902" y="4903"/>
                </a:lnTo>
                <a:lnTo>
                  <a:pt x="5089" y="4698"/>
                </a:lnTo>
                <a:lnTo>
                  <a:pt x="5257" y="4474"/>
                </a:lnTo>
                <a:lnTo>
                  <a:pt x="5406" y="4250"/>
                </a:lnTo>
                <a:lnTo>
                  <a:pt x="5518" y="3989"/>
                </a:lnTo>
                <a:lnTo>
                  <a:pt x="5611" y="3728"/>
                </a:lnTo>
                <a:lnTo>
                  <a:pt x="5685" y="3449"/>
                </a:lnTo>
                <a:lnTo>
                  <a:pt x="5741" y="3169"/>
                </a:lnTo>
                <a:lnTo>
                  <a:pt x="5741" y="2871"/>
                </a:lnTo>
                <a:lnTo>
                  <a:pt x="5741" y="2573"/>
                </a:lnTo>
                <a:lnTo>
                  <a:pt x="5685" y="2293"/>
                </a:lnTo>
                <a:lnTo>
                  <a:pt x="5611" y="2013"/>
                </a:lnTo>
                <a:lnTo>
                  <a:pt x="5518" y="1752"/>
                </a:lnTo>
                <a:lnTo>
                  <a:pt x="5406" y="1491"/>
                </a:lnTo>
                <a:lnTo>
                  <a:pt x="5257" y="1268"/>
                </a:lnTo>
                <a:lnTo>
                  <a:pt x="5089" y="1044"/>
                </a:lnTo>
                <a:lnTo>
                  <a:pt x="4902" y="839"/>
                </a:lnTo>
                <a:lnTo>
                  <a:pt x="4697"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1" name="Google Shape;441;g2b975a0ff47_0_15897"/>
          <p:cNvSpPr/>
          <p:nvPr/>
        </p:nvSpPr>
        <p:spPr>
          <a:xfrm>
            <a:off x="6023029" y="4241895"/>
            <a:ext cx="213444" cy="127854"/>
          </a:xfrm>
          <a:custGeom>
            <a:avLst/>
            <a:gdLst/>
            <a:ahLst/>
            <a:cxnLst/>
            <a:rect l="l" t="t" r="r" b="b"/>
            <a:pathLst>
              <a:path w="7439" h="4456" extrusionOk="0">
                <a:moveTo>
                  <a:pt x="3580" y="0"/>
                </a:moveTo>
                <a:lnTo>
                  <a:pt x="3449" y="38"/>
                </a:lnTo>
                <a:lnTo>
                  <a:pt x="206" y="1025"/>
                </a:lnTo>
                <a:lnTo>
                  <a:pt x="131" y="1063"/>
                </a:lnTo>
                <a:lnTo>
                  <a:pt x="57" y="1137"/>
                </a:lnTo>
                <a:lnTo>
                  <a:pt x="20" y="1212"/>
                </a:lnTo>
                <a:lnTo>
                  <a:pt x="1" y="1286"/>
                </a:lnTo>
                <a:lnTo>
                  <a:pt x="20" y="1380"/>
                </a:lnTo>
                <a:lnTo>
                  <a:pt x="57" y="1454"/>
                </a:lnTo>
                <a:lnTo>
                  <a:pt x="131" y="1510"/>
                </a:lnTo>
                <a:lnTo>
                  <a:pt x="206" y="1566"/>
                </a:lnTo>
                <a:lnTo>
                  <a:pt x="784" y="1734"/>
                </a:lnTo>
                <a:lnTo>
                  <a:pt x="691" y="1846"/>
                </a:lnTo>
                <a:lnTo>
                  <a:pt x="635" y="1976"/>
                </a:lnTo>
                <a:lnTo>
                  <a:pt x="597" y="2125"/>
                </a:lnTo>
                <a:lnTo>
                  <a:pt x="579" y="2274"/>
                </a:lnTo>
                <a:lnTo>
                  <a:pt x="486" y="2330"/>
                </a:lnTo>
                <a:lnTo>
                  <a:pt x="430" y="2405"/>
                </a:lnTo>
                <a:lnTo>
                  <a:pt x="392" y="2498"/>
                </a:lnTo>
                <a:lnTo>
                  <a:pt x="374" y="2591"/>
                </a:lnTo>
                <a:lnTo>
                  <a:pt x="392" y="2684"/>
                </a:lnTo>
                <a:lnTo>
                  <a:pt x="430" y="2759"/>
                </a:lnTo>
                <a:lnTo>
                  <a:pt x="467" y="2834"/>
                </a:lnTo>
                <a:lnTo>
                  <a:pt x="541" y="2889"/>
                </a:lnTo>
                <a:lnTo>
                  <a:pt x="243" y="4232"/>
                </a:lnTo>
                <a:lnTo>
                  <a:pt x="243" y="4306"/>
                </a:lnTo>
                <a:lnTo>
                  <a:pt x="280" y="4381"/>
                </a:lnTo>
                <a:lnTo>
                  <a:pt x="336" y="4437"/>
                </a:lnTo>
                <a:lnTo>
                  <a:pt x="430" y="4455"/>
                </a:lnTo>
                <a:lnTo>
                  <a:pt x="1082" y="4455"/>
                </a:lnTo>
                <a:lnTo>
                  <a:pt x="1157" y="4437"/>
                </a:lnTo>
                <a:lnTo>
                  <a:pt x="1212" y="4381"/>
                </a:lnTo>
                <a:lnTo>
                  <a:pt x="1250" y="4306"/>
                </a:lnTo>
                <a:lnTo>
                  <a:pt x="1250" y="4232"/>
                </a:lnTo>
                <a:lnTo>
                  <a:pt x="970" y="2889"/>
                </a:lnTo>
                <a:lnTo>
                  <a:pt x="1026" y="2834"/>
                </a:lnTo>
                <a:lnTo>
                  <a:pt x="1082" y="2759"/>
                </a:lnTo>
                <a:lnTo>
                  <a:pt x="1119" y="2684"/>
                </a:lnTo>
                <a:lnTo>
                  <a:pt x="1119" y="2591"/>
                </a:lnTo>
                <a:lnTo>
                  <a:pt x="1101" y="2498"/>
                </a:lnTo>
                <a:lnTo>
                  <a:pt x="1063" y="2405"/>
                </a:lnTo>
                <a:lnTo>
                  <a:pt x="1007" y="2330"/>
                </a:lnTo>
                <a:lnTo>
                  <a:pt x="933" y="2274"/>
                </a:lnTo>
                <a:lnTo>
                  <a:pt x="970" y="2162"/>
                </a:lnTo>
                <a:lnTo>
                  <a:pt x="1007" y="2032"/>
                </a:lnTo>
                <a:lnTo>
                  <a:pt x="1082" y="1939"/>
                </a:lnTo>
                <a:lnTo>
                  <a:pt x="1175" y="1846"/>
                </a:lnTo>
                <a:lnTo>
                  <a:pt x="3449" y="2554"/>
                </a:lnTo>
                <a:lnTo>
                  <a:pt x="3542" y="2573"/>
                </a:lnTo>
                <a:lnTo>
                  <a:pt x="3673" y="2591"/>
                </a:lnTo>
                <a:lnTo>
                  <a:pt x="3822" y="2591"/>
                </a:lnTo>
                <a:lnTo>
                  <a:pt x="3990" y="2554"/>
                </a:lnTo>
                <a:lnTo>
                  <a:pt x="7233" y="1566"/>
                </a:lnTo>
                <a:lnTo>
                  <a:pt x="7326" y="1510"/>
                </a:lnTo>
                <a:lnTo>
                  <a:pt x="7382" y="1454"/>
                </a:lnTo>
                <a:lnTo>
                  <a:pt x="7420" y="1380"/>
                </a:lnTo>
                <a:lnTo>
                  <a:pt x="7438" y="1286"/>
                </a:lnTo>
                <a:lnTo>
                  <a:pt x="7420" y="1212"/>
                </a:lnTo>
                <a:lnTo>
                  <a:pt x="7382" y="1137"/>
                </a:lnTo>
                <a:lnTo>
                  <a:pt x="7326" y="1063"/>
                </a:lnTo>
                <a:lnTo>
                  <a:pt x="7233" y="1025"/>
                </a:lnTo>
                <a:lnTo>
                  <a:pt x="3990" y="38"/>
                </a:lnTo>
                <a:lnTo>
                  <a:pt x="3859" y="0"/>
                </a:lnTo>
                <a:close/>
                <a:moveTo>
                  <a:pt x="1660" y="2386"/>
                </a:moveTo>
                <a:lnTo>
                  <a:pt x="1492" y="3710"/>
                </a:lnTo>
                <a:lnTo>
                  <a:pt x="1511" y="3784"/>
                </a:lnTo>
                <a:lnTo>
                  <a:pt x="1548" y="3859"/>
                </a:lnTo>
                <a:lnTo>
                  <a:pt x="1585" y="3933"/>
                </a:lnTo>
                <a:lnTo>
                  <a:pt x="1660" y="4008"/>
                </a:lnTo>
                <a:lnTo>
                  <a:pt x="1772" y="4064"/>
                </a:lnTo>
                <a:lnTo>
                  <a:pt x="1883" y="4120"/>
                </a:lnTo>
                <a:lnTo>
                  <a:pt x="2144" y="4232"/>
                </a:lnTo>
                <a:lnTo>
                  <a:pt x="2480" y="4325"/>
                </a:lnTo>
                <a:lnTo>
                  <a:pt x="2853" y="4399"/>
                </a:lnTo>
                <a:lnTo>
                  <a:pt x="3281" y="4437"/>
                </a:lnTo>
                <a:lnTo>
                  <a:pt x="3729" y="4455"/>
                </a:lnTo>
                <a:lnTo>
                  <a:pt x="4176" y="4437"/>
                </a:lnTo>
                <a:lnTo>
                  <a:pt x="4586" y="4399"/>
                </a:lnTo>
                <a:lnTo>
                  <a:pt x="4959" y="4325"/>
                </a:lnTo>
                <a:lnTo>
                  <a:pt x="5295" y="4232"/>
                </a:lnTo>
                <a:lnTo>
                  <a:pt x="5574" y="4120"/>
                </a:lnTo>
                <a:lnTo>
                  <a:pt x="5686" y="4064"/>
                </a:lnTo>
                <a:lnTo>
                  <a:pt x="5779" y="4008"/>
                </a:lnTo>
                <a:lnTo>
                  <a:pt x="5854" y="3933"/>
                </a:lnTo>
                <a:lnTo>
                  <a:pt x="5910" y="3859"/>
                </a:lnTo>
                <a:lnTo>
                  <a:pt x="5928" y="3784"/>
                </a:lnTo>
                <a:lnTo>
                  <a:pt x="5947" y="3710"/>
                </a:lnTo>
                <a:lnTo>
                  <a:pt x="5779" y="2386"/>
                </a:lnTo>
                <a:lnTo>
                  <a:pt x="4102" y="2908"/>
                </a:lnTo>
                <a:lnTo>
                  <a:pt x="3971" y="2945"/>
                </a:lnTo>
                <a:lnTo>
                  <a:pt x="3859" y="2964"/>
                </a:lnTo>
                <a:lnTo>
                  <a:pt x="3654" y="2964"/>
                </a:lnTo>
                <a:lnTo>
                  <a:pt x="3468" y="2945"/>
                </a:lnTo>
                <a:lnTo>
                  <a:pt x="3337" y="2908"/>
                </a:lnTo>
                <a:lnTo>
                  <a:pt x="1660" y="238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2" name="Google Shape;442;g2b975a0ff47_0_15897"/>
          <p:cNvSpPr/>
          <p:nvPr/>
        </p:nvSpPr>
        <p:spPr>
          <a:xfrm>
            <a:off x="5606432" y="4241895"/>
            <a:ext cx="164752" cy="164752"/>
          </a:xfrm>
          <a:custGeom>
            <a:avLst/>
            <a:gdLst/>
            <a:ahLst/>
            <a:cxnLst/>
            <a:rect l="l" t="t" r="r" b="b"/>
            <a:pathLst>
              <a:path w="5742" h="5742" extrusionOk="0">
                <a:moveTo>
                  <a:pt x="1939" y="1939"/>
                </a:moveTo>
                <a:lnTo>
                  <a:pt x="2014" y="1957"/>
                </a:lnTo>
                <a:lnTo>
                  <a:pt x="2088" y="1976"/>
                </a:lnTo>
                <a:lnTo>
                  <a:pt x="2144" y="2013"/>
                </a:lnTo>
                <a:lnTo>
                  <a:pt x="2200" y="2051"/>
                </a:lnTo>
                <a:lnTo>
                  <a:pt x="2256" y="2107"/>
                </a:lnTo>
                <a:lnTo>
                  <a:pt x="2293" y="2162"/>
                </a:lnTo>
                <a:lnTo>
                  <a:pt x="2312" y="2237"/>
                </a:lnTo>
                <a:lnTo>
                  <a:pt x="2312" y="2312"/>
                </a:lnTo>
                <a:lnTo>
                  <a:pt x="2312" y="2386"/>
                </a:lnTo>
                <a:lnTo>
                  <a:pt x="2293" y="2461"/>
                </a:lnTo>
                <a:lnTo>
                  <a:pt x="2256" y="2517"/>
                </a:lnTo>
                <a:lnTo>
                  <a:pt x="2200" y="2573"/>
                </a:lnTo>
                <a:lnTo>
                  <a:pt x="2144" y="2628"/>
                </a:lnTo>
                <a:lnTo>
                  <a:pt x="2088" y="2647"/>
                </a:lnTo>
                <a:lnTo>
                  <a:pt x="2014" y="2684"/>
                </a:lnTo>
                <a:lnTo>
                  <a:pt x="1864" y="2684"/>
                </a:lnTo>
                <a:lnTo>
                  <a:pt x="1790" y="2647"/>
                </a:lnTo>
                <a:lnTo>
                  <a:pt x="1734" y="2628"/>
                </a:lnTo>
                <a:lnTo>
                  <a:pt x="1678" y="2573"/>
                </a:lnTo>
                <a:lnTo>
                  <a:pt x="1641" y="2517"/>
                </a:lnTo>
                <a:lnTo>
                  <a:pt x="1603" y="2461"/>
                </a:lnTo>
                <a:lnTo>
                  <a:pt x="1585" y="2386"/>
                </a:lnTo>
                <a:lnTo>
                  <a:pt x="1566" y="2312"/>
                </a:lnTo>
                <a:lnTo>
                  <a:pt x="1585" y="2237"/>
                </a:lnTo>
                <a:lnTo>
                  <a:pt x="1603" y="2162"/>
                </a:lnTo>
                <a:lnTo>
                  <a:pt x="1641" y="2107"/>
                </a:lnTo>
                <a:lnTo>
                  <a:pt x="1678" y="2051"/>
                </a:lnTo>
                <a:lnTo>
                  <a:pt x="1734" y="2013"/>
                </a:lnTo>
                <a:lnTo>
                  <a:pt x="1790" y="1976"/>
                </a:lnTo>
                <a:lnTo>
                  <a:pt x="1864" y="1957"/>
                </a:lnTo>
                <a:lnTo>
                  <a:pt x="1939" y="1939"/>
                </a:lnTo>
                <a:close/>
                <a:moveTo>
                  <a:pt x="3803" y="1939"/>
                </a:moveTo>
                <a:lnTo>
                  <a:pt x="3878" y="1957"/>
                </a:lnTo>
                <a:lnTo>
                  <a:pt x="3952" y="1976"/>
                </a:lnTo>
                <a:lnTo>
                  <a:pt x="4008" y="2013"/>
                </a:lnTo>
                <a:lnTo>
                  <a:pt x="4064" y="2051"/>
                </a:lnTo>
                <a:lnTo>
                  <a:pt x="4101" y="2107"/>
                </a:lnTo>
                <a:lnTo>
                  <a:pt x="4138" y="2162"/>
                </a:lnTo>
                <a:lnTo>
                  <a:pt x="4157" y="2237"/>
                </a:lnTo>
                <a:lnTo>
                  <a:pt x="4176" y="2312"/>
                </a:lnTo>
                <a:lnTo>
                  <a:pt x="4157" y="2386"/>
                </a:lnTo>
                <a:lnTo>
                  <a:pt x="4138" y="2461"/>
                </a:lnTo>
                <a:lnTo>
                  <a:pt x="4101" y="2517"/>
                </a:lnTo>
                <a:lnTo>
                  <a:pt x="4064" y="2573"/>
                </a:lnTo>
                <a:lnTo>
                  <a:pt x="4008" y="2628"/>
                </a:lnTo>
                <a:lnTo>
                  <a:pt x="3952" y="2647"/>
                </a:lnTo>
                <a:lnTo>
                  <a:pt x="3878" y="2684"/>
                </a:lnTo>
                <a:lnTo>
                  <a:pt x="3728" y="2684"/>
                </a:lnTo>
                <a:lnTo>
                  <a:pt x="3654" y="2647"/>
                </a:lnTo>
                <a:lnTo>
                  <a:pt x="3598" y="2628"/>
                </a:lnTo>
                <a:lnTo>
                  <a:pt x="3542" y="2573"/>
                </a:lnTo>
                <a:lnTo>
                  <a:pt x="3486" y="2517"/>
                </a:lnTo>
                <a:lnTo>
                  <a:pt x="3449" y="2461"/>
                </a:lnTo>
                <a:lnTo>
                  <a:pt x="3430" y="2386"/>
                </a:lnTo>
                <a:lnTo>
                  <a:pt x="3430" y="2312"/>
                </a:lnTo>
                <a:lnTo>
                  <a:pt x="3430" y="2237"/>
                </a:lnTo>
                <a:lnTo>
                  <a:pt x="3449" y="2162"/>
                </a:lnTo>
                <a:lnTo>
                  <a:pt x="3486" y="2107"/>
                </a:lnTo>
                <a:lnTo>
                  <a:pt x="3542" y="2051"/>
                </a:lnTo>
                <a:lnTo>
                  <a:pt x="3598" y="2013"/>
                </a:lnTo>
                <a:lnTo>
                  <a:pt x="3654" y="1976"/>
                </a:lnTo>
                <a:lnTo>
                  <a:pt x="3728" y="1957"/>
                </a:lnTo>
                <a:lnTo>
                  <a:pt x="3803" y="1939"/>
                </a:lnTo>
                <a:close/>
                <a:moveTo>
                  <a:pt x="1659" y="3430"/>
                </a:moveTo>
                <a:lnTo>
                  <a:pt x="1659" y="3877"/>
                </a:lnTo>
                <a:lnTo>
                  <a:pt x="1193" y="3877"/>
                </a:lnTo>
                <a:lnTo>
                  <a:pt x="1193" y="3784"/>
                </a:lnTo>
                <a:lnTo>
                  <a:pt x="1212" y="3710"/>
                </a:lnTo>
                <a:lnTo>
                  <a:pt x="1231" y="3654"/>
                </a:lnTo>
                <a:lnTo>
                  <a:pt x="1268" y="3579"/>
                </a:lnTo>
                <a:lnTo>
                  <a:pt x="1305" y="3523"/>
                </a:lnTo>
                <a:lnTo>
                  <a:pt x="1361" y="3486"/>
                </a:lnTo>
                <a:lnTo>
                  <a:pt x="1436" y="3449"/>
                </a:lnTo>
                <a:lnTo>
                  <a:pt x="1492" y="3430"/>
                </a:lnTo>
                <a:close/>
                <a:moveTo>
                  <a:pt x="2405" y="3430"/>
                </a:moveTo>
                <a:lnTo>
                  <a:pt x="2405" y="3877"/>
                </a:lnTo>
                <a:lnTo>
                  <a:pt x="1846" y="3877"/>
                </a:lnTo>
                <a:lnTo>
                  <a:pt x="1846" y="3430"/>
                </a:lnTo>
                <a:close/>
                <a:moveTo>
                  <a:pt x="3151" y="3430"/>
                </a:moveTo>
                <a:lnTo>
                  <a:pt x="3151" y="3877"/>
                </a:lnTo>
                <a:lnTo>
                  <a:pt x="2591" y="3877"/>
                </a:lnTo>
                <a:lnTo>
                  <a:pt x="2591" y="3430"/>
                </a:lnTo>
                <a:close/>
                <a:moveTo>
                  <a:pt x="3896" y="3430"/>
                </a:moveTo>
                <a:lnTo>
                  <a:pt x="3896" y="3877"/>
                </a:lnTo>
                <a:lnTo>
                  <a:pt x="3337" y="3877"/>
                </a:lnTo>
                <a:lnTo>
                  <a:pt x="3337" y="3430"/>
                </a:lnTo>
                <a:close/>
                <a:moveTo>
                  <a:pt x="4250" y="3430"/>
                </a:moveTo>
                <a:lnTo>
                  <a:pt x="4306" y="3449"/>
                </a:lnTo>
                <a:lnTo>
                  <a:pt x="4381" y="3486"/>
                </a:lnTo>
                <a:lnTo>
                  <a:pt x="4437" y="3523"/>
                </a:lnTo>
                <a:lnTo>
                  <a:pt x="4474" y="3579"/>
                </a:lnTo>
                <a:lnTo>
                  <a:pt x="4511" y="3654"/>
                </a:lnTo>
                <a:lnTo>
                  <a:pt x="4530" y="3710"/>
                </a:lnTo>
                <a:lnTo>
                  <a:pt x="4549" y="3784"/>
                </a:lnTo>
                <a:lnTo>
                  <a:pt x="4549" y="3877"/>
                </a:lnTo>
                <a:lnTo>
                  <a:pt x="4083" y="3877"/>
                </a:lnTo>
                <a:lnTo>
                  <a:pt x="4083" y="3430"/>
                </a:lnTo>
                <a:close/>
                <a:moveTo>
                  <a:pt x="1659" y="4064"/>
                </a:moveTo>
                <a:lnTo>
                  <a:pt x="1659" y="4530"/>
                </a:lnTo>
                <a:lnTo>
                  <a:pt x="1492" y="4530"/>
                </a:lnTo>
                <a:lnTo>
                  <a:pt x="1436" y="4511"/>
                </a:lnTo>
                <a:lnTo>
                  <a:pt x="1361" y="4474"/>
                </a:lnTo>
                <a:lnTo>
                  <a:pt x="1305" y="4418"/>
                </a:lnTo>
                <a:lnTo>
                  <a:pt x="1268" y="4381"/>
                </a:lnTo>
                <a:lnTo>
                  <a:pt x="1231" y="4306"/>
                </a:lnTo>
                <a:lnTo>
                  <a:pt x="1212" y="4232"/>
                </a:lnTo>
                <a:lnTo>
                  <a:pt x="1193" y="4157"/>
                </a:lnTo>
                <a:lnTo>
                  <a:pt x="1193" y="4064"/>
                </a:lnTo>
                <a:close/>
                <a:moveTo>
                  <a:pt x="2405" y="4064"/>
                </a:moveTo>
                <a:lnTo>
                  <a:pt x="2405" y="4530"/>
                </a:lnTo>
                <a:lnTo>
                  <a:pt x="1846" y="4530"/>
                </a:lnTo>
                <a:lnTo>
                  <a:pt x="1846" y="4064"/>
                </a:lnTo>
                <a:close/>
                <a:moveTo>
                  <a:pt x="3151" y="4064"/>
                </a:moveTo>
                <a:lnTo>
                  <a:pt x="3151" y="4530"/>
                </a:lnTo>
                <a:lnTo>
                  <a:pt x="2591" y="4530"/>
                </a:lnTo>
                <a:lnTo>
                  <a:pt x="2591" y="4064"/>
                </a:lnTo>
                <a:close/>
                <a:moveTo>
                  <a:pt x="3896" y="4064"/>
                </a:moveTo>
                <a:lnTo>
                  <a:pt x="3896" y="4530"/>
                </a:lnTo>
                <a:lnTo>
                  <a:pt x="3337" y="4530"/>
                </a:lnTo>
                <a:lnTo>
                  <a:pt x="3337" y="4064"/>
                </a:lnTo>
                <a:close/>
                <a:moveTo>
                  <a:pt x="4549" y="4064"/>
                </a:moveTo>
                <a:lnTo>
                  <a:pt x="4549" y="4157"/>
                </a:lnTo>
                <a:lnTo>
                  <a:pt x="4530" y="4232"/>
                </a:lnTo>
                <a:lnTo>
                  <a:pt x="4511" y="4306"/>
                </a:lnTo>
                <a:lnTo>
                  <a:pt x="4474" y="4381"/>
                </a:lnTo>
                <a:lnTo>
                  <a:pt x="4437" y="4418"/>
                </a:lnTo>
                <a:lnTo>
                  <a:pt x="4381" y="4474"/>
                </a:lnTo>
                <a:lnTo>
                  <a:pt x="4306" y="4511"/>
                </a:lnTo>
                <a:lnTo>
                  <a:pt x="4250" y="4530"/>
                </a:lnTo>
                <a:lnTo>
                  <a:pt x="4083" y="4530"/>
                </a:lnTo>
                <a:lnTo>
                  <a:pt x="4083" y="4064"/>
                </a:lnTo>
                <a:close/>
                <a:moveTo>
                  <a:pt x="2573" y="0"/>
                </a:moveTo>
                <a:lnTo>
                  <a:pt x="2293" y="56"/>
                </a:lnTo>
                <a:lnTo>
                  <a:pt x="2014" y="131"/>
                </a:lnTo>
                <a:lnTo>
                  <a:pt x="1753" y="224"/>
                </a:lnTo>
                <a:lnTo>
                  <a:pt x="1492" y="336"/>
                </a:lnTo>
                <a:lnTo>
                  <a:pt x="1268" y="485"/>
                </a:lnTo>
                <a:lnTo>
                  <a:pt x="1044" y="653"/>
                </a:lnTo>
                <a:lnTo>
                  <a:pt x="839" y="839"/>
                </a:lnTo>
                <a:lnTo>
                  <a:pt x="653" y="1044"/>
                </a:lnTo>
                <a:lnTo>
                  <a:pt x="485" y="1268"/>
                </a:lnTo>
                <a:lnTo>
                  <a:pt x="336" y="1491"/>
                </a:lnTo>
                <a:lnTo>
                  <a:pt x="224" y="1752"/>
                </a:lnTo>
                <a:lnTo>
                  <a:pt x="131" y="2013"/>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2" y="5406"/>
                </a:lnTo>
                <a:lnTo>
                  <a:pt x="1753" y="5518"/>
                </a:lnTo>
                <a:lnTo>
                  <a:pt x="2014" y="5611"/>
                </a:lnTo>
                <a:lnTo>
                  <a:pt x="2293" y="5685"/>
                </a:lnTo>
                <a:lnTo>
                  <a:pt x="2573" y="5741"/>
                </a:lnTo>
                <a:lnTo>
                  <a:pt x="3169" y="5741"/>
                </a:lnTo>
                <a:lnTo>
                  <a:pt x="3449" y="5685"/>
                </a:lnTo>
                <a:lnTo>
                  <a:pt x="3728" y="5611"/>
                </a:lnTo>
                <a:lnTo>
                  <a:pt x="3989" y="5518"/>
                </a:lnTo>
                <a:lnTo>
                  <a:pt x="4250" y="5406"/>
                </a:lnTo>
                <a:lnTo>
                  <a:pt x="4474" y="5257"/>
                </a:lnTo>
                <a:lnTo>
                  <a:pt x="4698" y="5089"/>
                </a:lnTo>
                <a:lnTo>
                  <a:pt x="4903" y="4903"/>
                </a:lnTo>
                <a:lnTo>
                  <a:pt x="5089" y="4698"/>
                </a:lnTo>
                <a:lnTo>
                  <a:pt x="5257" y="4474"/>
                </a:lnTo>
                <a:lnTo>
                  <a:pt x="5406" y="4250"/>
                </a:lnTo>
                <a:lnTo>
                  <a:pt x="5518" y="3989"/>
                </a:lnTo>
                <a:lnTo>
                  <a:pt x="5611" y="3728"/>
                </a:lnTo>
                <a:lnTo>
                  <a:pt x="5686" y="3449"/>
                </a:lnTo>
                <a:lnTo>
                  <a:pt x="5742" y="3169"/>
                </a:lnTo>
                <a:lnTo>
                  <a:pt x="5742" y="2871"/>
                </a:lnTo>
                <a:lnTo>
                  <a:pt x="5742" y="2573"/>
                </a:lnTo>
                <a:lnTo>
                  <a:pt x="5686" y="2293"/>
                </a:lnTo>
                <a:lnTo>
                  <a:pt x="5611" y="2013"/>
                </a:lnTo>
                <a:lnTo>
                  <a:pt x="5518" y="1752"/>
                </a:lnTo>
                <a:lnTo>
                  <a:pt x="5406" y="1491"/>
                </a:lnTo>
                <a:lnTo>
                  <a:pt x="5257" y="1268"/>
                </a:lnTo>
                <a:lnTo>
                  <a:pt x="5089" y="1044"/>
                </a:lnTo>
                <a:lnTo>
                  <a:pt x="4903" y="839"/>
                </a:lnTo>
                <a:lnTo>
                  <a:pt x="4698"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3" name="Google Shape;443;g2b975a0ff47_0_15897"/>
          <p:cNvSpPr/>
          <p:nvPr/>
        </p:nvSpPr>
        <p:spPr>
          <a:xfrm>
            <a:off x="5170039" y="4241895"/>
            <a:ext cx="167966" cy="167421"/>
          </a:xfrm>
          <a:custGeom>
            <a:avLst/>
            <a:gdLst/>
            <a:ahLst/>
            <a:cxnLst/>
            <a:rect l="l" t="t" r="r" b="b"/>
            <a:pathLst>
              <a:path w="5854" h="5835" extrusionOk="0">
                <a:moveTo>
                  <a:pt x="5257" y="0"/>
                </a:moveTo>
                <a:lnTo>
                  <a:pt x="5219" y="38"/>
                </a:lnTo>
                <a:lnTo>
                  <a:pt x="5089" y="224"/>
                </a:lnTo>
                <a:lnTo>
                  <a:pt x="4921" y="466"/>
                </a:lnTo>
                <a:lnTo>
                  <a:pt x="4791" y="727"/>
                </a:lnTo>
                <a:lnTo>
                  <a:pt x="4753" y="839"/>
                </a:lnTo>
                <a:lnTo>
                  <a:pt x="4735" y="932"/>
                </a:lnTo>
                <a:lnTo>
                  <a:pt x="4753" y="1044"/>
                </a:lnTo>
                <a:lnTo>
                  <a:pt x="4791" y="1137"/>
                </a:lnTo>
                <a:lnTo>
                  <a:pt x="4828" y="1230"/>
                </a:lnTo>
                <a:lnTo>
                  <a:pt x="4903" y="1324"/>
                </a:lnTo>
                <a:lnTo>
                  <a:pt x="4977" y="1380"/>
                </a:lnTo>
                <a:lnTo>
                  <a:pt x="5070" y="1436"/>
                </a:lnTo>
                <a:lnTo>
                  <a:pt x="5182" y="1473"/>
                </a:lnTo>
                <a:lnTo>
                  <a:pt x="5406" y="1473"/>
                </a:lnTo>
                <a:lnTo>
                  <a:pt x="5518" y="1436"/>
                </a:lnTo>
                <a:lnTo>
                  <a:pt x="5611" y="1380"/>
                </a:lnTo>
                <a:lnTo>
                  <a:pt x="5685" y="1324"/>
                </a:lnTo>
                <a:lnTo>
                  <a:pt x="5760" y="1230"/>
                </a:lnTo>
                <a:lnTo>
                  <a:pt x="5816" y="1137"/>
                </a:lnTo>
                <a:lnTo>
                  <a:pt x="5835" y="1044"/>
                </a:lnTo>
                <a:lnTo>
                  <a:pt x="5853" y="932"/>
                </a:lnTo>
                <a:lnTo>
                  <a:pt x="5835" y="839"/>
                </a:lnTo>
                <a:lnTo>
                  <a:pt x="5797" y="727"/>
                </a:lnTo>
                <a:lnTo>
                  <a:pt x="5667" y="466"/>
                </a:lnTo>
                <a:lnTo>
                  <a:pt x="5518" y="224"/>
                </a:lnTo>
                <a:lnTo>
                  <a:pt x="5369" y="38"/>
                </a:lnTo>
                <a:lnTo>
                  <a:pt x="5331" y="0"/>
                </a:lnTo>
                <a:close/>
                <a:moveTo>
                  <a:pt x="1958" y="1752"/>
                </a:moveTo>
                <a:lnTo>
                  <a:pt x="2051" y="1771"/>
                </a:lnTo>
                <a:lnTo>
                  <a:pt x="2163" y="1827"/>
                </a:lnTo>
                <a:lnTo>
                  <a:pt x="2274" y="1883"/>
                </a:lnTo>
                <a:lnTo>
                  <a:pt x="2368" y="1995"/>
                </a:lnTo>
                <a:lnTo>
                  <a:pt x="2461" y="2107"/>
                </a:lnTo>
                <a:lnTo>
                  <a:pt x="2517" y="2256"/>
                </a:lnTo>
                <a:lnTo>
                  <a:pt x="2573" y="2405"/>
                </a:lnTo>
                <a:lnTo>
                  <a:pt x="2610" y="2591"/>
                </a:lnTo>
                <a:lnTo>
                  <a:pt x="2591" y="2628"/>
                </a:lnTo>
                <a:lnTo>
                  <a:pt x="2591" y="2647"/>
                </a:lnTo>
                <a:lnTo>
                  <a:pt x="2535" y="2684"/>
                </a:lnTo>
                <a:lnTo>
                  <a:pt x="2479" y="2684"/>
                </a:lnTo>
                <a:lnTo>
                  <a:pt x="2461" y="2666"/>
                </a:lnTo>
                <a:lnTo>
                  <a:pt x="2424" y="2628"/>
                </a:lnTo>
                <a:lnTo>
                  <a:pt x="2312" y="2442"/>
                </a:lnTo>
                <a:lnTo>
                  <a:pt x="2237" y="2330"/>
                </a:lnTo>
                <a:lnTo>
                  <a:pt x="2163" y="2256"/>
                </a:lnTo>
                <a:lnTo>
                  <a:pt x="2051" y="2200"/>
                </a:lnTo>
                <a:lnTo>
                  <a:pt x="1958" y="2181"/>
                </a:lnTo>
                <a:lnTo>
                  <a:pt x="1846" y="2200"/>
                </a:lnTo>
                <a:lnTo>
                  <a:pt x="1752" y="2256"/>
                </a:lnTo>
                <a:lnTo>
                  <a:pt x="1659" y="2330"/>
                </a:lnTo>
                <a:lnTo>
                  <a:pt x="1585" y="2442"/>
                </a:lnTo>
                <a:lnTo>
                  <a:pt x="1473" y="2628"/>
                </a:lnTo>
                <a:lnTo>
                  <a:pt x="1454" y="2666"/>
                </a:lnTo>
                <a:lnTo>
                  <a:pt x="1436" y="2684"/>
                </a:lnTo>
                <a:lnTo>
                  <a:pt x="1380" y="2684"/>
                </a:lnTo>
                <a:lnTo>
                  <a:pt x="1324" y="2647"/>
                </a:lnTo>
                <a:lnTo>
                  <a:pt x="1305" y="2628"/>
                </a:lnTo>
                <a:lnTo>
                  <a:pt x="1305" y="2591"/>
                </a:lnTo>
                <a:lnTo>
                  <a:pt x="1342" y="2405"/>
                </a:lnTo>
                <a:lnTo>
                  <a:pt x="1380" y="2256"/>
                </a:lnTo>
                <a:lnTo>
                  <a:pt x="1454" y="2107"/>
                </a:lnTo>
                <a:lnTo>
                  <a:pt x="1547" y="1995"/>
                </a:lnTo>
                <a:lnTo>
                  <a:pt x="1641" y="1883"/>
                </a:lnTo>
                <a:lnTo>
                  <a:pt x="1734" y="1827"/>
                </a:lnTo>
                <a:lnTo>
                  <a:pt x="1846" y="1771"/>
                </a:lnTo>
                <a:lnTo>
                  <a:pt x="1958" y="1752"/>
                </a:lnTo>
                <a:close/>
                <a:moveTo>
                  <a:pt x="3803" y="1752"/>
                </a:moveTo>
                <a:lnTo>
                  <a:pt x="3915" y="1771"/>
                </a:lnTo>
                <a:lnTo>
                  <a:pt x="4027" y="1827"/>
                </a:lnTo>
                <a:lnTo>
                  <a:pt x="4120" y="1883"/>
                </a:lnTo>
                <a:lnTo>
                  <a:pt x="4232" y="1995"/>
                </a:lnTo>
                <a:lnTo>
                  <a:pt x="4306" y="2107"/>
                </a:lnTo>
                <a:lnTo>
                  <a:pt x="4381" y="2256"/>
                </a:lnTo>
                <a:lnTo>
                  <a:pt x="4437" y="2405"/>
                </a:lnTo>
                <a:lnTo>
                  <a:pt x="4455" y="2591"/>
                </a:lnTo>
                <a:lnTo>
                  <a:pt x="4455" y="2628"/>
                </a:lnTo>
                <a:lnTo>
                  <a:pt x="4437" y="2647"/>
                </a:lnTo>
                <a:lnTo>
                  <a:pt x="4399" y="2684"/>
                </a:lnTo>
                <a:lnTo>
                  <a:pt x="4343" y="2684"/>
                </a:lnTo>
                <a:lnTo>
                  <a:pt x="4306" y="2666"/>
                </a:lnTo>
                <a:lnTo>
                  <a:pt x="4287" y="2628"/>
                </a:lnTo>
                <a:lnTo>
                  <a:pt x="4176" y="2442"/>
                </a:lnTo>
                <a:lnTo>
                  <a:pt x="4101" y="2330"/>
                </a:lnTo>
                <a:lnTo>
                  <a:pt x="4008" y="2256"/>
                </a:lnTo>
                <a:lnTo>
                  <a:pt x="3915" y="2200"/>
                </a:lnTo>
                <a:lnTo>
                  <a:pt x="3803" y="2181"/>
                </a:lnTo>
                <a:lnTo>
                  <a:pt x="3710" y="2200"/>
                </a:lnTo>
                <a:lnTo>
                  <a:pt x="3616" y="2256"/>
                </a:lnTo>
                <a:lnTo>
                  <a:pt x="3523" y="2330"/>
                </a:lnTo>
                <a:lnTo>
                  <a:pt x="3449" y="2442"/>
                </a:lnTo>
                <a:lnTo>
                  <a:pt x="3337" y="2628"/>
                </a:lnTo>
                <a:lnTo>
                  <a:pt x="3318" y="2666"/>
                </a:lnTo>
                <a:lnTo>
                  <a:pt x="3281" y="2684"/>
                </a:lnTo>
                <a:lnTo>
                  <a:pt x="3225" y="2684"/>
                </a:lnTo>
                <a:lnTo>
                  <a:pt x="3188" y="2647"/>
                </a:lnTo>
                <a:lnTo>
                  <a:pt x="3169" y="2628"/>
                </a:lnTo>
                <a:lnTo>
                  <a:pt x="3169" y="2591"/>
                </a:lnTo>
                <a:lnTo>
                  <a:pt x="3188" y="2405"/>
                </a:lnTo>
                <a:lnTo>
                  <a:pt x="3244" y="2256"/>
                </a:lnTo>
                <a:lnTo>
                  <a:pt x="3318" y="2107"/>
                </a:lnTo>
                <a:lnTo>
                  <a:pt x="3393" y="1995"/>
                </a:lnTo>
                <a:lnTo>
                  <a:pt x="3486" y="1883"/>
                </a:lnTo>
                <a:lnTo>
                  <a:pt x="3598" y="1827"/>
                </a:lnTo>
                <a:lnTo>
                  <a:pt x="3710" y="1771"/>
                </a:lnTo>
                <a:lnTo>
                  <a:pt x="3803" y="1752"/>
                </a:lnTo>
                <a:close/>
                <a:moveTo>
                  <a:pt x="4399" y="3710"/>
                </a:moveTo>
                <a:lnTo>
                  <a:pt x="4455" y="3728"/>
                </a:lnTo>
                <a:lnTo>
                  <a:pt x="4493" y="3747"/>
                </a:lnTo>
                <a:lnTo>
                  <a:pt x="4511" y="3784"/>
                </a:lnTo>
                <a:lnTo>
                  <a:pt x="4548" y="3821"/>
                </a:lnTo>
                <a:lnTo>
                  <a:pt x="4548" y="3877"/>
                </a:lnTo>
                <a:lnTo>
                  <a:pt x="4548" y="3915"/>
                </a:lnTo>
                <a:lnTo>
                  <a:pt x="4530" y="4045"/>
                </a:lnTo>
                <a:lnTo>
                  <a:pt x="4474" y="4157"/>
                </a:lnTo>
                <a:lnTo>
                  <a:pt x="4418" y="4269"/>
                </a:lnTo>
                <a:lnTo>
                  <a:pt x="4343" y="4362"/>
                </a:lnTo>
                <a:lnTo>
                  <a:pt x="4250" y="4455"/>
                </a:lnTo>
                <a:lnTo>
                  <a:pt x="4157" y="4548"/>
                </a:lnTo>
                <a:lnTo>
                  <a:pt x="3933" y="4698"/>
                </a:lnTo>
                <a:lnTo>
                  <a:pt x="3691" y="4828"/>
                </a:lnTo>
                <a:lnTo>
                  <a:pt x="3430" y="4921"/>
                </a:lnTo>
                <a:lnTo>
                  <a:pt x="3150" y="4977"/>
                </a:lnTo>
                <a:lnTo>
                  <a:pt x="2890" y="5014"/>
                </a:lnTo>
                <a:lnTo>
                  <a:pt x="2610" y="4977"/>
                </a:lnTo>
                <a:lnTo>
                  <a:pt x="2349" y="4921"/>
                </a:lnTo>
                <a:lnTo>
                  <a:pt x="2069" y="4828"/>
                </a:lnTo>
                <a:lnTo>
                  <a:pt x="1827" y="4698"/>
                </a:lnTo>
                <a:lnTo>
                  <a:pt x="1603" y="4548"/>
                </a:lnTo>
                <a:lnTo>
                  <a:pt x="1510" y="4455"/>
                </a:lnTo>
                <a:lnTo>
                  <a:pt x="1417" y="4362"/>
                </a:lnTo>
                <a:lnTo>
                  <a:pt x="1342" y="4269"/>
                </a:lnTo>
                <a:lnTo>
                  <a:pt x="1286" y="4157"/>
                </a:lnTo>
                <a:lnTo>
                  <a:pt x="1249" y="4045"/>
                </a:lnTo>
                <a:lnTo>
                  <a:pt x="1212" y="3915"/>
                </a:lnTo>
                <a:lnTo>
                  <a:pt x="1212" y="3877"/>
                </a:lnTo>
                <a:lnTo>
                  <a:pt x="1231" y="3821"/>
                </a:lnTo>
                <a:lnTo>
                  <a:pt x="1249" y="3784"/>
                </a:lnTo>
                <a:lnTo>
                  <a:pt x="1268" y="3747"/>
                </a:lnTo>
                <a:lnTo>
                  <a:pt x="1305" y="3728"/>
                </a:lnTo>
                <a:lnTo>
                  <a:pt x="1361" y="3710"/>
                </a:lnTo>
                <a:lnTo>
                  <a:pt x="1454" y="3710"/>
                </a:lnTo>
                <a:lnTo>
                  <a:pt x="1752" y="3784"/>
                </a:lnTo>
                <a:lnTo>
                  <a:pt x="2088" y="3840"/>
                </a:lnTo>
                <a:lnTo>
                  <a:pt x="2479" y="3877"/>
                </a:lnTo>
                <a:lnTo>
                  <a:pt x="2890" y="3896"/>
                </a:lnTo>
                <a:lnTo>
                  <a:pt x="3300" y="3877"/>
                </a:lnTo>
                <a:lnTo>
                  <a:pt x="3672" y="3840"/>
                </a:lnTo>
                <a:lnTo>
                  <a:pt x="4027" y="3784"/>
                </a:lnTo>
                <a:lnTo>
                  <a:pt x="4306" y="3710"/>
                </a:lnTo>
                <a:close/>
                <a:moveTo>
                  <a:pt x="2591" y="93"/>
                </a:moveTo>
                <a:lnTo>
                  <a:pt x="2293" y="149"/>
                </a:lnTo>
                <a:lnTo>
                  <a:pt x="2032" y="224"/>
                </a:lnTo>
                <a:lnTo>
                  <a:pt x="1752" y="317"/>
                </a:lnTo>
                <a:lnTo>
                  <a:pt x="1510" y="429"/>
                </a:lnTo>
                <a:lnTo>
                  <a:pt x="1268" y="578"/>
                </a:lnTo>
                <a:lnTo>
                  <a:pt x="1044" y="746"/>
                </a:lnTo>
                <a:lnTo>
                  <a:pt x="839" y="932"/>
                </a:lnTo>
                <a:lnTo>
                  <a:pt x="653" y="1137"/>
                </a:lnTo>
                <a:lnTo>
                  <a:pt x="504" y="1361"/>
                </a:lnTo>
                <a:lnTo>
                  <a:pt x="354" y="1585"/>
                </a:lnTo>
                <a:lnTo>
                  <a:pt x="224" y="1846"/>
                </a:lnTo>
                <a:lnTo>
                  <a:pt x="131" y="2107"/>
                </a:lnTo>
                <a:lnTo>
                  <a:pt x="56" y="2386"/>
                </a:lnTo>
                <a:lnTo>
                  <a:pt x="19" y="2666"/>
                </a:lnTo>
                <a:lnTo>
                  <a:pt x="0" y="2964"/>
                </a:lnTo>
                <a:lnTo>
                  <a:pt x="19" y="3262"/>
                </a:lnTo>
                <a:lnTo>
                  <a:pt x="56" y="3542"/>
                </a:lnTo>
                <a:lnTo>
                  <a:pt x="131" y="3821"/>
                </a:lnTo>
                <a:lnTo>
                  <a:pt x="224" y="4082"/>
                </a:lnTo>
                <a:lnTo>
                  <a:pt x="354" y="4343"/>
                </a:lnTo>
                <a:lnTo>
                  <a:pt x="504" y="4567"/>
                </a:lnTo>
                <a:lnTo>
                  <a:pt x="653" y="4791"/>
                </a:lnTo>
                <a:lnTo>
                  <a:pt x="839" y="4996"/>
                </a:lnTo>
                <a:lnTo>
                  <a:pt x="1044" y="5182"/>
                </a:lnTo>
                <a:lnTo>
                  <a:pt x="1268" y="5350"/>
                </a:lnTo>
                <a:lnTo>
                  <a:pt x="1510" y="5499"/>
                </a:lnTo>
                <a:lnTo>
                  <a:pt x="1752" y="5611"/>
                </a:lnTo>
                <a:lnTo>
                  <a:pt x="2032" y="5704"/>
                </a:lnTo>
                <a:lnTo>
                  <a:pt x="2293" y="5779"/>
                </a:lnTo>
                <a:lnTo>
                  <a:pt x="2591" y="5835"/>
                </a:lnTo>
                <a:lnTo>
                  <a:pt x="3169" y="5835"/>
                </a:lnTo>
                <a:lnTo>
                  <a:pt x="3467" y="5779"/>
                </a:lnTo>
                <a:lnTo>
                  <a:pt x="3728" y="5704"/>
                </a:lnTo>
                <a:lnTo>
                  <a:pt x="4008" y="5611"/>
                </a:lnTo>
                <a:lnTo>
                  <a:pt x="4250" y="5499"/>
                </a:lnTo>
                <a:lnTo>
                  <a:pt x="4493" y="5350"/>
                </a:lnTo>
                <a:lnTo>
                  <a:pt x="4716" y="5182"/>
                </a:lnTo>
                <a:lnTo>
                  <a:pt x="4921" y="4996"/>
                </a:lnTo>
                <a:lnTo>
                  <a:pt x="5108" y="4791"/>
                </a:lnTo>
                <a:lnTo>
                  <a:pt x="5275" y="4567"/>
                </a:lnTo>
                <a:lnTo>
                  <a:pt x="5406" y="4343"/>
                </a:lnTo>
                <a:lnTo>
                  <a:pt x="5536" y="4082"/>
                </a:lnTo>
                <a:lnTo>
                  <a:pt x="5630" y="3821"/>
                </a:lnTo>
                <a:lnTo>
                  <a:pt x="5704" y="3542"/>
                </a:lnTo>
                <a:lnTo>
                  <a:pt x="5741" y="3262"/>
                </a:lnTo>
                <a:lnTo>
                  <a:pt x="5760" y="2964"/>
                </a:lnTo>
                <a:lnTo>
                  <a:pt x="5741" y="2666"/>
                </a:lnTo>
                <a:lnTo>
                  <a:pt x="5704" y="2368"/>
                </a:lnTo>
                <a:lnTo>
                  <a:pt x="5630" y="2088"/>
                </a:lnTo>
                <a:lnTo>
                  <a:pt x="5518" y="1827"/>
                </a:lnTo>
                <a:lnTo>
                  <a:pt x="5406" y="1846"/>
                </a:lnTo>
                <a:lnTo>
                  <a:pt x="5294" y="1846"/>
                </a:lnTo>
                <a:lnTo>
                  <a:pt x="5108" y="1827"/>
                </a:lnTo>
                <a:lnTo>
                  <a:pt x="4940" y="1771"/>
                </a:lnTo>
                <a:lnTo>
                  <a:pt x="4772" y="1696"/>
                </a:lnTo>
                <a:lnTo>
                  <a:pt x="4642" y="1585"/>
                </a:lnTo>
                <a:lnTo>
                  <a:pt x="4530" y="1454"/>
                </a:lnTo>
                <a:lnTo>
                  <a:pt x="4437" y="1286"/>
                </a:lnTo>
                <a:lnTo>
                  <a:pt x="4381" y="1119"/>
                </a:lnTo>
                <a:lnTo>
                  <a:pt x="4362" y="932"/>
                </a:lnTo>
                <a:lnTo>
                  <a:pt x="4381" y="802"/>
                </a:lnTo>
                <a:lnTo>
                  <a:pt x="4399" y="690"/>
                </a:lnTo>
                <a:lnTo>
                  <a:pt x="4455" y="559"/>
                </a:lnTo>
                <a:lnTo>
                  <a:pt x="4287" y="448"/>
                </a:lnTo>
                <a:lnTo>
                  <a:pt x="4101" y="354"/>
                </a:lnTo>
                <a:lnTo>
                  <a:pt x="3915" y="280"/>
                </a:lnTo>
                <a:lnTo>
                  <a:pt x="3728" y="205"/>
                </a:lnTo>
                <a:lnTo>
                  <a:pt x="3523" y="149"/>
                </a:lnTo>
                <a:lnTo>
                  <a:pt x="3318" y="112"/>
                </a:lnTo>
                <a:lnTo>
                  <a:pt x="3095" y="9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4" name="Google Shape;444;g2b975a0ff47_0_15897"/>
          <p:cNvSpPr/>
          <p:nvPr/>
        </p:nvSpPr>
        <p:spPr>
          <a:xfrm>
            <a:off x="4749137" y="4241895"/>
            <a:ext cx="165297" cy="164752"/>
          </a:xfrm>
          <a:custGeom>
            <a:avLst/>
            <a:gdLst/>
            <a:ahLst/>
            <a:cxnLst/>
            <a:rect l="l" t="t" r="r" b="b"/>
            <a:pathLst>
              <a:path w="5761" h="5742" extrusionOk="0">
                <a:moveTo>
                  <a:pt x="2088" y="1380"/>
                </a:moveTo>
                <a:lnTo>
                  <a:pt x="2163" y="1398"/>
                </a:lnTo>
                <a:lnTo>
                  <a:pt x="2256" y="1417"/>
                </a:lnTo>
                <a:lnTo>
                  <a:pt x="2331" y="1454"/>
                </a:lnTo>
                <a:lnTo>
                  <a:pt x="2387" y="1510"/>
                </a:lnTo>
                <a:lnTo>
                  <a:pt x="2443" y="1585"/>
                </a:lnTo>
                <a:lnTo>
                  <a:pt x="2480" y="1659"/>
                </a:lnTo>
                <a:lnTo>
                  <a:pt x="2499" y="1734"/>
                </a:lnTo>
                <a:lnTo>
                  <a:pt x="2517" y="1827"/>
                </a:lnTo>
                <a:lnTo>
                  <a:pt x="2499" y="1902"/>
                </a:lnTo>
                <a:lnTo>
                  <a:pt x="2275" y="2722"/>
                </a:lnTo>
                <a:lnTo>
                  <a:pt x="2256" y="2759"/>
                </a:lnTo>
                <a:lnTo>
                  <a:pt x="2219" y="2778"/>
                </a:lnTo>
                <a:lnTo>
                  <a:pt x="2182" y="2796"/>
                </a:lnTo>
                <a:lnTo>
                  <a:pt x="2144" y="2796"/>
                </a:lnTo>
                <a:lnTo>
                  <a:pt x="1343" y="2573"/>
                </a:lnTo>
                <a:lnTo>
                  <a:pt x="1250" y="2554"/>
                </a:lnTo>
                <a:lnTo>
                  <a:pt x="1175" y="2498"/>
                </a:lnTo>
                <a:lnTo>
                  <a:pt x="1119" y="2442"/>
                </a:lnTo>
                <a:lnTo>
                  <a:pt x="1063" y="2368"/>
                </a:lnTo>
                <a:lnTo>
                  <a:pt x="1045" y="2293"/>
                </a:lnTo>
                <a:lnTo>
                  <a:pt x="1026" y="2200"/>
                </a:lnTo>
                <a:lnTo>
                  <a:pt x="1026" y="2125"/>
                </a:lnTo>
                <a:lnTo>
                  <a:pt x="1045" y="2032"/>
                </a:lnTo>
                <a:lnTo>
                  <a:pt x="1082" y="1957"/>
                </a:lnTo>
                <a:lnTo>
                  <a:pt x="1138" y="1902"/>
                </a:lnTo>
                <a:lnTo>
                  <a:pt x="1194" y="1846"/>
                </a:lnTo>
                <a:lnTo>
                  <a:pt x="1268" y="1808"/>
                </a:lnTo>
                <a:lnTo>
                  <a:pt x="1343" y="1771"/>
                </a:lnTo>
                <a:lnTo>
                  <a:pt x="1567" y="1771"/>
                </a:lnTo>
                <a:lnTo>
                  <a:pt x="1660" y="1790"/>
                </a:lnTo>
                <a:lnTo>
                  <a:pt x="1678" y="1715"/>
                </a:lnTo>
                <a:lnTo>
                  <a:pt x="1716" y="1641"/>
                </a:lnTo>
                <a:lnTo>
                  <a:pt x="1753" y="1566"/>
                </a:lnTo>
                <a:lnTo>
                  <a:pt x="1809" y="1510"/>
                </a:lnTo>
                <a:lnTo>
                  <a:pt x="1865" y="1454"/>
                </a:lnTo>
                <a:lnTo>
                  <a:pt x="1921" y="1417"/>
                </a:lnTo>
                <a:lnTo>
                  <a:pt x="1995" y="1398"/>
                </a:lnTo>
                <a:lnTo>
                  <a:pt x="2088" y="1380"/>
                </a:lnTo>
                <a:close/>
                <a:moveTo>
                  <a:pt x="3691" y="1380"/>
                </a:moveTo>
                <a:lnTo>
                  <a:pt x="3766" y="1398"/>
                </a:lnTo>
                <a:lnTo>
                  <a:pt x="3841" y="1417"/>
                </a:lnTo>
                <a:lnTo>
                  <a:pt x="3897" y="1454"/>
                </a:lnTo>
                <a:lnTo>
                  <a:pt x="3971" y="1510"/>
                </a:lnTo>
                <a:lnTo>
                  <a:pt x="4008" y="1566"/>
                </a:lnTo>
                <a:lnTo>
                  <a:pt x="4046" y="1641"/>
                </a:lnTo>
                <a:lnTo>
                  <a:pt x="4083" y="1715"/>
                </a:lnTo>
                <a:lnTo>
                  <a:pt x="4102" y="1790"/>
                </a:lnTo>
                <a:lnTo>
                  <a:pt x="4195" y="1771"/>
                </a:lnTo>
                <a:lnTo>
                  <a:pt x="4418" y="1771"/>
                </a:lnTo>
                <a:lnTo>
                  <a:pt x="4493" y="1808"/>
                </a:lnTo>
                <a:lnTo>
                  <a:pt x="4568" y="1846"/>
                </a:lnTo>
                <a:lnTo>
                  <a:pt x="4623" y="1902"/>
                </a:lnTo>
                <a:lnTo>
                  <a:pt x="4679" y="1957"/>
                </a:lnTo>
                <a:lnTo>
                  <a:pt x="4717" y="2032"/>
                </a:lnTo>
                <a:lnTo>
                  <a:pt x="4735" y="2125"/>
                </a:lnTo>
                <a:lnTo>
                  <a:pt x="4735" y="2200"/>
                </a:lnTo>
                <a:lnTo>
                  <a:pt x="4717" y="2293"/>
                </a:lnTo>
                <a:lnTo>
                  <a:pt x="4698" y="2368"/>
                </a:lnTo>
                <a:lnTo>
                  <a:pt x="4642" y="2442"/>
                </a:lnTo>
                <a:lnTo>
                  <a:pt x="4586" y="2498"/>
                </a:lnTo>
                <a:lnTo>
                  <a:pt x="4512" y="2554"/>
                </a:lnTo>
                <a:lnTo>
                  <a:pt x="4437" y="2573"/>
                </a:lnTo>
                <a:lnTo>
                  <a:pt x="3617" y="2796"/>
                </a:lnTo>
                <a:lnTo>
                  <a:pt x="3580" y="2796"/>
                </a:lnTo>
                <a:lnTo>
                  <a:pt x="3542" y="2778"/>
                </a:lnTo>
                <a:lnTo>
                  <a:pt x="3505" y="2759"/>
                </a:lnTo>
                <a:lnTo>
                  <a:pt x="3486" y="2722"/>
                </a:lnTo>
                <a:lnTo>
                  <a:pt x="3263" y="1902"/>
                </a:lnTo>
                <a:lnTo>
                  <a:pt x="3263" y="1827"/>
                </a:lnTo>
                <a:lnTo>
                  <a:pt x="3263" y="1734"/>
                </a:lnTo>
                <a:lnTo>
                  <a:pt x="3281" y="1659"/>
                </a:lnTo>
                <a:lnTo>
                  <a:pt x="3319" y="1585"/>
                </a:lnTo>
                <a:lnTo>
                  <a:pt x="3375" y="1510"/>
                </a:lnTo>
                <a:lnTo>
                  <a:pt x="3431" y="1454"/>
                </a:lnTo>
                <a:lnTo>
                  <a:pt x="3505" y="1417"/>
                </a:lnTo>
                <a:lnTo>
                  <a:pt x="3598" y="1398"/>
                </a:lnTo>
                <a:lnTo>
                  <a:pt x="3691" y="1380"/>
                </a:lnTo>
                <a:close/>
                <a:moveTo>
                  <a:pt x="4400" y="3616"/>
                </a:moveTo>
                <a:lnTo>
                  <a:pt x="4456" y="3635"/>
                </a:lnTo>
                <a:lnTo>
                  <a:pt x="4493" y="3654"/>
                </a:lnTo>
                <a:lnTo>
                  <a:pt x="4512" y="3691"/>
                </a:lnTo>
                <a:lnTo>
                  <a:pt x="4549" y="3728"/>
                </a:lnTo>
                <a:lnTo>
                  <a:pt x="4549" y="3784"/>
                </a:lnTo>
                <a:lnTo>
                  <a:pt x="4549" y="3821"/>
                </a:lnTo>
                <a:lnTo>
                  <a:pt x="4530" y="3952"/>
                </a:lnTo>
                <a:lnTo>
                  <a:pt x="4474" y="4064"/>
                </a:lnTo>
                <a:lnTo>
                  <a:pt x="4418" y="4176"/>
                </a:lnTo>
                <a:lnTo>
                  <a:pt x="4344" y="4269"/>
                </a:lnTo>
                <a:lnTo>
                  <a:pt x="4251" y="4362"/>
                </a:lnTo>
                <a:lnTo>
                  <a:pt x="4157" y="4455"/>
                </a:lnTo>
                <a:lnTo>
                  <a:pt x="3934" y="4604"/>
                </a:lnTo>
                <a:lnTo>
                  <a:pt x="3691" y="4735"/>
                </a:lnTo>
                <a:lnTo>
                  <a:pt x="3431" y="4828"/>
                </a:lnTo>
                <a:lnTo>
                  <a:pt x="3151" y="4884"/>
                </a:lnTo>
                <a:lnTo>
                  <a:pt x="2890" y="4921"/>
                </a:lnTo>
                <a:lnTo>
                  <a:pt x="2610" y="4884"/>
                </a:lnTo>
                <a:lnTo>
                  <a:pt x="2331" y="4828"/>
                </a:lnTo>
                <a:lnTo>
                  <a:pt x="2070" y="4735"/>
                </a:lnTo>
                <a:lnTo>
                  <a:pt x="1827" y="4604"/>
                </a:lnTo>
                <a:lnTo>
                  <a:pt x="1604" y="4455"/>
                </a:lnTo>
                <a:lnTo>
                  <a:pt x="1511" y="4362"/>
                </a:lnTo>
                <a:lnTo>
                  <a:pt x="1417" y="4269"/>
                </a:lnTo>
                <a:lnTo>
                  <a:pt x="1343" y="4176"/>
                </a:lnTo>
                <a:lnTo>
                  <a:pt x="1287" y="4064"/>
                </a:lnTo>
                <a:lnTo>
                  <a:pt x="1250" y="3952"/>
                </a:lnTo>
                <a:lnTo>
                  <a:pt x="1212" y="3821"/>
                </a:lnTo>
                <a:lnTo>
                  <a:pt x="1212" y="3784"/>
                </a:lnTo>
                <a:lnTo>
                  <a:pt x="1231" y="3728"/>
                </a:lnTo>
                <a:lnTo>
                  <a:pt x="1250" y="3691"/>
                </a:lnTo>
                <a:lnTo>
                  <a:pt x="1268" y="3654"/>
                </a:lnTo>
                <a:lnTo>
                  <a:pt x="1306" y="3635"/>
                </a:lnTo>
                <a:lnTo>
                  <a:pt x="1361" y="3616"/>
                </a:lnTo>
                <a:lnTo>
                  <a:pt x="1455" y="3616"/>
                </a:lnTo>
                <a:lnTo>
                  <a:pt x="1753" y="3691"/>
                </a:lnTo>
                <a:lnTo>
                  <a:pt x="2088" y="3747"/>
                </a:lnTo>
                <a:lnTo>
                  <a:pt x="2480" y="3784"/>
                </a:lnTo>
                <a:lnTo>
                  <a:pt x="2890" y="3803"/>
                </a:lnTo>
                <a:lnTo>
                  <a:pt x="3281" y="3784"/>
                </a:lnTo>
                <a:lnTo>
                  <a:pt x="3673" y="3747"/>
                </a:lnTo>
                <a:lnTo>
                  <a:pt x="4008" y="3691"/>
                </a:lnTo>
                <a:lnTo>
                  <a:pt x="4307" y="3616"/>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1"/>
                </a:lnTo>
                <a:lnTo>
                  <a:pt x="224" y="1752"/>
                </a:lnTo>
                <a:lnTo>
                  <a:pt x="131" y="2013"/>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5"/>
                </a:lnTo>
                <a:lnTo>
                  <a:pt x="2592" y="5741"/>
                </a:lnTo>
                <a:lnTo>
                  <a:pt x="3170" y="5741"/>
                </a:lnTo>
                <a:lnTo>
                  <a:pt x="3468" y="5685"/>
                </a:lnTo>
                <a:lnTo>
                  <a:pt x="3729" y="5611"/>
                </a:lnTo>
                <a:lnTo>
                  <a:pt x="4008" y="5518"/>
                </a:lnTo>
                <a:lnTo>
                  <a:pt x="4251" y="5406"/>
                </a:lnTo>
                <a:lnTo>
                  <a:pt x="4493" y="5257"/>
                </a:lnTo>
                <a:lnTo>
                  <a:pt x="4717" y="5089"/>
                </a:lnTo>
                <a:lnTo>
                  <a:pt x="4922" y="4903"/>
                </a:lnTo>
                <a:lnTo>
                  <a:pt x="5108" y="4698"/>
                </a:lnTo>
                <a:lnTo>
                  <a:pt x="5276" y="4474"/>
                </a:lnTo>
                <a:lnTo>
                  <a:pt x="5406" y="4250"/>
                </a:lnTo>
                <a:lnTo>
                  <a:pt x="5537" y="3989"/>
                </a:lnTo>
                <a:lnTo>
                  <a:pt x="5630" y="3728"/>
                </a:lnTo>
                <a:lnTo>
                  <a:pt x="5705" y="3449"/>
                </a:lnTo>
                <a:lnTo>
                  <a:pt x="5742" y="3169"/>
                </a:lnTo>
                <a:lnTo>
                  <a:pt x="5760" y="2871"/>
                </a:lnTo>
                <a:lnTo>
                  <a:pt x="5742" y="2573"/>
                </a:lnTo>
                <a:lnTo>
                  <a:pt x="5705" y="2293"/>
                </a:lnTo>
                <a:lnTo>
                  <a:pt x="5630" y="2013"/>
                </a:lnTo>
                <a:lnTo>
                  <a:pt x="5537" y="1752"/>
                </a:lnTo>
                <a:lnTo>
                  <a:pt x="5406" y="1491"/>
                </a:lnTo>
                <a:lnTo>
                  <a:pt x="5276"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5" name="Google Shape;445;g2b975a0ff47_0_15897"/>
          <p:cNvSpPr/>
          <p:nvPr/>
        </p:nvSpPr>
        <p:spPr>
          <a:xfrm>
            <a:off x="4330388" y="4241895"/>
            <a:ext cx="165297" cy="164752"/>
          </a:xfrm>
          <a:custGeom>
            <a:avLst/>
            <a:gdLst/>
            <a:ahLst/>
            <a:cxnLst/>
            <a:rect l="l" t="t" r="r" b="b"/>
            <a:pathLst>
              <a:path w="5761" h="5742" extrusionOk="0">
                <a:moveTo>
                  <a:pt x="1939" y="1939"/>
                </a:moveTo>
                <a:lnTo>
                  <a:pt x="2014" y="1957"/>
                </a:lnTo>
                <a:lnTo>
                  <a:pt x="2088" y="1976"/>
                </a:lnTo>
                <a:lnTo>
                  <a:pt x="2163" y="2013"/>
                </a:lnTo>
                <a:lnTo>
                  <a:pt x="2200" y="2051"/>
                </a:lnTo>
                <a:lnTo>
                  <a:pt x="2256" y="2107"/>
                </a:lnTo>
                <a:lnTo>
                  <a:pt x="2293" y="2162"/>
                </a:lnTo>
                <a:lnTo>
                  <a:pt x="2312" y="2237"/>
                </a:lnTo>
                <a:lnTo>
                  <a:pt x="2312" y="2312"/>
                </a:lnTo>
                <a:lnTo>
                  <a:pt x="2312" y="2386"/>
                </a:lnTo>
                <a:lnTo>
                  <a:pt x="2293" y="2461"/>
                </a:lnTo>
                <a:lnTo>
                  <a:pt x="2256" y="2517"/>
                </a:lnTo>
                <a:lnTo>
                  <a:pt x="2200" y="2573"/>
                </a:lnTo>
                <a:lnTo>
                  <a:pt x="2163" y="2628"/>
                </a:lnTo>
                <a:lnTo>
                  <a:pt x="2088" y="2647"/>
                </a:lnTo>
                <a:lnTo>
                  <a:pt x="2014" y="2684"/>
                </a:lnTo>
                <a:lnTo>
                  <a:pt x="1865" y="2684"/>
                </a:lnTo>
                <a:lnTo>
                  <a:pt x="1809" y="2647"/>
                </a:lnTo>
                <a:lnTo>
                  <a:pt x="1734" y="2628"/>
                </a:lnTo>
                <a:lnTo>
                  <a:pt x="1678" y="2573"/>
                </a:lnTo>
                <a:lnTo>
                  <a:pt x="1641" y="2517"/>
                </a:lnTo>
                <a:lnTo>
                  <a:pt x="1604" y="2461"/>
                </a:lnTo>
                <a:lnTo>
                  <a:pt x="1585" y="2386"/>
                </a:lnTo>
                <a:lnTo>
                  <a:pt x="1567" y="2312"/>
                </a:lnTo>
                <a:lnTo>
                  <a:pt x="1585" y="2237"/>
                </a:lnTo>
                <a:lnTo>
                  <a:pt x="1604" y="2162"/>
                </a:lnTo>
                <a:lnTo>
                  <a:pt x="1641" y="2107"/>
                </a:lnTo>
                <a:lnTo>
                  <a:pt x="1678" y="2051"/>
                </a:lnTo>
                <a:lnTo>
                  <a:pt x="1734" y="2013"/>
                </a:lnTo>
                <a:lnTo>
                  <a:pt x="1809" y="1976"/>
                </a:lnTo>
                <a:lnTo>
                  <a:pt x="1865" y="1957"/>
                </a:lnTo>
                <a:lnTo>
                  <a:pt x="1939" y="1939"/>
                </a:lnTo>
                <a:close/>
                <a:moveTo>
                  <a:pt x="3803" y="1939"/>
                </a:moveTo>
                <a:lnTo>
                  <a:pt x="3878" y="1957"/>
                </a:lnTo>
                <a:lnTo>
                  <a:pt x="3952" y="1976"/>
                </a:lnTo>
                <a:lnTo>
                  <a:pt x="4008" y="2013"/>
                </a:lnTo>
                <a:lnTo>
                  <a:pt x="4064" y="2051"/>
                </a:lnTo>
                <a:lnTo>
                  <a:pt x="4102" y="2107"/>
                </a:lnTo>
                <a:lnTo>
                  <a:pt x="4139" y="2162"/>
                </a:lnTo>
                <a:lnTo>
                  <a:pt x="4157" y="2237"/>
                </a:lnTo>
                <a:lnTo>
                  <a:pt x="4176" y="2312"/>
                </a:lnTo>
                <a:lnTo>
                  <a:pt x="4157" y="2386"/>
                </a:lnTo>
                <a:lnTo>
                  <a:pt x="4139" y="2461"/>
                </a:lnTo>
                <a:lnTo>
                  <a:pt x="4102" y="2517"/>
                </a:lnTo>
                <a:lnTo>
                  <a:pt x="4064" y="2573"/>
                </a:lnTo>
                <a:lnTo>
                  <a:pt x="4008" y="2628"/>
                </a:lnTo>
                <a:lnTo>
                  <a:pt x="3952" y="2647"/>
                </a:lnTo>
                <a:lnTo>
                  <a:pt x="3878" y="2684"/>
                </a:lnTo>
                <a:lnTo>
                  <a:pt x="3729" y="2684"/>
                </a:lnTo>
                <a:lnTo>
                  <a:pt x="3654" y="2647"/>
                </a:lnTo>
                <a:lnTo>
                  <a:pt x="3598" y="2628"/>
                </a:lnTo>
                <a:lnTo>
                  <a:pt x="3542" y="2573"/>
                </a:lnTo>
                <a:lnTo>
                  <a:pt x="3486" y="2517"/>
                </a:lnTo>
                <a:lnTo>
                  <a:pt x="3468" y="2461"/>
                </a:lnTo>
                <a:lnTo>
                  <a:pt x="3431" y="2386"/>
                </a:lnTo>
                <a:lnTo>
                  <a:pt x="3431" y="2312"/>
                </a:lnTo>
                <a:lnTo>
                  <a:pt x="3431" y="2237"/>
                </a:lnTo>
                <a:lnTo>
                  <a:pt x="3468" y="2162"/>
                </a:lnTo>
                <a:lnTo>
                  <a:pt x="3486" y="2107"/>
                </a:lnTo>
                <a:lnTo>
                  <a:pt x="3542" y="2051"/>
                </a:lnTo>
                <a:lnTo>
                  <a:pt x="3598" y="2013"/>
                </a:lnTo>
                <a:lnTo>
                  <a:pt x="3654" y="1976"/>
                </a:lnTo>
                <a:lnTo>
                  <a:pt x="3729" y="1957"/>
                </a:lnTo>
                <a:lnTo>
                  <a:pt x="3803" y="1939"/>
                </a:lnTo>
                <a:close/>
                <a:moveTo>
                  <a:pt x="4400" y="3616"/>
                </a:moveTo>
                <a:lnTo>
                  <a:pt x="4437" y="3635"/>
                </a:lnTo>
                <a:lnTo>
                  <a:pt x="4474" y="3654"/>
                </a:lnTo>
                <a:lnTo>
                  <a:pt x="4512" y="3691"/>
                </a:lnTo>
                <a:lnTo>
                  <a:pt x="4530" y="3728"/>
                </a:lnTo>
                <a:lnTo>
                  <a:pt x="4549" y="3784"/>
                </a:lnTo>
                <a:lnTo>
                  <a:pt x="4549" y="3821"/>
                </a:lnTo>
                <a:lnTo>
                  <a:pt x="4512" y="3952"/>
                </a:lnTo>
                <a:lnTo>
                  <a:pt x="4474" y="4064"/>
                </a:lnTo>
                <a:lnTo>
                  <a:pt x="4418" y="4176"/>
                </a:lnTo>
                <a:lnTo>
                  <a:pt x="4344" y="4269"/>
                </a:lnTo>
                <a:lnTo>
                  <a:pt x="4251" y="4362"/>
                </a:lnTo>
                <a:lnTo>
                  <a:pt x="4157" y="4455"/>
                </a:lnTo>
                <a:lnTo>
                  <a:pt x="3934" y="4604"/>
                </a:lnTo>
                <a:lnTo>
                  <a:pt x="3691" y="4735"/>
                </a:lnTo>
                <a:lnTo>
                  <a:pt x="3412" y="4828"/>
                </a:lnTo>
                <a:lnTo>
                  <a:pt x="3151" y="4884"/>
                </a:lnTo>
                <a:lnTo>
                  <a:pt x="2871" y="4921"/>
                </a:lnTo>
                <a:lnTo>
                  <a:pt x="2610" y="4884"/>
                </a:lnTo>
                <a:lnTo>
                  <a:pt x="2331" y="4828"/>
                </a:lnTo>
                <a:lnTo>
                  <a:pt x="2070" y="4735"/>
                </a:lnTo>
                <a:lnTo>
                  <a:pt x="1809" y="4604"/>
                </a:lnTo>
                <a:lnTo>
                  <a:pt x="1604" y="4455"/>
                </a:lnTo>
                <a:lnTo>
                  <a:pt x="1492" y="4362"/>
                </a:lnTo>
                <a:lnTo>
                  <a:pt x="1417" y="4269"/>
                </a:lnTo>
                <a:lnTo>
                  <a:pt x="1343" y="4176"/>
                </a:lnTo>
                <a:lnTo>
                  <a:pt x="1287" y="4064"/>
                </a:lnTo>
                <a:lnTo>
                  <a:pt x="1231" y="3952"/>
                </a:lnTo>
                <a:lnTo>
                  <a:pt x="1212" y="3821"/>
                </a:lnTo>
                <a:lnTo>
                  <a:pt x="1212" y="3784"/>
                </a:lnTo>
                <a:lnTo>
                  <a:pt x="1212" y="3728"/>
                </a:lnTo>
                <a:lnTo>
                  <a:pt x="1231" y="3691"/>
                </a:lnTo>
                <a:lnTo>
                  <a:pt x="1268" y="3654"/>
                </a:lnTo>
                <a:lnTo>
                  <a:pt x="1306" y="3635"/>
                </a:lnTo>
                <a:lnTo>
                  <a:pt x="1343" y="3616"/>
                </a:lnTo>
                <a:lnTo>
                  <a:pt x="1455" y="3616"/>
                </a:lnTo>
                <a:lnTo>
                  <a:pt x="1734" y="3691"/>
                </a:lnTo>
                <a:lnTo>
                  <a:pt x="2088" y="3747"/>
                </a:lnTo>
                <a:lnTo>
                  <a:pt x="2461" y="3784"/>
                </a:lnTo>
                <a:lnTo>
                  <a:pt x="2871" y="3803"/>
                </a:lnTo>
                <a:lnTo>
                  <a:pt x="3281" y="3784"/>
                </a:lnTo>
                <a:lnTo>
                  <a:pt x="3673" y="3747"/>
                </a:lnTo>
                <a:lnTo>
                  <a:pt x="4008" y="3691"/>
                </a:lnTo>
                <a:lnTo>
                  <a:pt x="4307" y="3616"/>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1"/>
                </a:lnTo>
                <a:lnTo>
                  <a:pt x="224" y="1752"/>
                </a:lnTo>
                <a:lnTo>
                  <a:pt x="131" y="2013"/>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5"/>
                </a:lnTo>
                <a:lnTo>
                  <a:pt x="2573" y="5741"/>
                </a:lnTo>
                <a:lnTo>
                  <a:pt x="3170" y="5741"/>
                </a:lnTo>
                <a:lnTo>
                  <a:pt x="3449" y="5685"/>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60" y="2871"/>
                </a:lnTo>
                <a:lnTo>
                  <a:pt x="5742" y="2573"/>
                </a:lnTo>
                <a:lnTo>
                  <a:pt x="5686" y="2293"/>
                </a:lnTo>
                <a:lnTo>
                  <a:pt x="5630" y="2013"/>
                </a:lnTo>
                <a:lnTo>
                  <a:pt x="5518" y="1752"/>
                </a:lnTo>
                <a:lnTo>
                  <a:pt x="5406" y="1491"/>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6" name="Google Shape;446;g2b975a0ff47_0_15897"/>
          <p:cNvSpPr/>
          <p:nvPr/>
        </p:nvSpPr>
        <p:spPr>
          <a:xfrm>
            <a:off x="3911639" y="4241895"/>
            <a:ext cx="164752" cy="164752"/>
          </a:xfrm>
          <a:custGeom>
            <a:avLst/>
            <a:gdLst/>
            <a:ahLst/>
            <a:cxnLst/>
            <a:rect l="l" t="t" r="r" b="b"/>
            <a:pathLst>
              <a:path w="5742" h="5742" extrusionOk="0">
                <a:moveTo>
                  <a:pt x="1511" y="1622"/>
                </a:moveTo>
                <a:lnTo>
                  <a:pt x="1548" y="1641"/>
                </a:lnTo>
                <a:lnTo>
                  <a:pt x="2480" y="2200"/>
                </a:lnTo>
                <a:lnTo>
                  <a:pt x="2536" y="2256"/>
                </a:lnTo>
                <a:lnTo>
                  <a:pt x="2554" y="2312"/>
                </a:lnTo>
                <a:lnTo>
                  <a:pt x="2536" y="2386"/>
                </a:lnTo>
                <a:lnTo>
                  <a:pt x="2480" y="2442"/>
                </a:lnTo>
                <a:lnTo>
                  <a:pt x="1548" y="2983"/>
                </a:lnTo>
                <a:lnTo>
                  <a:pt x="1511" y="3001"/>
                </a:lnTo>
                <a:lnTo>
                  <a:pt x="1455" y="3001"/>
                </a:lnTo>
                <a:lnTo>
                  <a:pt x="1417" y="2983"/>
                </a:lnTo>
                <a:lnTo>
                  <a:pt x="1380" y="2964"/>
                </a:lnTo>
                <a:lnTo>
                  <a:pt x="1362" y="2927"/>
                </a:lnTo>
                <a:lnTo>
                  <a:pt x="1343" y="2871"/>
                </a:lnTo>
                <a:lnTo>
                  <a:pt x="1343" y="2834"/>
                </a:lnTo>
                <a:lnTo>
                  <a:pt x="1380" y="2778"/>
                </a:lnTo>
                <a:lnTo>
                  <a:pt x="1772" y="2312"/>
                </a:lnTo>
                <a:lnTo>
                  <a:pt x="1380" y="1846"/>
                </a:lnTo>
                <a:lnTo>
                  <a:pt x="1343" y="1808"/>
                </a:lnTo>
                <a:lnTo>
                  <a:pt x="1343" y="1752"/>
                </a:lnTo>
                <a:lnTo>
                  <a:pt x="1362" y="1715"/>
                </a:lnTo>
                <a:lnTo>
                  <a:pt x="1380" y="1659"/>
                </a:lnTo>
                <a:lnTo>
                  <a:pt x="1417" y="1641"/>
                </a:lnTo>
                <a:lnTo>
                  <a:pt x="1455" y="1622"/>
                </a:lnTo>
                <a:close/>
                <a:moveTo>
                  <a:pt x="4288" y="1622"/>
                </a:moveTo>
                <a:lnTo>
                  <a:pt x="4344" y="1641"/>
                </a:lnTo>
                <a:lnTo>
                  <a:pt x="4363" y="1659"/>
                </a:lnTo>
                <a:lnTo>
                  <a:pt x="4400" y="1715"/>
                </a:lnTo>
                <a:lnTo>
                  <a:pt x="4400" y="1752"/>
                </a:lnTo>
                <a:lnTo>
                  <a:pt x="4400" y="1808"/>
                </a:lnTo>
                <a:lnTo>
                  <a:pt x="4381" y="1846"/>
                </a:lnTo>
                <a:lnTo>
                  <a:pt x="3990" y="2312"/>
                </a:lnTo>
                <a:lnTo>
                  <a:pt x="4381" y="2778"/>
                </a:lnTo>
                <a:lnTo>
                  <a:pt x="4400" y="2834"/>
                </a:lnTo>
                <a:lnTo>
                  <a:pt x="4400" y="2871"/>
                </a:lnTo>
                <a:lnTo>
                  <a:pt x="4400" y="2927"/>
                </a:lnTo>
                <a:lnTo>
                  <a:pt x="4363" y="2964"/>
                </a:lnTo>
                <a:lnTo>
                  <a:pt x="4344" y="2983"/>
                </a:lnTo>
                <a:lnTo>
                  <a:pt x="4288" y="3001"/>
                </a:lnTo>
                <a:lnTo>
                  <a:pt x="4251" y="3001"/>
                </a:lnTo>
                <a:lnTo>
                  <a:pt x="4195" y="2983"/>
                </a:lnTo>
                <a:lnTo>
                  <a:pt x="3263" y="2442"/>
                </a:lnTo>
                <a:lnTo>
                  <a:pt x="3207" y="2386"/>
                </a:lnTo>
                <a:lnTo>
                  <a:pt x="3207" y="2312"/>
                </a:lnTo>
                <a:lnTo>
                  <a:pt x="3207" y="2256"/>
                </a:lnTo>
                <a:lnTo>
                  <a:pt x="3263" y="2200"/>
                </a:lnTo>
                <a:lnTo>
                  <a:pt x="4195" y="1641"/>
                </a:lnTo>
                <a:lnTo>
                  <a:pt x="4251" y="1622"/>
                </a:lnTo>
                <a:close/>
                <a:moveTo>
                  <a:pt x="4400" y="3616"/>
                </a:moveTo>
                <a:lnTo>
                  <a:pt x="4437" y="3635"/>
                </a:lnTo>
                <a:lnTo>
                  <a:pt x="4474" y="3654"/>
                </a:lnTo>
                <a:lnTo>
                  <a:pt x="4512" y="3691"/>
                </a:lnTo>
                <a:lnTo>
                  <a:pt x="4530" y="3728"/>
                </a:lnTo>
                <a:lnTo>
                  <a:pt x="4549" y="3784"/>
                </a:lnTo>
                <a:lnTo>
                  <a:pt x="4549" y="3821"/>
                </a:lnTo>
                <a:lnTo>
                  <a:pt x="4512" y="3952"/>
                </a:lnTo>
                <a:lnTo>
                  <a:pt x="4474" y="4064"/>
                </a:lnTo>
                <a:lnTo>
                  <a:pt x="4400" y="4176"/>
                </a:lnTo>
                <a:lnTo>
                  <a:pt x="4344" y="4269"/>
                </a:lnTo>
                <a:lnTo>
                  <a:pt x="4251" y="4362"/>
                </a:lnTo>
                <a:lnTo>
                  <a:pt x="4157" y="4455"/>
                </a:lnTo>
                <a:lnTo>
                  <a:pt x="3934" y="4604"/>
                </a:lnTo>
                <a:lnTo>
                  <a:pt x="3691" y="4735"/>
                </a:lnTo>
                <a:lnTo>
                  <a:pt x="3412" y="4828"/>
                </a:lnTo>
                <a:lnTo>
                  <a:pt x="3151" y="4884"/>
                </a:lnTo>
                <a:lnTo>
                  <a:pt x="2871" y="4921"/>
                </a:lnTo>
                <a:lnTo>
                  <a:pt x="2610" y="4884"/>
                </a:lnTo>
                <a:lnTo>
                  <a:pt x="2331" y="4828"/>
                </a:lnTo>
                <a:lnTo>
                  <a:pt x="2070" y="4735"/>
                </a:lnTo>
                <a:lnTo>
                  <a:pt x="1809" y="4604"/>
                </a:lnTo>
                <a:lnTo>
                  <a:pt x="1604" y="4455"/>
                </a:lnTo>
                <a:lnTo>
                  <a:pt x="1492" y="4362"/>
                </a:lnTo>
                <a:lnTo>
                  <a:pt x="1417" y="4269"/>
                </a:lnTo>
                <a:lnTo>
                  <a:pt x="1343" y="4176"/>
                </a:lnTo>
                <a:lnTo>
                  <a:pt x="1287" y="4064"/>
                </a:lnTo>
                <a:lnTo>
                  <a:pt x="1231" y="3952"/>
                </a:lnTo>
                <a:lnTo>
                  <a:pt x="1212" y="3821"/>
                </a:lnTo>
                <a:lnTo>
                  <a:pt x="1212" y="3784"/>
                </a:lnTo>
                <a:lnTo>
                  <a:pt x="1212" y="3728"/>
                </a:lnTo>
                <a:lnTo>
                  <a:pt x="1231" y="3691"/>
                </a:lnTo>
                <a:lnTo>
                  <a:pt x="1268" y="3654"/>
                </a:lnTo>
                <a:lnTo>
                  <a:pt x="1306" y="3635"/>
                </a:lnTo>
                <a:lnTo>
                  <a:pt x="1343" y="3616"/>
                </a:lnTo>
                <a:lnTo>
                  <a:pt x="1455" y="3616"/>
                </a:lnTo>
                <a:lnTo>
                  <a:pt x="1734" y="3691"/>
                </a:lnTo>
                <a:lnTo>
                  <a:pt x="2088" y="3747"/>
                </a:lnTo>
                <a:lnTo>
                  <a:pt x="2461" y="3784"/>
                </a:lnTo>
                <a:lnTo>
                  <a:pt x="2871" y="3803"/>
                </a:lnTo>
                <a:lnTo>
                  <a:pt x="3281" y="3784"/>
                </a:lnTo>
                <a:lnTo>
                  <a:pt x="3673" y="3747"/>
                </a:lnTo>
                <a:lnTo>
                  <a:pt x="4008" y="3691"/>
                </a:lnTo>
                <a:lnTo>
                  <a:pt x="4307" y="3616"/>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1"/>
                </a:lnTo>
                <a:lnTo>
                  <a:pt x="224" y="1752"/>
                </a:lnTo>
                <a:lnTo>
                  <a:pt x="131" y="2013"/>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5"/>
                </a:lnTo>
                <a:lnTo>
                  <a:pt x="2573" y="5741"/>
                </a:lnTo>
                <a:lnTo>
                  <a:pt x="3170" y="5741"/>
                </a:lnTo>
                <a:lnTo>
                  <a:pt x="3449" y="5685"/>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42" y="2871"/>
                </a:lnTo>
                <a:lnTo>
                  <a:pt x="5742" y="2573"/>
                </a:lnTo>
                <a:lnTo>
                  <a:pt x="5686" y="2293"/>
                </a:lnTo>
                <a:lnTo>
                  <a:pt x="5630" y="2013"/>
                </a:lnTo>
                <a:lnTo>
                  <a:pt x="5518" y="1752"/>
                </a:lnTo>
                <a:lnTo>
                  <a:pt x="5406" y="1491"/>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7" name="Google Shape;447;g2b975a0ff47_0_15897"/>
          <p:cNvSpPr/>
          <p:nvPr/>
        </p:nvSpPr>
        <p:spPr>
          <a:xfrm>
            <a:off x="9107227" y="3824751"/>
            <a:ext cx="164752" cy="167421"/>
          </a:xfrm>
          <a:custGeom>
            <a:avLst/>
            <a:gdLst/>
            <a:ahLst/>
            <a:cxnLst/>
            <a:rect l="l" t="t" r="r" b="b"/>
            <a:pathLst>
              <a:path w="5742" h="5835" extrusionOk="0">
                <a:moveTo>
                  <a:pt x="3934" y="2032"/>
                </a:moveTo>
                <a:lnTo>
                  <a:pt x="3878" y="2051"/>
                </a:lnTo>
                <a:lnTo>
                  <a:pt x="3785" y="2106"/>
                </a:lnTo>
                <a:lnTo>
                  <a:pt x="3729" y="2200"/>
                </a:lnTo>
                <a:lnTo>
                  <a:pt x="3710" y="2256"/>
                </a:lnTo>
                <a:lnTo>
                  <a:pt x="3710" y="2311"/>
                </a:lnTo>
                <a:lnTo>
                  <a:pt x="3710" y="2367"/>
                </a:lnTo>
                <a:lnTo>
                  <a:pt x="3729" y="2423"/>
                </a:lnTo>
                <a:lnTo>
                  <a:pt x="3785" y="2517"/>
                </a:lnTo>
                <a:lnTo>
                  <a:pt x="3878" y="2572"/>
                </a:lnTo>
                <a:lnTo>
                  <a:pt x="3934" y="2591"/>
                </a:lnTo>
                <a:lnTo>
                  <a:pt x="4046" y="2591"/>
                </a:lnTo>
                <a:lnTo>
                  <a:pt x="4102" y="2572"/>
                </a:lnTo>
                <a:lnTo>
                  <a:pt x="4176" y="2517"/>
                </a:lnTo>
                <a:lnTo>
                  <a:pt x="4251" y="2423"/>
                </a:lnTo>
                <a:lnTo>
                  <a:pt x="4251" y="2367"/>
                </a:lnTo>
                <a:lnTo>
                  <a:pt x="4269" y="2311"/>
                </a:lnTo>
                <a:lnTo>
                  <a:pt x="4251" y="2256"/>
                </a:lnTo>
                <a:lnTo>
                  <a:pt x="4251" y="2200"/>
                </a:lnTo>
                <a:lnTo>
                  <a:pt x="4176" y="2106"/>
                </a:lnTo>
                <a:lnTo>
                  <a:pt x="4102" y="2051"/>
                </a:lnTo>
                <a:lnTo>
                  <a:pt x="4046" y="2032"/>
                </a:lnTo>
                <a:close/>
                <a:moveTo>
                  <a:pt x="1865" y="1995"/>
                </a:moveTo>
                <a:lnTo>
                  <a:pt x="1995" y="2032"/>
                </a:lnTo>
                <a:lnTo>
                  <a:pt x="2088" y="2069"/>
                </a:lnTo>
                <a:lnTo>
                  <a:pt x="2200" y="2125"/>
                </a:lnTo>
                <a:lnTo>
                  <a:pt x="2293" y="2200"/>
                </a:lnTo>
                <a:lnTo>
                  <a:pt x="2368" y="2274"/>
                </a:lnTo>
                <a:lnTo>
                  <a:pt x="2424" y="2367"/>
                </a:lnTo>
                <a:lnTo>
                  <a:pt x="2461" y="2479"/>
                </a:lnTo>
                <a:lnTo>
                  <a:pt x="2461" y="2517"/>
                </a:lnTo>
                <a:lnTo>
                  <a:pt x="2443" y="2554"/>
                </a:lnTo>
                <a:lnTo>
                  <a:pt x="2405" y="2591"/>
                </a:lnTo>
                <a:lnTo>
                  <a:pt x="2387" y="2628"/>
                </a:lnTo>
                <a:lnTo>
                  <a:pt x="2256" y="2628"/>
                </a:lnTo>
                <a:lnTo>
                  <a:pt x="2219" y="2610"/>
                </a:lnTo>
                <a:lnTo>
                  <a:pt x="2107" y="2498"/>
                </a:lnTo>
                <a:lnTo>
                  <a:pt x="2033" y="2461"/>
                </a:lnTo>
                <a:lnTo>
                  <a:pt x="1958" y="2423"/>
                </a:lnTo>
                <a:lnTo>
                  <a:pt x="1865" y="2405"/>
                </a:lnTo>
                <a:lnTo>
                  <a:pt x="1753" y="2386"/>
                </a:lnTo>
                <a:lnTo>
                  <a:pt x="1660" y="2405"/>
                </a:lnTo>
                <a:lnTo>
                  <a:pt x="1567" y="2423"/>
                </a:lnTo>
                <a:lnTo>
                  <a:pt x="1473" y="2461"/>
                </a:lnTo>
                <a:lnTo>
                  <a:pt x="1399" y="2498"/>
                </a:lnTo>
                <a:lnTo>
                  <a:pt x="1287" y="2610"/>
                </a:lnTo>
                <a:lnTo>
                  <a:pt x="1250" y="2628"/>
                </a:lnTo>
                <a:lnTo>
                  <a:pt x="1138" y="2628"/>
                </a:lnTo>
                <a:lnTo>
                  <a:pt x="1101" y="2591"/>
                </a:lnTo>
                <a:lnTo>
                  <a:pt x="1082" y="2554"/>
                </a:lnTo>
                <a:lnTo>
                  <a:pt x="1063" y="2517"/>
                </a:lnTo>
                <a:lnTo>
                  <a:pt x="1063" y="2479"/>
                </a:lnTo>
                <a:lnTo>
                  <a:pt x="1101" y="2367"/>
                </a:lnTo>
                <a:lnTo>
                  <a:pt x="1156" y="2274"/>
                </a:lnTo>
                <a:lnTo>
                  <a:pt x="1231" y="2200"/>
                </a:lnTo>
                <a:lnTo>
                  <a:pt x="1324" y="2125"/>
                </a:lnTo>
                <a:lnTo>
                  <a:pt x="1417" y="2069"/>
                </a:lnTo>
                <a:lnTo>
                  <a:pt x="1529" y="2032"/>
                </a:lnTo>
                <a:lnTo>
                  <a:pt x="1641" y="1995"/>
                </a:lnTo>
                <a:close/>
                <a:moveTo>
                  <a:pt x="3990" y="1566"/>
                </a:moveTo>
                <a:lnTo>
                  <a:pt x="4139" y="1585"/>
                </a:lnTo>
                <a:lnTo>
                  <a:pt x="4269" y="1622"/>
                </a:lnTo>
                <a:lnTo>
                  <a:pt x="4400" y="1696"/>
                </a:lnTo>
                <a:lnTo>
                  <a:pt x="4512" y="1790"/>
                </a:lnTo>
                <a:lnTo>
                  <a:pt x="4605" y="1901"/>
                </a:lnTo>
                <a:lnTo>
                  <a:pt x="4661" y="2032"/>
                </a:lnTo>
                <a:lnTo>
                  <a:pt x="4717" y="2162"/>
                </a:lnTo>
                <a:lnTo>
                  <a:pt x="4735" y="2311"/>
                </a:lnTo>
                <a:lnTo>
                  <a:pt x="4717" y="2461"/>
                </a:lnTo>
                <a:lnTo>
                  <a:pt x="4661" y="2610"/>
                </a:lnTo>
                <a:lnTo>
                  <a:pt x="4605" y="2722"/>
                </a:lnTo>
                <a:lnTo>
                  <a:pt x="4512" y="2833"/>
                </a:lnTo>
                <a:lnTo>
                  <a:pt x="4400" y="2927"/>
                </a:lnTo>
                <a:lnTo>
                  <a:pt x="4269" y="3001"/>
                </a:lnTo>
                <a:lnTo>
                  <a:pt x="4139" y="3038"/>
                </a:lnTo>
                <a:lnTo>
                  <a:pt x="3990" y="3057"/>
                </a:lnTo>
                <a:lnTo>
                  <a:pt x="3841" y="3038"/>
                </a:lnTo>
                <a:lnTo>
                  <a:pt x="3691" y="3001"/>
                </a:lnTo>
                <a:lnTo>
                  <a:pt x="3561" y="2927"/>
                </a:lnTo>
                <a:lnTo>
                  <a:pt x="3468" y="2833"/>
                </a:lnTo>
                <a:lnTo>
                  <a:pt x="3375" y="2722"/>
                </a:lnTo>
                <a:lnTo>
                  <a:pt x="3300" y="2610"/>
                </a:lnTo>
                <a:lnTo>
                  <a:pt x="3263" y="2461"/>
                </a:lnTo>
                <a:lnTo>
                  <a:pt x="3244" y="2311"/>
                </a:lnTo>
                <a:lnTo>
                  <a:pt x="3263" y="2162"/>
                </a:lnTo>
                <a:lnTo>
                  <a:pt x="3300" y="2032"/>
                </a:lnTo>
                <a:lnTo>
                  <a:pt x="3375" y="1901"/>
                </a:lnTo>
                <a:lnTo>
                  <a:pt x="3468" y="1790"/>
                </a:lnTo>
                <a:lnTo>
                  <a:pt x="3561" y="1696"/>
                </a:lnTo>
                <a:lnTo>
                  <a:pt x="3691" y="1622"/>
                </a:lnTo>
                <a:lnTo>
                  <a:pt x="3841" y="1585"/>
                </a:lnTo>
                <a:lnTo>
                  <a:pt x="3990" y="1566"/>
                </a:lnTo>
                <a:close/>
                <a:moveTo>
                  <a:pt x="2629" y="0"/>
                </a:moveTo>
                <a:lnTo>
                  <a:pt x="2331" y="37"/>
                </a:lnTo>
                <a:lnTo>
                  <a:pt x="2051" y="112"/>
                </a:lnTo>
                <a:lnTo>
                  <a:pt x="1772" y="205"/>
                </a:lnTo>
                <a:lnTo>
                  <a:pt x="1529" y="336"/>
                </a:lnTo>
                <a:lnTo>
                  <a:pt x="1287" y="466"/>
                </a:lnTo>
                <a:lnTo>
                  <a:pt x="1045" y="653"/>
                </a:lnTo>
                <a:lnTo>
                  <a:pt x="840" y="839"/>
                </a:lnTo>
                <a:lnTo>
                  <a:pt x="653" y="1044"/>
                </a:lnTo>
                <a:lnTo>
                  <a:pt x="485" y="1268"/>
                </a:lnTo>
                <a:lnTo>
                  <a:pt x="336" y="1510"/>
                </a:lnTo>
                <a:lnTo>
                  <a:pt x="224" y="1771"/>
                </a:lnTo>
                <a:lnTo>
                  <a:pt x="113" y="2032"/>
                </a:lnTo>
                <a:lnTo>
                  <a:pt x="57" y="2311"/>
                </a:lnTo>
                <a:lnTo>
                  <a:pt x="1" y="2610"/>
                </a:lnTo>
                <a:lnTo>
                  <a:pt x="1" y="2908"/>
                </a:lnTo>
                <a:lnTo>
                  <a:pt x="1" y="3132"/>
                </a:lnTo>
                <a:lnTo>
                  <a:pt x="38" y="3355"/>
                </a:lnTo>
                <a:lnTo>
                  <a:pt x="75" y="3560"/>
                </a:lnTo>
                <a:lnTo>
                  <a:pt x="150" y="3784"/>
                </a:lnTo>
                <a:lnTo>
                  <a:pt x="224" y="3970"/>
                </a:lnTo>
                <a:lnTo>
                  <a:pt x="299" y="4175"/>
                </a:lnTo>
                <a:lnTo>
                  <a:pt x="411" y="4362"/>
                </a:lnTo>
                <a:lnTo>
                  <a:pt x="523" y="4530"/>
                </a:lnTo>
                <a:lnTo>
                  <a:pt x="653" y="4697"/>
                </a:lnTo>
                <a:lnTo>
                  <a:pt x="802" y="4865"/>
                </a:lnTo>
                <a:lnTo>
                  <a:pt x="951" y="5014"/>
                </a:lnTo>
                <a:lnTo>
                  <a:pt x="1119" y="5145"/>
                </a:lnTo>
                <a:lnTo>
                  <a:pt x="1287" y="5275"/>
                </a:lnTo>
                <a:lnTo>
                  <a:pt x="1473" y="5387"/>
                </a:lnTo>
                <a:lnTo>
                  <a:pt x="1660" y="5480"/>
                </a:lnTo>
                <a:lnTo>
                  <a:pt x="1865" y="5555"/>
                </a:lnTo>
                <a:lnTo>
                  <a:pt x="1809" y="5443"/>
                </a:lnTo>
                <a:lnTo>
                  <a:pt x="1790" y="5331"/>
                </a:lnTo>
                <a:lnTo>
                  <a:pt x="1772" y="5219"/>
                </a:lnTo>
                <a:lnTo>
                  <a:pt x="1753" y="5089"/>
                </a:lnTo>
                <a:lnTo>
                  <a:pt x="1753" y="4567"/>
                </a:lnTo>
                <a:lnTo>
                  <a:pt x="1548" y="4418"/>
                </a:lnTo>
                <a:lnTo>
                  <a:pt x="1399" y="4231"/>
                </a:lnTo>
                <a:lnTo>
                  <a:pt x="1324" y="4138"/>
                </a:lnTo>
                <a:lnTo>
                  <a:pt x="1268" y="4045"/>
                </a:lnTo>
                <a:lnTo>
                  <a:pt x="1231" y="3933"/>
                </a:lnTo>
                <a:lnTo>
                  <a:pt x="1194" y="3821"/>
                </a:lnTo>
                <a:lnTo>
                  <a:pt x="1194" y="3784"/>
                </a:lnTo>
                <a:lnTo>
                  <a:pt x="1212" y="3728"/>
                </a:lnTo>
                <a:lnTo>
                  <a:pt x="1231" y="3691"/>
                </a:lnTo>
                <a:lnTo>
                  <a:pt x="1268" y="3654"/>
                </a:lnTo>
                <a:lnTo>
                  <a:pt x="1306" y="3635"/>
                </a:lnTo>
                <a:lnTo>
                  <a:pt x="1343" y="3616"/>
                </a:lnTo>
                <a:lnTo>
                  <a:pt x="1436" y="3616"/>
                </a:lnTo>
                <a:lnTo>
                  <a:pt x="1734" y="3691"/>
                </a:lnTo>
                <a:lnTo>
                  <a:pt x="2088" y="3747"/>
                </a:lnTo>
                <a:lnTo>
                  <a:pt x="2461" y="3784"/>
                </a:lnTo>
                <a:lnTo>
                  <a:pt x="2871" y="3803"/>
                </a:lnTo>
                <a:lnTo>
                  <a:pt x="3281" y="3784"/>
                </a:lnTo>
                <a:lnTo>
                  <a:pt x="3654" y="3747"/>
                </a:lnTo>
                <a:lnTo>
                  <a:pt x="4008" y="3691"/>
                </a:lnTo>
                <a:lnTo>
                  <a:pt x="4307" y="3616"/>
                </a:lnTo>
                <a:lnTo>
                  <a:pt x="4400" y="3616"/>
                </a:lnTo>
                <a:lnTo>
                  <a:pt x="4437" y="3635"/>
                </a:lnTo>
                <a:lnTo>
                  <a:pt x="4474" y="3654"/>
                </a:lnTo>
                <a:lnTo>
                  <a:pt x="4512" y="3691"/>
                </a:lnTo>
                <a:lnTo>
                  <a:pt x="4530" y="3728"/>
                </a:lnTo>
                <a:lnTo>
                  <a:pt x="4549" y="3784"/>
                </a:lnTo>
                <a:lnTo>
                  <a:pt x="4530" y="3821"/>
                </a:lnTo>
                <a:lnTo>
                  <a:pt x="4512" y="3933"/>
                </a:lnTo>
                <a:lnTo>
                  <a:pt x="4474" y="4045"/>
                </a:lnTo>
                <a:lnTo>
                  <a:pt x="4418" y="4138"/>
                </a:lnTo>
                <a:lnTo>
                  <a:pt x="4344" y="4231"/>
                </a:lnTo>
                <a:lnTo>
                  <a:pt x="4176" y="4418"/>
                </a:lnTo>
                <a:lnTo>
                  <a:pt x="3990" y="4567"/>
                </a:lnTo>
                <a:lnTo>
                  <a:pt x="3990" y="5089"/>
                </a:lnTo>
                <a:lnTo>
                  <a:pt x="3971" y="5219"/>
                </a:lnTo>
                <a:lnTo>
                  <a:pt x="3952" y="5331"/>
                </a:lnTo>
                <a:lnTo>
                  <a:pt x="3915" y="5443"/>
                </a:lnTo>
                <a:lnTo>
                  <a:pt x="3878" y="5555"/>
                </a:lnTo>
                <a:lnTo>
                  <a:pt x="3878" y="5555"/>
                </a:lnTo>
                <a:lnTo>
                  <a:pt x="4083" y="5480"/>
                </a:lnTo>
                <a:lnTo>
                  <a:pt x="4269" y="5387"/>
                </a:lnTo>
                <a:lnTo>
                  <a:pt x="4456" y="5257"/>
                </a:lnTo>
                <a:lnTo>
                  <a:pt x="4623" y="5145"/>
                </a:lnTo>
                <a:lnTo>
                  <a:pt x="4791" y="4996"/>
                </a:lnTo>
                <a:lnTo>
                  <a:pt x="4959" y="4846"/>
                </a:lnTo>
                <a:lnTo>
                  <a:pt x="5089" y="4697"/>
                </a:lnTo>
                <a:lnTo>
                  <a:pt x="5220" y="4530"/>
                </a:lnTo>
                <a:lnTo>
                  <a:pt x="5332" y="4343"/>
                </a:lnTo>
                <a:lnTo>
                  <a:pt x="5444" y="4157"/>
                </a:lnTo>
                <a:lnTo>
                  <a:pt x="5537" y="3952"/>
                </a:lnTo>
                <a:lnTo>
                  <a:pt x="5611" y="3747"/>
                </a:lnTo>
                <a:lnTo>
                  <a:pt x="5667" y="3542"/>
                </a:lnTo>
                <a:lnTo>
                  <a:pt x="5705" y="3318"/>
                </a:lnTo>
                <a:lnTo>
                  <a:pt x="5742" y="3094"/>
                </a:lnTo>
                <a:lnTo>
                  <a:pt x="5742" y="2871"/>
                </a:lnTo>
                <a:lnTo>
                  <a:pt x="5742" y="2572"/>
                </a:lnTo>
                <a:lnTo>
                  <a:pt x="5686" y="2293"/>
                </a:lnTo>
                <a:lnTo>
                  <a:pt x="5630" y="2013"/>
                </a:lnTo>
                <a:lnTo>
                  <a:pt x="5518" y="1752"/>
                </a:lnTo>
                <a:lnTo>
                  <a:pt x="5406" y="1510"/>
                </a:lnTo>
                <a:lnTo>
                  <a:pt x="5276" y="1268"/>
                </a:lnTo>
                <a:lnTo>
                  <a:pt x="5108" y="1063"/>
                </a:lnTo>
                <a:lnTo>
                  <a:pt x="4922" y="858"/>
                </a:lnTo>
                <a:lnTo>
                  <a:pt x="4717" y="671"/>
                </a:lnTo>
                <a:lnTo>
                  <a:pt x="4512" y="503"/>
                </a:lnTo>
                <a:lnTo>
                  <a:pt x="4269" y="354"/>
                </a:lnTo>
                <a:lnTo>
                  <a:pt x="4027" y="224"/>
                </a:lnTo>
                <a:lnTo>
                  <a:pt x="3766" y="131"/>
                </a:lnTo>
                <a:lnTo>
                  <a:pt x="3486" y="56"/>
                </a:lnTo>
                <a:lnTo>
                  <a:pt x="3207" y="19"/>
                </a:lnTo>
                <a:lnTo>
                  <a:pt x="2927" y="0"/>
                </a:lnTo>
                <a:close/>
                <a:moveTo>
                  <a:pt x="2480" y="4213"/>
                </a:moveTo>
                <a:lnTo>
                  <a:pt x="2405" y="4231"/>
                </a:lnTo>
                <a:lnTo>
                  <a:pt x="2349" y="4250"/>
                </a:lnTo>
                <a:lnTo>
                  <a:pt x="2126" y="4362"/>
                </a:lnTo>
                <a:lnTo>
                  <a:pt x="2126" y="5089"/>
                </a:lnTo>
                <a:lnTo>
                  <a:pt x="2144" y="5238"/>
                </a:lnTo>
                <a:lnTo>
                  <a:pt x="2182" y="5368"/>
                </a:lnTo>
                <a:lnTo>
                  <a:pt x="2256" y="5499"/>
                </a:lnTo>
                <a:lnTo>
                  <a:pt x="2349" y="5611"/>
                </a:lnTo>
                <a:lnTo>
                  <a:pt x="2443" y="5704"/>
                </a:lnTo>
                <a:lnTo>
                  <a:pt x="2573" y="5778"/>
                </a:lnTo>
                <a:lnTo>
                  <a:pt x="2704" y="5816"/>
                </a:lnTo>
                <a:lnTo>
                  <a:pt x="2853" y="5834"/>
                </a:lnTo>
                <a:lnTo>
                  <a:pt x="3020" y="5816"/>
                </a:lnTo>
                <a:lnTo>
                  <a:pt x="3151" y="5778"/>
                </a:lnTo>
                <a:lnTo>
                  <a:pt x="3281" y="5723"/>
                </a:lnTo>
                <a:lnTo>
                  <a:pt x="3393" y="5629"/>
                </a:lnTo>
                <a:lnTo>
                  <a:pt x="3486" y="5518"/>
                </a:lnTo>
                <a:lnTo>
                  <a:pt x="3561" y="5387"/>
                </a:lnTo>
                <a:lnTo>
                  <a:pt x="3598" y="5238"/>
                </a:lnTo>
                <a:lnTo>
                  <a:pt x="3617" y="5089"/>
                </a:lnTo>
                <a:lnTo>
                  <a:pt x="3617" y="4362"/>
                </a:lnTo>
                <a:lnTo>
                  <a:pt x="3393" y="4250"/>
                </a:lnTo>
                <a:lnTo>
                  <a:pt x="3337" y="4231"/>
                </a:lnTo>
                <a:lnTo>
                  <a:pt x="3263" y="4213"/>
                </a:lnTo>
                <a:lnTo>
                  <a:pt x="3207" y="4231"/>
                </a:lnTo>
                <a:lnTo>
                  <a:pt x="3151" y="4250"/>
                </a:lnTo>
                <a:lnTo>
                  <a:pt x="3095" y="4287"/>
                </a:lnTo>
                <a:lnTo>
                  <a:pt x="3039" y="4325"/>
                </a:lnTo>
                <a:lnTo>
                  <a:pt x="3020" y="4380"/>
                </a:lnTo>
                <a:lnTo>
                  <a:pt x="2983" y="4455"/>
                </a:lnTo>
                <a:lnTo>
                  <a:pt x="2965" y="4548"/>
                </a:lnTo>
                <a:lnTo>
                  <a:pt x="2965" y="4567"/>
                </a:lnTo>
                <a:lnTo>
                  <a:pt x="2927" y="4604"/>
                </a:lnTo>
                <a:lnTo>
                  <a:pt x="2871" y="4623"/>
                </a:lnTo>
                <a:lnTo>
                  <a:pt x="2815" y="4604"/>
                </a:lnTo>
                <a:lnTo>
                  <a:pt x="2778" y="4567"/>
                </a:lnTo>
                <a:lnTo>
                  <a:pt x="2778" y="4548"/>
                </a:lnTo>
                <a:lnTo>
                  <a:pt x="2741" y="4455"/>
                </a:lnTo>
                <a:lnTo>
                  <a:pt x="2722" y="4380"/>
                </a:lnTo>
                <a:lnTo>
                  <a:pt x="2685" y="4325"/>
                </a:lnTo>
                <a:lnTo>
                  <a:pt x="2648" y="4287"/>
                </a:lnTo>
                <a:lnTo>
                  <a:pt x="2592" y="4250"/>
                </a:lnTo>
                <a:lnTo>
                  <a:pt x="2536" y="4231"/>
                </a:lnTo>
                <a:lnTo>
                  <a:pt x="2480" y="421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8" name="Google Shape;448;g2b975a0ff47_0_15897"/>
          <p:cNvSpPr/>
          <p:nvPr/>
        </p:nvSpPr>
        <p:spPr>
          <a:xfrm>
            <a:off x="8670316" y="3824751"/>
            <a:ext cx="165269" cy="164752"/>
          </a:xfrm>
          <a:custGeom>
            <a:avLst/>
            <a:gdLst/>
            <a:ahLst/>
            <a:cxnLst/>
            <a:rect l="l" t="t" r="r" b="b"/>
            <a:pathLst>
              <a:path w="5760" h="5742" extrusionOk="0">
                <a:moveTo>
                  <a:pt x="3914" y="1995"/>
                </a:moveTo>
                <a:lnTo>
                  <a:pt x="4026" y="2032"/>
                </a:lnTo>
                <a:lnTo>
                  <a:pt x="4138" y="2069"/>
                </a:lnTo>
                <a:lnTo>
                  <a:pt x="4250" y="2125"/>
                </a:lnTo>
                <a:lnTo>
                  <a:pt x="4343" y="2200"/>
                </a:lnTo>
                <a:lnTo>
                  <a:pt x="4418" y="2274"/>
                </a:lnTo>
                <a:lnTo>
                  <a:pt x="4474" y="2367"/>
                </a:lnTo>
                <a:lnTo>
                  <a:pt x="4492" y="2479"/>
                </a:lnTo>
                <a:lnTo>
                  <a:pt x="4492" y="2517"/>
                </a:lnTo>
                <a:lnTo>
                  <a:pt x="4492" y="2554"/>
                </a:lnTo>
                <a:lnTo>
                  <a:pt x="4455" y="2591"/>
                </a:lnTo>
                <a:lnTo>
                  <a:pt x="4436" y="2628"/>
                </a:lnTo>
                <a:lnTo>
                  <a:pt x="4306" y="2628"/>
                </a:lnTo>
                <a:lnTo>
                  <a:pt x="4269" y="2610"/>
                </a:lnTo>
                <a:lnTo>
                  <a:pt x="4157" y="2498"/>
                </a:lnTo>
                <a:lnTo>
                  <a:pt x="4082" y="2461"/>
                </a:lnTo>
                <a:lnTo>
                  <a:pt x="4008" y="2423"/>
                </a:lnTo>
                <a:lnTo>
                  <a:pt x="3896" y="2405"/>
                </a:lnTo>
                <a:lnTo>
                  <a:pt x="3803" y="2386"/>
                </a:lnTo>
                <a:lnTo>
                  <a:pt x="3709" y="2405"/>
                </a:lnTo>
                <a:lnTo>
                  <a:pt x="3616" y="2423"/>
                </a:lnTo>
                <a:lnTo>
                  <a:pt x="3523" y="2461"/>
                </a:lnTo>
                <a:lnTo>
                  <a:pt x="3448" y="2498"/>
                </a:lnTo>
                <a:lnTo>
                  <a:pt x="3337" y="2610"/>
                </a:lnTo>
                <a:lnTo>
                  <a:pt x="3299" y="2628"/>
                </a:lnTo>
                <a:lnTo>
                  <a:pt x="3187" y="2628"/>
                </a:lnTo>
                <a:lnTo>
                  <a:pt x="3150" y="2591"/>
                </a:lnTo>
                <a:lnTo>
                  <a:pt x="3132" y="2572"/>
                </a:lnTo>
                <a:lnTo>
                  <a:pt x="3113" y="2517"/>
                </a:lnTo>
                <a:lnTo>
                  <a:pt x="3113" y="2479"/>
                </a:lnTo>
                <a:lnTo>
                  <a:pt x="3150" y="2367"/>
                </a:lnTo>
                <a:lnTo>
                  <a:pt x="3206" y="2274"/>
                </a:lnTo>
                <a:lnTo>
                  <a:pt x="3281" y="2200"/>
                </a:lnTo>
                <a:lnTo>
                  <a:pt x="3355" y="2125"/>
                </a:lnTo>
                <a:lnTo>
                  <a:pt x="3467" y="2069"/>
                </a:lnTo>
                <a:lnTo>
                  <a:pt x="3579" y="2032"/>
                </a:lnTo>
                <a:lnTo>
                  <a:pt x="3691" y="1995"/>
                </a:lnTo>
                <a:close/>
                <a:moveTo>
                  <a:pt x="1957" y="1939"/>
                </a:moveTo>
                <a:lnTo>
                  <a:pt x="2032" y="1957"/>
                </a:lnTo>
                <a:lnTo>
                  <a:pt x="2088" y="1976"/>
                </a:lnTo>
                <a:lnTo>
                  <a:pt x="2162" y="2013"/>
                </a:lnTo>
                <a:lnTo>
                  <a:pt x="2218" y="2051"/>
                </a:lnTo>
                <a:lnTo>
                  <a:pt x="2255" y="2106"/>
                </a:lnTo>
                <a:lnTo>
                  <a:pt x="2293" y="2162"/>
                </a:lnTo>
                <a:lnTo>
                  <a:pt x="2311" y="2237"/>
                </a:lnTo>
                <a:lnTo>
                  <a:pt x="2311" y="2311"/>
                </a:lnTo>
                <a:lnTo>
                  <a:pt x="2311" y="2386"/>
                </a:lnTo>
                <a:lnTo>
                  <a:pt x="2293" y="2461"/>
                </a:lnTo>
                <a:lnTo>
                  <a:pt x="2255" y="2517"/>
                </a:lnTo>
                <a:lnTo>
                  <a:pt x="2218" y="2572"/>
                </a:lnTo>
                <a:lnTo>
                  <a:pt x="2162" y="2628"/>
                </a:lnTo>
                <a:lnTo>
                  <a:pt x="2088" y="2647"/>
                </a:lnTo>
                <a:lnTo>
                  <a:pt x="2032" y="2684"/>
                </a:lnTo>
                <a:lnTo>
                  <a:pt x="1883" y="2684"/>
                </a:lnTo>
                <a:lnTo>
                  <a:pt x="1808" y="2647"/>
                </a:lnTo>
                <a:lnTo>
                  <a:pt x="1734" y="2628"/>
                </a:lnTo>
                <a:lnTo>
                  <a:pt x="1678" y="2572"/>
                </a:lnTo>
                <a:lnTo>
                  <a:pt x="1640" y="2517"/>
                </a:lnTo>
                <a:lnTo>
                  <a:pt x="1603" y="2461"/>
                </a:lnTo>
                <a:lnTo>
                  <a:pt x="1584" y="2386"/>
                </a:lnTo>
                <a:lnTo>
                  <a:pt x="1584" y="2311"/>
                </a:lnTo>
                <a:lnTo>
                  <a:pt x="1584" y="2237"/>
                </a:lnTo>
                <a:lnTo>
                  <a:pt x="1603" y="2162"/>
                </a:lnTo>
                <a:lnTo>
                  <a:pt x="1640" y="2106"/>
                </a:lnTo>
                <a:lnTo>
                  <a:pt x="1678" y="2051"/>
                </a:lnTo>
                <a:lnTo>
                  <a:pt x="1734" y="2013"/>
                </a:lnTo>
                <a:lnTo>
                  <a:pt x="1808" y="1976"/>
                </a:lnTo>
                <a:lnTo>
                  <a:pt x="1883" y="1957"/>
                </a:lnTo>
                <a:lnTo>
                  <a:pt x="1957" y="1939"/>
                </a:lnTo>
                <a:close/>
                <a:moveTo>
                  <a:pt x="4399" y="3616"/>
                </a:moveTo>
                <a:lnTo>
                  <a:pt x="4436" y="3635"/>
                </a:lnTo>
                <a:lnTo>
                  <a:pt x="4474" y="3654"/>
                </a:lnTo>
                <a:lnTo>
                  <a:pt x="4511" y="3691"/>
                </a:lnTo>
                <a:lnTo>
                  <a:pt x="4530" y="3728"/>
                </a:lnTo>
                <a:lnTo>
                  <a:pt x="4548" y="3784"/>
                </a:lnTo>
                <a:lnTo>
                  <a:pt x="4548" y="3821"/>
                </a:lnTo>
                <a:lnTo>
                  <a:pt x="4511" y="3952"/>
                </a:lnTo>
                <a:lnTo>
                  <a:pt x="4474" y="4064"/>
                </a:lnTo>
                <a:lnTo>
                  <a:pt x="4418" y="4157"/>
                </a:lnTo>
                <a:lnTo>
                  <a:pt x="4343" y="4269"/>
                </a:lnTo>
                <a:lnTo>
                  <a:pt x="4250" y="4362"/>
                </a:lnTo>
                <a:lnTo>
                  <a:pt x="4157" y="4455"/>
                </a:lnTo>
                <a:lnTo>
                  <a:pt x="3933" y="4604"/>
                </a:lnTo>
                <a:lnTo>
                  <a:pt x="3691" y="4735"/>
                </a:lnTo>
                <a:lnTo>
                  <a:pt x="3411" y="4828"/>
                </a:lnTo>
                <a:lnTo>
                  <a:pt x="3150" y="4884"/>
                </a:lnTo>
                <a:lnTo>
                  <a:pt x="2871" y="4902"/>
                </a:lnTo>
                <a:lnTo>
                  <a:pt x="2610" y="4884"/>
                </a:lnTo>
                <a:lnTo>
                  <a:pt x="2330" y="4828"/>
                </a:lnTo>
                <a:lnTo>
                  <a:pt x="2069" y="4735"/>
                </a:lnTo>
                <a:lnTo>
                  <a:pt x="1827" y="4604"/>
                </a:lnTo>
                <a:lnTo>
                  <a:pt x="1603" y="4455"/>
                </a:lnTo>
                <a:lnTo>
                  <a:pt x="1510" y="4362"/>
                </a:lnTo>
                <a:lnTo>
                  <a:pt x="1417" y="4269"/>
                </a:lnTo>
                <a:lnTo>
                  <a:pt x="1342" y="4157"/>
                </a:lnTo>
                <a:lnTo>
                  <a:pt x="1286" y="4064"/>
                </a:lnTo>
                <a:lnTo>
                  <a:pt x="1230" y="3952"/>
                </a:lnTo>
                <a:lnTo>
                  <a:pt x="1212" y="3821"/>
                </a:lnTo>
                <a:lnTo>
                  <a:pt x="1212" y="3784"/>
                </a:lnTo>
                <a:lnTo>
                  <a:pt x="1212" y="3728"/>
                </a:lnTo>
                <a:lnTo>
                  <a:pt x="1249" y="3691"/>
                </a:lnTo>
                <a:lnTo>
                  <a:pt x="1268" y="3654"/>
                </a:lnTo>
                <a:lnTo>
                  <a:pt x="1305" y="3635"/>
                </a:lnTo>
                <a:lnTo>
                  <a:pt x="1361" y="3616"/>
                </a:lnTo>
                <a:lnTo>
                  <a:pt x="1454" y="3616"/>
                </a:lnTo>
                <a:lnTo>
                  <a:pt x="1734" y="3691"/>
                </a:lnTo>
                <a:lnTo>
                  <a:pt x="2088" y="3747"/>
                </a:lnTo>
                <a:lnTo>
                  <a:pt x="2461" y="3784"/>
                </a:lnTo>
                <a:lnTo>
                  <a:pt x="2871" y="3803"/>
                </a:lnTo>
                <a:lnTo>
                  <a:pt x="3281" y="3784"/>
                </a:lnTo>
                <a:lnTo>
                  <a:pt x="3672" y="3747"/>
                </a:lnTo>
                <a:lnTo>
                  <a:pt x="4008" y="3691"/>
                </a:lnTo>
                <a:lnTo>
                  <a:pt x="4306" y="3616"/>
                </a:lnTo>
                <a:close/>
                <a:moveTo>
                  <a:pt x="2591" y="0"/>
                </a:moveTo>
                <a:lnTo>
                  <a:pt x="2293" y="56"/>
                </a:lnTo>
                <a:lnTo>
                  <a:pt x="2013" y="131"/>
                </a:lnTo>
                <a:lnTo>
                  <a:pt x="1752" y="224"/>
                </a:lnTo>
                <a:lnTo>
                  <a:pt x="1510" y="336"/>
                </a:lnTo>
                <a:lnTo>
                  <a:pt x="1268" y="485"/>
                </a:lnTo>
                <a:lnTo>
                  <a:pt x="1044" y="653"/>
                </a:lnTo>
                <a:lnTo>
                  <a:pt x="839" y="839"/>
                </a:lnTo>
                <a:lnTo>
                  <a:pt x="652" y="1044"/>
                </a:lnTo>
                <a:lnTo>
                  <a:pt x="485" y="1268"/>
                </a:lnTo>
                <a:lnTo>
                  <a:pt x="354" y="1491"/>
                </a:lnTo>
                <a:lnTo>
                  <a:pt x="224" y="1752"/>
                </a:lnTo>
                <a:lnTo>
                  <a:pt x="131" y="2013"/>
                </a:lnTo>
                <a:lnTo>
                  <a:pt x="56" y="2293"/>
                </a:lnTo>
                <a:lnTo>
                  <a:pt x="19" y="2572"/>
                </a:lnTo>
                <a:lnTo>
                  <a:pt x="0" y="2871"/>
                </a:lnTo>
                <a:lnTo>
                  <a:pt x="19" y="3169"/>
                </a:lnTo>
                <a:lnTo>
                  <a:pt x="56" y="3449"/>
                </a:lnTo>
                <a:lnTo>
                  <a:pt x="131" y="3728"/>
                </a:lnTo>
                <a:lnTo>
                  <a:pt x="224" y="3989"/>
                </a:lnTo>
                <a:lnTo>
                  <a:pt x="354" y="4231"/>
                </a:lnTo>
                <a:lnTo>
                  <a:pt x="485" y="4474"/>
                </a:lnTo>
                <a:lnTo>
                  <a:pt x="652" y="4697"/>
                </a:lnTo>
                <a:lnTo>
                  <a:pt x="839" y="4902"/>
                </a:lnTo>
                <a:lnTo>
                  <a:pt x="1044" y="5089"/>
                </a:lnTo>
                <a:lnTo>
                  <a:pt x="1268" y="5257"/>
                </a:lnTo>
                <a:lnTo>
                  <a:pt x="1510" y="5406"/>
                </a:lnTo>
                <a:lnTo>
                  <a:pt x="1752" y="5518"/>
                </a:lnTo>
                <a:lnTo>
                  <a:pt x="2013" y="5611"/>
                </a:lnTo>
                <a:lnTo>
                  <a:pt x="2293" y="5685"/>
                </a:lnTo>
                <a:lnTo>
                  <a:pt x="2591" y="5723"/>
                </a:lnTo>
                <a:lnTo>
                  <a:pt x="2871" y="5741"/>
                </a:lnTo>
                <a:lnTo>
                  <a:pt x="3169" y="5723"/>
                </a:lnTo>
                <a:lnTo>
                  <a:pt x="3448" y="5685"/>
                </a:lnTo>
                <a:lnTo>
                  <a:pt x="3728" y="5611"/>
                </a:lnTo>
                <a:lnTo>
                  <a:pt x="3989" y="5518"/>
                </a:lnTo>
                <a:lnTo>
                  <a:pt x="4250" y="5406"/>
                </a:lnTo>
                <a:lnTo>
                  <a:pt x="4492" y="5257"/>
                </a:lnTo>
                <a:lnTo>
                  <a:pt x="4716" y="5089"/>
                </a:lnTo>
                <a:lnTo>
                  <a:pt x="4902" y="4902"/>
                </a:lnTo>
                <a:lnTo>
                  <a:pt x="5089" y="4697"/>
                </a:lnTo>
                <a:lnTo>
                  <a:pt x="5256" y="4474"/>
                </a:lnTo>
                <a:lnTo>
                  <a:pt x="5406" y="4231"/>
                </a:lnTo>
                <a:lnTo>
                  <a:pt x="5536" y="3989"/>
                </a:lnTo>
                <a:lnTo>
                  <a:pt x="5629" y="3728"/>
                </a:lnTo>
                <a:lnTo>
                  <a:pt x="5704" y="3449"/>
                </a:lnTo>
                <a:lnTo>
                  <a:pt x="5741" y="3169"/>
                </a:lnTo>
                <a:lnTo>
                  <a:pt x="5760" y="2871"/>
                </a:lnTo>
                <a:lnTo>
                  <a:pt x="5741" y="2572"/>
                </a:lnTo>
                <a:lnTo>
                  <a:pt x="5704" y="2293"/>
                </a:lnTo>
                <a:lnTo>
                  <a:pt x="5629" y="2013"/>
                </a:lnTo>
                <a:lnTo>
                  <a:pt x="5536" y="1752"/>
                </a:lnTo>
                <a:lnTo>
                  <a:pt x="5406" y="1491"/>
                </a:lnTo>
                <a:lnTo>
                  <a:pt x="5256" y="1268"/>
                </a:lnTo>
                <a:lnTo>
                  <a:pt x="5089" y="1044"/>
                </a:lnTo>
                <a:lnTo>
                  <a:pt x="4902" y="839"/>
                </a:lnTo>
                <a:lnTo>
                  <a:pt x="4716" y="653"/>
                </a:lnTo>
                <a:lnTo>
                  <a:pt x="4492" y="485"/>
                </a:lnTo>
                <a:lnTo>
                  <a:pt x="4250" y="336"/>
                </a:lnTo>
                <a:lnTo>
                  <a:pt x="3989" y="224"/>
                </a:lnTo>
                <a:lnTo>
                  <a:pt x="3728" y="131"/>
                </a:lnTo>
                <a:lnTo>
                  <a:pt x="3448" y="56"/>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9" name="Google Shape;449;g2b975a0ff47_0_15897"/>
          <p:cNvSpPr/>
          <p:nvPr/>
        </p:nvSpPr>
        <p:spPr>
          <a:xfrm>
            <a:off x="8199665" y="3824751"/>
            <a:ext cx="191522" cy="170089"/>
          </a:xfrm>
          <a:custGeom>
            <a:avLst/>
            <a:gdLst/>
            <a:ahLst/>
            <a:cxnLst/>
            <a:rect l="l" t="t" r="r" b="b"/>
            <a:pathLst>
              <a:path w="6675" h="5928" extrusionOk="0">
                <a:moveTo>
                  <a:pt x="3431" y="0"/>
                </a:moveTo>
                <a:lnTo>
                  <a:pt x="3244" y="19"/>
                </a:lnTo>
                <a:lnTo>
                  <a:pt x="3077" y="75"/>
                </a:lnTo>
                <a:lnTo>
                  <a:pt x="2909" y="131"/>
                </a:lnTo>
                <a:lnTo>
                  <a:pt x="2741" y="205"/>
                </a:lnTo>
                <a:lnTo>
                  <a:pt x="2592" y="298"/>
                </a:lnTo>
                <a:lnTo>
                  <a:pt x="2424" y="410"/>
                </a:lnTo>
                <a:lnTo>
                  <a:pt x="2294" y="541"/>
                </a:lnTo>
                <a:lnTo>
                  <a:pt x="3338" y="1063"/>
                </a:lnTo>
                <a:lnTo>
                  <a:pt x="3338" y="1286"/>
                </a:lnTo>
                <a:lnTo>
                  <a:pt x="3356" y="1417"/>
                </a:lnTo>
                <a:lnTo>
                  <a:pt x="3393" y="1566"/>
                </a:lnTo>
                <a:lnTo>
                  <a:pt x="3468" y="1696"/>
                </a:lnTo>
                <a:lnTo>
                  <a:pt x="3561" y="1808"/>
                </a:lnTo>
                <a:lnTo>
                  <a:pt x="4120" y="2367"/>
                </a:lnTo>
                <a:lnTo>
                  <a:pt x="4214" y="2442"/>
                </a:lnTo>
                <a:lnTo>
                  <a:pt x="4288" y="2498"/>
                </a:lnTo>
                <a:lnTo>
                  <a:pt x="4381" y="2535"/>
                </a:lnTo>
                <a:lnTo>
                  <a:pt x="4475" y="2572"/>
                </a:lnTo>
                <a:lnTo>
                  <a:pt x="4568" y="2591"/>
                </a:lnTo>
                <a:lnTo>
                  <a:pt x="4661" y="2591"/>
                </a:lnTo>
                <a:lnTo>
                  <a:pt x="4754" y="2572"/>
                </a:lnTo>
                <a:lnTo>
                  <a:pt x="4847" y="2554"/>
                </a:lnTo>
                <a:lnTo>
                  <a:pt x="5183" y="2889"/>
                </a:lnTo>
                <a:lnTo>
                  <a:pt x="5052" y="3038"/>
                </a:lnTo>
                <a:lnTo>
                  <a:pt x="5015" y="3094"/>
                </a:lnTo>
                <a:lnTo>
                  <a:pt x="4996" y="3169"/>
                </a:lnTo>
                <a:lnTo>
                  <a:pt x="5015" y="3225"/>
                </a:lnTo>
                <a:lnTo>
                  <a:pt x="5052" y="3299"/>
                </a:lnTo>
                <a:lnTo>
                  <a:pt x="5313" y="3560"/>
                </a:lnTo>
                <a:lnTo>
                  <a:pt x="5369" y="3598"/>
                </a:lnTo>
                <a:lnTo>
                  <a:pt x="5444" y="3616"/>
                </a:lnTo>
                <a:lnTo>
                  <a:pt x="5518" y="3598"/>
                </a:lnTo>
                <a:lnTo>
                  <a:pt x="5574" y="3560"/>
                </a:lnTo>
                <a:lnTo>
                  <a:pt x="6618" y="2498"/>
                </a:lnTo>
                <a:lnTo>
                  <a:pt x="6655" y="2442"/>
                </a:lnTo>
                <a:lnTo>
                  <a:pt x="6674" y="2367"/>
                </a:lnTo>
                <a:lnTo>
                  <a:pt x="6655" y="2311"/>
                </a:lnTo>
                <a:lnTo>
                  <a:pt x="6618" y="2237"/>
                </a:lnTo>
                <a:lnTo>
                  <a:pt x="6357" y="1976"/>
                </a:lnTo>
                <a:lnTo>
                  <a:pt x="6301" y="1939"/>
                </a:lnTo>
                <a:lnTo>
                  <a:pt x="6227" y="1920"/>
                </a:lnTo>
                <a:lnTo>
                  <a:pt x="6152" y="1939"/>
                </a:lnTo>
                <a:lnTo>
                  <a:pt x="6096" y="1976"/>
                </a:lnTo>
                <a:lnTo>
                  <a:pt x="5966" y="2106"/>
                </a:lnTo>
                <a:lnTo>
                  <a:pt x="5630" y="1771"/>
                </a:lnTo>
                <a:lnTo>
                  <a:pt x="5649" y="1678"/>
                </a:lnTo>
                <a:lnTo>
                  <a:pt x="5649" y="1585"/>
                </a:lnTo>
                <a:lnTo>
                  <a:pt x="5649" y="1491"/>
                </a:lnTo>
                <a:lnTo>
                  <a:pt x="5630" y="1398"/>
                </a:lnTo>
                <a:lnTo>
                  <a:pt x="5612" y="1305"/>
                </a:lnTo>
                <a:lnTo>
                  <a:pt x="5556" y="1212"/>
                </a:lnTo>
                <a:lnTo>
                  <a:pt x="5500" y="1137"/>
                </a:lnTo>
                <a:lnTo>
                  <a:pt x="5444" y="1063"/>
                </a:lnTo>
                <a:lnTo>
                  <a:pt x="4922" y="541"/>
                </a:lnTo>
                <a:lnTo>
                  <a:pt x="4773" y="410"/>
                </a:lnTo>
                <a:lnTo>
                  <a:pt x="4624" y="298"/>
                </a:lnTo>
                <a:lnTo>
                  <a:pt x="4475" y="205"/>
                </a:lnTo>
                <a:lnTo>
                  <a:pt x="4307" y="131"/>
                </a:lnTo>
                <a:lnTo>
                  <a:pt x="4139" y="75"/>
                </a:lnTo>
                <a:lnTo>
                  <a:pt x="3953" y="19"/>
                </a:lnTo>
                <a:lnTo>
                  <a:pt x="3785" y="0"/>
                </a:lnTo>
                <a:close/>
                <a:moveTo>
                  <a:pt x="3188" y="1920"/>
                </a:moveTo>
                <a:lnTo>
                  <a:pt x="225" y="4697"/>
                </a:lnTo>
                <a:lnTo>
                  <a:pt x="131" y="4809"/>
                </a:lnTo>
                <a:lnTo>
                  <a:pt x="57" y="4921"/>
                </a:lnTo>
                <a:lnTo>
                  <a:pt x="20" y="5070"/>
                </a:lnTo>
                <a:lnTo>
                  <a:pt x="1" y="5201"/>
                </a:lnTo>
                <a:lnTo>
                  <a:pt x="20" y="5350"/>
                </a:lnTo>
                <a:lnTo>
                  <a:pt x="57" y="5480"/>
                </a:lnTo>
                <a:lnTo>
                  <a:pt x="113" y="5611"/>
                </a:lnTo>
                <a:lnTo>
                  <a:pt x="206" y="5723"/>
                </a:lnTo>
                <a:lnTo>
                  <a:pt x="318" y="5816"/>
                </a:lnTo>
                <a:lnTo>
                  <a:pt x="448" y="5890"/>
                </a:lnTo>
                <a:lnTo>
                  <a:pt x="597" y="5928"/>
                </a:lnTo>
                <a:lnTo>
                  <a:pt x="728" y="5928"/>
                </a:lnTo>
                <a:lnTo>
                  <a:pt x="877" y="5909"/>
                </a:lnTo>
                <a:lnTo>
                  <a:pt x="1008" y="5872"/>
                </a:lnTo>
                <a:lnTo>
                  <a:pt x="1138" y="5797"/>
                </a:lnTo>
                <a:lnTo>
                  <a:pt x="1250" y="5704"/>
                </a:lnTo>
                <a:lnTo>
                  <a:pt x="4009" y="2740"/>
                </a:lnTo>
                <a:lnTo>
                  <a:pt x="3878" y="2628"/>
                </a:lnTo>
                <a:lnTo>
                  <a:pt x="3300" y="2069"/>
                </a:lnTo>
                <a:lnTo>
                  <a:pt x="3188" y="192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0" name="Google Shape;450;g2b975a0ff47_0_15897"/>
          <p:cNvSpPr/>
          <p:nvPr/>
        </p:nvSpPr>
        <p:spPr>
          <a:xfrm>
            <a:off x="7717279" y="3824751"/>
            <a:ext cx="191494" cy="170089"/>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1" name="Google Shape;451;g2b975a0ff47_0_15897"/>
          <p:cNvSpPr/>
          <p:nvPr/>
        </p:nvSpPr>
        <p:spPr>
          <a:xfrm>
            <a:off x="7291585" y="3824751"/>
            <a:ext cx="180791" cy="170089"/>
          </a:xfrm>
          <a:custGeom>
            <a:avLst/>
            <a:gdLst/>
            <a:ahLst/>
            <a:cxnLst/>
            <a:rect l="l" t="t" r="r" b="b"/>
            <a:pathLst>
              <a:path w="6301" h="5928" extrusionOk="0">
                <a:moveTo>
                  <a:pt x="3169" y="0"/>
                </a:moveTo>
                <a:lnTo>
                  <a:pt x="3113" y="37"/>
                </a:lnTo>
                <a:lnTo>
                  <a:pt x="3076" y="112"/>
                </a:lnTo>
                <a:lnTo>
                  <a:pt x="3057" y="187"/>
                </a:lnTo>
                <a:lnTo>
                  <a:pt x="3057" y="373"/>
                </a:lnTo>
                <a:lnTo>
                  <a:pt x="2927" y="410"/>
                </a:lnTo>
                <a:lnTo>
                  <a:pt x="2815" y="466"/>
                </a:lnTo>
                <a:lnTo>
                  <a:pt x="2703" y="541"/>
                </a:lnTo>
                <a:lnTo>
                  <a:pt x="2629" y="615"/>
                </a:lnTo>
                <a:lnTo>
                  <a:pt x="2554" y="727"/>
                </a:lnTo>
                <a:lnTo>
                  <a:pt x="2498" y="839"/>
                </a:lnTo>
                <a:lnTo>
                  <a:pt x="2480" y="969"/>
                </a:lnTo>
                <a:lnTo>
                  <a:pt x="2480" y="1119"/>
                </a:lnTo>
                <a:lnTo>
                  <a:pt x="2517" y="1212"/>
                </a:lnTo>
                <a:lnTo>
                  <a:pt x="2536" y="1305"/>
                </a:lnTo>
                <a:lnTo>
                  <a:pt x="2591" y="1379"/>
                </a:lnTo>
                <a:lnTo>
                  <a:pt x="2647" y="1454"/>
                </a:lnTo>
                <a:lnTo>
                  <a:pt x="2722" y="1529"/>
                </a:lnTo>
                <a:lnTo>
                  <a:pt x="2797" y="1585"/>
                </a:lnTo>
                <a:lnTo>
                  <a:pt x="2890" y="1622"/>
                </a:lnTo>
                <a:lnTo>
                  <a:pt x="2983" y="1659"/>
                </a:lnTo>
                <a:lnTo>
                  <a:pt x="3561" y="1827"/>
                </a:lnTo>
                <a:lnTo>
                  <a:pt x="3598" y="1845"/>
                </a:lnTo>
                <a:lnTo>
                  <a:pt x="3635" y="1883"/>
                </a:lnTo>
                <a:lnTo>
                  <a:pt x="3635" y="1920"/>
                </a:lnTo>
                <a:lnTo>
                  <a:pt x="3617" y="1976"/>
                </a:lnTo>
                <a:lnTo>
                  <a:pt x="3579" y="2013"/>
                </a:lnTo>
                <a:lnTo>
                  <a:pt x="3095" y="2013"/>
                </a:lnTo>
                <a:lnTo>
                  <a:pt x="3039" y="1995"/>
                </a:lnTo>
                <a:lnTo>
                  <a:pt x="3002" y="1976"/>
                </a:lnTo>
                <a:lnTo>
                  <a:pt x="2946" y="1976"/>
                </a:lnTo>
                <a:lnTo>
                  <a:pt x="2908" y="1995"/>
                </a:lnTo>
                <a:lnTo>
                  <a:pt x="2871" y="2013"/>
                </a:lnTo>
                <a:lnTo>
                  <a:pt x="2666" y="2218"/>
                </a:lnTo>
                <a:lnTo>
                  <a:pt x="2647" y="2274"/>
                </a:lnTo>
                <a:lnTo>
                  <a:pt x="2629" y="2330"/>
                </a:lnTo>
                <a:lnTo>
                  <a:pt x="2647" y="2386"/>
                </a:lnTo>
                <a:lnTo>
                  <a:pt x="2685" y="2442"/>
                </a:lnTo>
                <a:lnTo>
                  <a:pt x="2778" y="2479"/>
                </a:lnTo>
                <a:lnTo>
                  <a:pt x="2871" y="2517"/>
                </a:lnTo>
                <a:lnTo>
                  <a:pt x="2964" y="2554"/>
                </a:lnTo>
                <a:lnTo>
                  <a:pt x="3057" y="2572"/>
                </a:lnTo>
                <a:lnTo>
                  <a:pt x="3057" y="2777"/>
                </a:lnTo>
                <a:lnTo>
                  <a:pt x="3076" y="2852"/>
                </a:lnTo>
                <a:lnTo>
                  <a:pt x="3113" y="2908"/>
                </a:lnTo>
                <a:lnTo>
                  <a:pt x="3169" y="2945"/>
                </a:lnTo>
                <a:lnTo>
                  <a:pt x="3244" y="2964"/>
                </a:lnTo>
                <a:lnTo>
                  <a:pt x="3430" y="2964"/>
                </a:lnTo>
                <a:lnTo>
                  <a:pt x="3523" y="2908"/>
                </a:lnTo>
                <a:lnTo>
                  <a:pt x="3579" y="2852"/>
                </a:lnTo>
                <a:lnTo>
                  <a:pt x="3598" y="2815"/>
                </a:lnTo>
                <a:lnTo>
                  <a:pt x="3598" y="2777"/>
                </a:lnTo>
                <a:lnTo>
                  <a:pt x="3598" y="2572"/>
                </a:lnTo>
                <a:lnTo>
                  <a:pt x="3729" y="2554"/>
                </a:lnTo>
                <a:lnTo>
                  <a:pt x="3859" y="2498"/>
                </a:lnTo>
                <a:lnTo>
                  <a:pt x="3952" y="2423"/>
                </a:lnTo>
                <a:lnTo>
                  <a:pt x="4045" y="2330"/>
                </a:lnTo>
                <a:lnTo>
                  <a:pt x="4120" y="2237"/>
                </a:lnTo>
                <a:lnTo>
                  <a:pt x="4157" y="2106"/>
                </a:lnTo>
                <a:lnTo>
                  <a:pt x="4195" y="1976"/>
                </a:lnTo>
                <a:lnTo>
                  <a:pt x="4195" y="1845"/>
                </a:lnTo>
                <a:lnTo>
                  <a:pt x="4157" y="1752"/>
                </a:lnTo>
                <a:lnTo>
                  <a:pt x="4139" y="1659"/>
                </a:lnTo>
                <a:lnTo>
                  <a:pt x="4083" y="1566"/>
                </a:lnTo>
                <a:lnTo>
                  <a:pt x="4027" y="1491"/>
                </a:lnTo>
                <a:lnTo>
                  <a:pt x="3952" y="1435"/>
                </a:lnTo>
                <a:lnTo>
                  <a:pt x="3878" y="1379"/>
                </a:lnTo>
                <a:lnTo>
                  <a:pt x="3784" y="1324"/>
                </a:lnTo>
                <a:lnTo>
                  <a:pt x="3691" y="1286"/>
                </a:lnTo>
                <a:lnTo>
                  <a:pt x="3113" y="1119"/>
                </a:lnTo>
                <a:lnTo>
                  <a:pt x="3057" y="1100"/>
                </a:lnTo>
                <a:lnTo>
                  <a:pt x="3039" y="1025"/>
                </a:lnTo>
                <a:lnTo>
                  <a:pt x="3039" y="988"/>
                </a:lnTo>
                <a:lnTo>
                  <a:pt x="3076" y="969"/>
                </a:lnTo>
                <a:lnTo>
                  <a:pt x="3095" y="951"/>
                </a:lnTo>
                <a:lnTo>
                  <a:pt x="3132" y="932"/>
                </a:lnTo>
                <a:lnTo>
                  <a:pt x="3523" y="932"/>
                </a:lnTo>
                <a:lnTo>
                  <a:pt x="3635" y="969"/>
                </a:lnTo>
                <a:lnTo>
                  <a:pt x="3766" y="969"/>
                </a:lnTo>
                <a:lnTo>
                  <a:pt x="3803" y="932"/>
                </a:lnTo>
                <a:lnTo>
                  <a:pt x="4008" y="727"/>
                </a:lnTo>
                <a:lnTo>
                  <a:pt x="4027" y="690"/>
                </a:lnTo>
                <a:lnTo>
                  <a:pt x="4045" y="615"/>
                </a:lnTo>
                <a:lnTo>
                  <a:pt x="4027" y="559"/>
                </a:lnTo>
                <a:lnTo>
                  <a:pt x="3989" y="522"/>
                </a:lnTo>
                <a:lnTo>
                  <a:pt x="3878" y="466"/>
                </a:lnTo>
                <a:lnTo>
                  <a:pt x="3766" y="429"/>
                </a:lnTo>
                <a:lnTo>
                  <a:pt x="3617" y="392"/>
                </a:lnTo>
                <a:lnTo>
                  <a:pt x="3617" y="187"/>
                </a:lnTo>
                <a:lnTo>
                  <a:pt x="3598" y="112"/>
                </a:lnTo>
                <a:lnTo>
                  <a:pt x="3561" y="37"/>
                </a:lnTo>
                <a:lnTo>
                  <a:pt x="3505" y="0"/>
                </a:lnTo>
                <a:close/>
                <a:moveTo>
                  <a:pt x="2107" y="3709"/>
                </a:moveTo>
                <a:lnTo>
                  <a:pt x="1883" y="3728"/>
                </a:lnTo>
                <a:lnTo>
                  <a:pt x="1678" y="3784"/>
                </a:lnTo>
                <a:lnTo>
                  <a:pt x="1473" y="3877"/>
                </a:lnTo>
                <a:lnTo>
                  <a:pt x="1287" y="4008"/>
                </a:lnTo>
                <a:lnTo>
                  <a:pt x="783" y="4455"/>
                </a:lnTo>
                <a:lnTo>
                  <a:pt x="112" y="4455"/>
                </a:lnTo>
                <a:lnTo>
                  <a:pt x="56" y="4492"/>
                </a:lnTo>
                <a:lnTo>
                  <a:pt x="19" y="4567"/>
                </a:lnTo>
                <a:lnTo>
                  <a:pt x="1" y="4641"/>
                </a:lnTo>
                <a:lnTo>
                  <a:pt x="1" y="5741"/>
                </a:lnTo>
                <a:lnTo>
                  <a:pt x="19" y="5816"/>
                </a:lnTo>
                <a:lnTo>
                  <a:pt x="56" y="5872"/>
                </a:lnTo>
                <a:lnTo>
                  <a:pt x="112" y="5909"/>
                </a:lnTo>
                <a:lnTo>
                  <a:pt x="168" y="5928"/>
                </a:lnTo>
                <a:lnTo>
                  <a:pt x="4195" y="5928"/>
                </a:lnTo>
                <a:lnTo>
                  <a:pt x="4306" y="5890"/>
                </a:lnTo>
                <a:lnTo>
                  <a:pt x="4418" y="5834"/>
                </a:lnTo>
                <a:lnTo>
                  <a:pt x="4511" y="5778"/>
                </a:lnTo>
                <a:lnTo>
                  <a:pt x="6170" y="4362"/>
                </a:lnTo>
                <a:lnTo>
                  <a:pt x="6226" y="4306"/>
                </a:lnTo>
                <a:lnTo>
                  <a:pt x="6264" y="4231"/>
                </a:lnTo>
                <a:lnTo>
                  <a:pt x="6301" y="4157"/>
                </a:lnTo>
                <a:lnTo>
                  <a:pt x="6301" y="4082"/>
                </a:lnTo>
                <a:lnTo>
                  <a:pt x="6301" y="4008"/>
                </a:lnTo>
                <a:lnTo>
                  <a:pt x="6282" y="3933"/>
                </a:lnTo>
                <a:lnTo>
                  <a:pt x="6245" y="3859"/>
                </a:lnTo>
                <a:lnTo>
                  <a:pt x="6189" y="3803"/>
                </a:lnTo>
                <a:lnTo>
                  <a:pt x="6133" y="3765"/>
                </a:lnTo>
                <a:lnTo>
                  <a:pt x="6077" y="3728"/>
                </a:lnTo>
                <a:lnTo>
                  <a:pt x="6021" y="3709"/>
                </a:lnTo>
                <a:lnTo>
                  <a:pt x="5965" y="3709"/>
                </a:lnTo>
                <a:lnTo>
                  <a:pt x="5835" y="3728"/>
                </a:lnTo>
                <a:lnTo>
                  <a:pt x="5779" y="3765"/>
                </a:lnTo>
                <a:lnTo>
                  <a:pt x="5723" y="3803"/>
                </a:lnTo>
                <a:lnTo>
                  <a:pt x="4716" y="4660"/>
                </a:lnTo>
                <a:lnTo>
                  <a:pt x="4605" y="4735"/>
                </a:lnTo>
                <a:lnTo>
                  <a:pt x="4511" y="4772"/>
                </a:lnTo>
                <a:lnTo>
                  <a:pt x="4400" y="4809"/>
                </a:lnTo>
                <a:lnTo>
                  <a:pt x="2908" y="4809"/>
                </a:lnTo>
                <a:lnTo>
                  <a:pt x="2852" y="4772"/>
                </a:lnTo>
                <a:lnTo>
                  <a:pt x="2815" y="4697"/>
                </a:lnTo>
                <a:lnTo>
                  <a:pt x="2797" y="4641"/>
                </a:lnTo>
                <a:lnTo>
                  <a:pt x="2815" y="4567"/>
                </a:lnTo>
                <a:lnTo>
                  <a:pt x="2852" y="4492"/>
                </a:lnTo>
                <a:lnTo>
                  <a:pt x="2908" y="4455"/>
                </a:lnTo>
                <a:lnTo>
                  <a:pt x="3840" y="4455"/>
                </a:lnTo>
                <a:lnTo>
                  <a:pt x="3896" y="4436"/>
                </a:lnTo>
                <a:lnTo>
                  <a:pt x="3952" y="4418"/>
                </a:lnTo>
                <a:lnTo>
                  <a:pt x="4064" y="4362"/>
                </a:lnTo>
                <a:lnTo>
                  <a:pt x="4120" y="4325"/>
                </a:lnTo>
                <a:lnTo>
                  <a:pt x="4157" y="4269"/>
                </a:lnTo>
                <a:lnTo>
                  <a:pt x="4176" y="4213"/>
                </a:lnTo>
                <a:lnTo>
                  <a:pt x="4195" y="4138"/>
                </a:lnTo>
                <a:lnTo>
                  <a:pt x="4195" y="4045"/>
                </a:lnTo>
                <a:lnTo>
                  <a:pt x="4195" y="3970"/>
                </a:lnTo>
                <a:lnTo>
                  <a:pt x="4157" y="3896"/>
                </a:lnTo>
                <a:lnTo>
                  <a:pt x="4120" y="3840"/>
                </a:lnTo>
                <a:lnTo>
                  <a:pt x="4064" y="3784"/>
                </a:lnTo>
                <a:lnTo>
                  <a:pt x="4008" y="3747"/>
                </a:lnTo>
                <a:lnTo>
                  <a:pt x="3934" y="370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2" name="Google Shape;452;g2b975a0ff47_0_15897"/>
          <p:cNvSpPr/>
          <p:nvPr/>
        </p:nvSpPr>
        <p:spPr>
          <a:xfrm>
            <a:off x="6896909" y="3824751"/>
            <a:ext cx="149230" cy="170089"/>
          </a:xfrm>
          <a:custGeom>
            <a:avLst/>
            <a:gdLst/>
            <a:ahLst/>
            <a:cxnLst/>
            <a:rect l="l" t="t" r="r" b="b"/>
            <a:pathLst>
              <a:path w="5201" h="5928" extrusionOk="0">
                <a:moveTo>
                  <a:pt x="2629" y="0"/>
                </a:moveTo>
                <a:lnTo>
                  <a:pt x="2535" y="19"/>
                </a:lnTo>
                <a:lnTo>
                  <a:pt x="2442" y="56"/>
                </a:lnTo>
                <a:lnTo>
                  <a:pt x="2368" y="112"/>
                </a:lnTo>
                <a:lnTo>
                  <a:pt x="2312" y="187"/>
                </a:lnTo>
                <a:lnTo>
                  <a:pt x="2274" y="261"/>
                </a:lnTo>
                <a:lnTo>
                  <a:pt x="2237" y="354"/>
                </a:lnTo>
                <a:lnTo>
                  <a:pt x="2237" y="447"/>
                </a:lnTo>
                <a:lnTo>
                  <a:pt x="2237" y="2964"/>
                </a:lnTo>
                <a:lnTo>
                  <a:pt x="2144" y="2964"/>
                </a:lnTo>
                <a:lnTo>
                  <a:pt x="2144" y="932"/>
                </a:lnTo>
                <a:lnTo>
                  <a:pt x="2125" y="839"/>
                </a:lnTo>
                <a:lnTo>
                  <a:pt x="2107" y="764"/>
                </a:lnTo>
                <a:lnTo>
                  <a:pt x="2069" y="671"/>
                </a:lnTo>
                <a:lnTo>
                  <a:pt x="2013" y="615"/>
                </a:lnTo>
                <a:lnTo>
                  <a:pt x="1939" y="541"/>
                </a:lnTo>
                <a:lnTo>
                  <a:pt x="1864" y="503"/>
                </a:lnTo>
                <a:lnTo>
                  <a:pt x="1790" y="466"/>
                </a:lnTo>
                <a:lnTo>
                  <a:pt x="1603" y="466"/>
                </a:lnTo>
                <a:lnTo>
                  <a:pt x="1510" y="485"/>
                </a:lnTo>
                <a:lnTo>
                  <a:pt x="1436" y="522"/>
                </a:lnTo>
                <a:lnTo>
                  <a:pt x="1361" y="578"/>
                </a:lnTo>
                <a:lnTo>
                  <a:pt x="1287" y="653"/>
                </a:lnTo>
                <a:lnTo>
                  <a:pt x="1249" y="727"/>
                </a:lnTo>
                <a:lnTo>
                  <a:pt x="1212" y="820"/>
                </a:lnTo>
                <a:lnTo>
                  <a:pt x="1212" y="913"/>
                </a:lnTo>
                <a:lnTo>
                  <a:pt x="1212" y="3654"/>
                </a:lnTo>
                <a:lnTo>
                  <a:pt x="839" y="3150"/>
                </a:lnTo>
                <a:lnTo>
                  <a:pt x="783" y="3076"/>
                </a:lnTo>
                <a:lnTo>
                  <a:pt x="709" y="3020"/>
                </a:lnTo>
                <a:lnTo>
                  <a:pt x="615" y="2983"/>
                </a:lnTo>
                <a:lnTo>
                  <a:pt x="541" y="2964"/>
                </a:lnTo>
                <a:lnTo>
                  <a:pt x="448" y="2964"/>
                </a:lnTo>
                <a:lnTo>
                  <a:pt x="355" y="2983"/>
                </a:lnTo>
                <a:lnTo>
                  <a:pt x="280" y="3001"/>
                </a:lnTo>
                <a:lnTo>
                  <a:pt x="187" y="3057"/>
                </a:lnTo>
                <a:lnTo>
                  <a:pt x="131" y="3113"/>
                </a:lnTo>
                <a:lnTo>
                  <a:pt x="75" y="3188"/>
                </a:lnTo>
                <a:lnTo>
                  <a:pt x="38" y="3262"/>
                </a:lnTo>
                <a:lnTo>
                  <a:pt x="0" y="3355"/>
                </a:lnTo>
                <a:lnTo>
                  <a:pt x="0" y="3449"/>
                </a:lnTo>
                <a:lnTo>
                  <a:pt x="19" y="3523"/>
                </a:lnTo>
                <a:lnTo>
                  <a:pt x="38" y="3616"/>
                </a:lnTo>
                <a:lnTo>
                  <a:pt x="94" y="3691"/>
                </a:lnTo>
                <a:lnTo>
                  <a:pt x="1547" y="5704"/>
                </a:lnTo>
                <a:lnTo>
                  <a:pt x="1641" y="5797"/>
                </a:lnTo>
                <a:lnTo>
                  <a:pt x="1753" y="5872"/>
                </a:lnTo>
                <a:lnTo>
                  <a:pt x="1864" y="5909"/>
                </a:lnTo>
                <a:lnTo>
                  <a:pt x="1995" y="5928"/>
                </a:lnTo>
                <a:lnTo>
                  <a:pt x="4381" y="5928"/>
                </a:lnTo>
                <a:lnTo>
                  <a:pt x="4474" y="5909"/>
                </a:lnTo>
                <a:lnTo>
                  <a:pt x="4567" y="5853"/>
                </a:lnTo>
                <a:lnTo>
                  <a:pt x="4642" y="5816"/>
                </a:lnTo>
                <a:lnTo>
                  <a:pt x="4698" y="5741"/>
                </a:lnTo>
                <a:lnTo>
                  <a:pt x="4754" y="5667"/>
                </a:lnTo>
                <a:lnTo>
                  <a:pt x="4809" y="5592"/>
                </a:lnTo>
                <a:lnTo>
                  <a:pt x="4828" y="5499"/>
                </a:lnTo>
                <a:lnTo>
                  <a:pt x="5145" y="4194"/>
                </a:lnTo>
                <a:lnTo>
                  <a:pt x="5182" y="3933"/>
                </a:lnTo>
                <a:lnTo>
                  <a:pt x="5201" y="3691"/>
                </a:lnTo>
                <a:lnTo>
                  <a:pt x="5201" y="1939"/>
                </a:lnTo>
                <a:lnTo>
                  <a:pt x="5182" y="1845"/>
                </a:lnTo>
                <a:lnTo>
                  <a:pt x="5164" y="1752"/>
                </a:lnTo>
                <a:lnTo>
                  <a:pt x="5108" y="1678"/>
                </a:lnTo>
                <a:lnTo>
                  <a:pt x="5052" y="1603"/>
                </a:lnTo>
                <a:lnTo>
                  <a:pt x="4977" y="1547"/>
                </a:lnTo>
                <a:lnTo>
                  <a:pt x="4903" y="1510"/>
                </a:lnTo>
                <a:lnTo>
                  <a:pt x="4809" y="1491"/>
                </a:lnTo>
                <a:lnTo>
                  <a:pt x="4698" y="1473"/>
                </a:lnTo>
                <a:lnTo>
                  <a:pt x="4623" y="1491"/>
                </a:lnTo>
                <a:lnTo>
                  <a:pt x="4530" y="1529"/>
                </a:lnTo>
                <a:lnTo>
                  <a:pt x="4455" y="1566"/>
                </a:lnTo>
                <a:lnTo>
                  <a:pt x="4399" y="1622"/>
                </a:lnTo>
                <a:lnTo>
                  <a:pt x="4343" y="1696"/>
                </a:lnTo>
                <a:lnTo>
                  <a:pt x="4306" y="1771"/>
                </a:lnTo>
                <a:lnTo>
                  <a:pt x="4288" y="1864"/>
                </a:lnTo>
                <a:lnTo>
                  <a:pt x="4269" y="1957"/>
                </a:lnTo>
                <a:lnTo>
                  <a:pt x="4269" y="2964"/>
                </a:lnTo>
                <a:lnTo>
                  <a:pt x="4176" y="2964"/>
                </a:lnTo>
                <a:lnTo>
                  <a:pt x="4176" y="913"/>
                </a:lnTo>
                <a:lnTo>
                  <a:pt x="4176" y="820"/>
                </a:lnTo>
                <a:lnTo>
                  <a:pt x="4138" y="746"/>
                </a:lnTo>
                <a:lnTo>
                  <a:pt x="4101" y="671"/>
                </a:lnTo>
                <a:lnTo>
                  <a:pt x="4045" y="597"/>
                </a:lnTo>
                <a:lnTo>
                  <a:pt x="3989" y="541"/>
                </a:lnTo>
                <a:lnTo>
                  <a:pt x="3915" y="485"/>
                </a:lnTo>
                <a:lnTo>
                  <a:pt x="3822" y="466"/>
                </a:lnTo>
                <a:lnTo>
                  <a:pt x="3747" y="447"/>
                </a:lnTo>
                <a:lnTo>
                  <a:pt x="3654" y="447"/>
                </a:lnTo>
                <a:lnTo>
                  <a:pt x="3561" y="466"/>
                </a:lnTo>
                <a:lnTo>
                  <a:pt x="3467" y="522"/>
                </a:lnTo>
                <a:lnTo>
                  <a:pt x="3393" y="578"/>
                </a:lnTo>
                <a:lnTo>
                  <a:pt x="3337" y="634"/>
                </a:lnTo>
                <a:lnTo>
                  <a:pt x="3281" y="727"/>
                </a:lnTo>
                <a:lnTo>
                  <a:pt x="3262" y="820"/>
                </a:lnTo>
                <a:lnTo>
                  <a:pt x="3244" y="913"/>
                </a:lnTo>
                <a:lnTo>
                  <a:pt x="3244" y="2964"/>
                </a:lnTo>
                <a:lnTo>
                  <a:pt x="3150" y="2964"/>
                </a:lnTo>
                <a:lnTo>
                  <a:pt x="3150" y="466"/>
                </a:lnTo>
                <a:lnTo>
                  <a:pt x="3150" y="373"/>
                </a:lnTo>
                <a:lnTo>
                  <a:pt x="3132" y="298"/>
                </a:lnTo>
                <a:lnTo>
                  <a:pt x="3076" y="205"/>
                </a:lnTo>
                <a:lnTo>
                  <a:pt x="3039" y="149"/>
                </a:lnTo>
                <a:lnTo>
                  <a:pt x="2964" y="93"/>
                </a:lnTo>
                <a:lnTo>
                  <a:pt x="2890" y="37"/>
                </a:lnTo>
                <a:lnTo>
                  <a:pt x="281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3" name="Google Shape;453;g2b975a0ff47_0_15897"/>
          <p:cNvSpPr/>
          <p:nvPr/>
        </p:nvSpPr>
        <p:spPr>
          <a:xfrm>
            <a:off x="6478160" y="3824751"/>
            <a:ext cx="171179" cy="128370"/>
          </a:xfrm>
          <a:custGeom>
            <a:avLst/>
            <a:gdLst/>
            <a:ahLst/>
            <a:cxnLst/>
            <a:rect l="l" t="t" r="r" b="b"/>
            <a:pathLst>
              <a:path w="5966" h="4474" extrusionOk="0">
                <a:moveTo>
                  <a:pt x="560" y="3299"/>
                </a:moveTo>
                <a:lnTo>
                  <a:pt x="653" y="3318"/>
                </a:lnTo>
                <a:lnTo>
                  <a:pt x="727" y="3355"/>
                </a:lnTo>
                <a:lnTo>
                  <a:pt x="783" y="3430"/>
                </a:lnTo>
                <a:lnTo>
                  <a:pt x="802" y="3523"/>
                </a:lnTo>
                <a:lnTo>
                  <a:pt x="783" y="3616"/>
                </a:lnTo>
                <a:lnTo>
                  <a:pt x="727" y="3691"/>
                </a:lnTo>
                <a:lnTo>
                  <a:pt x="653" y="3747"/>
                </a:lnTo>
                <a:lnTo>
                  <a:pt x="560" y="3765"/>
                </a:lnTo>
                <a:lnTo>
                  <a:pt x="466" y="3747"/>
                </a:lnTo>
                <a:lnTo>
                  <a:pt x="392" y="3691"/>
                </a:lnTo>
                <a:lnTo>
                  <a:pt x="355" y="3616"/>
                </a:lnTo>
                <a:lnTo>
                  <a:pt x="336" y="3523"/>
                </a:lnTo>
                <a:lnTo>
                  <a:pt x="355" y="3430"/>
                </a:lnTo>
                <a:lnTo>
                  <a:pt x="392" y="3355"/>
                </a:lnTo>
                <a:lnTo>
                  <a:pt x="466" y="3318"/>
                </a:lnTo>
                <a:lnTo>
                  <a:pt x="560" y="3299"/>
                </a:lnTo>
                <a:close/>
                <a:moveTo>
                  <a:pt x="280" y="1286"/>
                </a:moveTo>
                <a:lnTo>
                  <a:pt x="224" y="1305"/>
                </a:lnTo>
                <a:lnTo>
                  <a:pt x="168" y="1324"/>
                </a:lnTo>
                <a:lnTo>
                  <a:pt x="94" y="1379"/>
                </a:lnTo>
                <a:lnTo>
                  <a:pt x="19" y="1473"/>
                </a:lnTo>
                <a:lnTo>
                  <a:pt x="0" y="1510"/>
                </a:lnTo>
                <a:lnTo>
                  <a:pt x="0" y="1566"/>
                </a:lnTo>
                <a:lnTo>
                  <a:pt x="0" y="3803"/>
                </a:lnTo>
                <a:lnTo>
                  <a:pt x="0" y="3859"/>
                </a:lnTo>
                <a:lnTo>
                  <a:pt x="19" y="3915"/>
                </a:lnTo>
                <a:lnTo>
                  <a:pt x="94" y="3989"/>
                </a:lnTo>
                <a:lnTo>
                  <a:pt x="168" y="4064"/>
                </a:lnTo>
                <a:lnTo>
                  <a:pt x="224" y="4064"/>
                </a:lnTo>
                <a:lnTo>
                  <a:pt x="280" y="4082"/>
                </a:lnTo>
                <a:lnTo>
                  <a:pt x="839" y="4082"/>
                </a:lnTo>
                <a:lnTo>
                  <a:pt x="895" y="4064"/>
                </a:lnTo>
                <a:lnTo>
                  <a:pt x="951" y="4064"/>
                </a:lnTo>
                <a:lnTo>
                  <a:pt x="1044" y="3989"/>
                </a:lnTo>
                <a:lnTo>
                  <a:pt x="1100" y="3915"/>
                </a:lnTo>
                <a:lnTo>
                  <a:pt x="1119" y="3859"/>
                </a:lnTo>
                <a:lnTo>
                  <a:pt x="1119" y="3803"/>
                </a:lnTo>
                <a:lnTo>
                  <a:pt x="1119" y="1566"/>
                </a:lnTo>
                <a:lnTo>
                  <a:pt x="1119" y="1510"/>
                </a:lnTo>
                <a:lnTo>
                  <a:pt x="1100" y="1473"/>
                </a:lnTo>
                <a:lnTo>
                  <a:pt x="1044" y="1379"/>
                </a:lnTo>
                <a:lnTo>
                  <a:pt x="951" y="1324"/>
                </a:lnTo>
                <a:lnTo>
                  <a:pt x="895" y="1305"/>
                </a:lnTo>
                <a:lnTo>
                  <a:pt x="839" y="1286"/>
                </a:lnTo>
                <a:close/>
                <a:moveTo>
                  <a:pt x="3281" y="0"/>
                </a:moveTo>
                <a:lnTo>
                  <a:pt x="3206" y="19"/>
                </a:lnTo>
                <a:lnTo>
                  <a:pt x="3132" y="37"/>
                </a:lnTo>
                <a:lnTo>
                  <a:pt x="3076" y="75"/>
                </a:lnTo>
                <a:lnTo>
                  <a:pt x="2964" y="187"/>
                </a:lnTo>
                <a:lnTo>
                  <a:pt x="2890" y="336"/>
                </a:lnTo>
                <a:lnTo>
                  <a:pt x="2815" y="466"/>
                </a:lnTo>
                <a:lnTo>
                  <a:pt x="2685" y="597"/>
                </a:lnTo>
                <a:lnTo>
                  <a:pt x="2517" y="727"/>
                </a:lnTo>
                <a:lnTo>
                  <a:pt x="2330" y="839"/>
                </a:lnTo>
                <a:lnTo>
                  <a:pt x="1958" y="1081"/>
                </a:lnTo>
                <a:lnTo>
                  <a:pt x="1641" y="1230"/>
                </a:lnTo>
                <a:lnTo>
                  <a:pt x="1566" y="1268"/>
                </a:lnTo>
                <a:lnTo>
                  <a:pt x="1492" y="1324"/>
                </a:lnTo>
                <a:lnTo>
                  <a:pt x="1436" y="1379"/>
                </a:lnTo>
                <a:lnTo>
                  <a:pt x="1398" y="1435"/>
                </a:lnTo>
                <a:lnTo>
                  <a:pt x="1324" y="1585"/>
                </a:lnTo>
                <a:lnTo>
                  <a:pt x="1305" y="1659"/>
                </a:lnTo>
                <a:lnTo>
                  <a:pt x="1305" y="1734"/>
                </a:lnTo>
                <a:lnTo>
                  <a:pt x="1305" y="3747"/>
                </a:lnTo>
                <a:lnTo>
                  <a:pt x="1324" y="3840"/>
                </a:lnTo>
                <a:lnTo>
                  <a:pt x="1361" y="3915"/>
                </a:lnTo>
                <a:lnTo>
                  <a:pt x="1436" y="3989"/>
                </a:lnTo>
                <a:lnTo>
                  <a:pt x="1529" y="4008"/>
                </a:lnTo>
                <a:lnTo>
                  <a:pt x="1734" y="4064"/>
                </a:lnTo>
                <a:lnTo>
                  <a:pt x="1902" y="4120"/>
                </a:lnTo>
                <a:lnTo>
                  <a:pt x="2200" y="4269"/>
                </a:lnTo>
                <a:lnTo>
                  <a:pt x="2349" y="4343"/>
                </a:lnTo>
                <a:lnTo>
                  <a:pt x="2535" y="4399"/>
                </a:lnTo>
                <a:lnTo>
                  <a:pt x="2740" y="4455"/>
                </a:lnTo>
                <a:lnTo>
                  <a:pt x="2983" y="4455"/>
                </a:lnTo>
                <a:lnTo>
                  <a:pt x="3169" y="4474"/>
                </a:lnTo>
                <a:lnTo>
                  <a:pt x="3374" y="4455"/>
                </a:lnTo>
                <a:lnTo>
                  <a:pt x="3561" y="4418"/>
                </a:lnTo>
                <a:lnTo>
                  <a:pt x="3728" y="4362"/>
                </a:lnTo>
                <a:lnTo>
                  <a:pt x="3859" y="4269"/>
                </a:lnTo>
                <a:lnTo>
                  <a:pt x="3952" y="4157"/>
                </a:lnTo>
                <a:lnTo>
                  <a:pt x="3989" y="4082"/>
                </a:lnTo>
                <a:lnTo>
                  <a:pt x="4008" y="4008"/>
                </a:lnTo>
                <a:lnTo>
                  <a:pt x="4027" y="3840"/>
                </a:lnTo>
                <a:lnTo>
                  <a:pt x="4008" y="3635"/>
                </a:lnTo>
                <a:lnTo>
                  <a:pt x="4082" y="3579"/>
                </a:lnTo>
                <a:lnTo>
                  <a:pt x="4157" y="3504"/>
                </a:lnTo>
                <a:lnTo>
                  <a:pt x="4213" y="3430"/>
                </a:lnTo>
                <a:lnTo>
                  <a:pt x="4250" y="3337"/>
                </a:lnTo>
                <a:lnTo>
                  <a:pt x="4269" y="3225"/>
                </a:lnTo>
                <a:lnTo>
                  <a:pt x="4269" y="3113"/>
                </a:lnTo>
                <a:lnTo>
                  <a:pt x="4250" y="3020"/>
                </a:lnTo>
                <a:lnTo>
                  <a:pt x="4213" y="2908"/>
                </a:lnTo>
                <a:lnTo>
                  <a:pt x="4306" y="2815"/>
                </a:lnTo>
                <a:lnTo>
                  <a:pt x="4362" y="2703"/>
                </a:lnTo>
                <a:lnTo>
                  <a:pt x="4399" y="2591"/>
                </a:lnTo>
                <a:lnTo>
                  <a:pt x="4418" y="2479"/>
                </a:lnTo>
                <a:lnTo>
                  <a:pt x="4418" y="2367"/>
                </a:lnTo>
                <a:lnTo>
                  <a:pt x="4381" y="2256"/>
                </a:lnTo>
                <a:lnTo>
                  <a:pt x="4343" y="2162"/>
                </a:lnTo>
                <a:lnTo>
                  <a:pt x="4269" y="2088"/>
                </a:lnTo>
                <a:lnTo>
                  <a:pt x="5443" y="2088"/>
                </a:lnTo>
                <a:lnTo>
                  <a:pt x="5536" y="2069"/>
                </a:lnTo>
                <a:lnTo>
                  <a:pt x="5648" y="2051"/>
                </a:lnTo>
                <a:lnTo>
                  <a:pt x="5723" y="1995"/>
                </a:lnTo>
                <a:lnTo>
                  <a:pt x="5797" y="1939"/>
                </a:lnTo>
                <a:lnTo>
                  <a:pt x="5872" y="1845"/>
                </a:lnTo>
                <a:lnTo>
                  <a:pt x="5928" y="1771"/>
                </a:lnTo>
                <a:lnTo>
                  <a:pt x="5946" y="1678"/>
                </a:lnTo>
                <a:lnTo>
                  <a:pt x="5965" y="1566"/>
                </a:lnTo>
                <a:lnTo>
                  <a:pt x="5946" y="1473"/>
                </a:lnTo>
                <a:lnTo>
                  <a:pt x="5928" y="1379"/>
                </a:lnTo>
                <a:lnTo>
                  <a:pt x="5872" y="1286"/>
                </a:lnTo>
                <a:lnTo>
                  <a:pt x="5797" y="1212"/>
                </a:lnTo>
                <a:lnTo>
                  <a:pt x="5723" y="1156"/>
                </a:lnTo>
                <a:lnTo>
                  <a:pt x="5630" y="1100"/>
                </a:lnTo>
                <a:lnTo>
                  <a:pt x="5536" y="1081"/>
                </a:lnTo>
                <a:lnTo>
                  <a:pt x="5443" y="1063"/>
                </a:lnTo>
                <a:lnTo>
                  <a:pt x="3710" y="1063"/>
                </a:lnTo>
                <a:lnTo>
                  <a:pt x="3803" y="913"/>
                </a:lnTo>
                <a:lnTo>
                  <a:pt x="3859" y="764"/>
                </a:lnTo>
                <a:lnTo>
                  <a:pt x="3915" y="634"/>
                </a:lnTo>
                <a:lnTo>
                  <a:pt x="3915" y="485"/>
                </a:lnTo>
                <a:lnTo>
                  <a:pt x="3877" y="354"/>
                </a:lnTo>
                <a:lnTo>
                  <a:pt x="3822" y="242"/>
                </a:lnTo>
                <a:lnTo>
                  <a:pt x="3728" y="149"/>
                </a:lnTo>
                <a:lnTo>
                  <a:pt x="3616" y="56"/>
                </a:lnTo>
                <a:lnTo>
                  <a:pt x="3505" y="19"/>
                </a:lnTo>
                <a:lnTo>
                  <a:pt x="3356"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4" name="Google Shape;454;g2b975a0ff47_0_15897"/>
          <p:cNvSpPr/>
          <p:nvPr/>
        </p:nvSpPr>
        <p:spPr>
          <a:xfrm>
            <a:off x="6023029" y="3824751"/>
            <a:ext cx="213444" cy="170089"/>
          </a:xfrm>
          <a:custGeom>
            <a:avLst/>
            <a:gdLst/>
            <a:ahLst/>
            <a:cxnLst/>
            <a:rect l="l" t="t" r="r" b="b"/>
            <a:pathLst>
              <a:path w="7439" h="5928" extrusionOk="0">
                <a:moveTo>
                  <a:pt x="6096" y="0"/>
                </a:moveTo>
                <a:lnTo>
                  <a:pt x="6022" y="19"/>
                </a:lnTo>
                <a:lnTo>
                  <a:pt x="5947" y="37"/>
                </a:lnTo>
                <a:lnTo>
                  <a:pt x="4754" y="727"/>
                </a:lnTo>
                <a:lnTo>
                  <a:pt x="3561" y="727"/>
                </a:lnTo>
                <a:lnTo>
                  <a:pt x="3468" y="746"/>
                </a:lnTo>
                <a:lnTo>
                  <a:pt x="3356" y="764"/>
                </a:lnTo>
                <a:lnTo>
                  <a:pt x="3263" y="802"/>
                </a:lnTo>
                <a:lnTo>
                  <a:pt x="3170" y="839"/>
                </a:lnTo>
                <a:lnTo>
                  <a:pt x="2778" y="1081"/>
                </a:lnTo>
                <a:lnTo>
                  <a:pt x="2704" y="1156"/>
                </a:lnTo>
                <a:lnTo>
                  <a:pt x="2648" y="1230"/>
                </a:lnTo>
                <a:lnTo>
                  <a:pt x="2610" y="1305"/>
                </a:lnTo>
                <a:lnTo>
                  <a:pt x="2610" y="1398"/>
                </a:lnTo>
                <a:lnTo>
                  <a:pt x="2610" y="2852"/>
                </a:lnTo>
                <a:lnTo>
                  <a:pt x="2610" y="2945"/>
                </a:lnTo>
                <a:lnTo>
                  <a:pt x="2648" y="3038"/>
                </a:lnTo>
                <a:lnTo>
                  <a:pt x="2685" y="3113"/>
                </a:lnTo>
                <a:lnTo>
                  <a:pt x="2741" y="3188"/>
                </a:lnTo>
                <a:lnTo>
                  <a:pt x="2797" y="3243"/>
                </a:lnTo>
                <a:lnTo>
                  <a:pt x="2871" y="3281"/>
                </a:lnTo>
                <a:lnTo>
                  <a:pt x="2946" y="3318"/>
                </a:lnTo>
                <a:lnTo>
                  <a:pt x="3039" y="3337"/>
                </a:lnTo>
                <a:lnTo>
                  <a:pt x="3132" y="3337"/>
                </a:lnTo>
                <a:lnTo>
                  <a:pt x="3226" y="3299"/>
                </a:lnTo>
                <a:lnTo>
                  <a:pt x="3319" y="3262"/>
                </a:lnTo>
                <a:lnTo>
                  <a:pt x="3393" y="3206"/>
                </a:lnTo>
                <a:lnTo>
                  <a:pt x="3449" y="3132"/>
                </a:lnTo>
                <a:lnTo>
                  <a:pt x="3505" y="3057"/>
                </a:lnTo>
                <a:lnTo>
                  <a:pt x="3524" y="2964"/>
                </a:lnTo>
                <a:lnTo>
                  <a:pt x="3542" y="2871"/>
                </a:lnTo>
                <a:lnTo>
                  <a:pt x="3542" y="1845"/>
                </a:lnTo>
                <a:lnTo>
                  <a:pt x="5667" y="1845"/>
                </a:lnTo>
                <a:lnTo>
                  <a:pt x="5798" y="1864"/>
                </a:lnTo>
                <a:lnTo>
                  <a:pt x="5928" y="1901"/>
                </a:lnTo>
                <a:lnTo>
                  <a:pt x="6040" y="1957"/>
                </a:lnTo>
                <a:lnTo>
                  <a:pt x="6133" y="2032"/>
                </a:lnTo>
                <a:lnTo>
                  <a:pt x="6208" y="2125"/>
                </a:lnTo>
                <a:lnTo>
                  <a:pt x="6264" y="2237"/>
                </a:lnTo>
                <a:lnTo>
                  <a:pt x="6301" y="2367"/>
                </a:lnTo>
                <a:lnTo>
                  <a:pt x="6320" y="2498"/>
                </a:lnTo>
                <a:lnTo>
                  <a:pt x="6320" y="2833"/>
                </a:lnTo>
                <a:lnTo>
                  <a:pt x="7252" y="2293"/>
                </a:lnTo>
                <a:lnTo>
                  <a:pt x="7308" y="2256"/>
                </a:lnTo>
                <a:lnTo>
                  <a:pt x="7364" y="2200"/>
                </a:lnTo>
                <a:lnTo>
                  <a:pt x="7401" y="2125"/>
                </a:lnTo>
                <a:lnTo>
                  <a:pt x="7420" y="2069"/>
                </a:lnTo>
                <a:lnTo>
                  <a:pt x="7438" y="1995"/>
                </a:lnTo>
                <a:lnTo>
                  <a:pt x="7438" y="1920"/>
                </a:lnTo>
                <a:lnTo>
                  <a:pt x="7420" y="1845"/>
                </a:lnTo>
                <a:lnTo>
                  <a:pt x="7382" y="1790"/>
                </a:lnTo>
                <a:lnTo>
                  <a:pt x="6450" y="187"/>
                </a:lnTo>
                <a:lnTo>
                  <a:pt x="6413" y="112"/>
                </a:lnTo>
                <a:lnTo>
                  <a:pt x="6357" y="75"/>
                </a:lnTo>
                <a:lnTo>
                  <a:pt x="6301" y="37"/>
                </a:lnTo>
                <a:lnTo>
                  <a:pt x="6227" y="0"/>
                </a:lnTo>
                <a:close/>
                <a:moveTo>
                  <a:pt x="2238" y="1454"/>
                </a:moveTo>
                <a:lnTo>
                  <a:pt x="1492" y="1920"/>
                </a:lnTo>
                <a:lnTo>
                  <a:pt x="1399" y="1976"/>
                </a:lnTo>
                <a:lnTo>
                  <a:pt x="1324" y="2032"/>
                </a:lnTo>
                <a:lnTo>
                  <a:pt x="1268" y="2106"/>
                </a:lnTo>
                <a:lnTo>
                  <a:pt x="1212" y="2181"/>
                </a:lnTo>
                <a:lnTo>
                  <a:pt x="1175" y="2274"/>
                </a:lnTo>
                <a:lnTo>
                  <a:pt x="1157" y="2367"/>
                </a:lnTo>
                <a:lnTo>
                  <a:pt x="1138" y="2461"/>
                </a:lnTo>
                <a:lnTo>
                  <a:pt x="1119" y="2554"/>
                </a:lnTo>
                <a:lnTo>
                  <a:pt x="1119" y="3094"/>
                </a:lnTo>
                <a:lnTo>
                  <a:pt x="187" y="3635"/>
                </a:lnTo>
                <a:lnTo>
                  <a:pt x="131" y="3672"/>
                </a:lnTo>
                <a:lnTo>
                  <a:pt x="75" y="3728"/>
                </a:lnTo>
                <a:lnTo>
                  <a:pt x="38" y="3784"/>
                </a:lnTo>
                <a:lnTo>
                  <a:pt x="20" y="3859"/>
                </a:lnTo>
                <a:lnTo>
                  <a:pt x="1" y="3933"/>
                </a:lnTo>
                <a:lnTo>
                  <a:pt x="20" y="3989"/>
                </a:lnTo>
                <a:lnTo>
                  <a:pt x="20" y="4064"/>
                </a:lnTo>
                <a:lnTo>
                  <a:pt x="57" y="4138"/>
                </a:lnTo>
                <a:lnTo>
                  <a:pt x="989" y="5741"/>
                </a:lnTo>
                <a:lnTo>
                  <a:pt x="1026" y="5816"/>
                </a:lnTo>
                <a:lnTo>
                  <a:pt x="1082" y="5853"/>
                </a:lnTo>
                <a:lnTo>
                  <a:pt x="1138" y="5890"/>
                </a:lnTo>
                <a:lnTo>
                  <a:pt x="1212" y="5928"/>
                </a:lnTo>
                <a:lnTo>
                  <a:pt x="1362" y="5928"/>
                </a:lnTo>
                <a:lnTo>
                  <a:pt x="1417" y="5909"/>
                </a:lnTo>
                <a:lnTo>
                  <a:pt x="1492" y="5890"/>
                </a:lnTo>
                <a:lnTo>
                  <a:pt x="2685" y="5182"/>
                </a:lnTo>
                <a:lnTo>
                  <a:pt x="4419" y="5182"/>
                </a:lnTo>
                <a:lnTo>
                  <a:pt x="4568" y="5126"/>
                </a:lnTo>
                <a:lnTo>
                  <a:pt x="4698" y="5070"/>
                </a:lnTo>
                <a:lnTo>
                  <a:pt x="4810" y="4977"/>
                </a:lnTo>
                <a:lnTo>
                  <a:pt x="4903" y="4865"/>
                </a:lnTo>
                <a:lnTo>
                  <a:pt x="4959" y="4735"/>
                </a:lnTo>
                <a:lnTo>
                  <a:pt x="5015" y="4604"/>
                </a:lnTo>
                <a:lnTo>
                  <a:pt x="5015" y="4455"/>
                </a:lnTo>
                <a:lnTo>
                  <a:pt x="5201" y="4455"/>
                </a:lnTo>
                <a:lnTo>
                  <a:pt x="5276" y="4436"/>
                </a:lnTo>
                <a:lnTo>
                  <a:pt x="5350" y="4418"/>
                </a:lnTo>
                <a:lnTo>
                  <a:pt x="5406" y="4380"/>
                </a:lnTo>
                <a:lnTo>
                  <a:pt x="5462" y="4343"/>
                </a:lnTo>
                <a:lnTo>
                  <a:pt x="5518" y="4287"/>
                </a:lnTo>
                <a:lnTo>
                  <a:pt x="5556" y="4213"/>
                </a:lnTo>
                <a:lnTo>
                  <a:pt x="5574" y="4157"/>
                </a:lnTo>
                <a:lnTo>
                  <a:pt x="5574" y="4082"/>
                </a:lnTo>
                <a:lnTo>
                  <a:pt x="5574" y="3337"/>
                </a:lnTo>
                <a:lnTo>
                  <a:pt x="5667" y="3337"/>
                </a:lnTo>
                <a:lnTo>
                  <a:pt x="5723" y="3318"/>
                </a:lnTo>
                <a:lnTo>
                  <a:pt x="5779" y="3318"/>
                </a:lnTo>
                <a:lnTo>
                  <a:pt x="5872" y="3243"/>
                </a:lnTo>
                <a:lnTo>
                  <a:pt x="5928" y="3169"/>
                </a:lnTo>
                <a:lnTo>
                  <a:pt x="5947" y="3113"/>
                </a:lnTo>
                <a:lnTo>
                  <a:pt x="5947" y="3057"/>
                </a:lnTo>
                <a:lnTo>
                  <a:pt x="5947" y="2498"/>
                </a:lnTo>
                <a:lnTo>
                  <a:pt x="5947" y="2442"/>
                </a:lnTo>
                <a:lnTo>
                  <a:pt x="5928" y="2386"/>
                </a:lnTo>
                <a:lnTo>
                  <a:pt x="5872" y="2293"/>
                </a:lnTo>
                <a:lnTo>
                  <a:pt x="5779" y="2237"/>
                </a:lnTo>
                <a:lnTo>
                  <a:pt x="5723" y="2218"/>
                </a:lnTo>
                <a:lnTo>
                  <a:pt x="3915" y="2218"/>
                </a:lnTo>
                <a:lnTo>
                  <a:pt x="3915" y="2852"/>
                </a:lnTo>
                <a:lnTo>
                  <a:pt x="3897" y="3020"/>
                </a:lnTo>
                <a:lnTo>
                  <a:pt x="3841" y="3188"/>
                </a:lnTo>
                <a:lnTo>
                  <a:pt x="3766" y="3318"/>
                </a:lnTo>
                <a:lnTo>
                  <a:pt x="3673" y="3449"/>
                </a:lnTo>
                <a:lnTo>
                  <a:pt x="3561" y="3542"/>
                </a:lnTo>
                <a:lnTo>
                  <a:pt x="3412" y="3635"/>
                </a:lnTo>
                <a:lnTo>
                  <a:pt x="3263" y="3672"/>
                </a:lnTo>
                <a:lnTo>
                  <a:pt x="3095" y="3709"/>
                </a:lnTo>
                <a:lnTo>
                  <a:pt x="2927" y="3691"/>
                </a:lnTo>
                <a:lnTo>
                  <a:pt x="2760" y="3654"/>
                </a:lnTo>
                <a:lnTo>
                  <a:pt x="2629" y="3579"/>
                </a:lnTo>
                <a:lnTo>
                  <a:pt x="2499" y="3467"/>
                </a:lnTo>
                <a:lnTo>
                  <a:pt x="2387" y="3337"/>
                </a:lnTo>
                <a:lnTo>
                  <a:pt x="2312" y="3206"/>
                </a:lnTo>
                <a:lnTo>
                  <a:pt x="2256" y="3038"/>
                </a:lnTo>
                <a:lnTo>
                  <a:pt x="2238" y="2871"/>
                </a:lnTo>
                <a:lnTo>
                  <a:pt x="2238" y="145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5" name="Google Shape;455;g2b975a0ff47_0_15897"/>
          <p:cNvSpPr/>
          <p:nvPr/>
        </p:nvSpPr>
        <p:spPr>
          <a:xfrm>
            <a:off x="5582360" y="3824751"/>
            <a:ext cx="212898" cy="148713"/>
          </a:xfrm>
          <a:custGeom>
            <a:avLst/>
            <a:gdLst/>
            <a:ahLst/>
            <a:cxnLst/>
            <a:rect l="l" t="t" r="r" b="b"/>
            <a:pathLst>
              <a:path w="7420" h="5183" extrusionOk="0">
                <a:moveTo>
                  <a:pt x="318" y="0"/>
                </a:moveTo>
                <a:lnTo>
                  <a:pt x="243" y="19"/>
                </a:lnTo>
                <a:lnTo>
                  <a:pt x="168" y="56"/>
                </a:lnTo>
                <a:lnTo>
                  <a:pt x="112" y="93"/>
                </a:lnTo>
                <a:lnTo>
                  <a:pt x="57" y="149"/>
                </a:lnTo>
                <a:lnTo>
                  <a:pt x="38" y="205"/>
                </a:lnTo>
                <a:lnTo>
                  <a:pt x="1" y="280"/>
                </a:lnTo>
                <a:lnTo>
                  <a:pt x="1" y="354"/>
                </a:lnTo>
                <a:lnTo>
                  <a:pt x="1" y="2889"/>
                </a:lnTo>
                <a:lnTo>
                  <a:pt x="1" y="2983"/>
                </a:lnTo>
                <a:lnTo>
                  <a:pt x="19" y="3076"/>
                </a:lnTo>
                <a:lnTo>
                  <a:pt x="75" y="3169"/>
                </a:lnTo>
                <a:lnTo>
                  <a:pt x="112" y="3243"/>
                </a:lnTo>
                <a:lnTo>
                  <a:pt x="1324" y="4809"/>
                </a:lnTo>
                <a:lnTo>
                  <a:pt x="1399" y="4921"/>
                </a:lnTo>
                <a:lnTo>
                  <a:pt x="1455" y="5052"/>
                </a:lnTo>
                <a:lnTo>
                  <a:pt x="1473" y="5107"/>
                </a:lnTo>
                <a:lnTo>
                  <a:pt x="1510" y="5145"/>
                </a:lnTo>
                <a:lnTo>
                  <a:pt x="1566" y="5182"/>
                </a:lnTo>
                <a:lnTo>
                  <a:pt x="3225" y="5182"/>
                </a:lnTo>
                <a:lnTo>
                  <a:pt x="3281" y="5126"/>
                </a:lnTo>
                <a:lnTo>
                  <a:pt x="3319" y="5070"/>
                </a:lnTo>
                <a:lnTo>
                  <a:pt x="3337" y="4996"/>
                </a:lnTo>
                <a:lnTo>
                  <a:pt x="3337" y="3709"/>
                </a:lnTo>
                <a:lnTo>
                  <a:pt x="3319" y="3467"/>
                </a:lnTo>
                <a:lnTo>
                  <a:pt x="3263" y="3243"/>
                </a:lnTo>
                <a:lnTo>
                  <a:pt x="3169" y="3020"/>
                </a:lnTo>
                <a:lnTo>
                  <a:pt x="3039" y="2815"/>
                </a:lnTo>
                <a:lnTo>
                  <a:pt x="2368" y="1920"/>
                </a:lnTo>
                <a:lnTo>
                  <a:pt x="2331" y="1864"/>
                </a:lnTo>
                <a:lnTo>
                  <a:pt x="2256" y="1827"/>
                </a:lnTo>
                <a:lnTo>
                  <a:pt x="2200" y="1790"/>
                </a:lnTo>
                <a:lnTo>
                  <a:pt x="2126" y="1771"/>
                </a:lnTo>
                <a:lnTo>
                  <a:pt x="2051" y="1771"/>
                </a:lnTo>
                <a:lnTo>
                  <a:pt x="1995" y="1790"/>
                </a:lnTo>
                <a:lnTo>
                  <a:pt x="1921" y="1808"/>
                </a:lnTo>
                <a:lnTo>
                  <a:pt x="1846" y="1845"/>
                </a:lnTo>
                <a:lnTo>
                  <a:pt x="1790" y="1901"/>
                </a:lnTo>
                <a:lnTo>
                  <a:pt x="1753" y="1957"/>
                </a:lnTo>
                <a:lnTo>
                  <a:pt x="1734" y="2032"/>
                </a:lnTo>
                <a:lnTo>
                  <a:pt x="1716" y="2088"/>
                </a:lnTo>
                <a:lnTo>
                  <a:pt x="1697" y="2162"/>
                </a:lnTo>
                <a:lnTo>
                  <a:pt x="1716" y="2237"/>
                </a:lnTo>
                <a:lnTo>
                  <a:pt x="1734" y="2311"/>
                </a:lnTo>
                <a:lnTo>
                  <a:pt x="1771" y="2367"/>
                </a:lnTo>
                <a:lnTo>
                  <a:pt x="2219" y="2964"/>
                </a:lnTo>
                <a:lnTo>
                  <a:pt x="2256" y="3020"/>
                </a:lnTo>
                <a:lnTo>
                  <a:pt x="2256" y="3076"/>
                </a:lnTo>
                <a:lnTo>
                  <a:pt x="2237" y="3150"/>
                </a:lnTo>
                <a:lnTo>
                  <a:pt x="2200" y="3206"/>
                </a:lnTo>
                <a:lnTo>
                  <a:pt x="2051" y="3355"/>
                </a:lnTo>
                <a:lnTo>
                  <a:pt x="1995" y="3393"/>
                </a:lnTo>
                <a:lnTo>
                  <a:pt x="1921" y="3411"/>
                </a:lnTo>
                <a:lnTo>
                  <a:pt x="1846" y="3393"/>
                </a:lnTo>
                <a:lnTo>
                  <a:pt x="1790" y="3337"/>
                </a:lnTo>
                <a:lnTo>
                  <a:pt x="746" y="2088"/>
                </a:lnTo>
                <a:lnTo>
                  <a:pt x="746" y="373"/>
                </a:lnTo>
                <a:lnTo>
                  <a:pt x="728" y="298"/>
                </a:lnTo>
                <a:lnTo>
                  <a:pt x="709" y="242"/>
                </a:lnTo>
                <a:lnTo>
                  <a:pt x="672" y="168"/>
                </a:lnTo>
                <a:lnTo>
                  <a:pt x="634" y="112"/>
                </a:lnTo>
                <a:lnTo>
                  <a:pt x="578" y="75"/>
                </a:lnTo>
                <a:lnTo>
                  <a:pt x="523" y="37"/>
                </a:lnTo>
                <a:lnTo>
                  <a:pt x="467" y="0"/>
                </a:lnTo>
                <a:close/>
                <a:moveTo>
                  <a:pt x="6991" y="0"/>
                </a:moveTo>
                <a:lnTo>
                  <a:pt x="6916" y="19"/>
                </a:lnTo>
                <a:lnTo>
                  <a:pt x="6860" y="56"/>
                </a:lnTo>
                <a:lnTo>
                  <a:pt x="6804" y="93"/>
                </a:lnTo>
                <a:lnTo>
                  <a:pt x="6748" y="149"/>
                </a:lnTo>
                <a:lnTo>
                  <a:pt x="6711" y="205"/>
                </a:lnTo>
                <a:lnTo>
                  <a:pt x="6692" y="280"/>
                </a:lnTo>
                <a:lnTo>
                  <a:pt x="6674" y="354"/>
                </a:lnTo>
                <a:lnTo>
                  <a:pt x="6674" y="2088"/>
                </a:lnTo>
                <a:lnTo>
                  <a:pt x="5630" y="3337"/>
                </a:lnTo>
                <a:lnTo>
                  <a:pt x="5574" y="3393"/>
                </a:lnTo>
                <a:lnTo>
                  <a:pt x="5425" y="3393"/>
                </a:lnTo>
                <a:lnTo>
                  <a:pt x="5369" y="3355"/>
                </a:lnTo>
                <a:lnTo>
                  <a:pt x="5220" y="3206"/>
                </a:lnTo>
                <a:lnTo>
                  <a:pt x="5183" y="3150"/>
                </a:lnTo>
                <a:lnTo>
                  <a:pt x="5164" y="3076"/>
                </a:lnTo>
                <a:lnTo>
                  <a:pt x="5164" y="3020"/>
                </a:lnTo>
                <a:lnTo>
                  <a:pt x="5201" y="2964"/>
                </a:lnTo>
                <a:lnTo>
                  <a:pt x="5649" y="2367"/>
                </a:lnTo>
                <a:lnTo>
                  <a:pt x="5686" y="2311"/>
                </a:lnTo>
                <a:lnTo>
                  <a:pt x="5704" y="2237"/>
                </a:lnTo>
                <a:lnTo>
                  <a:pt x="5704" y="2162"/>
                </a:lnTo>
                <a:lnTo>
                  <a:pt x="5704" y="2088"/>
                </a:lnTo>
                <a:lnTo>
                  <a:pt x="5686" y="2032"/>
                </a:lnTo>
                <a:lnTo>
                  <a:pt x="5667" y="1957"/>
                </a:lnTo>
                <a:lnTo>
                  <a:pt x="5630" y="1901"/>
                </a:lnTo>
                <a:lnTo>
                  <a:pt x="5574" y="1845"/>
                </a:lnTo>
                <a:lnTo>
                  <a:pt x="5499" y="1808"/>
                </a:lnTo>
                <a:lnTo>
                  <a:pt x="5425" y="1790"/>
                </a:lnTo>
                <a:lnTo>
                  <a:pt x="5369" y="1771"/>
                </a:lnTo>
                <a:lnTo>
                  <a:pt x="5294" y="1771"/>
                </a:lnTo>
                <a:lnTo>
                  <a:pt x="5220" y="1790"/>
                </a:lnTo>
                <a:lnTo>
                  <a:pt x="5164" y="1827"/>
                </a:lnTo>
                <a:lnTo>
                  <a:pt x="5089" y="1864"/>
                </a:lnTo>
                <a:lnTo>
                  <a:pt x="5052" y="1920"/>
                </a:lnTo>
                <a:lnTo>
                  <a:pt x="4381" y="2815"/>
                </a:lnTo>
                <a:lnTo>
                  <a:pt x="4251" y="3020"/>
                </a:lnTo>
                <a:lnTo>
                  <a:pt x="4157" y="3243"/>
                </a:lnTo>
                <a:lnTo>
                  <a:pt x="4101" y="3467"/>
                </a:lnTo>
                <a:lnTo>
                  <a:pt x="4083" y="3709"/>
                </a:lnTo>
                <a:lnTo>
                  <a:pt x="4083" y="4996"/>
                </a:lnTo>
                <a:lnTo>
                  <a:pt x="4101" y="5070"/>
                </a:lnTo>
                <a:lnTo>
                  <a:pt x="4139" y="5126"/>
                </a:lnTo>
                <a:lnTo>
                  <a:pt x="4195" y="5182"/>
                </a:lnTo>
                <a:lnTo>
                  <a:pt x="5854" y="5182"/>
                </a:lnTo>
                <a:lnTo>
                  <a:pt x="5909" y="5145"/>
                </a:lnTo>
                <a:lnTo>
                  <a:pt x="5947" y="5107"/>
                </a:lnTo>
                <a:lnTo>
                  <a:pt x="5965" y="5052"/>
                </a:lnTo>
                <a:lnTo>
                  <a:pt x="6021" y="4921"/>
                </a:lnTo>
                <a:lnTo>
                  <a:pt x="6096" y="4809"/>
                </a:lnTo>
                <a:lnTo>
                  <a:pt x="7307" y="3243"/>
                </a:lnTo>
                <a:lnTo>
                  <a:pt x="7345" y="3169"/>
                </a:lnTo>
                <a:lnTo>
                  <a:pt x="7382" y="3076"/>
                </a:lnTo>
                <a:lnTo>
                  <a:pt x="7419" y="2983"/>
                </a:lnTo>
                <a:lnTo>
                  <a:pt x="7419" y="2889"/>
                </a:lnTo>
                <a:lnTo>
                  <a:pt x="7419" y="373"/>
                </a:lnTo>
                <a:lnTo>
                  <a:pt x="7419" y="298"/>
                </a:lnTo>
                <a:lnTo>
                  <a:pt x="7401" y="242"/>
                </a:lnTo>
                <a:lnTo>
                  <a:pt x="7363" y="168"/>
                </a:lnTo>
                <a:lnTo>
                  <a:pt x="7326" y="112"/>
                </a:lnTo>
                <a:lnTo>
                  <a:pt x="7270" y="75"/>
                </a:lnTo>
                <a:lnTo>
                  <a:pt x="7214" y="37"/>
                </a:lnTo>
                <a:lnTo>
                  <a:pt x="714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6" name="Google Shape;456;g2b975a0ff47_0_15897"/>
          <p:cNvSpPr/>
          <p:nvPr/>
        </p:nvSpPr>
        <p:spPr>
          <a:xfrm>
            <a:off x="5147573" y="3824751"/>
            <a:ext cx="212898" cy="170089"/>
          </a:xfrm>
          <a:custGeom>
            <a:avLst/>
            <a:gdLst/>
            <a:ahLst/>
            <a:cxnLst/>
            <a:rect l="l" t="t" r="r" b="b"/>
            <a:pathLst>
              <a:path w="7420" h="5928" extrusionOk="0">
                <a:moveTo>
                  <a:pt x="3710" y="0"/>
                </a:moveTo>
                <a:lnTo>
                  <a:pt x="3579" y="242"/>
                </a:lnTo>
                <a:lnTo>
                  <a:pt x="3467" y="447"/>
                </a:lnTo>
                <a:lnTo>
                  <a:pt x="3449" y="541"/>
                </a:lnTo>
                <a:lnTo>
                  <a:pt x="3430" y="615"/>
                </a:lnTo>
                <a:lnTo>
                  <a:pt x="3430" y="671"/>
                </a:lnTo>
                <a:lnTo>
                  <a:pt x="3449" y="727"/>
                </a:lnTo>
                <a:lnTo>
                  <a:pt x="3523" y="820"/>
                </a:lnTo>
                <a:lnTo>
                  <a:pt x="3598" y="895"/>
                </a:lnTo>
                <a:lnTo>
                  <a:pt x="3654" y="913"/>
                </a:lnTo>
                <a:lnTo>
                  <a:pt x="3766" y="913"/>
                </a:lnTo>
                <a:lnTo>
                  <a:pt x="3822" y="895"/>
                </a:lnTo>
                <a:lnTo>
                  <a:pt x="3915" y="820"/>
                </a:lnTo>
                <a:lnTo>
                  <a:pt x="3971" y="727"/>
                </a:lnTo>
                <a:lnTo>
                  <a:pt x="3989" y="671"/>
                </a:lnTo>
                <a:lnTo>
                  <a:pt x="3989" y="615"/>
                </a:lnTo>
                <a:lnTo>
                  <a:pt x="3971" y="541"/>
                </a:lnTo>
                <a:lnTo>
                  <a:pt x="3952" y="447"/>
                </a:lnTo>
                <a:lnTo>
                  <a:pt x="3859" y="242"/>
                </a:lnTo>
                <a:lnTo>
                  <a:pt x="3710" y="0"/>
                </a:lnTo>
                <a:close/>
                <a:moveTo>
                  <a:pt x="373" y="541"/>
                </a:moveTo>
                <a:lnTo>
                  <a:pt x="224" y="802"/>
                </a:lnTo>
                <a:lnTo>
                  <a:pt x="131" y="1007"/>
                </a:lnTo>
                <a:lnTo>
                  <a:pt x="112" y="1100"/>
                </a:lnTo>
                <a:lnTo>
                  <a:pt x="94" y="1174"/>
                </a:lnTo>
                <a:lnTo>
                  <a:pt x="94" y="1230"/>
                </a:lnTo>
                <a:lnTo>
                  <a:pt x="112" y="1286"/>
                </a:lnTo>
                <a:lnTo>
                  <a:pt x="168" y="1379"/>
                </a:lnTo>
                <a:lnTo>
                  <a:pt x="261" y="1454"/>
                </a:lnTo>
                <a:lnTo>
                  <a:pt x="317" y="1473"/>
                </a:lnTo>
                <a:lnTo>
                  <a:pt x="429" y="1473"/>
                </a:lnTo>
                <a:lnTo>
                  <a:pt x="485" y="1454"/>
                </a:lnTo>
                <a:lnTo>
                  <a:pt x="560" y="1379"/>
                </a:lnTo>
                <a:lnTo>
                  <a:pt x="634" y="1286"/>
                </a:lnTo>
                <a:lnTo>
                  <a:pt x="634" y="1230"/>
                </a:lnTo>
                <a:lnTo>
                  <a:pt x="653" y="1174"/>
                </a:lnTo>
                <a:lnTo>
                  <a:pt x="634" y="1100"/>
                </a:lnTo>
                <a:lnTo>
                  <a:pt x="597" y="1007"/>
                </a:lnTo>
                <a:lnTo>
                  <a:pt x="504" y="802"/>
                </a:lnTo>
                <a:lnTo>
                  <a:pt x="373" y="541"/>
                </a:lnTo>
                <a:close/>
                <a:moveTo>
                  <a:pt x="1305" y="541"/>
                </a:moveTo>
                <a:lnTo>
                  <a:pt x="1156" y="802"/>
                </a:lnTo>
                <a:lnTo>
                  <a:pt x="1063" y="1007"/>
                </a:lnTo>
                <a:lnTo>
                  <a:pt x="1026" y="1100"/>
                </a:lnTo>
                <a:lnTo>
                  <a:pt x="1026" y="1174"/>
                </a:lnTo>
                <a:lnTo>
                  <a:pt x="1026" y="1230"/>
                </a:lnTo>
                <a:lnTo>
                  <a:pt x="1044" y="1286"/>
                </a:lnTo>
                <a:lnTo>
                  <a:pt x="1100" y="1379"/>
                </a:lnTo>
                <a:lnTo>
                  <a:pt x="1193" y="1454"/>
                </a:lnTo>
                <a:lnTo>
                  <a:pt x="1249" y="1473"/>
                </a:lnTo>
                <a:lnTo>
                  <a:pt x="1361" y="1473"/>
                </a:lnTo>
                <a:lnTo>
                  <a:pt x="1398" y="1454"/>
                </a:lnTo>
                <a:lnTo>
                  <a:pt x="1492" y="1379"/>
                </a:lnTo>
                <a:lnTo>
                  <a:pt x="1548" y="1286"/>
                </a:lnTo>
                <a:lnTo>
                  <a:pt x="1566" y="1230"/>
                </a:lnTo>
                <a:lnTo>
                  <a:pt x="1585" y="1174"/>
                </a:lnTo>
                <a:lnTo>
                  <a:pt x="1566" y="1100"/>
                </a:lnTo>
                <a:lnTo>
                  <a:pt x="1529" y="1007"/>
                </a:lnTo>
                <a:lnTo>
                  <a:pt x="1436" y="802"/>
                </a:lnTo>
                <a:lnTo>
                  <a:pt x="1305" y="541"/>
                </a:lnTo>
                <a:close/>
                <a:moveTo>
                  <a:pt x="2032" y="541"/>
                </a:moveTo>
                <a:lnTo>
                  <a:pt x="1902" y="802"/>
                </a:lnTo>
                <a:lnTo>
                  <a:pt x="1809" y="1007"/>
                </a:lnTo>
                <a:lnTo>
                  <a:pt x="1771" y="1100"/>
                </a:lnTo>
                <a:lnTo>
                  <a:pt x="1771" y="1174"/>
                </a:lnTo>
                <a:lnTo>
                  <a:pt x="1771" y="1230"/>
                </a:lnTo>
                <a:lnTo>
                  <a:pt x="1790" y="1286"/>
                </a:lnTo>
                <a:lnTo>
                  <a:pt x="1846" y="1379"/>
                </a:lnTo>
                <a:lnTo>
                  <a:pt x="1939" y="1454"/>
                </a:lnTo>
                <a:lnTo>
                  <a:pt x="1976" y="1473"/>
                </a:lnTo>
                <a:lnTo>
                  <a:pt x="2088" y="1473"/>
                </a:lnTo>
                <a:lnTo>
                  <a:pt x="2144" y="1454"/>
                </a:lnTo>
                <a:lnTo>
                  <a:pt x="2237" y="1379"/>
                </a:lnTo>
                <a:lnTo>
                  <a:pt x="2293" y="1286"/>
                </a:lnTo>
                <a:lnTo>
                  <a:pt x="2312" y="1230"/>
                </a:lnTo>
                <a:lnTo>
                  <a:pt x="2312" y="1174"/>
                </a:lnTo>
                <a:lnTo>
                  <a:pt x="2312" y="1100"/>
                </a:lnTo>
                <a:lnTo>
                  <a:pt x="2275" y="1007"/>
                </a:lnTo>
                <a:lnTo>
                  <a:pt x="2181" y="802"/>
                </a:lnTo>
                <a:lnTo>
                  <a:pt x="2032" y="541"/>
                </a:lnTo>
                <a:close/>
                <a:moveTo>
                  <a:pt x="2778" y="541"/>
                </a:moveTo>
                <a:lnTo>
                  <a:pt x="2647" y="802"/>
                </a:lnTo>
                <a:lnTo>
                  <a:pt x="2554" y="1007"/>
                </a:lnTo>
                <a:lnTo>
                  <a:pt x="2517" y="1100"/>
                </a:lnTo>
                <a:lnTo>
                  <a:pt x="2498" y="1174"/>
                </a:lnTo>
                <a:lnTo>
                  <a:pt x="2517" y="1230"/>
                </a:lnTo>
                <a:lnTo>
                  <a:pt x="2535" y="1286"/>
                </a:lnTo>
                <a:lnTo>
                  <a:pt x="2591" y="1379"/>
                </a:lnTo>
                <a:lnTo>
                  <a:pt x="2666" y="1454"/>
                </a:lnTo>
                <a:lnTo>
                  <a:pt x="2722" y="1473"/>
                </a:lnTo>
                <a:lnTo>
                  <a:pt x="2834" y="1473"/>
                </a:lnTo>
                <a:lnTo>
                  <a:pt x="2890" y="1454"/>
                </a:lnTo>
                <a:lnTo>
                  <a:pt x="2983" y="1379"/>
                </a:lnTo>
                <a:lnTo>
                  <a:pt x="3039" y="1286"/>
                </a:lnTo>
                <a:lnTo>
                  <a:pt x="3057" y="1230"/>
                </a:lnTo>
                <a:lnTo>
                  <a:pt x="3057" y="1174"/>
                </a:lnTo>
                <a:lnTo>
                  <a:pt x="3057" y="1100"/>
                </a:lnTo>
                <a:lnTo>
                  <a:pt x="3020" y="1007"/>
                </a:lnTo>
                <a:lnTo>
                  <a:pt x="2927" y="802"/>
                </a:lnTo>
                <a:lnTo>
                  <a:pt x="2778" y="541"/>
                </a:lnTo>
                <a:close/>
                <a:moveTo>
                  <a:pt x="4642" y="541"/>
                </a:moveTo>
                <a:lnTo>
                  <a:pt x="4493" y="802"/>
                </a:lnTo>
                <a:lnTo>
                  <a:pt x="4399" y="1007"/>
                </a:lnTo>
                <a:lnTo>
                  <a:pt x="4381" y="1100"/>
                </a:lnTo>
                <a:lnTo>
                  <a:pt x="4362" y="1174"/>
                </a:lnTo>
                <a:lnTo>
                  <a:pt x="4362" y="1230"/>
                </a:lnTo>
                <a:lnTo>
                  <a:pt x="4381" y="1286"/>
                </a:lnTo>
                <a:lnTo>
                  <a:pt x="4437" y="1379"/>
                </a:lnTo>
                <a:lnTo>
                  <a:pt x="4530" y="1454"/>
                </a:lnTo>
                <a:lnTo>
                  <a:pt x="4586" y="1473"/>
                </a:lnTo>
                <a:lnTo>
                  <a:pt x="4698" y="1473"/>
                </a:lnTo>
                <a:lnTo>
                  <a:pt x="4754" y="1454"/>
                </a:lnTo>
                <a:lnTo>
                  <a:pt x="4828" y="1379"/>
                </a:lnTo>
                <a:lnTo>
                  <a:pt x="4903" y="1286"/>
                </a:lnTo>
                <a:lnTo>
                  <a:pt x="4921" y="1230"/>
                </a:lnTo>
                <a:lnTo>
                  <a:pt x="4921" y="1174"/>
                </a:lnTo>
                <a:lnTo>
                  <a:pt x="4903" y="1100"/>
                </a:lnTo>
                <a:lnTo>
                  <a:pt x="4865" y="1007"/>
                </a:lnTo>
                <a:lnTo>
                  <a:pt x="4772" y="802"/>
                </a:lnTo>
                <a:lnTo>
                  <a:pt x="4642" y="541"/>
                </a:lnTo>
                <a:close/>
                <a:moveTo>
                  <a:pt x="5387" y="541"/>
                </a:moveTo>
                <a:lnTo>
                  <a:pt x="5238" y="802"/>
                </a:lnTo>
                <a:lnTo>
                  <a:pt x="5145" y="1007"/>
                </a:lnTo>
                <a:lnTo>
                  <a:pt x="5108" y="1100"/>
                </a:lnTo>
                <a:lnTo>
                  <a:pt x="5108" y="1174"/>
                </a:lnTo>
                <a:lnTo>
                  <a:pt x="5108" y="1230"/>
                </a:lnTo>
                <a:lnTo>
                  <a:pt x="5126" y="1286"/>
                </a:lnTo>
                <a:lnTo>
                  <a:pt x="5182" y="1379"/>
                </a:lnTo>
                <a:lnTo>
                  <a:pt x="5276" y="1454"/>
                </a:lnTo>
                <a:lnTo>
                  <a:pt x="5331" y="1473"/>
                </a:lnTo>
                <a:lnTo>
                  <a:pt x="5443" y="1473"/>
                </a:lnTo>
                <a:lnTo>
                  <a:pt x="5499" y="1454"/>
                </a:lnTo>
                <a:lnTo>
                  <a:pt x="5574" y="1379"/>
                </a:lnTo>
                <a:lnTo>
                  <a:pt x="5630" y="1286"/>
                </a:lnTo>
                <a:lnTo>
                  <a:pt x="5648" y="1230"/>
                </a:lnTo>
                <a:lnTo>
                  <a:pt x="5667" y="1174"/>
                </a:lnTo>
                <a:lnTo>
                  <a:pt x="5648" y="1100"/>
                </a:lnTo>
                <a:lnTo>
                  <a:pt x="5611" y="1007"/>
                </a:lnTo>
                <a:lnTo>
                  <a:pt x="5518" y="802"/>
                </a:lnTo>
                <a:lnTo>
                  <a:pt x="5387" y="541"/>
                </a:lnTo>
                <a:close/>
                <a:moveTo>
                  <a:pt x="6133" y="541"/>
                </a:moveTo>
                <a:lnTo>
                  <a:pt x="5984" y="802"/>
                </a:lnTo>
                <a:lnTo>
                  <a:pt x="5891" y="1007"/>
                </a:lnTo>
                <a:lnTo>
                  <a:pt x="5853" y="1100"/>
                </a:lnTo>
                <a:lnTo>
                  <a:pt x="5853" y="1174"/>
                </a:lnTo>
                <a:lnTo>
                  <a:pt x="5853" y="1230"/>
                </a:lnTo>
                <a:lnTo>
                  <a:pt x="5872" y="1286"/>
                </a:lnTo>
                <a:lnTo>
                  <a:pt x="5928" y="1379"/>
                </a:lnTo>
                <a:lnTo>
                  <a:pt x="6021" y="1454"/>
                </a:lnTo>
                <a:lnTo>
                  <a:pt x="6077" y="1473"/>
                </a:lnTo>
                <a:lnTo>
                  <a:pt x="6189" y="1473"/>
                </a:lnTo>
                <a:lnTo>
                  <a:pt x="6226" y="1454"/>
                </a:lnTo>
                <a:lnTo>
                  <a:pt x="6319" y="1379"/>
                </a:lnTo>
                <a:lnTo>
                  <a:pt x="6375" y="1286"/>
                </a:lnTo>
                <a:lnTo>
                  <a:pt x="6394" y="1230"/>
                </a:lnTo>
                <a:lnTo>
                  <a:pt x="6394" y="1174"/>
                </a:lnTo>
                <a:lnTo>
                  <a:pt x="6394" y="1100"/>
                </a:lnTo>
                <a:lnTo>
                  <a:pt x="6357" y="1007"/>
                </a:lnTo>
                <a:lnTo>
                  <a:pt x="6263" y="802"/>
                </a:lnTo>
                <a:lnTo>
                  <a:pt x="6133" y="541"/>
                </a:lnTo>
                <a:close/>
                <a:moveTo>
                  <a:pt x="7046" y="541"/>
                </a:moveTo>
                <a:lnTo>
                  <a:pt x="6916" y="802"/>
                </a:lnTo>
                <a:lnTo>
                  <a:pt x="6823" y="1007"/>
                </a:lnTo>
                <a:lnTo>
                  <a:pt x="6785" y="1100"/>
                </a:lnTo>
                <a:lnTo>
                  <a:pt x="6767" y="1174"/>
                </a:lnTo>
                <a:lnTo>
                  <a:pt x="6785" y="1230"/>
                </a:lnTo>
                <a:lnTo>
                  <a:pt x="6804" y="1286"/>
                </a:lnTo>
                <a:lnTo>
                  <a:pt x="6860" y="1379"/>
                </a:lnTo>
                <a:lnTo>
                  <a:pt x="6953" y="1454"/>
                </a:lnTo>
                <a:lnTo>
                  <a:pt x="6990" y="1473"/>
                </a:lnTo>
                <a:lnTo>
                  <a:pt x="7102" y="1473"/>
                </a:lnTo>
                <a:lnTo>
                  <a:pt x="7158" y="1454"/>
                </a:lnTo>
                <a:lnTo>
                  <a:pt x="7251" y="1379"/>
                </a:lnTo>
                <a:lnTo>
                  <a:pt x="7307" y="1286"/>
                </a:lnTo>
                <a:lnTo>
                  <a:pt x="7326" y="1230"/>
                </a:lnTo>
                <a:lnTo>
                  <a:pt x="7326" y="1174"/>
                </a:lnTo>
                <a:lnTo>
                  <a:pt x="7326" y="1100"/>
                </a:lnTo>
                <a:lnTo>
                  <a:pt x="7289" y="1007"/>
                </a:lnTo>
                <a:lnTo>
                  <a:pt x="7195" y="802"/>
                </a:lnTo>
                <a:lnTo>
                  <a:pt x="7046" y="541"/>
                </a:lnTo>
                <a:close/>
                <a:moveTo>
                  <a:pt x="1175" y="1845"/>
                </a:moveTo>
                <a:lnTo>
                  <a:pt x="1137" y="1864"/>
                </a:lnTo>
                <a:lnTo>
                  <a:pt x="1119" y="1901"/>
                </a:lnTo>
                <a:lnTo>
                  <a:pt x="1119" y="1939"/>
                </a:lnTo>
                <a:lnTo>
                  <a:pt x="1119" y="3337"/>
                </a:lnTo>
                <a:lnTo>
                  <a:pt x="1492" y="3337"/>
                </a:lnTo>
                <a:lnTo>
                  <a:pt x="1492" y="1939"/>
                </a:lnTo>
                <a:lnTo>
                  <a:pt x="1473" y="1901"/>
                </a:lnTo>
                <a:lnTo>
                  <a:pt x="1454" y="1864"/>
                </a:lnTo>
                <a:lnTo>
                  <a:pt x="1436" y="1845"/>
                </a:lnTo>
                <a:close/>
                <a:moveTo>
                  <a:pt x="1920" y="1845"/>
                </a:moveTo>
                <a:lnTo>
                  <a:pt x="1883" y="1864"/>
                </a:lnTo>
                <a:lnTo>
                  <a:pt x="1864" y="1901"/>
                </a:lnTo>
                <a:lnTo>
                  <a:pt x="1846" y="1939"/>
                </a:lnTo>
                <a:lnTo>
                  <a:pt x="1846" y="3337"/>
                </a:lnTo>
                <a:lnTo>
                  <a:pt x="2219" y="3337"/>
                </a:lnTo>
                <a:lnTo>
                  <a:pt x="2219" y="1939"/>
                </a:lnTo>
                <a:lnTo>
                  <a:pt x="2219" y="1901"/>
                </a:lnTo>
                <a:lnTo>
                  <a:pt x="2200" y="1864"/>
                </a:lnTo>
                <a:lnTo>
                  <a:pt x="2163" y="1845"/>
                </a:lnTo>
                <a:close/>
                <a:moveTo>
                  <a:pt x="2647" y="1845"/>
                </a:moveTo>
                <a:lnTo>
                  <a:pt x="2629" y="1864"/>
                </a:lnTo>
                <a:lnTo>
                  <a:pt x="2610" y="1901"/>
                </a:lnTo>
                <a:lnTo>
                  <a:pt x="2591" y="1939"/>
                </a:lnTo>
                <a:lnTo>
                  <a:pt x="2591" y="3337"/>
                </a:lnTo>
                <a:lnTo>
                  <a:pt x="2964" y="3337"/>
                </a:lnTo>
                <a:lnTo>
                  <a:pt x="2964" y="1939"/>
                </a:lnTo>
                <a:lnTo>
                  <a:pt x="2964" y="1901"/>
                </a:lnTo>
                <a:lnTo>
                  <a:pt x="2946" y="1864"/>
                </a:lnTo>
                <a:lnTo>
                  <a:pt x="2908" y="1845"/>
                </a:lnTo>
                <a:close/>
                <a:moveTo>
                  <a:pt x="4511" y="1845"/>
                </a:moveTo>
                <a:lnTo>
                  <a:pt x="4474" y="1864"/>
                </a:lnTo>
                <a:lnTo>
                  <a:pt x="4455" y="1901"/>
                </a:lnTo>
                <a:lnTo>
                  <a:pt x="4455" y="1939"/>
                </a:lnTo>
                <a:lnTo>
                  <a:pt x="4455" y="3337"/>
                </a:lnTo>
                <a:lnTo>
                  <a:pt x="4828" y="3337"/>
                </a:lnTo>
                <a:lnTo>
                  <a:pt x="4828" y="1939"/>
                </a:lnTo>
                <a:lnTo>
                  <a:pt x="4810" y="1901"/>
                </a:lnTo>
                <a:lnTo>
                  <a:pt x="4791" y="1864"/>
                </a:lnTo>
                <a:lnTo>
                  <a:pt x="4772" y="1845"/>
                </a:lnTo>
                <a:close/>
                <a:moveTo>
                  <a:pt x="5257" y="1845"/>
                </a:moveTo>
                <a:lnTo>
                  <a:pt x="5220" y="1864"/>
                </a:lnTo>
                <a:lnTo>
                  <a:pt x="5201" y="1901"/>
                </a:lnTo>
                <a:lnTo>
                  <a:pt x="5201" y="1939"/>
                </a:lnTo>
                <a:lnTo>
                  <a:pt x="5201" y="3337"/>
                </a:lnTo>
                <a:lnTo>
                  <a:pt x="5574" y="3337"/>
                </a:lnTo>
                <a:lnTo>
                  <a:pt x="5574" y="1939"/>
                </a:lnTo>
                <a:lnTo>
                  <a:pt x="5555" y="1901"/>
                </a:lnTo>
                <a:lnTo>
                  <a:pt x="5536" y="1864"/>
                </a:lnTo>
                <a:lnTo>
                  <a:pt x="5518" y="1845"/>
                </a:lnTo>
                <a:close/>
                <a:moveTo>
                  <a:pt x="6002" y="1845"/>
                </a:moveTo>
                <a:lnTo>
                  <a:pt x="5965" y="1864"/>
                </a:lnTo>
                <a:lnTo>
                  <a:pt x="5947" y="1901"/>
                </a:lnTo>
                <a:lnTo>
                  <a:pt x="5947" y="1939"/>
                </a:lnTo>
                <a:lnTo>
                  <a:pt x="5947" y="3337"/>
                </a:lnTo>
                <a:lnTo>
                  <a:pt x="6301" y="3337"/>
                </a:lnTo>
                <a:lnTo>
                  <a:pt x="6301" y="1939"/>
                </a:lnTo>
                <a:lnTo>
                  <a:pt x="6301" y="1901"/>
                </a:lnTo>
                <a:lnTo>
                  <a:pt x="6282" y="1864"/>
                </a:lnTo>
                <a:lnTo>
                  <a:pt x="6245" y="1845"/>
                </a:lnTo>
                <a:close/>
                <a:moveTo>
                  <a:pt x="3523" y="1286"/>
                </a:moveTo>
                <a:lnTo>
                  <a:pt x="3449" y="1305"/>
                </a:lnTo>
                <a:lnTo>
                  <a:pt x="3393" y="1342"/>
                </a:lnTo>
                <a:lnTo>
                  <a:pt x="3356" y="1398"/>
                </a:lnTo>
                <a:lnTo>
                  <a:pt x="3337" y="1473"/>
                </a:lnTo>
                <a:lnTo>
                  <a:pt x="3337" y="3691"/>
                </a:lnTo>
                <a:lnTo>
                  <a:pt x="1044" y="3691"/>
                </a:lnTo>
                <a:lnTo>
                  <a:pt x="970" y="3672"/>
                </a:lnTo>
                <a:lnTo>
                  <a:pt x="914" y="3635"/>
                </a:lnTo>
                <a:lnTo>
                  <a:pt x="858" y="3598"/>
                </a:lnTo>
                <a:lnTo>
                  <a:pt x="802" y="3542"/>
                </a:lnTo>
                <a:lnTo>
                  <a:pt x="765" y="3467"/>
                </a:lnTo>
                <a:lnTo>
                  <a:pt x="746" y="3411"/>
                </a:lnTo>
                <a:lnTo>
                  <a:pt x="746" y="3337"/>
                </a:lnTo>
                <a:lnTo>
                  <a:pt x="746" y="2032"/>
                </a:lnTo>
                <a:lnTo>
                  <a:pt x="727" y="1957"/>
                </a:lnTo>
                <a:lnTo>
                  <a:pt x="690" y="1901"/>
                </a:lnTo>
                <a:lnTo>
                  <a:pt x="634" y="1864"/>
                </a:lnTo>
                <a:lnTo>
                  <a:pt x="560" y="1845"/>
                </a:lnTo>
                <a:lnTo>
                  <a:pt x="187" y="1845"/>
                </a:lnTo>
                <a:lnTo>
                  <a:pt x="112" y="1864"/>
                </a:lnTo>
                <a:lnTo>
                  <a:pt x="56" y="1901"/>
                </a:lnTo>
                <a:lnTo>
                  <a:pt x="19" y="1957"/>
                </a:lnTo>
                <a:lnTo>
                  <a:pt x="0" y="2032"/>
                </a:lnTo>
                <a:lnTo>
                  <a:pt x="0" y="3337"/>
                </a:lnTo>
                <a:lnTo>
                  <a:pt x="0" y="3449"/>
                </a:lnTo>
                <a:lnTo>
                  <a:pt x="19" y="3560"/>
                </a:lnTo>
                <a:lnTo>
                  <a:pt x="94" y="3765"/>
                </a:lnTo>
                <a:lnTo>
                  <a:pt x="187" y="3952"/>
                </a:lnTo>
                <a:lnTo>
                  <a:pt x="317" y="4120"/>
                </a:lnTo>
                <a:lnTo>
                  <a:pt x="485" y="4250"/>
                </a:lnTo>
                <a:lnTo>
                  <a:pt x="671" y="4362"/>
                </a:lnTo>
                <a:lnTo>
                  <a:pt x="895" y="4418"/>
                </a:lnTo>
                <a:lnTo>
                  <a:pt x="1007" y="4436"/>
                </a:lnTo>
                <a:lnTo>
                  <a:pt x="3337" y="4436"/>
                </a:lnTo>
                <a:lnTo>
                  <a:pt x="3337" y="5182"/>
                </a:lnTo>
                <a:lnTo>
                  <a:pt x="1305" y="5182"/>
                </a:lnTo>
                <a:lnTo>
                  <a:pt x="1231" y="5201"/>
                </a:lnTo>
                <a:lnTo>
                  <a:pt x="1175" y="5238"/>
                </a:lnTo>
                <a:lnTo>
                  <a:pt x="1119" y="5294"/>
                </a:lnTo>
                <a:lnTo>
                  <a:pt x="1119" y="5368"/>
                </a:lnTo>
                <a:lnTo>
                  <a:pt x="1119" y="5741"/>
                </a:lnTo>
                <a:lnTo>
                  <a:pt x="1119" y="5816"/>
                </a:lnTo>
                <a:lnTo>
                  <a:pt x="1175" y="5872"/>
                </a:lnTo>
                <a:lnTo>
                  <a:pt x="1231" y="5909"/>
                </a:lnTo>
                <a:lnTo>
                  <a:pt x="1305" y="5928"/>
                </a:lnTo>
                <a:lnTo>
                  <a:pt x="6133" y="5928"/>
                </a:lnTo>
                <a:lnTo>
                  <a:pt x="6189" y="5909"/>
                </a:lnTo>
                <a:lnTo>
                  <a:pt x="6263" y="5872"/>
                </a:lnTo>
                <a:lnTo>
                  <a:pt x="6301" y="5816"/>
                </a:lnTo>
                <a:lnTo>
                  <a:pt x="6301" y="5741"/>
                </a:lnTo>
                <a:lnTo>
                  <a:pt x="6301" y="5368"/>
                </a:lnTo>
                <a:lnTo>
                  <a:pt x="6301" y="5294"/>
                </a:lnTo>
                <a:lnTo>
                  <a:pt x="6263" y="5238"/>
                </a:lnTo>
                <a:lnTo>
                  <a:pt x="6189" y="5201"/>
                </a:lnTo>
                <a:lnTo>
                  <a:pt x="6133" y="5182"/>
                </a:lnTo>
                <a:lnTo>
                  <a:pt x="4083" y="5182"/>
                </a:lnTo>
                <a:lnTo>
                  <a:pt x="4083" y="4436"/>
                </a:lnTo>
                <a:lnTo>
                  <a:pt x="6431" y="4436"/>
                </a:lnTo>
                <a:lnTo>
                  <a:pt x="6543" y="4418"/>
                </a:lnTo>
                <a:lnTo>
                  <a:pt x="6748" y="4362"/>
                </a:lnTo>
                <a:lnTo>
                  <a:pt x="6934" y="4250"/>
                </a:lnTo>
                <a:lnTo>
                  <a:pt x="7102" y="4120"/>
                </a:lnTo>
                <a:lnTo>
                  <a:pt x="7233" y="3952"/>
                </a:lnTo>
                <a:lnTo>
                  <a:pt x="7345" y="3765"/>
                </a:lnTo>
                <a:lnTo>
                  <a:pt x="7400" y="3560"/>
                </a:lnTo>
                <a:lnTo>
                  <a:pt x="7419" y="3449"/>
                </a:lnTo>
                <a:lnTo>
                  <a:pt x="7419" y="3337"/>
                </a:lnTo>
                <a:lnTo>
                  <a:pt x="7419" y="2032"/>
                </a:lnTo>
                <a:lnTo>
                  <a:pt x="7400" y="1957"/>
                </a:lnTo>
                <a:lnTo>
                  <a:pt x="7363" y="1901"/>
                </a:lnTo>
                <a:lnTo>
                  <a:pt x="7307" y="1864"/>
                </a:lnTo>
                <a:lnTo>
                  <a:pt x="7233" y="1845"/>
                </a:lnTo>
                <a:lnTo>
                  <a:pt x="6860" y="1845"/>
                </a:lnTo>
                <a:lnTo>
                  <a:pt x="6785" y="1864"/>
                </a:lnTo>
                <a:lnTo>
                  <a:pt x="6729" y="1901"/>
                </a:lnTo>
                <a:lnTo>
                  <a:pt x="6692" y="1957"/>
                </a:lnTo>
                <a:lnTo>
                  <a:pt x="6674" y="2032"/>
                </a:lnTo>
                <a:lnTo>
                  <a:pt x="6674" y="3337"/>
                </a:lnTo>
                <a:lnTo>
                  <a:pt x="6674" y="3411"/>
                </a:lnTo>
                <a:lnTo>
                  <a:pt x="6655" y="3467"/>
                </a:lnTo>
                <a:lnTo>
                  <a:pt x="6618" y="3542"/>
                </a:lnTo>
                <a:lnTo>
                  <a:pt x="6580" y="3598"/>
                </a:lnTo>
                <a:lnTo>
                  <a:pt x="6524" y="3635"/>
                </a:lnTo>
                <a:lnTo>
                  <a:pt x="6450" y="3672"/>
                </a:lnTo>
                <a:lnTo>
                  <a:pt x="6394" y="3691"/>
                </a:lnTo>
                <a:lnTo>
                  <a:pt x="4083" y="3691"/>
                </a:lnTo>
                <a:lnTo>
                  <a:pt x="4083" y="1473"/>
                </a:lnTo>
                <a:lnTo>
                  <a:pt x="4064" y="1398"/>
                </a:lnTo>
                <a:lnTo>
                  <a:pt x="4027" y="1342"/>
                </a:lnTo>
                <a:lnTo>
                  <a:pt x="3971" y="1305"/>
                </a:lnTo>
                <a:lnTo>
                  <a:pt x="3896" y="128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7" name="Google Shape;457;g2b975a0ff47_0_15897"/>
          <p:cNvSpPr/>
          <p:nvPr/>
        </p:nvSpPr>
        <p:spPr>
          <a:xfrm>
            <a:off x="4746469" y="3824751"/>
            <a:ext cx="170634" cy="170089"/>
          </a:xfrm>
          <a:custGeom>
            <a:avLst/>
            <a:gdLst/>
            <a:ahLst/>
            <a:cxnLst/>
            <a:rect l="l" t="t" r="r" b="b"/>
            <a:pathLst>
              <a:path w="5947" h="5928" extrusionOk="0">
                <a:moveTo>
                  <a:pt x="3169" y="1473"/>
                </a:moveTo>
                <a:lnTo>
                  <a:pt x="3337" y="1845"/>
                </a:lnTo>
                <a:lnTo>
                  <a:pt x="3710" y="2032"/>
                </a:lnTo>
                <a:lnTo>
                  <a:pt x="3337" y="2218"/>
                </a:lnTo>
                <a:lnTo>
                  <a:pt x="3169" y="2591"/>
                </a:lnTo>
                <a:lnTo>
                  <a:pt x="2983" y="2218"/>
                </a:lnTo>
                <a:lnTo>
                  <a:pt x="2610" y="2032"/>
                </a:lnTo>
                <a:lnTo>
                  <a:pt x="2983" y="1845"/>
                </a:lnTo>
                <a:lnTo>
                  <a:pt x="3169" y="1473"/>
                </a:lnTo>
                <a:close/>
                <a:moveTo>
                  <a:pt x="4828" y="0"/>
                </a:moveTo>
                <a:lnTo>
                  <a:pt x="2647" y="1230"/>
                </a:lnTo>
                <a:lnTo>
                  <a:pt x="2461" y="1361"/>
                </a:lnTo>
                <a:lnTo>
                  <a:pt x="2293" y="1529"/>
                </a:lnTo>
                <a:lnTo>
                  <a:pt x="2144" y="1715"/>
                </a:lnTo>
                <a:lnTo>
                  <a:pt x="2032" y="1920"/>
                </a:lnTo>
                <a:lnTo>
                  <a:pt x="746" y="4809"/>
                </a:lnTo>
                <a:lnTo>
                  <a:pt x="2424" y="4809"/>
                </a:lnTo>
                <a:lnTo>
                  <a:pt x="2237" y="4455"/>
                </a:lnTo>
                <a:lnTo>
                  <a:pt x="1492" y="4082"/>
                </a:lnTo>
                <a:lnTo>
                  <a:pt x="2237" y="3709"/>
                </a:lnTo>
                <a:lnTo>
                  <a:pt x="2610" y="2964"/>
                </a:lnTo>
                <a:lnTo>
                  <a:pt x="2983" y="3709"/>
                </a:lnTo>
                <a:lnTo>
                  <a:pt x="3710" y="4082"/>
                </a:lnTo>
                <a:lnTo>
                  <a:pt x="2983" y="4455"/>
                </a:lnTo>
                <a:lnTo>
                  <a:pt x="2797" y="4809"/>
                </a:lnTo>
                <a:lnTo>
                  <a:pt x="5201" y="4809"/>
                </a:lnTo>
                <a:lnTo>
                  <a:pt x="4195" y="2479"/>
                </a:lnTo>
                <a:lnTo>
                  <a:pt x="4157" y="2349"/>
                </a:lnTo>
                <a:lnTo>
                  <a:pt x="4139" y="2218"/>
                </a:lnTo>
                <a:lnTo>
                  <a:pt x="4139" y="2088"/>
                </a:lnTo>
                <a:lnTo>
                  <a:pt x="4176" y="1957"/>
                </a:lnTo>
                <a:lnTo>
                  <a:pt x="4828" y="0"/>
                </a:lnTo>
                <a:close/>
                <a:moveTo>
                  <a:pt x="187" y="5182"/>
                </a:moveTo>
                <a:lnTo>
                  <a:pt x="112" y="5201"/>
                </a:lnTo>
                <a:lnTo>
                  <a:pt x="56" y="5238"/>
                </a:lnTo>
                <a:lnTo>
                  <a:pt x="19" y="5294"/>
                </a:lnTo>
                <a:lnTo>
                  <a:pt x="1" y="5368"/>
                </a:lnTo>
                <a:lnTo>
                  <a:pt x="1" y="5741"/>
                </a:lnTo>
                <a:lnTo>
                  <a:pt x="19" y="5816"/>
                </a:lnTo>
                <a:lnTo>
                  <a:pt x="56" y="5872"/>
                </a:lnTo>
                <a:lnTo>
                  <a:pt x="112" y="5909"/>
                </a:lnTo>
                <a:lnTo>
                  <a:pt x="187" y="5928"/>
                </a:lnTo>
                <a:lnTo>
                  <a:pt x="5760" y="5928"/>
                </a:lnTo>
                <a:lnTo>
                  <a:pt x="5835" y="5909"/>
                </a:lnTo>
                <a:lnTo>
                  <a:pt x="5891" y="5872"/>
                </a:lnTo>
                <a:lnTo>
                  <a:pt x="5928" y="5816"/>
                </a:lnTo>
                <a:lnTo>
                  <a:pt x="5947" y="5741"/>
                </a:lnTo>
                <a:lnTo>
                  <a:pt x="5947" y="5368"/>
                </a:lnTo>
                <a:lnTo>
                  <a:pt x="5928" y="5294"/>
                </a:lnTo>
                <a:lnTo>
                  <a:pt x="5891" y="5238"/>
                </a:lnTo>
                <a:lnTo>
                  <a:pt x="5835" y="5201"/>
                </a:lnTo>
                <a:lnTo>
                  <a:pt x="5760" y="518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8" name="Google Shape;458;g2b975a0ff47_0_15897"/>
          <p:cNvSpPr/>
          <p:nvPr/>
        </p:nvSpPr>
        <p:spPr>
          <a:xfrm>
            <a:off x="4327720" y="3824751"/>
            <a:ext cx="170118" cy="148713"/>
          </a:xfrm>
          <a:custGeom>
            <a:avLst/>
            <a:gdLst/>
            <a:ahLst/>
            <a:cxnLst/>
            <a:rect l="l" t="t" r="r" b="b"/>
            <a:pathLst>
              <a:path w="5929" h="5183" extrusionOk="0">
                <a:moveTo>
                  <a:pt x="1380" y="0"/>
                </a:moveTo>
                <a:lnTo>
                  <a:pt x="1249" y="19"/>
                </a:lnTo>
                <a:lnTo>
                  <a:pt x="1100" y="56"/>
                </a:lnTo>
                <a:lnTo>
                  <a:pt x="951" y="112"/>
                </a:lnTo>
                <a:lnTo>
                  <a:pt x="821" y="168"/>
                </a:lnTo>
                <a:lnTo>
                  <a:pt x="690" y="261"/>
                </a:lnTo>
                <a:lnTo>
                  <a:pt x="578" y="354"/>
                </a:lnTo>
                <a:lnTo>
                  <a:pt x="448" y="466"/>
                </a:lnTo>
                <a:lnTo>
                  <a:pt x="336" y="597"/>
                </a:lnTo>
                <a:lnTo>
                  <a:pt x="243" y="746"/>
                </a:lnTo>
                <a:lnTo>
                  <a:pt x="150" y="895"/>
                </a:lnTo>
                <a:lnTo>
                  <a:pt x="94" y="1044"/>
                </a:lnTo>
                <a:lnTo>
                  <a:pt x="38" y="1212"/>
                </a:lnTo>
                <a:lnTo>
                  <a:pt x="19" y="1361"/>
                </a:lnTo>
                <a:lnTo>
                  <a:pt x="1" y="1529"/>
                </a:lnTo>
                <a:lnTo>
                  <a:pt x="1" y="1696"/>
                </a:lnTo>
                <a:lnTo>
                  <a:pt x="19" y="1864"/>
                </a:lnTo>
                <a:lnTo>
                  <a:pt x="57" y="2032"/>
                </a:lnTo>
                <a:lnTo>
                  <a:pt x="94" y="2181"/>
                </a:lnTo>
                <a:lnTo>
                  <a:pt x="168" y="2349"/>
                </a:lnTo>
                <a:lnTo>
                  <a:pt x="243" y="2479"/>
                </a:lnTo>
                <a:lnTo>
                  <a:pt x="355" y="2628"/>
                </a:lnTo>
                <a:lnTo>
                  <a:pt x="467" y="2759"/>
                </a:lnTo>
                <a:lnTo>
                  <a:pt x="2703" y="5070"/>
                </a:lnTo>
                <a:lnTo>
                  <a:pt x="2759" y="5126"/>
                </a:lnTo>
                <a:lnTo>
                  <a:pt x="2834" y="5163"/>
                </a:lnTo>
                <a:lnTo>
                  <a:pt x="2890" y="5182"/>
                </a:lnTo>
                <a:lnTo>
                  <a:pt x="3039" y="5182"/>
                </a:lnTo>
                <a:lnTo>
                  <a:pt x="3113" y="5163"/>
                </a:lnTo>
                <a:lnTo>
                  <a:pt x="3169" y="5126"/>
                </a:lnTo>
                <a:lnTo>
                  <a:pt x="3225" y="5070"/>
                </a:lnTo>
                <a:lnTo>
                  <a:pt x="5481" y="2759"/>
                </a:lnTo>
                <a:lnTo>
                  <a:pt x="5593" y="2628"/>
                </a:lnTo>
                <a:lnTo>
                  <a:pt x="5686" y="2479"/>
                </a:lnTo>
                <a:lnTo>
                  <a:pt x="5760" y="2349"/>
                </a:lnTo>
                <a:lnTo>
                  <a:pt x="5835" y="2181"/>
                </a:lnTo>
                <a:lnTo>
                  <a:pt x="5891" y="2032"/>
                </a:lnTo>
                <a:lnTo>
                  <a:pt x="5909" y="1864"/>
                </a:lnTo>
                <a:lnTo>
                  <a:pt x="5928" y="1696"/>
                </a:lnTo>
                <a:lnTo>
                  <a:pt x="5928" y="1529"/>
                </a:lnTo>
                <a:lnTo>
                  <a:pt x="5928" y="1361"/>
                </a:lnTo>
                <a:lnTo>
                  <a:pt x="5891" y="1212"/>
                </a:lnTo>
                <a:lnTo>
                  <a:pt x="5835" y="1044"/>
                </a:lnTo>
                <a:lnTo>
                  <a:pt x="5779" y="895"/>
                </a:lnTo>
                <a:lnTo>
                  <a:pt x="5704" y="746"/>
                </a:lnTo>
                <a:lnTo>
                  <a:pt x="5611" y="597"/>
                </a:lnTo>
                <a:lnTo>
                  <a:pt x="5481" y="466"/>
                </a:lnTo>
                <a:lnTo>
                  <a:pt x="5369" y="354"/>
                </a:lnTo>
                <a:lnTo>
                  <a:pt x="5238" y="261"/>
                </a:lnTo>
                <a:lnTo>
                  <a:pt x="5108" y="168"/>
                </a:lnTo>
                <a:lnTo>
                  <a:pt x="4977" y="112"/>
                </a:lnTo>
                <a:lnTo>
                  <a:pt x="4828" y="56"/>
                </a:lnTo>
                <a:lnTo>
                  <a:pt x="4698" y="19"/>
                </a:lnTo>
                <a:lnTo>
                  <a:pt x="4549" y="0"/>
                </a:lnTo>
                <a:lnTo>
                  <a:pt x="4250" y="0"/>
                </a:lnTo>
                <a:lnTo>
                  <a:pt x="4120" y="19"/>
                </a:lnTo>
                <a:lnTo>
                  <a:pt x="3971" y="56"/>
                </a:lnTo>
                <a:lnTo>
                  <a:pt x="3822" y="93"/>
                </a:lnTo>
                <a:lnTo>
                  <a:pt x="3691" y="149"/>
                </a:lnTo>
                <a:lnTo>
                  <a:pt x="3561" y="224"/>
                </a:lnTo>
                <a:lnTo>
                  <a:pt x="3430" y="298"/>
                </a:lnTo>
                <a:lnTo>
                  <a:pt x="3318" y="392"/>
                </a:lnTo>
                <a:lnTo>
                  <a:pt x="3188" y="503"/>
                </a:lnTo>
                <a:lnTo>
                  <a:pt x="2964" y="746"/>
                </a:lnTo>
                <a:lnTo>
                  <a:pt x="2741" y="503"/>
                </a:lnTo>
                <a:lnTo>
                  <a:pt x="2629" y="392"/>
                </a:lnTo>
                <a:lnTo>
                  <a:pt x="2498" y="298"/>
                </a:lnTo>
                <a:lnTo>
                  <a:pt x="2386" y="224"/>
                </a:lnTo>
                <a:lnTo>
                  <a:pt x="2237" y="149"/>
                </a:lnTo>
                <a:lnTo>
                  <a:pt x="2107" y="93"/>
                </a:lnTo>
                <a:lnTo>
                  <a:pt x="1958" y="56"/>
                </a:lnTo>
                <a:lnTo>
                  <a:pt x="1827" y="19"/>
                </a:lnTo>
                <a:lnTo>
                  <a:pt x="167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59" name="Google Shape;459;g2b975a0ff47_0_15897"/>
          <p:cNvSpPr/>
          <p:nvPr/>
        </p:nvSpPr>
        <p:spPr>
          <a:xfrm>
            <a:off x="3930375" y="3824751"/>
            <a:ext cx="127854" cy="170089"/>
          </a:xfrm>
          <a:custGeom>
            <a:avLst/>
            <a:gdLst/>
            <a:ahLst/>
            <a:cxnLst/>
            <a:rect l="l" t="t" r="r" b="b"/>
            <a:pathLst>
              <a:path w="4456" h="5928" extrusionOk="0">
                <a:moveTo>
                  <a:pt x="2666" y="0"/>
                </a:moveTo>
                <a:lnTo>
                  <a:pt x="2554" y="37"/>
                </a:lnTo>
                <a:lnTo>
                  <a:pt x="2461" y="93"/>
                </a:lnTo>
                <a:lnTo>
                  <a:pt x="2386" y="149"/>
                </a:lnTo>
                <a:lnTo>
                  <a:pt x="2312" y="242"/>
                </a:lnTo>
                <a:lnTo>
                  <a:pt x="2256" y="336"/>
                </a:lnTo>
                <a:lnTo>
                  <a:pt x="2237" y="429"/>
                </a:lnTo>
                <a:lnTo>
                  <a:pt x="2218" y="541"/>
                </a:lnTo>
                <a:lnTo>
                  <a:pt x="2237" y="653"/>
                </a:lnTo>
                <a:lnTo>
                  <a:pt x="2256" y="764"/>
                </a:lnTo>
                <a:lnTo>
                  <a:pt x="2312" y="858"/>
                </a:lnTo>
                <a:lnTo>
                  <a:pt x="2386" y="951"/>
                </a:lnTo>
                <a:lnTo>
                  <a:pt x="2461" y="1007"/>
                </a:lnTo>
                <a:lnTo>
                  <a:pt x="2554" y="1063"/>
                </a:lnTo>
                <a:lnTo>
                  <a:pt x="2666" y="1100"/>
                </a:lnTo>
                <a:lnTo>
                  <a:pt x="2889" y="1100"/>
                </a:lnTo>
                <a:lnTo>
                  <a:pt x="3001" y="1063"/>
                </a:lnTo>
                <a:lnTo>
                  <a:pt x="3094" y="1007"/>
                </a:lnTo>
                <a:lnTo>
                  <a:pt x="3169" y="951"/>
                </a:lnTo>
                <a:lnTo>
                  <a:pt x="3244" y="858"/>
                </a:lnTo>
                <a:lnTo>
                  <a:pt x="3299" y="764"/>
                </a:lnTo>
                <a:lnTo>
                  <a:pt x="3318" y="653"/>
                </a:lnTo>
                <a:lnTo>
                  <a:pt x="3337" y="541"/>
                </a:lnTo>
                <a:lnTo>
                  <a:pt x="3318" y="429"/>
                </a:lnTo>
                <a:lnTo>
                  <a:pt x="3299" y="336"/>
                </a:lnTo>
                <a:lnTo>
                  <a:pt x="3244" y="242"/>
                </a:lnTo>
                <a:lnTo>
                  <a:pt x="3169" y="149"/>
                </a:lnTo>
                <a:lnTo>
                  <a:pt x="3094" y="93"/>
                </a:lnTo>
                <a:lnTo>
                  <a:pt x="3001" y="37"/>
                </a:lnTo>
                <a:lnTo>
                  <a:pt x="2889" y="0"/>
                </a:lnTo>
                <a:close/>
                <a:moveTo>
                  <a:pt x="1249" y="1100"/>
                </a:moveTo>
                <a:lnTo>
                  <a:pt x="1063" y="1119"/>
                </a:lnTo>
                <a:lnTo>
                  <a:pt x="895" y="1156"/>
                </a:lnTo>
                <a:lnTo>
                  <a:pt x="727" y="1230"/>
                </a:lnTo>
                <a:lnTo>
                  <a:pt x="578" y="1342"/>
                </a:lnTo>
                <a:lnTo>
                  <a:pt x="448" y="1473"/>
                </a:lnTo>
                <a:lnTo>
                  <a:pt x="354" y="1622"/>
                </a:lnTo>
                <a:lnTo>
                  <a:pt x="298" y="1790"/>
                </a:lnTo>
                <a:lnTo>
                  <a:pt x="0" y="2927"/>
                </a:lnTo>
                <a:lnTo>
                  <a:pt x="0" y="3001"/>
                </a:lnTo>
                <a:lnTo>
                  <a:pt x="19" y="3076"/>
                </a:lnTo>
                <a:lnTo>
                  <a:pt x="75" y="3113"/>
                </a:lnTo>
                <a:lnTo>
                  <a:pt x="131" y="3150"/>
                </a:lnTo>
                <a:lnTo>
                  <a:pt x="876" y="3337"/>
                </a:lnTo>
                <a:lnTo>
                  <a:pt x="951" y="3337"/>
                </a:lnTo>
                <a:lnTo>
                  <a:pt x="1025" y="3299"/>
                </a:lnTo>
                <a:lnTo>
                  <a:pt x="1081" y="3262"/>
                </a:lnTo>
                <a:lnTo>
                  <a:pt x="1100" y="3188"/>
                </a:lnTo>
                <a:lnTo>
                  <a:pt x="1585" y="1342"/>
                </a:lnTo>
                <a:lnTo>
                  <a:pt x="1585" y="1286"/>
                </a:lnTo>
                <a:lnTo>
                  <a:pt x="1566" y="1212"/>
                </a:lnTo>
                <a:lnTo>
                  <a:pt x="1510" y="1156"/>
                </a:lnTo>
                <a:lnTo>
                  <a:pt x="1435" y="1137"/>
                </a:lnTo>
                <a:lnTo>
                  <a:pt x="1249" y="1100"/>
                </a:lnTo>
                <a:close/>
                <a:moveTo>
                  <a:pt x="1342" y="3859"/>
                </a:moveTo>
                <a:lnTo>
                  <a:pt x="932" y="5462"/>
                </a:lnTo>
                <a:lnTo>
                  <a:pt x="914" y="5536"/>
                </a:lnTo>
                <a:lnTo>
                  <a:pt x="932" y="5611"/>
                </a:lnTo>
                <a:lnTo>
                  <a:pt x="951" y="5685"/>
                </a:lnTo>
                <a:lnTo>
                  <a:pt x="969" y="5760"/>
                </a:lnTo>
                <a:lnTo>
                  <a:pt x="1025" y="5816"/>
                </a:lnTo>
                <a:lnTo>
                  <a:pt x="1063" y="5853"/>
                </a:lnTo>
                <a:lnTo>
                  <a:pt x="1137" y="5890"/>
                </a:lnTo>
                <a:lnTo>
                  <a:pt x="1212" y="5928"/>
                </a:lnTo>
                <a:lnTo>
                  <a:pt x="1286" y="5928"/>
                </a:lnTo>
                <a:lnTo>
                  <a:pt x="1417" y="5909"/>
                </a:lnTo>
                <a:lnTo>
                  <a:pt x="1529" y="5853"/>
                </a:lnTo>
                <a:lnTo>
                  <a:pt x="1603" y="5760"/>
                </a:lnTo>
                <a:lnTo>
                  <a:pt x="1659" y="5648"/>
                </a:lnTo>
                <a:lnTo>
                  <a:pt x="1939" y="4474"/>
                </a:lnTo>
                <a:lnTo>
                  <a:pt x="1342" y="3859"/>
                </a:lnTo>
                <a:close/>
                <a:moveTo>
                  <a:pt x="2349" y="1473"/>
                </a:moveTo>
                <a:lnTo>
                  <a:pt x="2237" y="1510"/>
                </a:lnTo>
                <a:lnTo>
                  <a:pt x="2144" y="1547"/>
                </a:lnTo>
                <a:lnTo>
                  <a:pt x="2051" y="1622"/>
                </a:lnTo>
                <a:lnTo>
                  <a:pt x="1957" y="1696"/>
                </a:lnTo>
                <a:lnTo>
                  <a:pt x="1901" y="1771"/>
                </a:lnTo>
                <a:lnTo>
                  <a:pt x="1846" y="1883"/>
                </a:lnTo>
                <a:lnTo>
                  <a:pt x="1808" y="1995"/>
                </a:lnTo>
                <a:lnTo>
                  <a:pt x="1491" y="3243"/>
                </a:lnTo>
                <a:lnTo>
                  <a:pt x="1473" y="3337"/>
                </a:lnTo>
                <a:lnTo>
                  <a:pt x="1491" y="3430"/>
                </a:lnTo>
                <a:lnTo>
                  <a:pt x="1529" y="3523"/>
                </a:lnTo>
                <a:lnTo>
                  <a:pt x="1585" y="3598"/>
                </a:lnTo>
                <a:lnTo>
                  <a:pt x="2591" y="4604"/>
                </a:lnTo>
                <a:lnTo>
                  <a:pt x="2591" y="5555"/>
                </a:lnTo>
                <a:lnTo>
                  <a:pt x="2591" y="5611"/>
                </a:lnTo>
                <a:lnTo>
                  <a:pt x="2610" y="5685"/>
                </a:lnTo>
                <a:lnTo>
                  <a:pt x="2647" y="5741"/>
                </a:lnTo>
                <a:lnTo>
                  <a:pt x="2684" y="5797"/>
                </a:lnTo>
                <a:lnTo>
                  <a:pt x="2740" y="5853"/>
                </a:lnTo>
                <a:lnTo>
                  <a:pt x="2796" y="5890"/>
                </a:lnTo>
                <a:lnTo>
                  <a:pt x="2871" y="5909"/>
                </a:lnTo>
                <a:lnTo>
                  <a:pt x="2927" y="5928"/>
                </a:lnTo>
                <a:lnTo>
                  <a:pt x="3020" y="5928"/>
                </a:lnTo>
                <a:lnTo>
                  <a:pt x="3094" y="5909"/>
                </a:lnTo>
                <a:lnTo>
                  <a:pt x="3150" y="5872"/>
                </a:lnTo>
                <a:lnTo>
                  <a:pt x="3225" y="5834"/>
                </a:lnTo>
                <a:lnTo>
                  <a:pt x="3262" y="5778"/>
                </a:lnTo>
                <a:lnTo>
                  <a:pt x="3299" y="5704"/>
                </a:lnTo>
                <a:lnTo>
                  <a:pt x="3318" y="5629"/>
                </a:lnTo>
                <a:lnTo>
                  <a:pt x="3337" y="5555"/>
                </a:lnTo>
                <a:lnTo>
                  <a:pt x="3337" y="4604"/>
                </a:lnTo>
                <a:lnTo>
                  <a:pt x="3318" y="4455"/>
                </a:lnTo>
                <a:lnTo>
                  <a:pt x="3281" y="4306"/>
                </a:lnTo>
                <a:lnTo>
                  <a:pt x="3206" y="4175"/>
                </a:lnTo>
                <a:lnTo>
                  <a:pt x="3113" y="4064"/>
                </a:lnTo>
                <a:lnTo>
                  <a:pt x="2572" y="3523"/>
                </a:lnTo>
                <a:lnTo>
                  <a:pt x="2572" y="3504"/>
                </a:lnTo>
                <a:lnTo>
                  <a:pt x="2815" y="2591"/>
                </a:lnTo>
                <a:lnTo>
                  <a:pt x="3076" y="2852"/>
                </a:lnTo>
                <a:lnTo>
                  <a:pt x="3132" y="2889"/>
                </a:lnTo>
                <a:lnTo>
                  <a:pt x="3188" y="2927"/>
                </a:lnTo>
                <a:lnTo>
                  <a:pt x="3262" y="2945"/>
                </a:lnTo>
                <a:lnTo>
                  <a:pt x="3337" y="2964"/>
                </a:lnTo>
                <a:lnTo>
                  <a:pt x="3896" y="2964"/>
                </a:lnTo>
                <a:lnTo>
                  <a:pt x="3896" y="5741"/>
                </a:lnTo>
                <a:lnTo>
                  <a:pt x="3915" y="5816"/>
                </a:lnTo>
                <a:lnTo>
                  <a:pt x="3952" y="5872"/>
                </a:lnTo>
                <a:lnTo>
                  <a:pt x="4008" y="5909"/>
                </a:lnTo>
                <a:lnTo>
                  <a:pt x="4082" y="5928"/>
                </a:lnTo>
                <a:lnTo>
                  <a:pt x="4269" y="5928"/>
                </a:lnTo>
                <a:lnTo>
                  <a:pt x="4343" y="5909"/>
                </a:lnTo>
                <a:lnTo>
                  <a:pt x="4399" y="5872"/>
                </a:lnTo>
                <a:lnTo>
                  <a:pt x="4436" y="5816"/>
                </a:lnTo>
                <a:lnTo>
                  <a:pt x="4455" y="5741"/>
                </a:lnTo>
                <a:lnTo>
                  <a:pt x="4455" y="2032"/>
                </a:lnTo>
                <a:lnTo>
                  <a:pt x="4436" y="1957"/>
                </a:lnTo>
                <a:lnTo>
                  <a:pt x="4399" y="1901"/>
                </a:lnTo>
                <a:lnTo>
                  <a:pt x="4343" y="1864"/>
                </a:lnTo>
                <a:lnTo>
                  <a:pt x="4269" y="1845"/>
                </a:lnTo>
                <a:lnTo>
                  <a:pt x="4082" y="1845"/>
                </a:lnTo>
                <a:lnTo>
                  <a:pt x="4008" y="1864"/>
                </a:lnTo>
                <a:lnTo>
                  <a:pt x="3952" y="1901"/>
                </a:lnTo>
                <a:lnTo>
                  <a:pt x="3915" y="1957"/>
                </a:lnTo>
                <a:lnTo>
                  <a:pt x="3896" y="2032"/>
                </a:lnTo>
                <a:lnTo>
                  <a:pt x="3896" y="2218"/>
                </a:lnTo>
                <a:lnTo>
                  <a:pt x="3486" y="2218"/>
                </a:lnTo>
                <a:lnTo>
                  <a:pt x="2945" y="1678"/>
                </a:lnTo>
                <a:lnTo>
                  <a:pt x="2833" y="1585"/>
                </a:lnTo>
                <a:lnTo>
                  <a:pt x="2722" y="1529"/>
                </a:lnTo>
                <a:lnTo>
                  <a:pt x="2591" y="1491"/>
                </a:lnTo>
                <a:lnTo>
                  <a:pt x="2461" y="147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0" name="Google Shape;460;g2b975a0ff47_0_15897"/>
          <p:cNvSpPr/>
          <p:nvPr/>
        </p:nvSpPr>
        <p:spPr>
          <a:xfrm>
            <a:off x="9093857" y="3407579"/>
            <a:ext cx="191494" cy="170118"/>
          </a:xfrm>
          <a:custGeom>
            <a:avLst/>
            <a:gdLst/>
            <a:ahLst/>
            <a:cxnLst/>
            <a:rect l="l" t="t" r="r" b="b"/>
            <a:pathLst>
              <a:path w="6674" h="5929" extrusionOk="0">
                <a:moveTo>
                  <a:pt x="6003" y="747"/>
                </a:moveTo>
                <a:lnTo>
                  <a:pt x="6059" y="802"/>
                </a:lnTo>
                <a:lnTo>
                  <a:pt x="6115" y="858"/>
                </a:lnTo>
                <a:lnTo>
                  <a:pt x="6115" y="933"/>
                </a:lnTo>
                <a:lnTo>
                  <a:pt x="6115" y="989"/>
                </a:lnTo>
                <a:lnTo>
                  <a:pt x="6059" y="1063"/>
                </a:lnTo>
                <a:lnTo>
                  <a:pt x="6003" y="1101"/>
                </a:lnTo>
                <a:lnTo>
                  <a:pt x="5928" y="1119"/>
                </a:lnTo>
                <a:lnTo>
                  <a:pt x="5854" y="1101"/>
                </a:lnTo>
                <a:lnTo>
                  <a:pt x="5798" y="1063"/>
                </a:lnTo>
                <a:lnTo>
                  <a:pt x="5761" y="989"/>
                </a:lnTo>
                <a:lnTo>
                  <a:pt x="5742" y="933"/>
                </a:lnTo>
                <a:lnTo>
                  <a:pt x="5761" y="858"/>
                </a:lnTo>
                <a:lnTo>
                  <a:pt x="5798" y="802"/>
                </a:lnTo>
                <a:lnTo>
                  <a:pt x="5854" y="747"/>
                </a:lnTo>
                <a:close/>
                <a:moveTo>
                  <a:pt x="5034" y="1"/>
                </a:moveTo>
                <a:lnTo>
                  <a:pt x="4884" y="57"/>
                </a:lnTo>
                <a:lnTo>
                  <a:pt x="4754" y="131"/>
                </a:lnTo>
                <a:lnTo>
                  <a:pt x="4623" y="225"/>
                </a:lnTo>
                <a:lnTo>
                  <a:pt x="4493" y="336"/>
                </a:lnTo>
                <a:lnTo>
                  <a:pt x="4363" y="467"/>
                </a:lnTo>
                <a:lnTo>
                  <a:pt x="4139" y="728"/>
                </a:lnTo>
                <a:lnTo>
                  <a:pt x="3952" y="1008"/>
                </a:lnTo>
                <a:lnTo>
                  <a:pt x="3822" y="1250"/>
                </a:lnTo>
                <a:lnTo>
                  <a:pt x="3710" y="1474"/>
                </a:lnTo>
                <a:lnTo>
                  <a:pt x="1846" y="1474"/>
                </a:lnTo>
                <a:lnTo>
                  <a:pt x="1734" y="1492"/>
                </a:lnTo>
                <a:lnTo>
                  <a:pt x="1604" y="1511"/>
                </a:lnTo>
                <a:lnTo>
                  <a:pt x="1492" y="1529"/>
                </a:lnTo>
                <a:lnTo>
                  <a:pt x="1380" y="1585"/>
                </a:lnTo>
                <a:lnTo>
                  <a:pt x="1287" y="1641"/>
                </a:lnTo>
                <a:lnTo>
                  <a:pt x="1194" y="1697"/>
                </a:lnTo>
                <a:lnTo>
                  <a:pt x="1101" y="1772"/>
                </a:lnTo>
                <a:lnTo>
                  <a:pt x="1026" y="1865"/>
                </a:lnTo>
                <a:lnTo>
                  <a:pt x="1026" y="1846"/>
                </a:lnTo>
                <a:lnTo>
                  <a:pt x="802" y="1865"/>
                </a:lnTo>
                <a:lnTo>
                  <a:pt x="616" y="1921"/>
                </a:lnTo>
                <a:lnTo>
                  <a:pt x="448" y="2014"/>
                </a:lnTo>
                <a:lnTo>
                  <a:pt x="299" y="2145"/>
                </a:lnTo>
                <a:lnTo>
                  <a:pt x="169" y="2294"/>
                </a:lnTo>
                <a:lnTo>
                  <a:pt x="75" y="2480"/>
                </a:lnTo>
                <a:lnTo>
                  <a:pt x="19" y="2666"/>
                </a:lnTo>
                <a:lnTo>
                  <a:pt x="1" y="2872"/>
                </a:lnTo>
                <a:lnTo>
                  <a:pt x="1" y="3524"/>
                </a:lnTo>
                <a:lnTo>
                  <a:pt x="19" y="3598"/>
                </a:lnTo>
                <a:lnTo>
                  <a:pt x="57" y="3654"/>
                </a:lnTo>
                <a:lnTo>
                  <a:pt x="113" y="3692"/>
                </a:lnTo>
                <a:lnTo>
                  <a:pt x="187" y="3710"/>
                </a:lnTo>
                <a:lnTo>
                  <a:pt x="374" y="3710"/>
                </a:lnTo>
                <a:lnTo>
                  <a:pt x="448" y="3692"/>
                </a:lnTo>
                <a:lnTo>
                  <a:pt x="504" y="3654"/>
                </a:lnTo>
                <a:lnTo>
                  <a:pt x="541" y="3598"/>
                </a:lnTo>
                <a:lnTo>
                  <a:pt x="560" y="3524"/>
                </a:lnTo>
                <a:lnTo>
                  <a:pt x="560" y="2872"/>
                </a:lnTo>
                <a:lnTo>
                  <a:pt x="560" y="2760"/>
                </a:lnTo>
                <a:lnTo>
                  <a:pt x="616" y="2666"/>
                </a:lnTo>
                <a:lnTo>
                  <a:pt x="672" y="2573"/>
                </a:lnTo>
                <a:lnTo>
                  <a:pt x="746" y="2499"/>
                </a:lnTo>
                <a:lnTo>
                  <a:pt x="746" y="2592"/>
                </a:lnTo>
                <a:lnTo>
                  <a:pt x="746" y="2704"/>
                </a:lnTo>
                <a:lnTo>
                  <a:pt x="765" y="2816"/>
                </a:lnTo>
                <a:lnTo>
                  <a:pt x="802" y="2927"/>
                </a:lnTo>
                <a:lnTo>
                  <a:pt x="840" y="3039"/>
                </a:lnTo>
                <a:lnTo>
                  <a:pt x="877" y="3132"/>
                </a:lnTo>
                <a:lnTo>
                  <a:pt x="951" y="3226"/>
                </a:lnTo>
                <a:lnTo>
                  <a:pt x="1101" y="3393"/>
                </a:lnTo>
                <a:lnTo>
                  <a:pt x="802" y="4195"/>
                </a:lnTo>
                <a:lnTo>
                  <a:pt x="765" y="4307"/>
                </a:lnTo>
                <a:lnTo>
                  <a:pt x="746" y="4419"/>
                </a:lnTo>
                <a:lnTo>
                  <a:pt x="746" y="4530"/>
                </a:lnTo>
                <a:lnTo>
                  <a:pt x="765" y="4642"/>
                </a:lnTo>
                <a:lnTo>
                  <a:pt x="1063" y="5798"/>
                </a:lnTo>
                <a:lnTo>
                  <a:pt x="1082" y="5854"/>
                </a:lnTo>
                <a:lnTo>
                  <a:pt x="1119" y="5891"/>
                </a:lnTo>
                <a:lnTo>
                  <a:pt x="1175" y="5928"/>
                </a:lnTo>
                <a:lnTo>
                  <a:pt x="1995" y="5928"/>
                </a:lnTo>
                <a:lnTo>
                  <a:pt x="2088" y="5910"/>
                </a:lnTo>
                <a:lnTo>
                  <a:pt x="2144" y="5854"/>
                </a:lnTo>
                <a:lnTo>
                  <a:pt x="2182" y="5779"/>
                </a:lnTo>
                <a:lnTo>
                  <a:pt x="2182" y="5705"/>
                </a:lnTo>
                <a:lnTo>
                  <a:pt x="1883" y="4475"/>
                </a:lnTo>
                <a:lnTo>
                  <a:pt x="2163" y="3748"/>
                </a:lnTo>
                <a:lnTo>
                  <a:pt x="3710" y="4009"/>
                </a:lnTo>
                <a:lnTo>
                  <a:pt x="3710" y="5742"/>
                </a:lnTo>
                <a:lnTo>
                  <a:pt x="3729" y="5817"/>
                </a:lnTo>
                <a:lnTo>
                  <a:pt x="3766" y="5873"/>
                </a:lnTo>
                <a:lnTo>
                  <a:pt x="3822" y="5910"/>
                </a:lnTo>
                <a:lnTo>
                  <a:pt x="3897" y="5928"/>
                </a:lnTo>
                <a:lnTo>
                  <a:pt x="4642" y="5928"/>
                </a:lnTo>
                <a:lnTo>
                  <a:pt x="4717" y="5910"/>
                </a:lnTo>
                <a:lnTo>
                  <a:pt x="4773" y="5873"/>
                </a:lnTo>
                <a:lnTo>
                  <a:pt x="4810" y="5817"/>
                </a:lnTo>
                <a:lnTo>
                  <a:pt x="4829" y="5742"/>
                </a:lnTo>
                <a:lnTo>
                  <a:pt x="4829" y="3692"/>
                </a:lnTo>
                <a:lnTo>
                  <a:pt x="4903" y="3598"/>
                </a:lnTo>
                <a:lnTo>
                  <a:pt x="4978" y="3487"/>
                </a:lnTo>
                <a:lnTo>
                  <a:pt x="5034" y="3393"/>
                </a:lnTo>
                <a:lnTo>
                  <a:pt x="5089" y="3282"/>
                </a:lnTo>
                <a:lnTo>
                  <a:pt x="5145" y="3151"/>
                </a:lnTo>
                <a:lnTo>
                  <a:pt x="5164" y="3039"/>
                </a:lnTo>
                <a:lnTo>
                  <a:pt x="5183" y="2909"/>
                </a:lnTo>
                <a:lnTo>
                  <a:pt x="5201" y="2778"/>
                </a:lnTo>
                <a:lnTo>
                  <a:pt x="5201" y="2760"/>
                </a:lnTo>
                <a:lnTo>
                  <a:pt x="5201" y="1585"/>
                </a:lnTo>
                <a:lnTo>
                  <a:pt x="5369" y="1679"/>
                </a:lnTo>
                <a:lnTo>
                  <a:pt x="5593" y="2107"/>
                </a:lnTo>
                <a:lnTo>
                  <a:pt x="5630" y="2163"/>
                </a:lnTo>
                <a:lnTo>
                  <a:pt x="5686" y="2219"/>
                </a:lnTo>
                <a:lnTo>
                  <a:pt x="5742" y="2256"/>
                </a:lnTo>
                <a:lnTo>
                  <a:pt x="5798" y="2275"/>
                </a:lnTo>
                <a:lnTo>
                  <a:pt x="5854" y="2294"/>
                </a:lnTo>
                <a:lnTo>
                  <a:pt x="5928" y="2312"/>
                </a:lnTo>
                <a:lnTo>
                  <a:pt x="5984" y="2294"/>
                </a:lnTo>
                <a:lnTo>
                  <a:pt x="6059" y="2275"/>
                </a:lnTo>
                <a:lnTo>
                  <a:pt x="6432" y="2126"/>
                </a:lnTo>
                <a:lnTo>
                  <a:pt x="6525" y="2070"/>
                </a:lnTo>
                <a:lnTo>
                  <a:pt x="6599" y="1995"/>
                </a:lnTo>
                <a:lnTo>
                  <a:pt x="6655" y="1902"/>
                </a:lnTo>
                <a:lnTo>
                  <a:pt x="6674" y="1790"/>
                </a:lnTo>
                <a:lnTo>
                  <a:pt x="6674" y="877"/>
                </a:lnTo>
                <a:lnTo>
                  <a:pt x="6674" y="821"/>
                </a:lnTo>
                <a:lnTo>
                  <a:pt x="6655" y="747"/>
                </a:lnTo>
                <a:lnTo>
                  <a:pt x="6618" y="691"/>
                </a:lnTo>
                <a:lnTo>
                  <a:pt x="6581" y="635"/>
                </a:lnTo>
                <a:lnTo>
                  <a:pt x="6413" y="467"/>
                </a:lnTo>
                <a:lnTo>
                  <a:pt x="6506" y="392"/>
                </a:lnTo>
                <a:lnTo>
                  <a:pt x="6581" y="318"/>
                </a:lnTo>
                <a:lnTo>
                  <a:pt x="6637" y="225"/>
                </a:lnTo>
                <a:lnTo>
                  <a:pt x="6674" y="113"/>
                </a:lnTo>
                <a:lnTo>
                  <a:pt x="6674" y="76"/>
                </a:lnTo>
                <a:lnTo>
                  <a:pt x="6655" y="38"/>
                </a:lnTo>
                <a:lnTo>
                  <a:pt x="6618"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1" name="Google Shape;461;g2b975a0ff47_0_15897"/>
          <p:cNvSpPr/>
          <p:nvPr/>
        </p:nvSpPr>
        <p:spPr>
          <a:xfrm>
            <a:off x="8678321" y="3407579"/>
            <a:ext cx="149258" cy="170118"/>
          </a:xfrm>
          <a:custGeom>
            <a:avLst/>
            <a:gdLst/>
            <a:ahLst/>
            <a:cxnLst/>
            <a:rect l="l" t="t" r="r" b="b"/>
            <a:pathLst>
              <a:path w="5202" h="5929" extrusionOk="0">
                <a:moveTo>
                  <a:pt x="2722" y="355"/>
                </a:moveTo>
                <a:lnTo>
                  <a:pt x="2759" y="392"/>
                </a:lnTo>
                <a:lnTo>
                  <a:pt x="2778" y="430"/>
                </a:lnTo>
                <a:lnTo>
                  <a:pt x="2778" y="728"/>
                </a:lnTo>
                <a:lnTo>
                  <a:pt x="3076" y="728"/>
                </a:lnTo>
                <a:lnTo>
                  <a:pt x="3132" y="747"/>
                </a:lnTo>
                <a:lnTo>
                  <a:pt x="3151" y="802"/>
                </a:lnTo>
                <a:lnTo>
                  <a:pt x="3151" y="1045"/>
                </a:lnTo>
                <a:lnTo>
                  <a:pt x="3132" y="1082"/>
                </a:lnTo>
                <a:lnTo>
                  <a:pt x="3076" y="1101"/>
                </a:lnTo>
                <a:lnTo>
                  <a:pt x="2778" y="1101"/>
                </a:lnTo>
                <a:lnTo>
                  <a:pt x="2778" y="1399"/>
                </a:lnTo>
                <a:lnTo>
                  <a:pt x="2759" y="1455"/>
                </a:lnTo>
                <a:lnTo>
                  <a:pt x="2722" y="1474"/>
                </a:lnTo>
                <a:lnTo>
                  <a:pt x="2480" y="1474"/>
                </a:lnTo>
                <a:lnTo>
                  <a:pt x="2424" y="1455"/>
                </a:lnTo>
                <a:lnTo>
                  <a:pt x="2405" y="1399"/>
                </a:lnTo>
                <a:lnTo>
                  <a:pt x="2405" y="1101"/>
                </a:lnTo>
                <a:lnTo>
                  <a:pt x="2107" y="1101"/>
                </a:lnTo>
                <a:lnTo>
                  <a:pt x="2070" y="1082"/>
                </a:lnTo>
                <a:lnTo>
                  <a:pt x="2032" y="1045"/>
                </a:lnTo>
                <a:lnTo>
                  <a:pt x="2032" y="802"/>
                </a:lnTo>
                <a:lnTo>
                  <a:pt x="2070" y="747"/>
                </a:lnTo>
                <a:lnTo>
                  <a:pt x="2107" y="728"/>
                </a:lnTo>
                <a:lnTo>
                  <a:pt x="2405" y="728"/>
                </a:lnTo>
                <a:lnTo>
                  <a:pt x="2405" y="430"/>
                </a:lnTo>
                <a:lnTo>
                  <a:pt x="2424" y="392"/>
                </a:lnTo>
                <a:lnTo>
                  <a:pt x="2480" y="355"/>
                </a:lnTo>
                <a:close/>
                <a:moveTo>
                  <a:pt x="2088" y="2219"/>
                </a:moveTo>
                <a:lnTo>
                  <a:pt x="2144" y="2238"/>
                </a:lnTo>
                <a:lnTo>
                  <a:pt x="2182" y="2256"/>
                </a:lnTo>
                <a:lnTo>
                  <a:pt x="2219" y="2312"/>
                </a:lnTo>
                <a:lnTo>
                  <a:pt x="2219" y="2350"/>
                </a:lnTo>
                <a:lnTo>
                  <a:pt x="2219" y="2816"/>
                </a:lnTo>
                <a:lnTo>
                  <a:pt x="2219" y="2872"/>
                </a:lnTo>
                <a:lnTo>
                  <a:pt x="2182" y="2927"/>
                </a:lnTo>
                <a:lnTo>
                  <a:pt x="2144" y="2946"/>
                </a:lnTo>
                <a:lnTo>
                  <a:pt x="2088" y="2965"/>
                </a:lnTo>
                <a:lnTo>
                  <a:pt x="1622" y="2965"/>
                </a:lnTo>
                <a:lnTo>
                  <a:pt x="1566" y="2946"/>
                </a:lnTo>
                <a:lnTo>
                  <a:pt x="1529" y="2927"/>
                </a:lnTo>
                <a:lnTo>
                  <a:pt x="1492" y="2872"/>
                </a:lnTo>
                <a:lnTo>
                  <a:pt x="1492" y="2816"/>
                </a:lnTo>
                <a:lnTo>
                  <a:pt x="1492" y="2350"/>
                </a:lnTo>
                <a:lnTo>
                  <a:pt x="1492" y="2312"/>
                </a:lnTo>
                <a:lnTo>
                  <a:pt x="1529" y="2256"/>
                </a:lnTo>
                <a:lnTo>
                  <a:pt x="1566" y="2238"/>
                </a:lnTo>
                <a:lnTo>
                  <a:pt x="1622" y="2219"/>
                </a:lnTo>
                <a:close/>
                <a:moveTo>
                  <a:pt x="3579" y="2219"/>
                </a:moveTo>
                <a:lnTo>
                  <a:pt x="3635" y="2238"/>
                </a:lnTo>
                <a:lnTo>
                  <a:pt x="3673" y="2256"/>
                </a:lnTo>
                <a:lnTo>
                  <a:pt x="3710" y="2312"/>
                </a:lnTo>
                <a:lnTo>
                  <a:pt x="3710" y="2350"/>
                </a:lnTo>
                <a:lnTo>
                  <a:pt x="3710" y="2816"/>
                </a:lnTo>
                <a:lnTo>
                  <a:pt x="3710" y="2872"/>
                </a:lnTo>
                <a:lnTo>
                  <a:pt x="3673" y="2927"/>
                </a:lnTo>
                <a:lnTo>
                  <a:pt x="3635" y="2946"/>
                </a:lnTo>
                <a:lnTo>
                  <a:pt x="3579" y="2965"/>
                </a:lnTo>
                <a:lnTo>
                  <a:pt x="3114" y="2965"/>
                </a:lnTo>
                <a:lnTo>
                  <a:pt x="3058" y="2946"/>
                </a:lnTo>
                <a:lnTo>
                  <a:pt x="3002" y="2927"/>
                </a:lnTo>
                <a:lnTo>
                  <a:pt x="2983" y="2872"/>
                </a:lnTo>
                <a:lnTo>
                  <a:pt x="2964" y="2816"/>
                </a:lnTo>
                <a:lnTo>
                  <a:pt x="2964" y="2350"/>
                </a:lnTo>
                <a:lnTo>
                  <a:pt x="2983" y="2312"/>
                </a:lnTo>
                <a:lnTo>
                  <a:pt x="3002" y="2256"/>
                </a:lnTo>
                <a:lnTo>
                  <a:pt x="3058" y="2238"/>
                </a:lnTo>
                <a:lnTo>
                  <a:pt x="3114" y="2219"/>
                </a:lnTo>
                <a:close/>
                <a:moveTo>
                  <a:pt x="2144" y="3338"/>
                </a:moveTo>
                <a:lnTo>
                  <a:pt x="2182" y="3375"/>
                </a:lnTo>
                <a:lnTo>
                  <a:pt x="2219" y="3412"/>
                </a:lnTo>
                <a:lnTo>
                  <a:pt x="2219" y="3468"/>
                </a:lnTo>
                <a:lnTo>
                  <a:pt x="2219" y="3934"/>
                </a:lnTo>
                <a:lnTo>
                  <a:pt x="2219" y="3990"/>
                </a:lnTo>
                <a:lnTo>
                  <a:pt x="2182" y="4027"/>
                </a:lnTo>
                <a:lnTo>
                  <a:pt x="2144" y="4064"/>
                </a:lnTo>
                <a:lnTo>
                  <a:pt x="2088" y="4083"/>
                </a:lnTo>
                <a:lnTo>
                  <a:pt x="1622" y="4083"/>
                </a:lnTo>
                <a:lnTo>
                  <a:pt x="1566" y="4064"/>
                </a:lnTo>
                <a:lnTo>
                  <a:pt x="1529" y="4027"/>
                </a:lnTo>
                <a:lnTo>
                  <a:pt x="1492" y="3990"/>
                </a:lnTo>
                <a:lnTo>
                  <a:pt x="1492" y="3934"/>
                </a:lnTo>
                <a:lnTo>
                  <a:pt x="1492" y="3468"/>
                </a:lnTo>
                <a:lnTo>
                  <a:pt x="1492" y="3412"/>
                </a:lnTo>
                <a:lnTo>
                  <a:pt x="1529" y="3375"/>
                </a:lnTo>
                <a:lnTo>
                  <a:pt x="1566" y="3338"/>
                </a:lnTo>
                <a:close/>
                <a:moveTo>
                  <a:pt x="3635" y="3338"/>
                </a:moveTo>
                <a:lnTo>
                  <a:pt x="3673" y="3375"/>
                </a:lnTo>
                <a:lnTo>
                  <a:pt x="3710" y="3412"/>
                </a:lnTo>
                <a:lnTo>
                  <a:pt x="3710" y="3468"/>
                </a:lnTo>
                <a:lnTo>
                  <a:pt x="3710" y="3934"/>
                </a:lnTo>
                <a:lnTo>
                  <a:pt x="3710" y="3990"/>
                </a:lnTo>
                <a:lnTo>
                  <a:pt x="3673" y="4027"/>
                </a:lnTo>
                <a:lnTo>
                  <a:pt x="3635" y="4064"/>
                </a:lnTo>
                <a:lnTo>
                  <a:pt x="3579" y="4083"/>
                </a:lnTo>
                <a:lnTo>
                  <a:pt x="3114" y="4083"/>
                </a:lnTo>
                <a:lnTo>
                  <a:pt x="3058" y="4064"/>
                </a:lnTo>
                <a:lnTo>
                  <a:pt x="3002" y="4027"/>
                </a:lnTo>
                <a:lnTo>
                  <a:pt x="2983" y="3990"/>
                </a:lnTo>
                <a:lnTo>
                  <a:pt x="2964" y="3934"/>
                </a:lnTo>
                <a:lnTo>
                  <a:pt x="2964" y="3468"/>
                </a:lnTo>
                <a:lnTo>
                  <a:pt x="2983" y="3412"/>
                </a:lnTo>
                <a:lnTo>
                  <a:pt x="3002" y="3375"/>
                </a:lnTo>
                <a:lnTo>
                  <a:pt x="3058" y="3338"/>
                </a:lnTo>
                <a:close/>
                <a:moveTo>
                  <a:pt x="2834" y="4437"/>
                </a:moveTo>
                <a:lnTo>
                  <a:pt x="2890" y="4456"/>
                </a:lnTo>
                <a:lnTo>
                  <a:pt x="2927" y="4493"/>
                </a:lnTo>
                <a:lnTo>
                  <a:pt x="2964" y="4530"/>
                </a:lnTo>
                <a:lnTo>
                  <a:pt x="2964" y="4586"/>
                </a:lnTo>
                <a:lnTo>
                  <a:pt x="2964" y="5556"/>
                </a:lnTo>
                <a:lnTo>
                  <a:pt x="2219" y="5556"/>
                </a:lnTo>
                <a:lnTo>
                  <a:pt x="2219" y="4586"/>
                </a:lnTo>
                <a:lnTo>
                  <a:pt x="2237" y="4530"/>
                </a:lnTo>
                <a:lnTo>
                  <a:pt x="2275" y="4493"/>
                </a:lnTo>
                <a:lnTo>
                  <a:pt x="2312" y="4456"/>
                </a:lnTo>
                <a:lnTo>
                  <a:pt x="2368" y="4437"/>
                </a:lnTo>
                <a:close/>
                <a:moveTo>
                  <a:pt x="1883" y="1"/>
                </a:moveTo>
                <a:lnTo>
                  <a:pt x="1846" y="20"/>
                </a:lnTo>
                <a:lnTo>
                  <a:pt x="1753" y="76"/>
                </a:lnTo>
                <a:lnTo>
                  <a:pt x="1697" y="169"/>
                </a:lnTo>
                <a:lnTo>
                  <a:pt x="1678" y="206"/>
                </a:lnTo>
                <a:lnTo>
                  <a:pt x="1678" y="262"/>
                </a:lnTo>
                <a:lnTo>
                  <a:pt x="1678" y="1101"/>
                </a:lnTo>
                <a:lnTo>
                  <a:pt x="653" y="1101"/>
                </a:lnTo>
                <a:lnTo>
                  <a:pt x="597" y="1119"/>
                </a:lnTo>
                <a:lnTo>
                  <a:pt x="541" y="1119"/>
                </a:lnTo>
                <a:lnTo>
                  <a:pt x="448" y="1194"/>
                </a:lnTo>
                <a:lnTo>
                  <a:pt x="392" y="1268"/>
                </a:lnTo>
                <a:lnTo>
                  <a:pt x="373" y="1324"/>
                </a:lnTo>
                <a:lnTo>
                  <a:pt x="373" y="1380"/>
                </a:lnTo>
                <a:lnTo>
                  <a:pt x="373" y="5556"/>
                </a:lnTo>
                <a:lnTo>
                  <a:pt x="131" y="5556"/>
                </a:lnTo>
                <a:lnTo>
                  <a:pt x="75" y="5574"/>
                </a:lnTo>
                <a:lnTo>
                  <a:pt x="38" y="5593"/>
                </a:lnTo>
                <a:lnTo>
                  <a:pt x="19" y="5649"/>
                </a:lnTo>
                <a:lnTo>
                  <a:pt x="1" y="5705"/>
                </a:lnTo>
                <a:lnTo>
                  <a:pt x="1" y="5928"/>
                </a:lnTo>
                <a:lnTo>
                  <a:pt x="5201" y="5928"/>
                </a:lnTo>
                <a:lnTo>
                  <a:pt x="5201" y="5705"/>
                </a:lnTo>
                <a:lnTo>
                  <a:pt x="5183" y="5649"/>
                </a:lnTo>
                <a:lnTo>
                  <a:pt x="5164" y="5593"/>
                </a:lnTo>
                <a:lnTo>
                  <a:pt x="5108" y="5574"/>
                </a:lnTo>
                <a:lnTo>
                  <a:pt x="5052" y="5556"/>
                </a:lnTo>
                <a:lnTo>
                  <a:pt x="4828" y="5556"/>
                </a:lnTo>
                <a:lnTo>
                  <a:pt x="4828" y="1380"/>
                </a:lnTo>
                <a:lnTo>
                  <a:pt x="4828" y="1324"/>
                </a:lnTo>
                <a:lnTo>
                  <a:pt x="4810" y="1268"/>
                </a:lnTo>
                <a:lnTo>
                  <a:pt x="4735" y="1194"/>
                </a:lnTo>
                <a:lnTo>
                  <a:pt x="4661" y="1119"/>
                </a:lnTo>
                <a:lnTo>
                  <a:pt x="4605" y="1119"/>
                </a:lnTo>
                <a:lnTo>
                  <a:pt x="4549" y="1101"/>
                </a:lnTo>
                <a:lnTo>
                  <a:pt x="3524" y="1101"/>
                </a:lnTo>
                <a:lnTo>
                  <a:pt x="3524" y="262"/>
                </a:lnTo>
                <a:lnTo>
                  <a:pt x="3524" y="206"/>
                </a:lnTo>
                <a:lnTo>
                  <a:pt x="3505" y="169"/>
                </a:lnTo>
                <a:lnTo>
                  <a:pt x="3449" y="76"/>
                </a:lnTo>
                <a:lnTo>
                  <a:pt x="3356" y="20"/>
                </a:lnTo>
                <a:lnTo>
                  <a:pt x="330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2" name="Google Shape;462;g2b975a0ff47_0_15897"/>
          <p:cNvSpPr/>
          <p:nvPr/>
        </p:nvSpPr>
        <p:spPr>
          <a:xfrm>
            <a:off x="8231771" y="3407579"/>
            <a:ext cx="127854" cy="170118"/>
          </a:xfrm>
          <a:custGeom>
            <a:avLst/>
            <a:gdLst/>
            <a:ahLst/>
            <a:cxnLst/>
            <a:rect l="l" t="t" r="r" b="b"/>
            <a:pathLst>
              <a:path w="4456" h="5929" extrusionOk="0">
                <a:moveTo>
                  <a:pt x="3430" y="728"/>
                </a:moveTo>
                <a:lnTo>
                  <a:pt x="3411" y="933"/>
                </a:lnTo>
                <a:lnTo>
                  <a:pt x="3393" y="1119"/>
                </a:lnTo>
                <a:lnTo>
                  <a:pt x="3356" y="1306"/>
                </a:lnTo>
                <a:lnTo>
                  <a:pt x="3300" y="1474"/>
                </a:lnTo>
                <a:lnTo>
                  <a:pt x="1137" y="1474"/>
                </a:lnTo>
                <a:lnTo>
                  <a:pt x="1081" y="1306"/>
                </a:lnTo>
                <a:lnTo>
                  <a:pt x="1044" y="1119"/>
                </a:lnTo>
                <a:lnTo>
                  <a:pt x="1026" y="933"/>
                </a:lnTo>
                <a:lnTo>
                  <a:pt x="1007" y="728"/>
                </a:lnTo>
                <a:close/>
                <a:moveTo>
                  <a:pt x="2219" y="3524"/>
                </a:moveTo>
                <a:lnTo>
                  <a:pt x="2386" y="3543"/>
                </a:lnTo>
                <a:lnTo>
                  <a:pt x="2554" y="3580"/>
                </a:lnTo>
                <a:lnTo>
                  <a:pt x="2722" y="3673"/>
                </a:lnTo>
                <a:lnTo>
                  <a:pt x="2871" y="3785"/>
                </a:lnTo>
                <a:lnTo>
                  <a:pt x="3001" y="3915"/>
                </a:lnTo>
                <a:lnTo>
                  <a:pt x="3113" y="4064"/>
                </a:lnTo>
                <a:lnTo>
                  <a:pt x="3206" y="4251"/>
                </a:lnTo>
                <a:lnTo>
                  <a:pt x="3300" y="4437"/>
                </a:lnTo>
                <a:lnTo>
                  <a:pt x="1137" y="4437"/>
                </a:lnTo>
                <a:lnTo>
                  <a:pt x="1231" y="4251"/>
                </a:lnTo>
                <a:lnTo>
                  <a:pt x="1324" y="4064"/>
                </a:lnTo>
                <a:lnTo>
                  <a:pt x="1454" y="3915"/>
                </a:lnTo>
                <a:lnTo>
                  <a:pt x="1585" y="3785"/>
                </a:lnTo>
                <a:lnTo>
                  <a:pt x="1715" y="3673"/>
                </a:lnTo>
                <a:lnTo>
                  <a:pt x="1883" y="3580"/>
                </a:lnTo>
                <a:lnTo>
                  <a:pt x="2051" y="3543"/>
                </a:lnTo>
                <a:lnTo>
                  <a:pt x="2219" y="3524"/>
                </a:lnTo>
                <a:close/>
                <a:moveTo>
                  <a:pt x="205" y="1"/>
                </a:moveTo>
                <a:lnTo>
                  <a:pt x="168" y="20"/>
                </a:lnTo>
                <a:lnTo>
                  <a:pt x="75" y="76"/>
                </a:lnTo>
                <a:lnTo>
                  <a:pt x="19" y="169"/>
                </a:lnTo>
                <a:lnTo>
                  <a:pt x="0" y="206"/>
                </a:lnTo>
                <a:lnTo>
                  <a:pt x="0" y="262"/>
                </a:lnTo>
                <a:lnTo>
                  <a:pt x="0" y="448"/>
                </a:lnTo>
                <a:lnTo>
                  <a:pt x="0" y="504"/>
                </a:lnTo>
                <a:lnTo>
                  <a:pt x="19" y="560"/>
                </a:lnTo>
                <a:lnTo>
                  <a:pt x="75" y="653"/>
                </a:lnTo>
                <a:lnTo>
                  <a:pt x="168" y="709"/>
                </a:lnTo>
                <a:lnTo>
                  <a:pt x="205" y="728"/>
                </a:lnTo>
                <a:lnTo>
                  <a:pt x="280" y="728"/>
                </a:lnTo>
                <a:lnTo>
                  <a:pt x="280" y="933"/>
                </a:lnTo>
                <a:lnTo>
                  <a:pt x="299" y="1119"/>
                </a:lnTo>
                <a:lnTo>
                  <a:pt x="336" y="1306"/>
                </a:lnTo>
                <a:lnTo>
                  <a:pt x="373" y="1492"/>
                </a:lnTo>
                <a:lnTo>
                  <a:pt x="429" y="1660"/>
                </a:lnTo>
                <a:lnTo>
                  <a:pt x="504" y="1828"/>
                </a:lnTo>
                <a:lnTo>
                  <a:pt x="578" y="1995"/>
                </a:lnTo>
                <a:lnTo>
                  <a:pt x="671" y="2145"/>
                </a:lnTo>
                <a:lnTo>
                  <a:pt x="765" y="2275"/>
                </a:lnTo>
                <a:lnTo>
                  <a:pt x="876" y="2406"/>
                </a:lnTo>
                <a:lnTo>
                  <a:pt x="988" y="2536"/>
                </a:lnTo>
                <a:lnTo>
                  <a:pt x="1119" y="2648"/>
                </a:lnTo>
                <a:lnTo>
                  <a:pt x="1249" y="2741"/>
                </a:lnTo>
                <a:lnTo>
                  <a:pt x="1380" y="2834"/>
                </a:lnTo>
                <a:lnTo>
                  <a:pt x="1529" y="2909"/>
                </a:lnTo>
                <a:lnTo>
                  <a:pt x="1678" y="2965"/>
                </a:lnTo>
                <a:lnTo>
                  <a:pt x="1529" y="3021"/>
                </a:lnTo>
                <a:lnTo>
                  <a:pt x="1380" y="3095"/>
                </a:lnTo>
                <a:lnTo>
                  <a:pt x="1249" y="3188"/>
                </a:lnTo>
                <a:lnTo>
                  <a:pt x="1119" y="3282"/>
                </a:lnTo>
                <a:lnTo>
                  <a:pt x="988" y="3393"/>
                </a:lnTo>
                <a:lnTo>
                  <a:pt x="876" y="3505"/>
                </a:lnTo>
                <a:lnTo>
                  <a:pt x="765" y="3636"/>
                </a:lnTo>
                <a:lnTo>
                  <a:pt x="671" y="3785"/>
                </a:lnTo>
                <a:lnTo>
                  <a:pt x="578" y="3934"/>
                </a:lnTo>
                <a:lnTo>
                  <a:pt x="504" y="4102"/>
                </a:lnTo>
                <a:lnTo>
                  <a:pt x="429" y="4270"/>
                </a:lnTo>
                <a:lnTo>
                  <a:pt x="373" y="4437"/>
                </a:lnTo>
                <a:lnTo>
                  <a:pt x="336" y="4624"/>
                </a:lnTo>
                <a:lnTo>
                  <a:pt x="299" y="4810"/>
                </a:lnTo>
                <a:lnTo>
                  <a:pt x="280" y="4996"/>
                </a:lnTo>
                <a:lnTo>
                  <a:pt x="280" y="5183"/>
                </a:lnTo>
                <a:lnTo>
                  <a:pt x="205" y="5202"/>
                </a:lnTo>
                <a:lnTo>
                  <a:pt x="168" y="5202"/>
                </a:lnTo>
                <a:lnTo>
                  <a:pt x="75" y="5276"/>
                </a:lnTo>
                <a:lnTo>
                  <a:pt x="19" y="5351"/>
                </a:lnTo>
                <a:lnTo>
                  <a:pt x="0" y="5407"/>
                </a:lnTo>
                <a:lnTo>
                  <a:pt x="0" y="5462"/>
                </a:lnTo>
                <a:lnTo>
                  <a:pt x="0" y="5649"/>
                </a:lnTo>
                <a:lnTo>
                  <a:pt x="0" y="5705"/>
                </a:lnTo>
                <a:lnTo>
                  <a:pt x="19" y="5761"/>
                </a:lnTo>
                <a:lnTo>
                  <a:pt x="75" y="5854"/>
                </a:lnTo>
                <a:lnTo>
                  <a:pt x="168" y="5910"/>
                </a:lnTo>
                <a:lnTo>
                  <a:pt x="205" y="5928"/>
                </a:lnTo>
                <a:lnTo>
                  <a:pt x="4232" y="5928"/>
                </a:lnTo>
                <a:lnTo>
                  <a:pt x="4269" y="5910"/>
                </a:lnTo>
                <a:lnTo>
                  <a:pt x="4362" y="5854"/>
                </a:lnTo>
                <a:lnTo>
                  <a:pt x="4418" y="5761"/>
                </a:lnTo>
                <a:lnTo>
                  <a:pt x="4437" y="5705"/>
                </a:lnTo>
                <a:lnTo>
                  <a:pt x="4455" y="5649"/>
                </a:lnTo>
                <a:lnTo>
                  <a:pt x="4455" y="5462"/>
                </a:lnTo>
                <a:lnTo>
                  <a:pt x="4437" y="5407"/>
                </a:lnTo>
                <a:lnTo>
                  <a:pt x="4418" y="5351"/>
                </a:lnTo>
                <a:lnTo>
                  <a:pt x="4362" y="5276"/>
                </a:lnTo>
                <a:lnTo>
                  <a:pt x="4269" y="5202"/>
                </a:lnTo>
                <a:lnTo>
                  <a:pt x="4232" y="5202"/>
                </a:lnTo>
                <a:lnTo>
                  <a:pt x="4176" y="5183"/>
                </a:lnTo>
                <a:lnTo>
                  <a:pt x="4157" y="4996"/>
                </a:lnTo>
                <a:lnTo>
                  <a:pt x="4138" y="4810"/>
                </a:lnTo>
                <a:lnTo>
                  <a:pt x="4101" y="4624"/>
                </a:lnTo>
                <a:lnTo>
                  <a:pt x="4064" y="4437"/>
                </a:lnTo>
                <a:lnTo>
                  <a:pt x="4008" y="4270"/>
                </a:lnTo>
                <a:lnTo>
                  <a:pt x="3933" y="4102"/>
                </a:lnTo>
                <a:lnTo>
                  <a:pt x="3859" y="3934"/>
                </a:lnTo>
                <a:lnTo>
                  <a:pt x="3766" y="3785"/>
                </a:lnTo>
                <a:lnTo>
                  <a:pt x="3672" y="3636"/>
                </a:lnTo>
                <a:lnTo>
                  <a:pt x="3561" y="3505"/>
                </a:lnTo>
                <a:lnTo>
                  <a:pt x="3449" y="3393"/>
                </a:lnTo>
                <a:lnTo>
                  <a:pt x="3337" y="3282"/>
                </a:lnTo>
                <a:lnTo>
                  <a:pt x="3188" y="3188"/>
                </a:lnTo>
                <a:lnTo>
                  <a:pt x="3057" y="3095"/>
                </a:lnTo>
                <a:lnTo>
                  <a:pt x="2908" y="3021"/>
                </a:lnTo>
                <a:lnTo>
                  <a:pt x="2759" y="2965"/>
                </a:lnTo>
                <a:lnTo>
                  <a:pt x="2908" y="2909"/>
                </a:lnTo>
                <a:lnTo>
                  <a:pt x="3057" y="2834"/>
                </a:lnTo>
                <a:lnTo>
                  <a:pt x="3188" y="2741"/>
                </a:lnTo>
                <a:lnTo>
                  <a:pt x="3337" y="2648"/>
                </a:lnTo>
                <a:lnTo>
                  <a:pt x="3449" y="2536"/>
                </a:lnTo>
                <a:lnTo>
                  <a:pt x="3561" y="2406"/>
                </a:lnTo>
                <a:lnTo>
                  <a:pt x="3672" y="2275"/>
                </a:lnTo>
                <a:lnTo>
                  <a:pt x="3766" y="2145"/>
                </a:lnTo>
                <a:lnTo>
                  <a:pt x="3859" y="1995"/>
                </a:lnTo>
                <a:lnTo>
                  <a:pt x="3933" y="1828"/>
                </a:lnTo>
                <a:lnTo>
                  <a:pt x="4008" y="1660"/>
                </a:lnTo>
                <a:lnTo>
                  <a:pt x="4064" y="1492"/>
                </a:lnTo>
                <a:lnTo>
                  <a:pt x="4101" y="1306"/>
                </a:lnTo>
                <a:lnTo>
                  <a:pt x="4138" y="1119"/>
                </a:lnTo>
                <a:lnTo>
                  <a:pt x="4157" y="933"/>
                </a:lnTo>
                <a:lnTo>
                  <a:pt x="4176" y="728"/>
                </a:lnTo>
                <a:lnTo>
                  <a:pt x="4232" y="728"/>
                </a:lnTo>
                <a:lnTo>
                  <a:pt x="4269" y="709"/>
                </a:lnTo>
                <a:lnTo>
                  <a:pt x="4362" y="653"/>
                </a:lnTo>
                <a:lnTo>
                  <a:pt x="4418" y="560"/>
                </a:lnTo>
                <a:lnTo>
                  <a:pt x="4437" y="504"/>
                </a:lnTo>
                <a:lnTo>
                  <a:pt x="4455" y="448"/>
                </a:lnTo>
                <a:lnTo>
                  <a:pt x="4455" y="262"/>
                </a:lnTo>
                <a:lnTo>
                  <a:pt x="4437" y="206"/>
                </a:lnTo>
                <a:lnTo>
                  <a:pt x="4418" y="169"/>
                </a:lnTo>
                <a:lnTo>
                  <a:pt x="4362" y="76"/>
                </a:lnTo>
                <a:lnTo>
                  <a:pt x="4269" y="20"/>
                </a:lnTo>
                <a:lnTo>
                  <a:pt x="423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3" name="Google Shape;463;g2b975a0ff47_0_15897"/>
          <p:cNvSpPr/>
          <p:nvPr/>
        </p:nvSpPr>
        <p:spPr>
          <a:xfrm>
            <a:off x="7738137" y="3407579"/>
            <a:ext cx="149258" cy="148713"/>
          </a:xfrm>
          <a:custGeom>
            <a:avLst/>
            <a:gdLst/>
            <a:ahLst/>
            <a:cxnLst/>
            <a:rect l="l" t="t" r="r" b="b"/>
            <a:pathLst>
              <a:path w="5202" h="5183" extrusionOk="0">
                <a:moveTo>
                  <a:pt x="3934" y="896"/>
                </a:moveTo>
                <a:lnTo>
                  <a:pt x="3878" y="914"/>
                </a:lnTo>
                <a:lnTo>
                  <a:pt x="3822" y="952"/>
                </a:lnTo>
                <a:lnTo>
                  <a:pt x="3785" y="989"/>
                </a:lnTo>
                <a:lnTo>
                  <a:pt x="3747" y="1026"/>
                </a:lnTo>
                <a:lnTo>
                  <a:pt x="3710" y="1082"/>
                </a:lnTo>
                <a:lnTo>
                  <a:pt x="3692" y="1138"/>
                </a:lnTo>
                <a:lnTo>
                  <a:pt x="3692" y="1213"/>
                </a:lnTo>
                <a:lnTo>
                  <a:pt x="3692" y="1268"/>
                </a:lnTo>
                <a:lnTo>
                  <a:pt x="3710" y="1324"/>
                </a:lnTo>
                <a:lnTo>
                  <a:pt x="3729" y="1380"/>
                </a:lnTo>
                <a:lnTo>
                  <a:pt x="3785" y="1418"/>
                </a:lnTo>
                <a:lnTo>
                  <a:pt x="3822" y="1455"/>
                </a:lnTo>
                <a:lnTo>
                  <a:pt x="3878" y="1492"/>
                </a:lnTo>
                <a:lnTo>
                  <a:pt x="3934" y="1511"/>
                </a:lnTo>
                <a:lnTo>
                  <a:pt x="4064" y="1511"/>
                </a:lnTo>
                <a:lnTo>
                  <a:pt x="4120" y="1492"/>
                </a:lnTo>
                <a:lnTo>
                  <a:pt x="4176" y="1455"/>
                </a:lnTo>
                <a:lnTo>
                  <a:pt x="4213" y="1418"/>
                </a:lnTo>
                <a:lnTo>
                  <a:pt x="4251" y="1380"/>
                </a:lnTo>
                <a:lnTo>
                  <a:pt x="4288" y="1324"/>
                </a:lnTo>
                <a:lnTo>
                  <a:pt x="4307" y="1268"/>
                </a:lnTo>
                <a:lnTo>
                  <a:pt x="4307" y="1213"/>
                </a:lnTo>
                <a:lnTo>
                  <a:pt x="4307" y="1138"/>
                </a:lnTo>
                <a:lnTo>
                  <a:pt x="4288" y="1082"/>
                </a:lnTo>
                <a:lnTo>
                  <a:pt x="4251" y="1026"/>
                </a:lnTo>
                <a:lnTo>
                  <a:pt x="4213" y="989"/>
                </a:lnTo>
                <a:lnTo>
                  <a:pt x="4176" y="952"/>
                </a:lnTo>
                <a:lnTo>
                  <a:pt x="4120" y="914"/>
                </a:lnTo>
                <a:lnTo>
                  <a:pt x="4064" y="896"/>
                </a:lnTo>
                <a:close/>
                <a:moveTo>
                  <a:pt x="2610" y="1716"/>
                </a:moveTo>
                <a:lnTo>
                  <a:pt x="2778" y="1734"/>
                </a:lnTo>
                <a:lnTo>
                  <a:pt x="2946" y="1790"/>
                </a:lnTo>
                <a:lnTo>
                  <a:pt x="3095" y="1865"/>
                </a:lnTo>
                <a:lnTo>
                  <a:pt x="3226" y="1977"/>
                </a:lnTo>
                <a:lnTo>
                  <a:pt x="3319" y="2107"/>
                </a:lnTo>
                <a:lnTo>
                  <a:pt x="3412" y="2256"/>
                </a:lnTo>
                <a:lnTo>
                  <a:pt x="3449" y="2424"/>
                </a:lnTo>
                <a:lnTo>
                  <a:pt x="3468" y="2592"/>
                </a:lnTo>
                <a:lnTo>
                  <a:pt x="3449" y="2760"/>
                </a:lnTo>
                <a:lnTo>
                  <a:pt x="3412" y="2927"/>
                </a:lnTo>
                <a:lnTo>
                  <a:pt x="3319" y="3077"/>
                </a:lnTo>
                <a:lnTo>
                  <a:pt x="3226" y="3207"/>
                </a:lnTo>
                <a:lnTo>
                  <a:pt x="3095" y="3319"/>
                </a:lnTo>
                <a:lnTo>
                  <a:pt x="2946" y="3393"/>
                </a:lnTo>
                <a:lnTo>
                  <a:pt x="2778" y="3449"/>
                </a:lnTo>
                <a:lnTo>
                  <a:pt x="2443" y="3449"/>
                </a:lnTo>
                <a:lnTo>
                  <a:pt x="2275" y="3393"/>
                </a:lnTo>
                <a:lnTo>
                  <a:pt x="2126" y="3319"/>
                </a:lnTo>
                <a:lnTo>
                  <a:pt x="1995" y="3207"/>
                </a:lnTo>
                <a:lnTo>
                  <a:pt x="1883" y="3077"/>
                </a:lnTo>
                <a:lnTo>
                  <a:pt x="1809" y="2927"/>
                </a:lnTo>
                <a:lnTo>
                  <a:pt x="1753" y="2760"/>
                </a:lnTo>
                <a:lnTo>
                  <a:pt x="1734" y="2592"/>
                </a:lnTo>
                <a:lnTo>
                  <a:pt x="1753" y="2424"/>
                </a:lnTo>
                <a:lnTo>
                  <a:pt x="1809" y="2256"/>
                </a:lnTo>
                <a:lnTo>
                  <a:pt x="1883" y="2107"/>
                </a:lnTo>
                <a:lnTo>
                  <a:pt x="1995" y="1977"/>
                </a:lnTo>
                <a:lnTo>
                  <a:pt x="2126" y="1865"/>
                </a:lnTo>
                <a:lnTo>
                  <a:pt x="2275" y="1790"/>
                </a:lnTo>
                <a:lnTo>
                  <a:pt x="2443" y="1734"/>
                </a:lnTo>
                <a:lnTo>
                  <a:pt x="2610" y="1716"/>
                </a:lnTo>
                <a:close/>
                <a:moveTo>
                  <a:pt x="2610" y="1250"/>
                </a:moveTo>
                <a:lnTo>
                  <a:pt x="2480" y="1268"/>
                </a:lnTo>
                <a:lnTo>
                  <a:pt x="2331" y="1287"/>
                </a:lnTo>
                <a:lnTo>
                  <a:pt x="2219" y="1324"/>
                </a:lnTo>
                <a:lnTo>
                  <a:pt x="2088" y="1362"/>
                </a:lnTo>
                <a:lnTo>
                  <a:pt x="1977" y="1418"/>
                </a:lnTo>
                <a:lnTo>
                  <a:pt x="1865" y="1492"/>
                </a:lnTo>
                <a:lnTo>
                  <a:pt x="1753" y="1567"/>
                </a:lnTo>
                <a:lnTo>
                  <a:pt x="1660" y="1641"/>
                </a:lnTo>
                <a:lnTo>
                  <a:pt x="1585" y="1734"/>
                </a:lnTo>
                <a:lnTo>
                  <a:pt x="1511" y="1846"/>
                </a:lnTo>
                <a:lnTo>
                  <a:pt x="1436" y="1958"/>
                </a:lnTo>
                <a:lnTo>
                  <a:pt x="1380" y="2070"/>
                </a:lnTo>
                <a:lnTo>
                  <a:pt x="1343" y="2200"/>
                </a:lnTo>
                <a:lnTo>
                  <a:pt x="1306" y="2331"/>
                </a:lnTo>
                <a:lnTo>
                  <a:pt x="1287" y="2461"/>
                </a:lnTo>
                <a:lnTo>
                  <a:pt x="1268" y="2592"/>
                </a:lnTo>
                <a:lnTo>
                  <a:pt x="1287" y="2722"/>
                </a:lnTo>
                <a:lnTo>
                  <a:pt x="1306" y="2853"/>
                </a:lnTo>
                <a:lnTo>
                  <a:pt x="1343" y="2983"/>
                </a:lnTo>
                <a:lnTo>
                  <a:pt x="1380" y="3114"/>
                </a:lnTo>
                <a:lnTo>
                  <a:pt x="1436" y="3226"/>
                </a:lnTo>
                <a:lnTo>
                  <a:pt x="1511" y="3338"/>
                </a:lnTo>
                <a:lnTo>
                  <a:pt x="1585" y="3431"/>
                </a:lnTo>
                <a:lnTo>
                  <a:pt x="1660" y="3543"/>
                </a:lnTo>
                <a:lnTo>
                  <a:pt x="1753" y="3617"/>
                </a:lnTo>
                <a:lnTo>
                  <a:pt x="1865" y="3692"/>
                </a:lnTo>
                <a:lnTo>
                  <a:pt x="1977" y="3766"/>
                </a:lnTo>
                <a:lnTo>
                  <a:pt x="2088" y="3822"/>
                </a:lnTo>
                <a:lnTo>
                  <a:pt x="2219" y="3859"/>
                </a:lnTo>
                <a:lnTo>
                  <a:pt x="2331" y="3897"/>
                </a:lnTo>
                <a:lnTo>
                  <a:pt x="2480" y="3915"/>
                </a:lnTo>
                <a:lnTo>
                  <a:pt x="2741" y="3915"/>
                </a:lnTo>
                <a:lnTo>
                  <a:pt x="2871" y="3897"/>
                </a:lnTo>
                <a:lnTo>
                  <a:pt x="3002" y="3859"/>
                </a:lnTo>
                <a:lnTo>
                  <a:pt x="3132" y="3822"/>
                </a:lnTo>
                <a:lnTo>
                  <a:pt x="3244" y="3766"/>
                </a:lnTo>
                <a:lnTo>
                  <a:pt x="3356" y="3692"/>
                </a:lnTo>
                <a:lnTo>
                  <a:pt x="3449" y="3617"/>
                </a:lnTo>
                <a:lnTo>
                  <a:pt x="3561" y="3543"/>
                </a:lnTo>
                <a:lnTo>
                  <a:pt x="3636" y="3431"/>
                </a:lnTo>
                <a:lnTo>
                  <a:pt x="3710" y="3338"/>
                </a:lnTo>
                <a:lnTo>
                  <a:pt x="3785" y="3226"/>
                </a:lnTo>
                <a:lnTo>
                  <a:pt x="3841" y="3114"/>
                </a:lnTo>
                <a:lnTo>
                  <a:pt x="3878" y="2983"/>
                </a:lnTo>
                <a:lnTo>
                  <a:pt x="3915" y="2853"/>
                </a:lnTo>
                <a:lnTo>
                  <a:pt x="3934" y="2722"/>
                </a:lnTo>
                <a:lnTo>
                  <a:pt x="3934" y="2592"/>
                </a:lnTo>
                <a:lnTo>
                  <a:pt x="3934" y="2461"/>
                </a:lnTo>
                <a:lnTo>
                  <a:pt x="3915" y="2331"/>
                </a:lnTo>
                <a:lnTo>
                  <a:pt x="3878" y="2200"/>
                </a:lnTo>
                <a:lnTo>
                  <a:pt x="3841" y="2070"/>
                </a:lnTo>
                <a:lnTo>
                  <a:pt x="3785" y="1958"/>
                </a:lnTo>
                <a:lnTo>
                  <a:pt x="3710" y="1846"/>
                </a:lnTo>
                <a:lnTo>
                  <a:pt x="3636" y="1734"/>
                </a:lnTo>
                <a:lnTo>
                  <a:pt x="3561" y="1641"/>
                </a:lnTo>
                <a:lnTo>
                  <a:pt x="3449" y="1567"/>
                </a:lnTo>
                <a:lnTo>
                  <a:pt x="3356" y="1492"/>
                </a:lnTo>
                <a:lnTo>
                  <a:pt x="3244" y="1418"/>
                </a:lnTo>
                <a:lnTo>
                  <a:pt x="3132" y="1362"/>
                </a:lnTo>
                <a:lnTo>
                  <a:pt x="3002" y="1324"/>
                </a:lnTo>
                <a:lnTo>
                  <a:pt x="2871" y="1287"/>
                </a:lnTo>
                <a:lnTo>
                  <a:pt x="2741" y="1268"/>
                </a:lnTo>
                <a:lnTo>
                  <a:pt x="2610" y="1250"/>
                </a:lnTo>
                <a:close/>
                <a:moveTo>
                  <a:pt x="2965" y="448"/>
                </a:moveTo>
                <a:lnTo>
                  <a:pt x="3393" y="467"/>
                </a:lnTo>
                <a:lnTo>
                  <a:pt x="3803" y="486"/>
                </a:lnTo>
                <a:lnTo>
                  <a:pt x="3990" y="523"/>
                </a:lnTo>
                <a:lnTo>
                  <a:pt x="4139" y="560"/>
                </a:lnTo>
                <a:lnTo>
                  <a:pt x="4307" y="653"/>
                </a:lnTo>
                <a:lnTo>
                  <a:pt x="4437" y="765"/>
                </a:lnTo>
                <a:lnTo>
                  <a:pt x="4549" y="896"/>
                </a:lnTo>
                <a:lnTo>
                  <a:pt x="4642" y="1063"/>
                </a:lnTo>
                <a:lnTo>
                  <a:pt x="4679" y="1213"/>
                </a:lnTo>
                <a:lnTo>
                  <a:pt x="4717" y="1380"/>
                </a:lnTo>
                <a:lnTo>
                  <a:pt x="4735" y="1809"/>
                </a:lnTo>
                <a:lnTo>
                  <a:pt x="4735" y="2238"/>
                </a:lnTo>
                <a:lnTo>
                  <a:pt x="4735" y="2592"/>
                </a:lnTo>
                <a:lnTo>
                  <a:pt x="4735" y="2946"/>
                </a:lnTo>
                <a:lnTo>
                  <a:pt x="4735" y="3375"/>
                </a:lnTo>
                <a:lnTo>
                  <a:pt x="4717" y="3785"/>
                </a:lnTo>
                <a:lnTo>
                  <a:pt x="4679" y="3971"/>
                </a:lnTo>
                <a:lnTo>
                  <a:pt x="4642" y="4120"/>
                </a:lnTo>
                <a:lnTo>
                  <a:pt x="4549" y="4288"/>
                </a:lnTo>
                <a:lnTo>
                  <a:pt x="4437" y="4419"/>
                </a:lnTo>
                <a:lnTo>
                  <a:pt x="4307" y="4530"/>
                </a:lnTo>
                <a:lnTo>
                  <a:pt x="4139" y="4624"/>
                </a:lnTo>
                <a:lnTo>
                  <a:pt x="3990" y="4661"/>
                </a:lnTo>
                <a:lnTo>
                  <a:pt x="3803" y="4698"/>
                </a:lnTo>
                <a:lnTo>
                  <a:pt x="3393" y="4717"/>
                </a:lnTo>
                <a:lnTo>
                  <a:pt x="1828" y="4717"/>
                </a:lnTo>
                <a:lnTo>
                  <a:pt x="1399" y="4698"/>
                </a:lnTo>
                <a:lnTo>
                  <a:pt x="1231" y="4661"/>
                </a:lnTo>
                <a:lnTo>
                  <a:pt x="1082" y="4624"/>
                </a:lnTo>
                <a:lnTo>
                  <a:pt x="914" y="4530"/>
                </a:lnTo>
                <a:lnTo>
                  <a:pt x="784" y="4419"/>
                </a:lnTo>
                <a:lnTo>
                  <a:pt x="672" y="4288"/>
                </a:lnTo>
                <a:lnTo>
                  <a:pt x="579" y="4120"/>
                </a:lnTo>
                <a:lnTo>
                  <a:pt x="541" y="3971"/>
                </a:lnTo>
                <a:lnTo>
                  <a:pt x="504" y="3785"/>
                </a:lnTo>
                <a:lnTo>
                  <a:pt x="485" y="3375"/>
                </a:lnTo>
                <a:lnTo>
                  <a:pt x="467" y="2946"/>
                </a:lnTo>
                <a:lnTo>
                  <a:pt x="485" y="2592"/>
                </a:lnTo>
                <a:lnTo>
                  <a:pt x="467" y="2238"/>
                </a:lnTo>
                <a:lnTo>
                  <a:pt x="485" y="1809"/>
                </a:lnTo>
                <a:lnTo>
                  <a:pt x="504" y="1380"/>
                </a:lnTo>
                <a:lnTo>
                  <a:pt x="541" y="1213"/>
                </a:lnTo>
                <a:lnTo>
                  <a:pt x="579" y="1063"/>
                </a:lnTo>
                <a:lnTo>
                  <a:pt x="672" y="896"/>
                </a:lnTo>
                <a:lnTo>
                  <a:pt x="784" y="765"/>
                </a:lnTo>
                <a:lnTo>
                  <a:pt x="914" y="653"/>
                </a:lnTo>
                <a:lnTo>
                  <a:pt x="1082" y="560"/>
                </a:lnTo>
                <a:lnTo>
                  <a:pt x="1231" y="523"/>
                </a:lnTo>
                <a:lnTo>
                  <a:pt x="1399" y="486"/>
                </a:lnTo>
                <a:lnTo>
                  <a:pt x="1828" y="467"/>
                </a:lnTo>
                <a:lnTo>
                  <a:pt x="2256" y="448"/>
                </a:lnTo>
                <a:lnTo>
                  <a:pt x="2610" y="467"/>
                </a:lnTo>
                <a:lnTo>
                  <a:pt x="2965" y="448"/>
                </a:lnTo>
                <a:close/>
                <a:moveTo>
                  <a:pt x="1529" y="1"/>
                </a:moveTo>
                <a:lnTo>
                  <a:pt x="1231" y="38"/>
                </a:lnTo>
                <a:lnTo>
                  <a:pt x="1082" y="76"/>
                </a:lnTo>
                <a:lnTo>
                  <a:pt x="951" y="113"/>
                </a:lnTo>
                <a:lnTo>
                  <a:pt x="821" y="169"/>
                </a:lnTo>
                <a:lnTo>
                  <a:pt x="690" y="243"/>
                </a:lnTo>
                <a:lnTo>
                  <a:pt x="560" y="318"/>
                </a:lnTo>
                <a:lnTo>
                  <a:pt x="448" y="430"/>
                </a:lnTo>
                <a:lnTo>
                  <a:pt x="336" y="542"/>
                </a:lnTo>
                <a:lnTo>
                  <a:pt x="262" y="672"/>
                </a:lnTo>
                <a:lnTo>
                  <a:pt x="187" y="802"/>
                </a:lnTo>
                <a:lnTo>
                  <a:pt x="131" y="933"/>
                </a:lnTo>
                <a:lnTo>
                  <a:pt x="94" y="1063"/>
                </a:lnTo>
                <a:lnTo>
                  <a:pt x="57" y="1213"/>
                </a:lnTo>
                <a:lnTo>
                  <a:pt x="19" y="1511"/>
                </a:lnTo>
                <a:lnTo>
                  <a:pt x="19" y="1977"/>
                </a:lnTo>
                <a:lnTo>
                  <a:pt x="1" y="2592"/>
                </a:lnTo>
                <a:lnTo>
                  <a:pt x="19" y="3207"/>
                </a:lnTo>
                <a:lnTo>
                  <a:pt x="19" y="3654"/>
                </a:lnTo>
                <a:lnTo>
                  <a:pt x="57" y="3971"/>
                </a:lnTo>
                <a:lnTo>
                  <a:pt x="94" y="4102"/>
                </a:lnTo>
                <a:lnTo>
                  <a:pt x="131" y="4251"/>
                </a:lnTo>
                <a:lnTo>
                  <a:pt x="187" y="4381"/>
                </a:lnTo>
                <a:lnTo>
                  <a:pt x="262" y="4512"/>
                </a:lnTo>
                <a:lnTo>
                  <a:pt x="336" y="4642"/>
                </a:lnTo>
                <a:lnTo>
                  <a:pt x="448" y="4754"/>
                </a:lnTo>
                <a:lnTo>
                  <a:pt x="560" y="4866"/>
                </a:lnTo>
                <a:lnTo>
                  <a:pt x="690" y="4941"/>
                </a:lnTo>
                <a:lnTo>
                  <a:pt x="821" y="5015"/>
                </a:lnTo>
                <a:lnTo>
                  <a:pt x="951" y="5071"/>
                </a:lnTo>
                <a:lnTo>
                  <a:pt x="1082" y="5108"/>
                </a:lnTo>
                <a:lnTo>
                  <a:pt x="1231" y="5146"/>
                </a:lnTo>
                <a:lnTo>
                  <a:pt x="1529" y="5164"/>
                </a:lnTo>
                <a:lnTo>
                  <a:pt x="1995" y="5183"/>
                </a:lnTo>
                <a:lnTo>
                  <a:pt x="3226" y="5183"/>
                </a:lnTo>
                <a:lnTo>
                  <a:pt x="3673" y="5164"/>
                </a:lnTo>
                <a:lnTo>
                  <a:pt x="3990" y="5146"/>
                </a:lnTo>
                <a:lnTo>
                  <a:pt x="4120" y="5108"/>
                </a:lnTo>
                <a:lnTo>
                  <a:pt x="4269" y="5071"/>
                </a:lnTo>
                <a:lnTo>
                  <a:pt x="4400" y="5015"/>
                </a:lnTo>
                <a:lnTo>
                  <a:pt x="4530" y="4941"/>
                </a:lnTo>
                <a:lnTo>
                  <a:pt x="4661" y="4866"/>
                </a:lnTo>
                <a:lnTo>
                  <a:pt x="4773" y="4754"/>
                </a:lnTo>
                <a:lnTo>
                  <a:pt x="4866" y="4642"/>
                </a:lnTo>
                <a:lnTo>
                  <a:pt x="4959" y="4512"/>
                </a:lnTo>
                <a:lnTo>
                  <a:pt x="5034" y="4381"/>
                </a:lnTo>
                <a:lnTo>
                  <a:pt x="5089" y="4251"/>
                </a:lnTo>
                <a:lnTo>
                  <a:pt x="5127" y="4102"/>
                </a:lnTo>
                <a:lnTo>
                  <a:pt x="5164" y="3971"/>
                </a:lnTo>
                <a:lnTo>
                  <a:pt x="5183" y="3654"/>
                </a:lnTo>
                <a:lnTo>
                  <a:pt x="5201" y="3207"/>
                </a:lnTo>
                <a:lnTo>
                  <a:pt x="5201" y="2592"/>
                </a:lnTo>
                <a:lnTo>
                  <a:pt x="5201" y="1977"/>
                </a:lnTo>
                <a:lnTo>
                  <a:pt x="5183" y="1511"/>
                </a:lnTo>
                <a:lnTo>
                  <a:pt x="5164" y="1213"/>
                </a:lnTo>
                <a:lnTo>
                  <a:pt x="5127" y="1063"/>
                </a:lnTo>
                <a:lnTo>
                  <a:pt x="5089" y="933"/>
                </a:lnTo>
                <a:lnTo>
                  <a:pt x="5034" y="802"/>
                </a:lnTo>
                <a:lnTo>
                  <a:pt x="4959" y="672"/>
                </a:lnTo>
                <a:lnTo>
                  <a:pt x="4866" y="542"/>
                </a:lnTo>
                <a:lnTo>
                  <a:pt x="4773" y="430"/>
                </a:lnTo>
                <a:lnTo>
                  <a:pt x="4661" y="318"/>
                </a:lnTo>
                <a:lnTo>
                  <a:pt x="4530" y="243"/>
                </a:lnTo>
                <a:lnTo>
                  <a:pt x="4400" y="169"/>
                </a:lnTo>
                <a:lnTo>
                  <a:pt x="4269" y="113"/>
                </a:lnTo>
                <a:lnTo>
                  <a:pt x="4120" y="76"/>
                </a:lnTo>
                <a:lnTo>
                  <a:pt x="3990" y="38"/>
                </a:lnTo>
                <a:lnTo>
                  <a:pt x="367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4" name="Google Shape;464;g2b975a0ff47_0_15897"/>
          <p:cNvSpPr/>
          <p:nvPr/>
        </p:nvSpPr>
        <p:spPr>
          <a:xfrm>
            <a:off x="7318327" y="3407579"/>
            <a:ext cx="127854" cy="150320"/>
          </a:xfrm>
          <a:custGeom>
            <a:avLst/>
            <a:gdLst/>
            <a:ahLst/>
            <a:cxnLst/>
            <a:rect l="l" t="t" r="r" b="b"/>
            <a:pathLst>
              <a:path w="4456" h="5239" extrusionOk="0">
                <a:moveTo>
                  <a:pt x="4232" y="1"/>
                </a:moveTo>
                <a:lnTo>
                  <a:pt x="1529" y="486"/>
                </a:lnTo>
                <a:lnTo>
                  <a:pt x="1473" y="504"/>
                </a:lnTo>
                <a:lnTo>
                  <a:pt x="1380" y="560"/>
                </a:lnTo>
                <a:lnTo>
                  <a:pt x="1324" y="616"/>
                </a:lnTo>
                <a:lnTo>
                  <a:pt x="1305" y="709"/>
                </a:lnTo>
                <a:lnTo>
                  <a:pt x="1287" y="877"/>
                </a:lnTo>
                <a:lnTo>
                  <a:pt x="1287" y="1250"/>
                </a:lnTo>
                <a:lnTo>
                  <a:pt x="1305" y="2275"/>
                </a:lnTo>
                <a:lnTo>
                  <a:pt x="1287" y="3319"/>
                </a:lnTo>
                <a:lnTo>
                  <a:pt x="1268" y="3673"/>
                </a:lnTo>
                <a:lnTo>
                  <a:pt x="1268" y="3785"/>
                </a:lnTo>
                <a:lnTo>
                  <a:pt x="1231" y="3841"/>
                </a:lnTo>
                <a:lnTo>
                  <a:pt x="1193" y="3878"/>
                </a:lnTo>
                <a:lnTo>
                  <a:pt x="1156" y="3897"/>
                </a:lnTo>
                <a:lnTo>
                  <a:pt x="1063" y="3934"/>
                </a:lnTo>
                <a:lnTo>
                  <a:pt x="765" y="3971"/>
                </a:lnTo>
                <a:lnTo>
                  <a:pt x="522" y="4027"/>
                </a:lnTo>
                <a:lnTo>
                  <a:pt x="336" y="4102"/>
                </a:lnTo>
                <a:lnTo>
                  <a:pt x="243" y="4158"/>
                </a:lnTo>
                <a:lnTo>
                  <a:pt x="168" y="4232"/>
                </a:lnTo>
                <a:lnTo>
                  <a:pt x="112" y="4288"/>
                </a:lnTo>
                <a:lnTo>
                  <a:pt x="56" y="4363"/>
                </a:lnTo>
                <a:lnTo>
                  <a:pt x="38" y="4437"/>
                </a:lnTo>
                <a:lnTo>
                  <a:pt x="1" y="4512"/>
                </a:lnTo>
                <a:lnTo>
                  <a:pt x="1" y="4661"/>
                </a:lnTo>
                <a:lnTo>
                  <a:pt x="19" y="4810"/>
                </a:lnTo>
                <a:lnTo>
                  <a:pt x="94" y="4959"/>
                </a:lnTo>
                <a:lnTo>
                  <a:pt x="187" y="5071"/>
                </a:lnTo>
                <a:lnTo>
                  <a:pt x="262" y="5127"/>
                </a:lnTo>
                <a:lnTo>
                  <a:pt x="336" y="5183"/>
                </a:lnTo>
                <a:lnTo>
                  <a:pt x="411" y="5202"/>
                </a:lnTo>
                <a:lnTo>
                  <a:pt x="504" y="5239"/>
                </a:lnTo>
                <a:lnTo>
                  <a:pt x="672" y="5239"/>
                </a:lnTo>
                <a:lnTo>
                  <a:pt x="877" y="5220"/>
                </a:lnTo>
                <a:lnTo>
                  <a:pt x="1063" y="5183"/>
                </a:lnTo>
                <a:lnTo>
                  <a:pt x="1249" y="5108"/>
                </a:lnTo>
                <a:lnTo>
                  <a:pt x="1361" y="5034"/>
                </a:lnTo>
                <a:lnTo>
                  <a:pt x="1454" y="4922"/>
                </a:lnTo>
                <a:lnTo>
                  <a:pt x="1548" y="4791"/>
                </a:lnTo>
                <a:lnTo>
                  <a:pt x="1585" y="4642"/>
                </a:lnTo>
                <a:lnTo>
                  <a:pt x="1622" y="4530"/>
                </a:lnTo>
                <a:lnTo>
                  <a:pt x="1622" y="4214"/>
                </a:lnTo>
                <a:lnTo>
                  <a:pt x="1622" y="1865"/>
                </a:lnTo>
                <a:lnTo>
                  <a:pt x="1622" y="1790"/>
                </a:lnTo>
                <a:lnTo>
                  <a:pt x="1659" y="1734"/>
                </a:lnTo>
                <a:lnTo>
                  <a:pt x="1697" y="1697"/>
                </a:lnTo>
                <a:lnTo>
                  <a:pt x="1771" y="1679"/>
                </a:lnTo>
                <a:lnTo>
                  <a:pt x="3934" y="1268"/>
                </a:lnTo>
                <a:lnTo>
                  <a:pt x="4008" y="1268"/>
                </a:lnTo>
                <a:lnTo>
                  <a:pt x="4083" y="1287"/>
                </a:lnTo>
                <a:lnTo>
                  <a:pt x="4120" y="1343"/>
                </a:lnTo>
                <a:lnTo>
                  <a:pt x="4120" y="1418"/>
                </a:lnTo>
                <a:lnTo>
                  <a:pt x="4139" y="3021"/>
                </a:lnTo>
                <a:lnTo>
                  <a:pt x="4120" y="3244"/>
                </a:lnTo>
                <a:lnTo>
                  <a:pt x="4101" y="3282"/>
                </a:lnTo>
                <a:lnTo>
                  <a:pt x="4083" y="3319"/>
                </a:lnTo>
                <a:lnTo>
                  <a:pt x="4045" y="3356"/>
                </a:lnTo>
                <a:lnTo>
                  <a:pt x="3989" y="3375"/>
                </a:lnTo>
                <a:lnTo>
                  <a:pt x="3896" y="3393"/>
                </a:lnTo>
                <a:lnTo>
                  <a:pt x="3617" y="3449"/>
                </a:lnTo>
                <a:lnTo>
                  <a:pt x="3374" y="3505"/>
                </a:lnTo>
                <a:lnTo>
                  <a:pt x="3169" y="3580"/>
                </a:lnTo>
                <a:lnTo>
                  <a:pt x="3076" y="3636"/>
                </a:lnTo>
                <a:lnTo>
                  <a:pt x="3002" y="3692"/>
                </a:lnTo>
                <a:lnTo>
                  <a:pt x="2927" y="3804"/>
                </a:lnTo>
                <a:lnTo>
                  <a:pt x="2871" y="3897"/>
                </a:lnTo>
                <a:lnTo>
                  <a:pt x="2834" y="4009"/>
                </a:lnTo>
                <a:lnTo>
                  <a:pt x="2815" y="4139"/>
                </a:lnTo>
                <a:lnTo>
                  <a:pt x="2834" y="4251"/>
                </a:lnTo>
                <a:lnTo>
                  <a:pt x="2871" y="4363"/>
                </a:lnTo>
                <a:lnTo>
                  <a:pt x="2946" y="4475"/>
                </a:lnTo>
                <a:lnTo>
                  <a:pt x="3039" y="4568"/>
                </a:lnTo>
                <a:lnTo>
                  <a:pt x="3113" y="4624"/>
                </a:lnTo>
                <a:lnTo>
                  <a:pt x="3207" y="4661"/>
                </a:lnTo>
                <a:lnTo>
                  <a:pt x="3300" y="4698"/>
                </a:lnTo>
                <a:lnTo>
                  <a:pt x="3393" y="4717"/>
                </a:lnTo>
                <a:lnTo>
                  <a:pt x="3579" y="4717"/>
                </a:lnTo>
                <a:lnTo>
                  <a:pt x="3784" y="4680"/>
                </a:lnTo>
                <a:lnTo>
                  <a:pt x="3896" y="4661"/>
                </a:lnTo>
                <a:lnTo>
                  <a:pt x="4008" y="4605"/>
                </a:lnTo>
                <a:lnTo>
                  <a:pt x="4101" y="4568"/>
                </a:lnTo>
                <a:lnTo>
                  <a:pt x="4195" y="4493"/>
                </a:lnTo>
                <a:lnTo>
                  <a:pt x="4269" y="4419"/>
                </a:lnTo>
                <a:lnTo>
                  <a:pt x="4344" y="4344"/>
                </a:lnTo>
                <a:lnTo>
                  <a:pt x="4381" y="4232"/>
                </a:lnTo>
                <a:lnTo>
                  <a:pt x="4418" y="4120"/>
                </a:lnTo>
                <a:lnTo>
                  <a:pt x="4437" y="4009"/>
                </a:lnTo>
                <a:lnTo>
                  <a:pt x="4455" y="3598"/>
                </a:lnTo>
                <a:lnTo>
                  <a:pt x="4437" y="187"/>
                </a:lnTo>
                <a:lnTo>
                  <a:pt x="4437" y="113"/>
                </a:lnTo>
                <a:lnTo>
                  <a:pt x="4381" y="38"/>
                </a:lnTo>
                <a:lnTo>
                  <a:pt x="4325"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5" name="Google Shape;465;g2b975a0ff47_0_15897"/>
          <p:cNvSpPr/>
          <p:nvPr/>
        </p:nvSpPr>
        <p:spPr>
          <a:xfrm>
            <a:off x="6886207" y="3407579"/>
            <a:ext cx="170634" cy="170118"/>
          </a:xfrm>
          <a:custGeom>
            <a:avLst/>
            <a:gdLst/>
            <a:ahLst/>
            <a:cxnLst/>
            <a:rect l="l" t="t" r="r" b="b"/>
            <a:pathLst>
              <a:path w="5947" h="5929" extrusionOk="0">
                <a:moveTo>
                  <a:pt x="4567" y="933"/>
                </a:moveTo>
                <a:lnTo>
                  <a:pt x="4679" y="970"/>
                </a:lnTo>
                <a:lnTo>
                  <a:pt x="4772" y="1026"/>
                </a:lnTo>
                <a:lnTo>
                  <a:pt x="4847" y="1082"/>
                </a:lnTo>
                <a:lnTo>
                  <a:pt x="4921" y="1175"/>
                </a:lnTo>
                <a:lnTo>
                  <a:pt x="4977" y="1268"/>
                </a:lnTo>
                <a:lnTo>
                  <a:pt x="4996" y="1362"/>
                </a:lnTo>
                <a:lnTo>
                  <a:pt x="5015" y="1474"/>
                </a:lnTo>
                <a:lnTo>
                  <a:pt x="4996" y="1585"/>
                </a:lnTo>
                <a:lnTo>
                  <a:pt x="4977" y="1697"/>
                </a:lnTo>
                <a:lnTo>
                  <a:pt x="4921" y="1790"/>
                </a:lnTo>
                <a:lnTo>
                  <a:pt x="4847" y="1884"/>
                </a:lnTo>
                <a:lnTo>
                  <a:pt x="4772" y="1940"/>
                </a:lnTo>
                <a:lnTo>
                  <a:pt x="4679" y="1995"/>
                </a:lnTo>
                <a:lnTo>
                  <a:pt x="4567" y="2033"/>
                </a:lnTo>
                <a:lnTo>
                  <a:pt x="4344" y="2033"/>
                </a:lnTo>
                <a:lnTo>
                  <a:pt x="4250" y="1995"/>
                </a:lnTo>
                <a:lnTo>
                  <a:pt x="4139" y="1940"/>
                </a:lnTo>
                <a:lnTo>
                  <a:pt x="4064" y="1884"/>
                </a:lnTo>
                <a:lnTo>
                  <a:pt x="3989" y="1790"/>
                </a:lnTo>
                <a:lnTo>
                  <a:pt x="3952" y="1697"/>
                </a:lnTo>
                <a:lnTo>
                  <a:pt x="3915" y="1585"/>
                </a:lnTo>
                <a:lnTo>
                  <a:pt x="3896" y="1474"/>
                </a:lnTo>
                <a:lnTo>
                  <a:pt x="3915" y="1362"/>
                </a:lnTo>
                <a:lnTo>
                  <a:pt x="3952" y="1268"/>
                </a:lnTo>
                <a:lnTo>
                  <a:pt x="3989" y="1175"/>
                </a:lnTo>
                <a:lnTo>
                  <a:pt x="4064" y="1082"/>
                </a:lnTo>
                <a:lnTo>
                  <a:pt x="4139" y="1026"/>
                </a:lnTo>
                <a:lnTo>
                  <a:pt x="4250" y="970"/>
                </a:lnTo>
                <a:lnTo>
                  <a:pt x="4344" y="933"/>
                </a:lnTo>
                <a:close/>
                <a:moveTo>
                  <a:pt x="3710" y="1"/>
                </a:moveTo>
                <a:lnTo>
                  <a:pt x="3505" y="38"/>
                </a:lnTo>
                <a:lnTo>
                  <a:pt x="3318" y="76"/>
                </a:lnTo>
                <a:lnTo>
                  <a:pt x="3132" y="150"/>
                </a:lnTo>
                <a:lnTo>
                  <a:pt x="2946" y="225"/>
                </a:lnTo>
                <a:lnTo>
                  <a:pt x="2778" y="336"/>
                </a:lnTo>
                <a:lnTo>
                  <a:pt x="2610" y="448"/>
                </a:lnTo>
                <a:lnTo>
                  <a:pt x="2461" y="579"/>
                </a:lnTo>
                <a:lnTo>
                  <a:pt x="2331" y="728"/>
                </a:lnTo>
                <a:lnTo>
                  <a:pt x="2219" y="877"/>
                </a:lnTo>
                <a:lnTo>
                  <a:pt x="2107" y="1045"/>
                </a:lnTo>
                <a:lnTo>
                  <a:pt x="2032" y="1231"/>
                </a:lnTo>
                <a:lnTo>
                  <a:pt x="1958" y="1418"/>
                </a:lnTo>
                <a:lnTo>
                  <a:pt x="1902" y="1604"/>
                </a:lnTo>
                <a:lnTo>
                  <a:pt x="1865" y="1809"/>
                </a:lnTo>
                <a:lnTo>
                  <a:pt x="1865" y="2014"/>
                </a:lnTo>
                <a:lnTo>
                  <a:pt x="1865" y="2182"/>
                </a:lnTo>
                <a:lnTo>
                  <a:pt x="1883" y="2350"/>
                </a:lnTo>
                <a:lnTo>
                  <a:pt x="1920" y="2517"/>
                </a:lnTo>
                <a:lnTo>
                  <a:pt x="1958" y="2666"/>
                </a:lnTo>
                <a:lnTo>
                  <a:pt x="94" y="4549"/>
                </a:lnTo>
                <a:lnTo>
                  <a:pt x="19" y="4642"/>
                </a:lnTo>
                <a:lnTo>
                  <a:pt x="1" y="4754"/>
                </a:lnTo>
                <a:lnTo>
                  <a:pt x="1" y="5649"/>
                </a:lnTo>
                <a:lnTo>
                  <a:pt x="1" y="5705"/>
                </a:lnTo>
                <a:lnTo>
                  <a:pt x="19" y="5761"/>
                </a:lnTo>
                <a:lnTo>
                  <a:pt x="94" y="5854"/>
                </a:lnTo>
                <a:lnTo>
                  <a:pt x="168" y="5910"/>
                </a:lnTo>
                <a:lnTo>
                  <a:pt x="224" y="5928"/>
                </a:lnTo>
                <a:lnTo>
                  <a:pt x="1641" y="5928"/>
                </a:lnTo>
                <a:lnTo>
                  <a:pt x="1697" y="5910"/>
                </a:lnTo>
                <a:lnTo>
                  <a:pt x="1771" y="5854"/>
                </a:lnTo>
                <a:lnTo>
                  <a:pt x="1846" y="5761"/>
                </a:lnTo>
                <a:lnTo>
                  <a:pt x="1846" y="5705"/>
                </a:lnTo>
                <a:lnTo>
                  <a:pt x="1865" y="5649"/>
                </a:lnTo>
                <a:lnTo>
                  <a:pt x="1865" y="5183"/>
                </a:lnTo>
                <a:lnTo>
                  <a:pt x="2386" y="5183"/>
                </a:lnTo>
                <a:lnTo>
                  <a:pt x="2424" y="5164"/>
                </a:lnTo>
                <a:lnTo>
                  <a:pt x="2517" y="5108"/>
                </a:lnTo>
                <a:lnTo>
                  <a:pt x="2573" y="5015"/>
                </a:lnTo>
                <a:lnTo>
                  <a:pt x="2592" y="4959"/>
                </a:lnTo>
                <a:lnTo>
                  <a:pt x="2610" y="4903"/>
                </a:lnTo>
                <a:lnTo>
                  <a:pt x="2610" y="4437"/>
                </a:lnTo>
                <a:lnTo>
                  <a:pt x="3095" y="4437"/>
                </a:lnTo>
                <a:lnTo>
                  <a:pt x="3151" y="4419"/>
                </a:lnTo>
                <a:lnTo>
                  <a:pt x="3207" y="4400"/>
                </a:lnTo>
                <a:lnTo>
                  <a:pt x="3244" y="4344"/>
                </a:lnTo>
                <a:lnTo>
                  <a:pt x="3523" y="4046"/>
                </a:lnTo>
                <a:lnTo>
                  <a:pt x="3710" y="4064"/>
                </a:lnTo>
                <a:lnTo>
                  <a:pt x="3896" y="4083"/>
                </a:lnTo>
                <a:lnTo>
                  <a:pt x="4101" y="4064"/>
                </a:lnTo>
                <a:lnTo>
                  <a:pt x="4306" y="4027"/>
                </a:lnTo>
                <a:lnTo>
                  <a:pt x="4511" y="3990"/>
                </a:lnTo>
                <a:lnTo>
                  <a:pt x="4698" y="3915"/>
                </a:lnTo>
                <a:lnTo>
                  <a:pt x="4884" y="3822"/>
                </a:lnTo>
                <a:lnTo>
                  <a:pt x="5052" y="3729"/>
                </a:lnTo>
                <a:lnTo>
                  <a:pt x="5201" y="3617"/>
                </a:lnTo>
                <a:lnTo>
                  <a:pt x="5350" y="3468"/>
                </a:lnTo>
                <a:lnTo>
                  <a:pt x="5481" y="3338"/>
                </a:lnTo>
                <a:lnTo>
                  <a:pt x="5593" y="3170"/>
                </a:lnTo>
                <a:lnTo>
                  <a:pt x="5704" y="3002"/>
                </a:lnTo>
                <a:lnTo>
                  <a:pt x="5779" y="2834"/>
                </a:lnTo>
                <a:lnTo>
                  <a:pt x="5853" y="2648"/>
                </a:lnTo>
                <a:lnTo>
                  <a:pt x="5909" y="2443"/>
                </a:lnTo>
                <a:lnTo>
                  <a:pt x="5928" y="2238"/>
                </a:lnTo>
                <a:lnTo>
                  <a:pt x="5947" y="2033"/>
                </a:lnTo>
                <a:lnTo>
                  <a:pt x="5928" y="1828"/>
                </a:lnTo>
                <a:lnTo>
                  <a:pt x="5909" y="1623"/>
                </a:lnTo>
                <a:lnTo>
                  <a:pt x="5853" y="1436"/>
                </a:lnTo>
                <a:lnTo>
                  <a:pt x="5779" y="1250"/>
                </a:lnTo>
                <a:lnTo>
                  <a:pt x="5704" y="1063"/>
                </a:lnTo>
                <a:lnTo>
                  <a:pt x="5593" y="896"/>
                </a:lnTo>
                <a:lnTo>
                  <a:pt x="5481" y="747"/>
                </a:lnTo>
                <a:lnTo>
                  <a:pt x="5350" y="597"/>
                </a:lnTo>
                <a:lnTo>
                  <a:pt x="5201" y="467"/>
                </a:lnTo>
                <a:lnTo>
                  <a:pt x="5052" y="336"/>
                </a:lnTo>
                <a:lnTo>
                  <a:pt x="4884" y="243"/>
                </a:lnTo>
                <a:lnTo>
                  <a:pt x="4716" y="150"/>
                </a:lnTo>
                <a:lnTo>
                  <a:pt x="4530" y="94"/>
                </a:lnTo>
                <a:lnTo>
                  <a:pt x="4325" y="38"/>
                </a:lnTo>
                <a:lnTo>
                  <a:pt x="412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6" name="Google Shape;466;g2b975a0ff47_0_15897"/>
          <p:cNvSpPr/>
          <p:nvPr/>
        </p:nvSpPr>
        <p:spPr>
          <a:xfrm>
            <a:off x="6479767" y="3407579"/>
            <a:ext cx="167966" cy="164781"/>
          </a:xfrm>
          <a:custGeom>
            <a:avLst/>
            <a:gdLst/>
            <a:ahLst/>
            <a:cxnLst/>
            <a:rect l="l" t="t" r="r" b="b"/>
            <a:pathLst>
              <a:path w="5854" h="5743" extrusionOk="0">
                <a:moveTo>
                  <a:pt x="4101" y="1809"/>
                </a:moveTo>
                <a:lnTo>
                  <a:pt x="4232" y="1846"/>
                </a:lnTo>
                <a:lnTo>
                  <a:pt x="4325" y="1884"/>
                </a:lnTo>
                <a:lnTo>
                  <a:pt x="4437" y="1940"/>
                </a:lnTo>
                <a:lnTo>
                  <a:pt x="4530" y="2014"/>
                </a:lnTo>
                <a:lnTo>
                  <a:pt x="4604" y="2089"/>
                </a:lnTo>
                <a:lnTo>
                  <a:pt x="4660" y="2182"/>
                </a:lnTo>
                <a:lnTo>
                  <a:pt x="4698" y="2294"/>
                </a:lnTo>
                <a:lnTo>
                  <a:pt x="4698" y="2331"/>
                </a:lnTo>
                <a:lnTo>
                  <a:pt x="4679" y="2368"/>
                </a:lnTo>
                <a:lnTo>
                  <a:pt x="4660" y="2406"/>
                </a:lnTo>
                <a:lnTo>
                  <a:pt x="4623" y="2443"/>
                </a:lnTo>
                <a:lnTo>
                  <a:pt x="4492" y="2443"/>
                </a:lnTo>
                <a:lnTo>
                  <a:pt x="4455" y="2424"/>
                </a:lnTo>
                <a:lnTo>
                  <a:pt x="4343" y="2312"/>
                </a:lnTo>
                <a:lnTo>
                  <a:pt x="4269" y="2275"/>
                </a:lnTo>
                <a:lnTo>
                  <a:pt x="4194" y="2238"/>
                </a:lnTo>
                <a:lnTo>
                  <a:pt x="4101" y="2219"/>
                </a:lnTo>
                <a:lnTo>
                  <a:pt x="3989" y="2200"/>
                </a:lnTo>
                <a:lnTo>
                  <a:pt x="3896" y="2219"/>
                </a:lnTo>
                <a:lnTo>
                  <a:pt x="3803" y="2238"/>
                </a:lnTo>
                <a:lnTo>
                  <a:pt x="3710" y="2275"/>
                </a:lnTo>
                <a:lnTo>
                  <a:pt x="3635" y="2312"/>
                </a:lnTo>
                <a:lnTo>
                  <a:pt x="3523" y="2424"/>
                </a:lnTo>
                <a:lnTo>
                  <a:pt x="3486" y="2443"/>
                </a:lnTo>
                <a:lnTo>
                  <a:pt x="3374" y="2443"/>
                </a:lnTo>
                <a:lnTo>
                  <a:pt x="3337" y="2406"/>
                </a:lnTo>
                <a:lnTo>
                  <a:pt x="3318" y="2368"/>
                </a:lnTo>
                <a:lnTo>
                  <a:pt x="3300" y="2331"/>
                </a:lnTo>
                <a:lnTo>
                  <a:pt x="3300" y="2294"/>
                </a:lnTo>
                <a:lnTo>
                  <a:pt x="3337" y="2182"/>
                </a:lnTo>
                <a:lnTo>
                  <a:pt x="3393" y="2089"/>
                </a:lnTo>
                <a:lnTo>
                  <a:pt x="3467" y="2014"/>
                </a:lnTo>
                <a:lnTo>
                  <a:pt x="3560" y="1940"/>
                </a:lnTo>
                <a:lnTo>
                  <a:pt x="3654" y="1884"/>
                </a:lnTo>
                <a:lnTo>
                  <a:pt x="3766" y="1846"/>
                </a:lnTo>
                <a:lnTo>
                  <a:pt x="3877" y="1809"/>
                </a:lnTo>
                <a:close/>
                <a:moveTo>
                  <a:pt x="2032" y="1940"/>
                </a:moveTo>
                <a:lnTo>
                  <a:pt x="2088" y="1977"/>
                </a:lnTo>
                <a:lnTo>
                  <a:pt x="2163" y="1995"/>
                </a:lnTo>
                <a:lnTo>
                  <a:pt x="2218" y="2051"/>
                </a:lnTo>
                <a:lnTo>
                  <a:pt x="2256" y="2107"/>
                </a:lnTo>
                <a:lnTo>
                  <a:pt x="2293" y="2163"/>
                </a:lnTo>
                <a:lnTo>
                  <a:pt x="2312" y="2238"/>
                </a:lnTo>
                <a:lnTo>
                  <a:pt x="2330" y="2312"/>
                </a:lnTo>
                <a:lnTo>
                  <a:pt x="2312" y="2387"/>
                </a:lnTo>
                <a:lnTo>
                  <a:pt x="2293" y="2461"/>
                </a:lnTo>
                <a:lnTo>
                  <a:pt x="2256" y="2517"/>
                </a:lnTo>
                <a:lnTo>
                  <a:pt x="2218" y="2573"/>
                </a:lnTo>
                <a:lnTo>
                  <a:pt x="2163" y="2611"/>
                </a:lnTo>
                <a:lnTo>
                  <a:pt x="2088" y="2648"/>
                </a:lnTo>
                <a:lnTo>
                  <a:pt x="2032" y="2666"/>
                </a:lnTo>
                <a:lnTo>
                  <a:pt x="1957" y="2685"/>
                </a:lnTo>
                <a:lnTo>
                  <a:pt x="1883" y="2666"/>
                </a:lnTo>
                <a:lnTo>
                  <a:pt x="1808" y="2648"/>
                </a:lnTo>
                <a:lnTo>
                  <a:pt x="1752" y="2611"/>
                </a:lnTo>
                <a:lnTo>
                  <a:pt x="1697" y="2573"/>
                </a:lnTo>
                <a:lnTo>
                  <a:pt x="1641" y="2517"/>
                </a:lnTo>
                <a:lnTo>
                  <a:pt x="1603" y="2461"/>
                </a:lnTo>
                <a:lnTo>
                  <a:pt x="1585" y="2387"/>
                </a:lnTo>
                <a:lnTo>
                  <a:pt x="1585" y="2312"/>
                </a:lnTo>
                <a:lnTo>
                  <a:pt x="1585" y="2238"/>
                </a:lnTo>
                <a:lnTo>
                  <a:pt x="1603" y="2163"/>
                </a:lnTo>
                <a:lnTo>
                  <a:pt x="1641" y="2107"/>
                </a:lnTo>
                <a:lnTo>
                  <a:pt x="1697" y="2051"/>
                </a:lnTo>
                <a:lnTo>
                  <a:pt x="1752" y="1995"/>
                </a:lnTo>
                <a:lnTo>
                  <a:pt x="1808" y="1977"/>
                </a:lnTo>
                <a:lnTo>
                  <a:pt x="1883" y="1940"/>
                </a:lnTo>
                <a:close/>
                <a:moveTo>
                  <a:pt x="2517" y="3151"/>
                </a:moveTo>
                <a:lnTo>
                  <a:pt x="2684" y="3170"/>
                </a:lnTo>
                <a:lnTo>
                  <a:pt x="2852" y="3207"/>
                </a:lnTo>
                <a:lnTo>
                  <a:pt x="3001" y="3263"/>
                </a:lnTo>
                <a:lnTo>
                  <a:pt x="3113" y="3319"/>
                </a:lnTo>
                <a:lnTo>
                  <a:pt x="3206" y="3393"/>
                </a:lnTo>
                <a:lnTo>
                  <a:pt x="3281" y="3487"/>
                </a:lnTo>
                <a:lnTo>
                  <a:pt x="3337" y="3561"/>
                </a:lnTo>
                <a:lnTo>
                  <a:pt x="3337" y="3654"/>
                </a:lnTo>
                <a:lnTo>
                  <a:pt x="3337" y="3710"/>
                </a:lnTo>
                <a:lnTo>
                  <a:pt x="3318" y="3766"/>
                </a:lnTo>
                <a:lnTo>
                  <a:pt x="3244" y="3878"/>
                </a:lnTo>
                <a:lnTo>
                  <a:pt x="3113" y="3990"/>
                </a:lnTo>
                <a:lnTo>
                  <a:pt x="2945" y="4064"/>
                </a:lnTo>
                <a:lnTo>
                  <a:pt x="3113" y="4158"/>
                </a:lnTo>
                <a:lnTo>
                  <a:pt x="3244" y="4270"/>
                </a:lnTo>
                <a:lnTo>
                  <a:pt x="3318" y="4381"/>
                </a:lnTo>
                <a:lnTo>
                  <a:pt x="3337" y="4437"/>
                </a:lnTo>
                <a:lnTo>
                  <a:pt x="3337" y="4493"/>
                </a:lnTo>
                <a:lnTo>
                  <a:pt x="3337" y="4586"/>
                </a:lnTo>
                <a:lnTo>
                  <a:pt x="3281" y="4661"/>
                </a:lnTo>
                <a:lnTo>
                  <a:pt x="3206" y="4736"/>
                </a:lnTo>
                <a:lnTo>
                  <a:pt x="3113" y="4829"/>
                </a:lnTo>
                <a:lnTo>
                  <a:pt x="3001" y="4885"/>
                </a:lnTo>
                <a:lnTo>
                  <a:pt x="2852" y="4941"/>
                </a:lnTo>
                <a:lnTo>
                  <a:pt x="2684" y="4978"/>
                </a:lnTo>
                <a:lnTo>
                  <a:pt x="2517" y="4996"/>
                </a:lnTo>
                <a:lnTo>
                  <a:pt x="2479" y="4996"/>
                </a:lnTo>
                <a:lnTo>
                  <a:pt x="2461" y="4978"/>
                </a:lnTo>
                <a:lnTo>
                  <a:pt x="2423" y="4941"/>
                </a:lnTo>
                <a:lnTo>
                  <a:pt x="2423" y="4866"/>
                </a:lnTo>
                <a:lnTo>
                  <a:pt x="2442" y="4847"/>
                </a:lnTo>
                <a:lnTo>
                  <a:pt x="2479" y="4829"/>
                </a:lnTo>
                <a:lnTo>
                  <a:pt x="2666" y="4736"/>
                </a:lnTo>
                <a:lnTo>
                  <a:pt x="2778" y="4680"/>
                </a:lnTo>
                <a:lnTo>
                  <a:pt x="2852" y="4624"/>
                </a:lnTo>
                <a:lnTo>
                  <a:pt x="2889" y="4568"/>
                </a:lnTo>
                <a:lnTo>
                  <a:pt x="2908" y="4493"/>
                </a:lnTo>
                <a:lnTo>
                  <a:pt x="2889" y="4419"/>
                </a:lnTo>
                <a:lnTo>
                  <a:pt x="2852" y="4363"/>
                </a:lnTo>
                <a:lnTo>
                  <a:pt x="2778" y="4288"/>
                </a:lnTo>
                <a:lnTo>
                  <a:pt x="2666" y="4251"/>
                </a:lnTo>
                <a:lnTo>
                  <a:pt x="2479" y="4158"/>
                </a:lnTo>
                <a:lnTo>
                  <a:pt x="2442" y="4120"/>
                </a:lnTo>
                <a:lnTo>
                  <a:pt x="2423" y="4064"/>
                </a:lnTo>
                <a:lnTo>
                  <a:pt x="2442" y="4027"/>
                </a:lnTo>
                <a:lnTo>
                  <a:pt x="2479" y="3990"/>
                </a:lnTo>
                <a:lnTo>
                  <a:pt x="2666" y="3897"/>
                </a:lnTo>
                <a:lnTo>
                  <a:pt x="2778" y="3859"/>
                </a:lnTo>
                <a:lnTo>
                  <a:pt x="2852" y="3785"/>
                </a:lnTo>
                <a:lnTo>
                  <a:pt x="2889" y="3729"/>
                </a:lnTo>
                <a:lnTo>
                  <a:pt x="2908" y="3654"/>
                </a:lnTo>
                <a:lnTo>
                  <a:pt x="2889" y="3580"/>
                </a:lnTo>
                <a:lnTo>
                  <a:pt x="2852" y="3524"/>
                </a:lnTo>
                <a:lnTo>
                  <a:pt x="2778" y="3449"/>
                </a:lnTo>
                <a:lnTo>
                  <a:pt x="2666" y="3412"/>
                </a:lnTo>
                <a:lnTo>
                  <a:pt x="2479" y="3319"/>
                </a:lnTo>
                <a:lnTo>
                  <a:pt x="2442" y="3300"/>
                </a:lnTo>
                <a:lnTo>
                  <a:pt x="2423" y="3282"/>
                </a:lnTo>
                <a:lnTo>
                  <a:pt x="2423" y="3207"/>
                </a:lnTo>
                <a:lnTo>
                  <a:pt x="2461" y="3151"/>
                </a:lnTo>
                <a:close/>
                <a:moveTo>
                  <a:pt x="4604" y="3804"/>
                </a:moveTo>
                <a:lnTo>
                  <a:pt x="4511" y="3822"/>
                </a:lnTo>
                <a:lnTo>
                  <a:pt x="4399" y="3841"/>
                </a:lnTo>
                <a:lnTo>
                  <a:pt x="4306" y="3897"/>
                </a:lnTo>
                <a:lnTo>
                  <a:pt x="4232" y="3953"/>
                </a:lnTo>
                <a:lnTo>
                  <a:pt x="4176" y="4027"/>
                </a:lnTo>
                <a:lnTo>
                  <a:pt x="4120" y="4120"/>
                </a:lnTo>
                <a:lnTo>
                  <a:pt x="4101" y="4214"/>
                </a:lnTo>
                <a:lnTo>
                  <a:pt x="4101" y="4325"/>
                </a:lnTo>
                <a:lnTo>
                  <a:pt x="4120" y="4419"/>
                </a:lnTo>
                <a:lnTo>
                  <a:pt x="4381" y="5388"/>
                </a:lnTo>
                <a:lnTo>
                  <a:pt x="4399" y="5425"/>
                </a:lnTo>
                <a:lnTo>
                  <a:pt x="4437" y="5444"/>
                </a:lnTo>
                <a:lnTo>
                  <a:pt x="4474" y="5462"/>
                </a:lnTo>
                <a:lnTo>
                  <a:pt x="4530" y="5462"/>
                </a:lnTo>
                <a:lnTo>
                  <a:pt x="5480" y="5220"/>
                </a:lnTo>
                <a:lnTo>
                  <a:pt x="5592" y="5183"/>
                </a:lnTo>
                <a:lnTo>
                  <a:pt x="5667" y="5127"/>
                </a:lnTo>
                <a:lnTo>
                  <a:pt x="5741" y="5052"/>
                </a:lnTo>
                <a:lnTo>
                  <a:pt x="5797" y="4959"/>
                </a:lnTo>
                <a:lnTo>
                  <a:pt x="5835" y="4866"/>
                </a:lnTo>
                <a:lnTo>
                  <a:pt x="5853" y="4773"/>
                </a:lnTo>
                <a:lnTo>
                  <a:pt x="5853" y="4680"/>
                </a:lnTo>
                <a:lnTo>
                  <a:pt x="5816" y="4568"/>
                </a:lnTo>
                <a:lnTo>
                  <a:pt x="5779" y="4475"/>
                </a:lnTo>
                <a:lnTo>
                  <a:pt x="5723" y="4419"/>
                </a:lnTo>
                <a:lnTo>
                  <a:pt x="5648" y="4344"/>
                </a:lnTo>
                <a:lnTo>
                  <a:pt x="5574" y="4307"/>
                </a:lnTo>
                <a:lnTo>
                  <a:pt x="5480" y="4270"/>
                </a:lnTo>
                <a:lnTo>
                  <a:pt x="5387" y="4251"/>
                </a:lnTo>
                <a:lnTo>
                  <a:pt x="5294" y="4251"/>
                </a:lnTo>
                <a:lnTo>
                  <a:pt x="5201" y="4270"/>
                </a:lnTo>
                <a:lnTo>
                  <a:pt x="5108" y="4288"/>
                </a:lnTo>
                <a:lnTo>
                  <a:pt x="5070" y="4195"/>
                </a:lnTo>
                <a:lnTo>
                  <a:pt x="5052" y="4102"/>
                </a:lnTo>
                <a:lnTo>
                  <a:pt x="4996" y="4027"/>
                </a:lnTo>
                <a:lnTo>
                  <a:pt x="4940" y="3953"/>
                </a:lnTo>
                <a:lnTo>
                  <a:pt x="4865" y="3897"/>
                </a:lnTo>
                <a:lnTo>
                  <a:pt x="4791" y="3859"/>
                </a:lnTo>
                <a:lnTo>
                  <a:pt x="4698" y="3822"/>
                </a:lnTo>
                <a:lnTo>
                  <a:pt x="4604" y="3804"/>
                </a:lnTo>
                <a:close/>
                <a:moveTo>
                  <a:pt x="2591" y="1"/>
                </a:moveTo>
                <a:lnTo>
                  <a:pt x="2293" y="57"/>
                </a:lnTo>
                <a:lnTo>
                  <a:pt x="2032" y="113"/>
                </a:lnTo>
                <a:lnTo>
                  <a:pt x="1752" y="225"/>
                </a:lnTo>
                <a:lnTo>
                  <a:pt x="1510" y="336"/>
                </a:lnTo>
                <a:lnTo>
                  <a:pt x="1268" y="486"/>
                </a:lnTo>
                <a:lnTo>
                  <a:pt x="1044" y="653"/>
                </a:lnTo>
                <a:lnTo>
                  <a:pt x="839" y="840"/>
                </a:lnTo>
                <a:lnTo>
                  <a:pt x="653" y="1045"/>
                </a:lnTo>
                <a:lnTo>
                  <a:pt x="504" y="1268"/>
                </a:lnTo>
                <a:lnTo>
                  <a:pt x="354" y="1492"/>
                </a:lnTo>
                <a:lnTo>
                  <a:pt x="224" y="1753"/>
                </a:lnTo>
                <a:lnTo>
                  <a:pt x="131" y="2014"/>
                </a:lnTo>
                <a:lnTo>
                  <a:pt x="56" y="2294"/>
                </a:lnTo>
                <a:lnTo>
                  <a:pt x="19" y="2573"/>
                </a:lnTo>
                <a:lnTo>
                  <a:pt x="0" y="2872"/>
                </a:lnTo>
                <a:lnTo>
                  <a:pt x="19" y="3170"/>
                </a:lnTo>
                <a:lnTo>
                  <a:pt x="56" y="3449"/>
                </a:lnTo>
                <a:lnTo>
                  <a:pt x="131" y="3729"/>
                </a:lnTo>
                <a:lnTo>
                  <a:pt x="224" y="3990"/>
                </a:lnTo>
                <a:lnTo>
                  <a:pt x="354" y="4232"/>
                </a:lnTo>
                <a:lnTo>
                  <a:pt x="504" y="4475"/>
                </a:lnTo>
                <a:lnTo>
                  <a:pt x="653" y="4698"/>
                </a:lnTo>
                <a:lnTo>
                  <a:pt x="839" y="4903"/>
                </a:lnTo>
                <a:lnTo>
                  <a:pt x="1044" y="5090"/>
                </a:lnTo>
                <a:lnTo>
                  <a:pt x="1268" y="5257"/>
                </a:lnTo>
                <a:lnTo>
                  <a:pt x="1510" y="5407"/>
                </a:lnTo>
                <a:lnTo>
                  <a:pt x="1752" y="5518"/>
                </a:lnTo>
                <a:lnTo>
                  <a:pt x="2032" y="5612"/>
                </a:lnTo>
                <a:lnTo>
                  <a:pt x="2293" y="5686"/>
                </a:lnTo>
                <a:lnTo>
                  <a:pt x="2591" y="5723"/>
                </a:lnTo>
                <a:lnTo>
                  <a:pt x="2889" y="5742"/>
                </a:lnTo>
                <a:lnTo>
                  <a:pt x="3188" y="5723"/>
                </a:lnTo>
                <a:lnTo>
                  <a:pt x="3486" y="5686"/>
                </a:lnTo>
                <a:lnTo>
                  <a:pt x="3766" y="5612"/>
                </a:lnTo>
                <a:lnTo>
                  <a:pt x="4026" y="5500"/>
                </a:lnTo>
                <a:lnTo>
                  <a:pt x="3766" y="4530"/>
                </a:lnTo>
                <a:lnTo>
                  <a:pt x="3728" y="4344"/>
                </a:lnTo>
                <a:lnTo>
                  <a:pt x="3728" y="4158"/>
                </a:lnTo>
                <a:lnTo>
                  <a:pt x="3784" y="3990"/>
                </a:lnTo>
                <a:lnTo>
                  <a:pt x="3859" y="3822"/>
                </a:lnTo>
                <a:lnTo>
                  <a:pt x="3933" y="3729"/>
                </a:lnTo>
                <a:lnTo>
                  <a:pt x="4008" y="3654"/>
                </a:lnTo>
                <a:lnTo>
                  <a:pt x="4101" y="3580"/>
                </a:lnTo>
                <a:lnTo>
                  <a:pt x="4194" y="3524"/>
                </a:lnTo>
                <a:lnTo>
                  <a:pt x="4287" y="3487"/>
                </a:lnTo>
                <a:lnTo>
                  <a:pt x="4399" y="3449"/>
                </a:lnTo>
                <a:lnTo>
                  <a:pt x="4492" y="3431"/>
                </a:lnTo>
                <a:lnTo>
                  <a:pt x="4604" y="3431"/>
                </a:lnTo>
                <a:lnTo>
                  <a:pt x="4716" y="3449"/>
                </a:lnTo>
                <a:lnTo>
                  <a:pt x="4809" y="3468"/>
                </a:lnTo>
                <a:lnTo>
                  <a:pt x="4921" y="3505"/>
                </a:lnTo>
                <a:lnTo>
                  <a:pt x="5014" y="3561"/>
                </a:lnTo>
                <a:lnTo>
                  <a:pt x="5108" y="3617"/>
                </a:lnTo>
                <a:lnTo>
                  <a:pt x="5201" y="3692"/>
                </a:lnTo>
                <a:lnTo>
                  <a:pt x="5275" y="3785"/>
                </a:lnTo>
                <a:lnTo>
                  <a:pt x="5350" y="3878"/>
                </a:lnTo>
                <a:lnTo>
                  <a:pt x="5462" y="3897"/>
                </a:lnTo>
                <a:lnTo>
                  <a:pt x="5555" y="3915"/>
                </a:lnTo>
                <a:lnTo>
                  <a:pt x="5648" y="3673"/>
                </a:lnTo>
                <a:lnTo>
                  <a:pt x="5704" y="3412"/>
                </a:lnTo>
                <a:lnTo>
                  <a:pt x="5741" y="3151"/>
                </a:lnTo>
                <a:lnTo>
                  <a:pt x="5760" y="2872"/>
                </a:lnTo>
                <a:lnTo>
                  <a:pt x="5741" y="2573"/>
                </a:lnTo>
                <a:lnTo>
                  <a:pt x="5704" y="2294"/>
                </a:lnTo>
                <a:lnTo>
                  <a:pt x="5630" y="2014"/>
                </a:lnTo>
                <a:lnTo>
                  <a:pt x="5536" y="1753"/>
                </a:lnTo>
                <a:lnTo>
                  <a:pt x="5406" y="1492"/>
                </a:lnTo>
                <a:lnTo>
                  <a:pt x="5275" y="1268"/>
                </a:lnTo>
                <a:lnTo>
                  <a:pt x="5108" y="1045"/>
                </a:lnTo>
                <a:lnTo>
                  <a:pt x="4921" y="840"/>
                </a:lnTo>
                <a:lnTo>
                  <a:pt x="4716" y="653"/>
                </a:lnTo>
                <a:lnTo>
                  <a:pt x="4492" y="486"/>
                </a:lnTo>
                <a:lnTo>
                  <a:pt x="4250" y="336"/>
                </a:lnTo>
                <a:lnTo>
                  <a:pt x="4008" y="225"/>
                </a:lnTo>
                <a:lnTo>
                  <a:pt x="3728" y="113"/>
                </a:lnTo>
                <a:lnTo>
                  <a:pt x="3467" y="57"/>
                </a:lnTo>
                <a:lnTo>
                  <a:pt x="31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7" name="Google Shape;467;g2b975a0ff47_0_15897"/>
          <p:cNvSpPr/>
          <p:nvPr/>
        </p:nvSpPr>
        <p:spPr>
          <a:xfrm>
            <a:off x="6023029" y="3407579"/>
            <a:ext cx="213444" cy="170118"/>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8" name="Google Shape;468;g2b975a0ff47_0_15897"/>
          <p:cNvSpPr/>
          <p:nvPr/>
        </p:nvSpPr>
        <p:spPr>
          <a:xfrm>
            <a:off x="5606432" y="3407579"/>
            <a:ext cx="164752" cy="164781"/>
          </a:xfrm>
          <a:custGeom>
            <a:avLst/>
            <a:gdLst/>
            <a:ahLst/>
            <a:cxnLst/>
            <a:rect l="l" t="t" r="r" b="b"/>
            <a:pathLst>
              <a:path w="5742" h="5743" extrusionOk="0">
                <a:moveTo>
                  <a:pt x="1939" y="1753"/>
                </a:moveTo>
                <a:lnTo>
                  <a:pt x="2014" y="1772"/>
                </a:lnTo>
                <a:lnTo>
                  <a:pt x="2088" y="1790"/>
                </a:lnTo>
                <a:lnTo>
                  <a:pt x="2144" y="1809"/>
                </a:lnTo>
                <a:lnTo>
                  <a:pt x="2200" y="1865"/>
                </a:lnTo>
                <a:lnTo>
                  <a:pt x="2256" y="1921"/>
                </a:lnTo>
                <a:lnTo>
                  <a:pt x="2293" y="1977"/>
                </a:lnTo>
                <a:lnTo>
                  <a:pt x="2312" y="2051"/>
                </a:lnTo>
                <a:lnTo>
                  <a:pt x="2312" y="2126"/>
                </a:lnTo>
                <a:lnTo>
                  <a:pt x="2312" y="2200"/>
                </a:lnTo>
                <a:lnTo>
                  <a:pt x="2293" y="2275"/>
                </a:lnTo>
                <a:lnTo>
                  <a:pt x="2256" y="2331"/>
                </a:lnTo>
                <a:lnTo>
                  <a:pt x="2200" y="2387"/>
                </a:lnTo>
                <a:lnTo>
                  <a:pt x="2144" y="2443"/>
                </a:lnTo>
                <a:lnTo>
                  <a:pt x="2088" y="2461"/>
                </a:lnTo>
                <a:lnTo>
                  <a:pt x="2014" y="2499"/>
                </a:lnTo>
                <a:lnTo>
                  <a:pt x="1864" y="2499"/>
                </a:lnTo>
                <a:lnTo>
                  <a:pt x="1790" y="2461"/>
                </a:lnTo>
                <a:lnTo>
                  <a:pt x="1734" y="2443"/>
                </a:lnTo>
                <a:lnTo>
                  <a:pt x="1678" y="2387"/>
                </a:lnTo>
                <a:lnTo>
                  <a:pt x="1641" y="2331"/>
                </a:lnTo>
                <a:lnTo>
                  <a:pt x="1603" y="2275"/>
                </a:lnTo>
                <a:lnTo>
                  <a:pt x="1585" y="2200"/>
                </a:lnTo>
                <a:lnTo>
                  <a:pt x="1566" y="2126"/>
                </a:lnTo>
                <a:lnTo>
                  <a:pt x="1585" y="2051"/>
                </a:lnTo>
                <a:lnTo>
                  <a:pt x="1603" y="1977"/>
                </a:lnTo>
                <a:lnTo>
                  <a:pt x="1641" y="1921"/>
                </a:lnTo>
                <a:lnTo>
                  <a:pt x="1678" y="1865"/>
                </a:lnTo>
                <a:lnTo>
                  <a:pt x="1734" y="1809"/>
                </a:lnTo>
                <a:lnTo>
                  <a:pt x="1790" y="1790"/>
                </a:lnTo>
                <a:lnTo>
                  <a:pt x="1864" y="1772"/>
                </a:lnTo>
                <a:lnTo>
                  <a:pt x="1939" y="1753"/>
                </a:lnTo>
                <a:close/>
                <a:moveTo>
                  <a:pt x="3803" y="1753"/>
                </a:moveTo>
                <a:lnTo>
                  <a:pt x="3878" y="1772"/>
                </a:lnTo>
                <a:lnTo>
                  <a:pt x="3952" y="1790"/>
                </a:lnTo>
                <a:lnTo>
                  <a:pt x="4008" y="1809"/>
                </a:lnTo>
                <a:lnTo>
                  <a:pt x="4064" y="1865"/>
                </a:lnTo>
                <a:lnTo>
                  <a:pt x="4101" y="1921"/>
                </a:lnTo>
                <a:lnTo>
                  <a:pt x="4138" y="1977"/>
                </a:lnTo>
                <a:lnTo>
                  <a:pt x="4157" y="2051"/>
                </a:lnTo>
                <a:lnTo>
                  <a:pt x="4176" y="2126"/>
                </a:lnTo>
                <a:lnTo>
                  <a:pt x="4157" y="2200"/>
                </a:lnTo>
                <a:lnTo>
                  <a:pt x="4138" y="2275"/>
                </a:lnTo>
                <a:lnTo>
                  <a:pt x="4101" y="2331"/>
                </a:lnTo>
                <a:lnTo>
                  <a:pt x="4064" y="2387"/>
                </a:lnTo>
                <a:lnTo>
                  <a:pt x="4008" y="2443"/>
                </a:lnTo>
                <a:lnTo>
                  <a:pt x="3952" y="2461"/>
                </a:lnTo>
                <a:lnTo>
                  <a:pt x="3878" y="2499"/>
                </a:lnTo>
                <a:lnTo>
                  <a:pt x="3728" y="2499"/>
                </a:lnTo>
                <a:lnTo>
                  <a:pt x="3654" y="2461"/>
                </a:lnTo>
                <a:lnTo>
                  <a:pt x="3598" y="2443"/>
                </a:lnTo>
                <a:lnTo>
                  <a:pt x="3542" y="2387"/>
                </a:lnTo>
                <a:lnTo>
                  <a:pt x="3486" y="2331"/>
                </a:lnTo>
                <a:lnTo>
                  <a:pt x="3449" y="2275"/>
                </a:lnTo>
                <a:lnTo>
                  <a:pt x="3430" y="2200"/>
                </a:lnTo>
                <a:lnTo>
                  <a:pt x="3430" y="2126"/>
                </a:lnTo>
                <a:lnTo>
                  <a:pt x="3430" y="2051"/>
                </a:lnTo>
                <a:lnTo>
                  <a:pt x="3449" y="1977"/>
                </a:lnTo>
                <a:lnTo>
                  <a:pt x="3486" y="1921"/>
                </a:lnTo>
                <a:lnTo>
                  <a:pt x="3542" y="1865"/>
                </a:lnTo>
                <a:lnTo>
                  <a:pt x="3598" y="1809"/>
                </a:lnTo>
                <a:lnTo>
                  <a:pt x="3654" y="1790"/>
                </a:lnTo>
                <a:lnTo>
                  <a:pt x="3728" y="1772"/>
                </a:lnTo>
                <a:lnTo>
                  <a:pt x="3803" y="1753"/>
                </a:lnTo>
                <a:close/>
                <a:moveTo>
                  <a:pt x="4437" y="3226"/>
                </a:moveTo>
                <a:lnTo>
                  <a:pt x="4511" y="3244"/>
                </a:lnTo>
                <a:lnTo>
                  <a:pt x="4567" y="3300"/>
                </a:lnTo>
                <a:lnTo>
                  <a:pt x="4604" y="3356"/>
                </a:lnTo>
                <a:lnTo>
                  <a:pt x="4623" y="3449"/>
                </a:lnTo>
                <a:lnTo>
                  <a:pt x="4586" y="3598"/>
                </a:lnTo>
                <a:lnTo>
                  <a:pt x="4549" y="3748"/>
                </a:lnTo>
                <a:lnTo>
                  <a:pt x="4511" y="3878"/>
                </a:lnTo>
                <a:lnTo>
                  <a:pt x="4437" y="4027"/>
                </a:lnTo>
                <a:lnTo>
                  <a:pt x="4362" y="4139"/>
                </a:lnTo>
                <a:lnTo>
                  <a:pt x="4269" y="4270"/>
                </a:lnTo>
                <a:lnTo>
                  <a:pt x="4176" y="4381"/>
                </a:lnTo>
                <a:lnTo>
                  <a:pt x="4064" y="4475"/>
                </a:lnTo>
                <a:lnTo>
                  <a:pt x="3952" y="4568"/>
                </a:lnTo>
                <a:lnTo>
                  <a:pt x="3840" y="4661"/>
                </a:lnTo>
                <a:lnTo>
                  <a:pt x="3710" y="4736"/>
                </a:lnTo>
                <a:lnTo>
                  <a:pt x="3561" y="4791"/>
                </a:lnTo>
                <a:lnTo>
                  <a:pt x="3430" y="4847"/>
                </a:lnTo>
                <a:lnTo>
                  <a:pt x="3281" y="4885"/>
                </a:lnTo>
                <a:lnTo>
                  <a:pt x="3113" y="4903"/>
                </a:lnTo>
                <a:lnTo>
                  <a:pt x="2629" y="4903"/>
                </a:lnTo>
                <a:lnTo>
                  <a:pt x="2461" y="4885"/>
                </a:lnTo>
                <a:lnTo>
                  <a:pt x="2312" y="4847"/>
                </a:lnTo>
                <a:lnTo>
                  <a:pt x="2181" y="4791"/>
                </a:lnTo>
                <a:lnTo>
                  <a:pt x="2032" y="4736"/>
                </a:lnTo>
                <a:lnTo>
                  <a:pt x="1902" y="4661"/>
                </a:lnTo>
                <a:lnTo>
                  <a:pt x="1790" y="4568"/>
                </a:lnTo>
                <a:lnTo>
                  <a:pt x="1659" y="4475"/>
                </a:lnTo>
                <a:lnTo>
                  <a:pt x="1566" y="4381"/>
                </a:lnTo>
                <a:lnTo>
                  <a:pt x="1473" y="4270"/>
                </a:lnTo>
                <a:lnTo>
                  <a:pt x="1380" y="4139"/>
                </a:lnTo>
                <a:lnTo>
                  <a:pt x="1305" y="4027"/>
                </a:lnTo>
                <a:lnTo>
                  <a:pt x="1231" y="3878"/>
                </a:lnTo>
                <a:lnTo>
                  <a:pt x="1193" y="3748"/>
                </a:lnTo>
                <a:lnTo>
                  <a:pt x="1137" y="3598"/>
                </a:lnTo>
                <a:lnTo>
                  <a:pt x="1119" y="3449"/>
                </a:lnTo>
                <a:lnTo>
                  <a:pt x="1119" y="3356"/>
                </a:lnTo>
                <a:lnTo>
                  <a:pt x="1156" y="3300"/>
                </a:lnTo>
                <a:lnTo>
                  <a:pt x="1231" y="3244"/>
                </a:lnTo>
                <a:lnTo>
                  <a:pt x="1305" y="3226"/>
                </a:lnTo>
                <a:close/>
                <a:moveTo>
                  <a:pt x="2573" y="1"/>
                </a:moveTo>
                <a:lnTo>
                  <a:pt x="2293" y="57"/>
                </a:lnTo>
                <a:lnTo>
                  <a:pt x="2014" y="113"/>
                </a:lnTo>
                <a:lnTo>
                  <a:pt x="1753" y="225"/>
                </a:lnTo>
                <a:lnTo>
                  <a:pt x="1492" y="336"/>
                </a:lnTo>
                <a:lnTo>
                  <a:pt x="1268" y="486"/>
                </a:lnTo>
                <a:lnTo>
                  <a:pt x="1044" y="653"/>
                </a:lnTo>
                <a:lnTo>
                  <a:pt x="839" y="840"/>
                </a:lnTo>
                <a:lnTo>
                  <a:pt x="653" y="1045"/>
                </a:lnTo>
                <a:lnTo>
                  <a:pt x="485" y="1268"/>
                </a:lnTo>
                <a:lnTo>
                  <a:pt x="336" y="1492"/>
                </a:lnTo>
                <a:lnTo>
                  <a:pt x="224" y="1753"/>
                </a:lnTo>
                <a:lnTo>
                  <a:pt x="131" y="2014"/>
                </a:lnTo>
                <a:lnTo>
                  <a:pt x="56" y="2294"/>
                </a:lnTo>
                <a:lnTo>
                  <a:pt x="0" y="2573"/>
                </a:lnTo>
                <a:lnTo>
                  <a:pt x="0" y="2872"/>
                </a:lnTo>
                <a:lnTo>
                  <a:pt x="0" y="3170"/>
                </a:lnTo>
                <a:lnTo>
                  <a:pt x="56" y="3449"/>
                </a:lnTo>
                <a:lnTo>
                  <a:pt x="131" y="3729"/>
                </a:lnTo>
                <a:lnTo>
                  <a:pt x="224" y="3990"/>
                </a:lnTo>
                <a:lnTo>
                  <a:pt x="336" y="4232"/>
                </a:lnTo>
                <a:lnTo>
                  <a:pt x="485" y="4475"/>
                </a:lnTo>
                <a:lnTo>
                  <a:pt x="653" y="4698"/>
                </a:lnTo>
                <a:lnTo>
                  <a:pt x="839" y="4903"/>
                </a:lnTo>
                <a:lnTo>
                  <a:pt x="1044" y="5090"/>
                </a:lnTo>
                <a:lnTo>
                  <a:pt x="1268" y="5257"/>
                </a:lnTo>
                <a:lnTo>
                  <a:pt x="1492" y="5407"/>
                </a:lnTo>
                <a:lnTo>
                  <a:pt x="1753" y="5518"/>
                </a:lnTo>
                <a:lnTo>
                  <a:pt x="2014" y="5612"/>
                </a:lnTo>
                <a:lnTo>
                  <a:pt x="2293" y="5686"/>
                </a:lnTo>
                <a:lnTo>
                  <a:pt x="2573" y="5723"/>
                </a:lnTo>
                <a:lnTo>
                  <a:pt x="2871" y="5742"/>
                </a:lnTo>
                <a:lnTo>
                  <a:pt x="3169" y="5723"/>
                </a:lnTo>
                <a:lnTo>
                  <a:pt x="3449" y="5686"/>
                </a:lnTo>
                <a:lnTo>
                  <a:pt x="3728" y="5612"/>
                </a:lnTo>
                <a:lnTo>
                  <a:pt x="3989" y="5518"/>
                </a:lnTo>
                <a:lnTo>
                  <a:pt x="4250" y="5407"/>
                </a:lnTo>
                <a:lnTo>
                  <a:pt x="4474" y="5257"/>
                </a:lnTo>
                <a:lnTo>
                  <a:pt x="4698" y="5090"/>
                </a:lnTo>
                <a:lnTo>
                  <a:pt x="4903" y="4903"/>
                </a:lnTo>
                <a:lnTo>
                  <a:pt x="5089" y="4698"/>
                </a:lnTo>
                <a:lnTo>
                  <a:pt x="5257" y="4475"/>
                </a:lnTo>
                <a:lnTo>
                  <a:pt x="5406" y="4232"/>
                </a:lnTo>
                <a:lnTo>
                  <a:pt x="5518" y="3990"/>
                </a:lnTo>
                <a:lnTo>
                  <a:pt x="5611" y="3729"/>
                </a:lnTo>
                <a:lnTo>
                  <a:pt x="5686" y="3449"/>
                </a:lnTo>
                <a:lnTo>
                  <a:pt x="5742" y="3170"/>
                </a:lnTo>
                <a:lnTo>
                  <a:pt x="5742" y="2872"/>
                </a:lnTo>
                <a:lnTo>
                  <a:pt x="5742" y="2573"/>
                </a:lnTo>
                <a:lnTo>
                  <a:pt x="5686" y="2294"/>
                </a:lnTo>
                <a:lnTo>
                  <a:pt x="5611" y="2014"/>
                </a:lnTo>
                <a:lnTo>
                  <a:pt x="5518" y="1753"/>
                </a:lnTo>
                <a:lnTo>
                  <a:pt x="5406" y="1492"/>
                </a:lnTo>
                <a:lnTo>
                  <a:pt x="5257" y="1268"/>
                </a:lnTo>
                <a:lnTo>
                  <a:pt x="5089" y="1045"/>
                </a:lnTo>
                <a:lnTo>
                  <a:pt x="4903" y="840"/>
                </a:lnTo>
                <a:lnTo>
                  <a:pt x="4698" y="653"/>
                </a:lnTo>
                <a:lnTo>
                  <a:pt x="4474" y="486"/>
                </a:lnTo>
                <a:lnTo>
                  <a:pt x="4250" y="336"/>
                </a:lnTo>
                <a:lnTo>
                  <a:pt x="3989" y="225"/>
                </a:lnTo>
                <a:lnTo>
                  <a:pt x="3728" y="113"/>
                </a:lnTo>
                <a:lnTo>
                  <a:pt x="3449" y="57"/>
                </a:lnTo>
                <a:lnTo>
                  <a:pt x="31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69" name="Google Shape;469;g2b975a0ff47_0_15897"/>
          <p:cNvSpPr/>
          <p:nvPr/>
        </p:nvSpPr>
        <p:spPr>
          <a:xfrm>
            <a:off x="5171645" y="3407579"/>
            <a:ext cx="164752" cy="164781"/>
          </a:xfrm>
          <a:custGeom>
            <a:avLst/>
            <a:gdLst/>
            <a:ahLst/>
            <a:cxnLst/>
            <a:rect l="l" t="t" r="r" b="b"/>
            <a:pathLst>
              <a:path w="5742" h="5743" extrusionOk="0">
                <a:moveTo>
                  <a:pt x="1380" y="858"/>
                </a:moveTo>
                <a:lnTo>
                  <a:pt x="2125" y="1585"/>
                </a:lnTo>
                <a:lnTo>
                  <a:pt x="1957" y="1697"/>
                </a:lnTo>
                <a:lnTo>
                  <a:pt x="1827" y="1828"/>
                </a:lnTo>
                <a:lnTo>
                  <a:pt x="1696" y="1958"/>
                </a:lnTo>
                <a:lnTo>
                  <a:pt x="1585" y="2107"/>
                </a:lnTo>
                <a:lnTo>
                  <a:pt x="858" y="1380"/>
                </a:lnTo>
                <a:lnTo>
                  <a:pt x="970" y="1231"/>
                </a:lnTo>
                <a:lnTo>
                  <a:pt x="1100" y="1101"/>
                </a:lnTo>
                <a:lnTo>
                  <a:pt x="1230" y="970"/>
                </a:lnTo>
                <a:lnTo>
                  <a:pt x="1380" y="858"/>
                </a:lnTo>
                <a:close/>
                <a:moveTo>
                  <a:pt x="4362" y="858"/>
                </a:moveTo>
                <a:lnTo>
                  <a:pt x="4511" y="970"/>
                </a:lnTo>
                <a:lnTo>
                  <a:pt x="4642" y="1101"/>
                </a:lnTo>
                <a:lnTo>
                  <a:pt x="4772" y="1231"/>
                </a:lnTo>
                <a:lnTo>
                  <a:pt x="4884" y="1380"/>
                </a:lnTo>
                <a:lnTo>
                  <a:pt x="4157" y="2107"/>
                </a:lnTo>
                <a:lnTo>
                  <a:pt x="4045" y="1958"/>
                </a:lnTo>
                <a:lnTo>
                  <a:pt x="3915" y="1828"/>
                </a:lnTo>
                <a:lnTo>
                  <a:pt x="3784" y="1697"/>
                </a:lnTo>
                <a:lnTo>
                  <a:pt x="3635" y="1585"/>
                </a:lnTo>
                <a:lnTo>
                  <a:pt x="4362" y="858"/>
                </a:lnTo>
                <a:close/>
                <a:moveTo>
                  <a:pt x="2983" y="1753"/>
                </a:moveTo>
                <a:lnTo>
                  <a:pt x="3094" y="1772"/>
                </a:lnTo>
                <a:lnTo>
                  <a:pt x="3299" y="1846"/>
                </a:lnTo>
                <a:lnTo>
                  <a:pt x="3486" y="1940"/>
                </a:lnTo>
                <a:lnTo>
                  <a:pt x="3654" y="2089"/>
                </a:lnTo>
                <a:lnTo>
                  <a:pt x="3803" y="2238"/>
                </a:lnTo>
                <a:lnTo>
                  <a:pt x="3896" y="2443"/>
                </a:lnTo>
                <a:lnTo>
                  <a:pt x="3971" y="2648"/>
                </a:lnTo>
                <a:lnTo>
                  <a:pt x="3989" y="2760"/>
                </a:lnTo>
                <a:lnTo>
                  <a:pt x="3989" y="2872"/>
                </a:lnTo>
                <a:lnTo>
                  <a:pt x="3989" y="2983"/>
                </a:lnTo>
                <a:lnTo>
                  <a:pt x="3971" y="3095"/>
                </a:lnTo>
                <a:lnTo>
                  <a:pt x="3896" y="3300"/>
                </a:lnTo>
                <a:lnTo>
                  <a:pt x="3803" y="3487"/>
                </a:lnTo>
                <a:lnTo>
                  <a:pt x="3654" y="3654"/>
                </a:lnTo>
                <a:lnTo>
                  <a:pt x="3486" y="3785"/>
                </a:lnTo>
                <a:lnTo>
                  <a:pt x="3299" y="3897"/>
                </a:lnTo>
                <a:lnTo>
                  <a:pt x="3094" y="3953"/>
                </a:lnTo>
                <a:lnTo>
                  <a:pt x="2983" y="3971"/>
                </a:lnTo>
                <a:lnTo>
                  <a:pt x="2871" y="3990"/>
                </a:lnTo>
                <a:lnTo>
                  <a:pt x="2759" y="3971"/>
                </a:lnTo>
                <a:lnTo>
                  <a:pt x="2647" y="3953"/>
                </a:lnTo>
                <a:lnTo>
                  <a:pt x="2442" y="3897"/>
                </a:lnTo>
                <a:lnTo>
                  <a:pt x="2256" y="3785"/>
                </a:lnTo>
                <a:lnTo>
                  <a:pt x="2088" y="3654"/>
                </a:lnTo>
                <a:lnTo>
                  <a:pt x="1957" y="3487"/>
                </a:lnTo>
                <a:lnTo>
                  <a:pt x="1846" y="3300"/>
                </a:lnTo>
                <a:lnTo>
                  <a:pt x="1790" y="3095"/>
                </a:lnTo>
                <a:lnTo>
                  <a:pt x="1771" y="2983"/>
                </a:lnTo>
                <a:lnTo>
                  <a:pt x="1752" y="2872"/>
                </a:lnTo>
                <a:lnTo>
                  <a:pt x="1771" y="2760"/>
                </a:lnTo>
                <a:lnTo>
                  <a:pt x="1790" y="2648"/>
                </a:lnTo>
                <a:lnTo>
                  <a:pt x="1846" y="2443"/>
                </a:lnTo>
                <a:lnTo>
                  <a:pt x="1957" y="2238"/>
                </a:lnTo>
                <a:lnTo>
                  <a:pt x="2088" y="2089"/>
                </a:lnTo>
                <a:lnTo>
                  <a:pt x="2256" y="1940"/>
                </a:lnTo>
                <a:lnTo>
                  <a:pt x="2442" y="1846"/>
                </a:lnTo>
                <a:lnTo>
                  <a:pt x="2647" y="1772"/>
                </a:lnTo>
                <a:lnTo>
                  <a:pt x="2759" y="1753"/>
                </a:lnTo>
                <a:close/>
                <a:moveTo>
                  <a:pt x="1585" y="3617"/>
                </a:moveTo>
                <a:lnTo>
                  <a:pt x="1696" y="3785"/>
                </a:lnTo>
                <a:lnTo>
                  <a:pt x="1827" y="3915"/>
                </a:lnTo>
                <a:lnTo>
                  <a:pt x="1957" y="4046"/>
                </a:lnTo>
                <a:lnTo>
                  <a:pt x="2125" y="4139"/>
                </a:lnTo>
                <a:lnTo>
                  <a:pt x="1380" y="4885"/>
                </a:lnTo>
                <a:lnTo>
                  <a:pt x="1230" y="4773"/>
                </a:lnTo>
                <a:lnTo>
                  <a:pt x="1100" y="4642"/>
                </a:lnTo>
                <a:lnTo>
                  <a:pt x="970" y="4512"/>
                </a:lnTo>
                <a:lnTo>
                  <a:pt x="858" y="4363"/>
                </a:lnTo>
                <a:lnTo>
                  <a:pt x="1585" y="3617"/>
                </a:lnTo>
                <a:close/>
                <a:moveTo>
                  <a:pt x="4157" y="3617"/>
                </a:moveTo>
                <a:lnTo>
                  <a:pt x="4884" y="4363"/>
                </a:lnTo>
                <a:lnTo>
                  <a:pt x="4772" y="4512"/>
                </a:lnTo>
                <a:lnTo>
                  <a:pt x="4642" y="4642"/>
                </a:lnTo>
                <a:lnTo>
                  <a:pt x="4511" y="4773"/>
                </a:lnTo>
                <a:lnTo>
                  <a:pt x="4362" y="4885"/>
                </a:lnTo>
                <a:lnTo>
                  <a:pt x="3635" y="4139"/>
                </a:lnTo>
                <a:lnTo>
                  <a:pt x="3784" y="4046"/>
                </a:lnTo>
                <a:lnTo>
                  <a:pt x="3915" y="3915"/>
                </a:lnTo>
                <a:lnTo>
                  <a:pt x="4045" y="3785"/>
                </a:lnTo>
                <a:lnTo>
                  <a:pt x="4157" y="3617"/>
                </a:lnTo>
                <a:close/>
                <a:moveTo>
                  <a:pt x="2573" y="1"/>
                </a:moveTo>
                <a:lnTo>
                  <a:pt x="2293" y="57"/>
                </a:lnTo>
                <a:lnTo>
                  <a:pt x="2013" y="113"/>
                </a:lnTo>
                <a:lnTo>
                  <a:pt x="1752" y="225"/>
                </a:lnTo>
                <a:lnTo>
                  <a:pt x="1510" y="336"/>
                </a:lnTo>
                <a:lnTo>
                  <a:pt x="1268" y="486"/>
                </a:lnTo>
                <a:lnTo>
                  <a:pt x="1044" y="653"/>
                </a:lnTo>
                <a:lnTo>
                  <a:pt x="839" y="840"/>
                </a:lnTo>
                <a:lnTo>
                  <a:pt x="653" y="1045"/>
                </a:lnTo>
                <a:lnTo>
                  <a:pt x="485" y="1268"/>
                </a:lnTo>
                <a:lnTo>
                  <a:pt x="336" y="1492"/>
                </a:lnTo>
                <a:lnTo>
                  <a:pt x="224" y="1753"/>
                </a:lnTo>
                <a:lnTo>
                  <a:pt x="131" y="2014"/>
                </a:lnTo>
                <a:lnTo>
                  <a:pt x="56" y="2294"/>
                </a:lnTo>
                <a:lnTo>
                  <a:pt x="19" y="2573"/>
                </a:lnTo>
                <a:lnTo>
                  <a:pt x="0" y="2872"/>
                </a:lnTo>
                <a:lnTo>
                  <a:pt x="19" y="3170"/>
                </a:lnTo>
                <a:lnTo>
                  <a:pt x="56" y="3449"/>
                </a:lnTo>
                <a:lnTo>
                  <a:pt x="131" y="3729"/>
                </a:lnTo>
                <a:lnTo>
                  <a:pt x="224" y="3990"/>
                </a:lnTo>
                <a:lnTo>
                  <a:pt x="336" y="4232"/>
                </a:lnTo>
                <a:lnTo>
                  <a:pt x="485" y="4475"/>
                </a:lnTo>
                <a:lnTo>
                  <a:pt x="653" y="4698"/>
                </a:lnTo>
                <a:lnTo>
                  <a:pt x="839" y="4903"/>
                </a:lnTo>
                <a:lnTo>
                  <a:pt x="1044" y="5090"/>
                </a:lnTo>
                <a:lnTo>
                  <a:pt x="1268" y="5257"/>
                </a:lnTo>
                <a:lnTo>
                  <a:pt x="1510" y="5407"/>
                </a:lnTo>
                <a:lnTo>
                  <a:pt x="1752" y="5518"/>
                </a:lnTo>
                <a:lnTo>
                  <a:pt x="2013" y="5612"/>
                </a:lnTo>
                <a:lnTo>
                  <a:pt x="2293" y="5686"/>
                </a:lnTo>
                <a:lnTo>
                  <a:pt x="2573" y="5723"/>
                </a:lnTo>
                <a:lnTo>
                  <a:pt x="2871" y="5742"/>
                </a:lnTo>
                <a:lnTo>
                  <a:pt x="3169" y="5723"/>
                </a:lnTo>
                <a:lnTo>
                  <a:pt x="3449" y="5686"/>
                </a:lnTo>
                <a:lnTo>
                  <a:pt x="3728" y="5612"/>
                </a:lnTo>
                <a:lnTo>
                  <a:pt x="3989" y="5518"/>
                </a:lnTo>
                <a:lnTo>
                  <a:pt x="4250" y="5407"/>
                </a:lnTo>
                <a:lnTo>
                  <a:pt x="4474" y="5257"/>
                </a:lnTo>
                <a:lnTo>
                  <a:pt x="4697" y="5090"/>
                </a:lnTo>
                <a:lnTo>
                  <a:pt x="4903" y="4903"/>
                </a:lnTo>
                <a:lnTo>
                  <a:pt x="5089" y="4698"/>
                </a:lnTo>
                <a:lnTo>
                  <a:pt x="5257" y="4475"/>
                </a:lnTo>
                <a:lnTo>
                  <a:pt x="5406" y="4232"/>
                </a:lnTo>
                <a:lnTo>
                  <a:pt x="5518" y="3990"/>
                </a:lnTo>
                <a:lnTo>
                  <a:pt x="5611" y="3729"/>
                </a:lnTo>
                <a:lnTo>
                  <a:pt x="5685" y="3449"/>
                </a:lnTo>
                <a:lnTo>
                  <a:pt x="5741" y="3170"/>
                </a:lnTo>
                <a:lnTo>
                  <a:pt x="5741" y="2872"/>
                </a:lnTo>
                <a:lnTo>
                  <a:pt x="5741" y="2573"/>
                </a:lnTo>
                <a:lnTo>
                  <a:pt x="5685" y="2294"/>
                </a:lnTo>
                <a:lnTo>
                  <a:pt x="5611" y="2014"/>
                </a:lnTo>
                <a:lnTo>
                  <a:pt x="5518" y="1753"/>
                </a:lnTo>
                <a:lnTo>
                  <a:pt x="5406" y="1492"/>
                </a:lnTo>
                <a:lnTo>
                  <a:pt x="5257" y="1268"/>
                </a:lnTo>
                <a:lnTo>
                  <a:pt x="5089" y="1045"/>
                </a:lnTo>
                <a:lnTo>
                  <a:pt x="4903" y="840"/>
                </a:lnTo>
                <a:lnTo>
                  <a:pt x="4697" y="653"/>
                </a:lnTo>
                <a:lnTo>
                  <a:pt x="4474" y="486"/>
                </a:lnTo>
                <a:lnTo>
                  <a:pt x="4250" y="336"/>
                </a:lnTo>
                <a:lnTo>
                  <a:pt x="3989" y="225"/>
                </a:lnTo>
                <a:lnTo>
                  <a:pt x="3728" y="113"/>
                </a:lnTo>
                <a:lnTo>
                  <a:pt x="3449" y="57"/>
                </a:lnTo>
                <a:lnTo>
                  <a:pt x="31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0" name="Google Shape;470;g2b975a0ff47_0_15897"/>
          <p:cNvSpPr/>
          <p:nvPr/>
        </p:nvSpPr>
        <p:spPr>
          <a:xfrm>
            <a:off x="4773209" y="3407579"/>
            <a:ext cx="117151" cy="170118"/>
          </a:xfrm>
          <a:custGeom>
            <a:avLst/>
            <a:gdLst/>
            <a:ahLst/>
            <a:cxnLst/>
            <a:rect l="l" t="t" r="r" b="b"/>
            <a:pathLst>
              <a:path w="4083" h="5929" extrusionOk="0">
                <a:moveTo>
                  <a:pt x="2107" y="747"/>
                </a:moveTo>
                <a:lnTo>
                  <a:pt x="2181" y="802"/>
                </a:lnTo>
                <a:lnTo>
                  <a:pt x="2219" y="858"/>
                </a:lnTo>
                <a:lnTo>
                  <a:pt x="2237" y="933"/>
                </a:lnTo>
                <a:lnTo>
                  <a:pt x="2219" y="989"/>
                </a:lnTo>
                <a:lnTo>
                  <a:pt x="2181" y="1063"/>
                </a:lnTo>
                <a:lnTo>
                  <a:pt x="2107" y="1101"/>
                </a:lnTo>
                <a:lnTo>
                  <a:pt x="2051" y="1119"/>
                </a:lnTo>
                <a:lnTo>
                  <a:pt x="1865" y="1138"/>
                </a:lnTo>
                <a:lnTo>
                  <a:pt x="1678" y="1175"/>
                </a:lnTo>
                <a:lnTo>
                  <a:pt x="1529" y="1268"/>
                </a:lnTo>
                <a:lnTo>
                  <a:pt x="1380" y="1380"/>
                </a:lnTo>
                <a:lnTo>
                  <a:pt x="1268" y="1511"/>
                </a:lnTo>
                <a:lnTo>
                  <a:pt x="1194" y="1679"/>
                </a:lnTo>
                <a:lnTo>
                  <a:pt x="1138" y="1846"/>
                </a:lnTo>
                <a:lnTo>
                  <a:pt x="1119" y="2033"/>
                </a:lnTo>
                <a:lnTo>
                  <a:pt x="1100" y="2107"/>
                </a:lnTo>
                <a:lnTo>
                  <a:pt x="1063" y="2163"/>
                </a:lnTo>
                <a:lnTo>
                  <a:pt x="1007" y="2200"/>
                </a:lnTo>
                <a:lnTo>
                  <a:pt x="933" y="2219"/>
                </a:lnTo>
                <a:lnTo>
                  <a:pt x="858" y="2200"/>
                </a:lnTo>
                <a:lnTo>
                  <a:pt x="802" y="2163"/>
                </a:lnTo>
                <a:lnTo>
                  <a:pt x="765" y="2107"/>
                </a:lnTo>
                <a:lnTo>
                  <a:pt x="746" y="2033"/>
                </a:lnTo>
                <a:lnTo>
                  <a:pt x="746" y="1902"/>
                </a:lnTo>
                <a:lnTo>
                  <a:pt x="765" y="1772"/>
                </a:lnTo>
                <a:lnTo>
                  <a:pt x="802" y="1660"/>
                </a:lnTo>
                <a:lnTo>
                  <a:pt x="839" y="1529"/>
                </a:lnTo>
                <a:lnTo>
                  <a:pt x="895" y="1418"/>
                </a:lnTo>
                <a:lnTo>
                  <a:pt x="970" y="1306"/>
                </a:lnTo>
                <a:lnTo>
                  <a:pt x="1044" y="1213"/>
                </a:lnTo>
                <a:lnTo>
                  <a:pt x="1119" y="1119"/>
                </a:lnTo>
                <a:lnTo>
                  <a:pt x="1212" y="1045"/>
                </a:lnTo>
                <a:lnTo>
                  <a:pt x="1324" y="970"/>
                </a:lnTo>
                <a:lnTo>
                  <a:pt x="1417" y="896"/>
                </a:lnTo>
                <a:lnTo>
                  <a:pt x="1529" y="840"/>
                </a:lnTo>
                <a:lnTo>
                  <a:pt x="1660" y="802"/>
                </a:lnTo>
                <a:lnTo>
                  <a:pt x="1790" y="765"/>
                </a:lnTo>
                <a:lnTo>
                  <a:pt x="1902" y="747"/>
                </a:lnTo>
                <a:close/>
                <a:moveTo>
                  <a:pt x="1827" y="1"/>
                </a:moveTo>
                <a:lnTo>
                  <a:pt x="1604" y="38"/>
                </a:lnTo>
                <a:lnTo>
                  <a:pt x="1417" y="94"/>
                </a:lnTo>
                <a:lnTo>
                  <a:pt x="1212" y="169"/>
                </a:lnTo>
                <a:lnTo>
                  <a:pt x="1044" y="243"/>
                </a:lnTo>
                <a:lnTo>
                  <a:pt x="877" y="355"/>
                </a:lnTo>
                <a:lnTo>
                  <a:pt x="709" y="467"/>
                </a:lnTo>
                <a:lnTo>
                  <a:pt x="578" y="616"/>
                </a:lnTo>
                <a:lnTo>
                  <a:pt x="448" y="765"/>
                </a:lnTo>
                <a:lnTo>
                  <a:pt x="336" y="914"/>
                </a:lnTo>
                <a:lnTo>
                  <a:pt x="243" y="1082"/>
                </a:lnTo>
                <a:lnTo>
                  <a:pt x="150" y="1268"/>
                </a:lnTo>
                <a:lnTo>
                  <a:pt x="94" y="1436"/>
                </a:lnTo>
                <a:lnTo>
                  <a:pt x="38" y="1641"/>
                </a:lnTo>
                <a:lnTo>
                  <a:pt x="19" y="1828"/>
                </a:lnTo>
                <a:lnTo>
                  <a:pt x="1" y="2033"/>
                </a:lnTo>
                <a:lnTo>
                  <a:pt x="1" y="2219"/>
                </a:lnTo>
                <a:lnTo>
                  <a:pt x="38" y="2406"/>
                </a:lnTo>
                <a:lnTo>
                  <a:pt x="75" y="2592"/>
                </a:lnTo>
                <a:lnTo>
                  <a:pt x="131" y="2760"/>
                </a:lnTo>
                <a:lnTo>
                  <a:pt x="206" y="2927"/>
                </a:lnTo>
                <a:lnTo>
                  <a:pt x="299" y="3095"/>
                </a:lnTo>
                <a:lnTo>
                  <a:pt x="392" y="3244"/>
                </a:lnTo>
                <a:lnTo>
                  <a:pt x="504" y="3375"/>
                </a:lnTo>
                <a:lnTo>
                  <a:pt x="672" y="3580"/>
                </a:lnTo>
                <a:lnTo>
                  <a:pt x="839" y="3841"/>
                </a:lnTo>
                <a:lnTo>
                  <a:pt x="988" y="4139"/>
                </a:lnTo>
                <a:lnTo>
                  <a:pt x="1063" y="4288"/>
                </a:lnTo>
                <a:lnTo>
                  <a:pt x="1119" y="4437"/>
                </a:lnTo>
                <a:lnTo>
                  <a:pt x="2964" y="4437"/>
                </a:lnTo>
                <a:lnTo>
                  <a:pt x="3020" y="4288"/>
                </a:lnTo>
                <a:lnTo>
                  <a:pt x="3095" y="4139"/>
                </a:lnTo>
                <a:lnTo>
                  <a:pt x="3244" y="3841"/>
                </a:lnTo>
                <a:lnTo>
                  <a:pt x="3412" y="3580"/>
                </a:lnTo>
                <a:lnTo>
                  <a:pt x="3579" y="3375"/>
                </a:lnTo>
                <a:lnTo>
                  <a:pt x="3691" y="3244"/>
                </a:lnTo>
                <a:lnTo>
                  <a:pt x="3784" y="3095"/>
                </a:lnTo>
                <a:lnTo>
                  <a:pt x="3878" y="2927"/>
                </a:lnTo>
                <a:lnTo>
                  <a:pt x="3952" y="2760"/>
                </a:lnTo>
                <a:lnTo>
                  <a:pt x="4008" y="2592"/>
                </a:lnTo>
                <a:lnTo>
                  <a:pt x="4045" y="2406"/>
                </a:lnTo>
                <a:lnTo>
                  <a:pt x="4083" y="2219"/>
                </a:lnTo>
                <a:lnTo>
                  <a:pt x="4083" y="2033"/>
                </a:lnTo>
                <a:lnTo>
                  <a:pt x="4083" y="1828"/>
                </a:lnTo>
                <a:lnTo>
                  <a:pt x="4045" y="1623"/>
                </a:lnTo>
                <a:lnTo>
                  <a:pt x="3989" y="1418"/>
                </a:lnTo>
                <a:lnTo>
                  <a:pt x="3915" y="1231"/>
                </a:lnTo>
                <a:lnTo>
                  <a:pt x="3840" y="1063"/>
                </a:lnTo>
                <a:lnTo>
                  <a:pt x="3729" y="896"/>
                </a:lnTo>
                <a:lnTo>
                  <a:pt x="3617" y="728"/>
                </a:lnTo>
                <a:lnTo>
                  <a:pt x="3486" y="579"/>
                </a:lnTo>
                <a:lnTo>
                  <a:pt x="3337" y="448"/>
                </a:lnTo>
                <a:lnTo>
                  <a:pt x="3188" y="336"/>
                </a:lnTo>
                <a:lnTo>
                  <a:pt x="3020" y="243"/>
                </a:lnTo>
                <a:lnTo>
                  <a:pt x="2834" y="150"/>
                </a:lnTo>
                <a:lnTo>
                  <a:pt x="2647" y="76"/>
                </a:lnTo>
                <a:lnTo>
                  <a:pt x="2442" y="38"/>
                </a:lnTo>
                <a:lnTo>
                  <a:pt x="2237" y="1"/>
                </a:lnTo>
                <a:close/>
                <a:moveTo>
                  <a:pt x="1119" y="4810"/>
                </a:moveTo>
                <a:lnTo>
                  <a:pt x="1119" y="5257"/>
                </a:lnTo>
                <a:lnTo>
                  <a:pt x="1138" y="5369"/>
                </a:lnTo>
                <a:lnTo>
                  <a:pt x="1175" y="5462"/>
                </a:lnTo>
                <a:lnTo>
                  <a:pt x="1380" y="5761"/>
                </a:lnTo>
                <a:lnTo>
                  <a:pt x="1436" y="5835"/>
                </a:lnTo>
                <a:lnTo>
                  <a:pt x="1510" y="5891"/>
                </a:lnTo>
                <a:lnTo>
                  <a:pt x="1585" y="5928"/>
                </a:lnTo>
                <a:lnTo>
                  <a:pt x="2498" y="5928"/>
                </a:lnTo>
                <a:lnTo>
                  <a:pt x="2573" y="5891"/>
                </a:lnTo>
                <a:lnTo>
                  <a:pt x="2647" y="5835"/>
                </a:lnTo>
                <a:lnTo>
                  <a:pt x="2703" y="5761"/>
                </a:lnTo>
                <a:lnTo>
                  <a:pt x="2908" y="5462"/>
                </a:lnTo>
                <a:lnTo>
                  <a:pt x="2946" y="5369"/>
                </a:lnTo>
                <a:lnTo>
                  <a:pt x="2964" y="5257"/>
                </a:lnTo>
                <a:lnTo>
                  <a:pt x="2964" y="481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1" name="Google Shape;471;g2b975a0ff47_0_15897"/>
          <p:cNvSpPr/>
          <p:nvPr/>
        </p:nvSpPr>
        <p:spPr>
          <a:xfrm>
            <a:off x="4317019" y="3407579"/>
            <a:ext cx="191494" cy="170118"/>
          </a:xfrm>
          <a:custGeom>
            <a:avLst/>
            <a:gdLst/>
            <a:ahLst/>
            <a:cxnLst/>
            <a:rect l="l" t="t" r="r" b="b"/>
            <a:pathLst>
              <a:path w="6674" h="5929" extrusionOk="0">
                <a:moveTo>
                  <a:pt x="3431" y="970"/>
                </a:moveTo>
                <a:lnTo>
                  <a:pt x="3524" y="1008"/>
                </a:lnTo>
                <a:lnTo>
                  <a:pt x="3617" y="1045"/>
                </a:lnTo>
                <a:lnTo>
                  <a:pt x="3691" y="1101"/>
                </a:lnTo>
                <a:lnTo>
                  <a:pt x="3747" y="1175"/>
                </a:lnTo>
                <a:lnTo>
                  <a:pt x="3785" y="1268"/>
                </a:lnTo>
                <a:lnTo>
                  <a:pt x="3822" y="1362"/>
                </a:lnTo>
                <a:lnTo>
                  <a:pt x="3822" y="1455"/>
                </a:lnTo>
                <a:lnTo>
                  <a:pt x="3822" y="1548"/>
                </a:lnTo>
                <a:lnTo>
                  <a:pt x="3785" y="1641"/>
                </a:lnTo>
                <a:lnTo>
                  <a:pt x="3747" y="1734"/>
                </a:lnTo>
                <a:lnTo>
                  <a:pt x="3691" y="1790"/>
                </a:lnTo>
                <a:lnTo>
                  <a:pt x="3617" y="1865"/>
                </a:lnTo>
                <a:lnTo>
                  <a:pt x="3524" y="1902"/>
                </a:lnTo>
                <a:lnTo>
                  <a:pt x="3431" y="1940"/>
                </a:lnTo>
                <a:lnTo>
                  <a:pt x="3244" y="1940"/>
                </a:lnTo>
                <a:lnTo>
                  <a:pt x="3151" y="1902"/>
                </a:lnTo>
                <a:lnTo>
                  <a:pt x="3076" y="1865"/>
                </a:lnTo>
                <a:lnTo>
                  <a:pt x="3002" y="1790"/>
                </a:lnTo>
                <a:lnTo>
                  <a:pt x="2946" y="1734"/>
                </a:lnTo>
                <a:lnTo>
                  <a:pt x="2890" y="1641"/>
                </a:lnTo>
                <a:lnTo>
                  <a:pt x="2871" y="1548"/>
                </a:lnTo>
                <a:lnTo>
                  <a:pt x="2853" y="1455"/>
                </a:lnTo>
                <a:lnTo>
                  <a:pt x="2871" y="1362"/>
                </a:lnTo>
                <a:lnTo>
                  <a:pt x="2890" y="1268"/>
                </a:lnTo>
                <a:lnTo>
                  <a:pt x="2946" y="1175"/>
                </a:lnTo>
                <a:lnTo>
                  <a:pt x="3002" y="1101"/>
                </a:lnTo>
                <a:lnTo>
                  <a:pt x="3076" y="1045"/>
                </a:lnTo>
                <a:lnTo>
                  <a:pt x="3151" y="1008"/>
                </a:lnTo>
                <a:lnTo>
                  <a:pt x="3244" y="970"/>
                </a:lnTo>
                <a:close/>
                <a:moveTo>
                  <a:pt x="3188" y="1"/>
                </a:moveTo>
                <a:lnTo>
                  <a:pt x="3039" y="20"/>
                </a:lnTo>
                <a:lnTo>
                  <a:pt x="2909" y="57"/>
                </a:lnTo>
                <a:lnTo>
                  <a:pt x="2778" y="113"/>
                </a:lnTo>
                <a:lnTo>
                  <a:pt x="2648" y="169"/>
                </a:lnTo>
                <a:lnTo>
                  <a:pt x="2517" y="243"/>
                </a:lnTo>
                <a:lnTo>
                  <a:pt x="2405" y="318"/>
                </a:lnTo>
                <a:lnTo>
                  <a:pt x="2312" y="411"/>
                </a:lnTo>
                <a:lnTo>
                  <a:pt x="2219" y="523"/>
                </a:lnTo>
                <a:lnTo>
                  <a:pt x="2126" y="635"/>
                </a:lnTo>
                <a:lnTo>
                  <a:pt x="2051" y="765"/>
                </a:lnTo>
                <a:lnTo>
                  <a:pt x="1995" y="877"/>
                </a:lnTo>
                <a:lnTo>
                  <a:pt x="1939" y="1026"/>
                </a:lnTo>
                <a:lnTo>
                  <a:pt x="1902" y="1157"/>
                </a:lnTo>
                <a:lnTo>
                  <a:pt x="1883" y="1306"/>
                </a:lnTo>
                <a:lnTo>
                  <a:pt x="1883" y="1455"/>
                </a:lnTo>
                <a:lnTo>
                  <a:pt x="1883" y="1585"/>
                </a:lnTo>
                <a:lnTo>
                  <a:pt x="1921" y="1716"/>
                </a:lnTo>
                <a:lnTo>
                  <a:pt x="1977" y="1865"/>
                </a:lnTo>
                <a:lnTo>
                  <a:pt x="2033" y="2014"/>
                </a:lnTo>
                <a:lnTo>
                  <a:pt x="2200" y="2350"/>
                </a:lnTo>
                <a:lnTo>
                  <a:pt x="2405" y="2666"/>
                </a:lnTo>
                <a:lnTo>
                  <a:pt x="2629" y="2983"/>
                </a:lnTo>
                <a:lnTo>
                  <a:pt x="2834" y="3282"/>
                </a:lnTo>
                <a:lnTo>
                  <a:pt x="3207" y="3729"/>
                </a:lnTo>
                <a:lnTo>
                  <a:pt x="3263" y="3785"/>
                </a:lnTo>
                <a:lnTo>
                  <a:pt x="3412" y="3785"/>
                </a:lnTo>
                <a:lnTo>
                  <a:pt x="3486" y="3729"/>
                </a:lnTo>
                <a:lnTo>
                  <a:pt x="3841" y="3282"/>
                </a:lnTo>
                <a:lnTo>
                  <a:pt x="4064" y="2983"/>
                </a:lnTo>
                <a:lnTo>
                  <a:pt x="4288" y="2666"/>
                </a:lnTo>
                <a:lnTo>
                  <a:pt x="4474" y="2350"/>
                </a:lnTo>
                <a:lnTo>
                  <a:pt x="4642" y="2014"/>
                </a:lnTo>
                <a:lnTo>
                  <a:pt x="4717" y="1865"/>
                </a:lnTo>
                <a:lnTo>
                  <a:pt x="4754" y="1716"/>
                </a:lnTo>
                <a:lnTo>
                  <a:pt x="4791" y="1585"/>
                </a:lnTo>
                <a:lnTo>
                  <a:pt x="4810" y="1455"/>
                </a:lnTo>
                <a:lnTo>
                  <a:pt x="4791" y="1306"/>
                </a:lnTo>
                <a:lnTo>
                  <a:pt x="4773" y="1157"/>
                </a:lnTo>
                <a:lnTo>
                  <a:pt x="4735" y="1026"/>
                </a:lnTo>
                <a:lnTo>
                  <a:pt x="4679" y="877"/>
                </a:lnTo>
                <a:lnTo>
                  <a:pt x="4623" y="765"/>
                </a:lnTo>
                <a:lnTo>
                  <a:pt x="4549" y="635"/>
                </a:lnTo>
                <a:lnTo>
                  <a:pt x="4474" y="523"/>
                </a:lnTo>
                <a:lnTo>
                  <a:pt x="4381" y="411"/>
                </a:lnTo>
                <a:lnTo>
                  <a:pt x="4269" y="318"/>
                </a:lnTo>
                <a:lnTo>
                  <a:pt x="4157" y="243"/>
                </a:lnTo>
                <a:lnTo>
                  <a:pt x="4046" y="169"/>
                </a:lnTo>
                <a:lnTo>
                  <a:pt x="3915" y="113"/>
                </a:lnTo>
                <a:lnTo>
                  <a:pt x="3785" y="57"/>
                </a:lnTo>
                <a:lnTo>
                  <a:pt x="3636" y="20"/>
                </a:lnTo>
                <a:lnTo>
                  <a:pt x="3486" y="1"/>
                </a:lnTo>
                <a:close/>
                <a:moveTo>
                  <a:pt x="1604" y="1940"/>
                </a:moveTo>
                <a:lnTo>
                  <a:pt x="224" y="2499"/>
                </a:lnTo>
                <a:lnTo>
                  <a:pt x="131" y="2555"/>
                </a:lnTo>
                <a:lnTo>
                  <a:pt x="57" y="2629"/>
                </a:lnTo>
                <a:lnTo>
                  <a:pt x="19" y="2722"/>
                </a:lnTo>
                <a:lnTo>
                  <a:pt x="1" y="2834"/>
                </a:lnTo>
                <a:lnTo>
                  <a:pt x="1" y="5742"/>
                </a:lnTo>
                <a:lnTo>
                  <a:pt x="1" y="5798"/>
                </a:lnTo>
                <a:lnTo>
                  <a:pt x="19" y="5835"/>
                </a:lnTo>
                <a:lnTo>
                  <a:pt x="75" y="5891"/>
                </a:lnTo>
                <a:lnTo>
                  <a:pt x="169" y="5928"/>
                </a:lnTo>
                <a:lnTo>
                  <a:pt x="206" y="5928"/>
                </a:lnTo>
                <a:lnTo>
                  <a:pt x="262" y="5910"/>
                </a:lnTo>
                <a:lnTo>
                  <a:pt x="1865" y="5183"/>
                </a:lnTo>
                <a:lnTo>
                  <a:pt x="1865" y="2480"/>
                </a:lnTo>
                <a:lnTo>
                  <a:pt x="1716" y="2219"/>
                </a:lnTo>
                <a:lnTo>
                  <a:pt x="1604" y="1940"/>
                </a:lnTo>
                <a:close/>
                <a:moveTo>
                  <a:pt x="2219" y="3077"/>
                </a:moveTo>
                <a:lnTo>
                  <a:pt x="2219" y="5183"/>
                </a:lnTo>
                <a:lnTo>
                  <a:pt x="4456" y="5928"/>
                </a:lnTo>
                <a:lnTo>
                  <a:pt x="4456" y="3077"/>
                </a:lnTo>
                <a:lnTo>
                  <a:pt x="4120" y="3543"/>
                </a:lnTo>
                <a:lnTo>
                  <a:pt x="3766" y="3971"/>
                </a:lnTo>
                <a:lnTo>
                  <a:pt x="3673" y="4046"/>
                </a:lnTo>
                <a:lnTo>
                  <a:pt x="3580" y="4120"/>
                </a:lnTo>
                <a:lnTo>
                  <a:pt x="3468" y="4158"/>
                </a:lnTo>
                <a:lnTo>
                  <a:pt x="3225" y="4158"/>
                </a:lnTo>
                <a:lnTo>
                  <a:pt x="3114" y="4120"/>
                </a:lnTo>
                <a:lnTo>
                  <a:pt x="3002" y="4046"/>
                </a:lnTo>
                <a:lnTo>
                  <a:pt x="2909" y="3971"/>
                </a:lnTo>
                <a:lnTo>
                  <a:pt x="2573" y="3543"/>
                </a:lnTo>
                <a:lnTo>
                  <a:pt x="2219" y="3077"/>
                </a:lnTo>
                <a:close/>
                <a:moveTo>
                  <a:pt x="6469" y="1846"/>
                </a:moveTo>
                <a:lnTo>
                  <a:pt x="6432" y="1865"/>
                </a:lnTo>
                <a:lnTo>
                  <a:pt x="4829" y="2592"/>
                </a:lnTo>
                <a:lnTo>
                  <a:pt x="4829" y="5928"/>
                </a:lnTo>
                <a:lnTo>
                  <a:pt x="6450" y="5276"/>
                </a:lnTo>
                <a:lnTo>
                  <a:pt x="6543" y="5220"/>
                </a:lnTo>
                <a:lnTo>
                  <a:pt x="6618" y="5146"/>
                </a:lnTo>
                <a:lnTo>
                  <a:pt x="6674" y="5052"/>
                </a:lnTo>
                <a:lnTo>
                  <a:pt x="6674" y="4941"/>
                </a:lnTo>
                <a:lnTo>
                  <a:pt x="6674" y="2033"/>
                </a:lnTo>
                <a:lnTo>
                  <a:pt x="6674" y="1995"/>
                </a:lnTo>
                <a:lnTo>
                  <a:pt x="6655" y="1940"/>
                </a:lnTo>
                <a:lnTo>
                  <a:pt x="6599" y="1884"/>
                </a:lnTo>
                <a:lnTo>
                  <a:pt x="6525" y="184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2" name="Google Shape;472;g2b975a0ff47_0_15897"/>
          <p:cNvSpPr/>
          <p:nvPr/>
        </p:nvSpPr>
        <p:spPr>
          <a:xfrm>
            <a:off x="3908971" y="3407579"/>
            <a:ext cx="170118" cy="170118"/>
          </a:xfrm>
          <a:custGeom>
            <a:avLst/>
            <a:gdLst/>
            <a:ahLst/>
            <a:cxnLst/>
            <a:rect l="l" t="t" r="r" b="b"/>
            <a:pathLst>
              <a:path w="5929" h="5929" extrusionOk="0">
                <a:moveTo>
                  <a:pt x="2703" y="1"/>
                </a:moveTo>
                <a:lnTo>
                  <a:pt x="2647" y="38"/>
                </a:lnTo>
                <a:lnTo>
                  <a:pt x="2610" y="113"/>
                </a:lnTo>
                <a:lnTo>
                  <a:pt x="2592" y="169"/>
                </a:lnTo>
                <a:lnTo>
                  <a:pt x="2592" y="355"/>
                </a:lnTo>
                <a:lnTo>
                  <a:pt x="653" y="355"/>
                </a:lnTo>
                <a:lnTo>
                  <a:pt x="597" y="374"/>
                </a:lnTo>
                <a:lnTo>
                  <a:pt x="541" y="392"/>
                </a:lnTo>
                <a:lnTo>
                  <a:pt x="448" y="448"/>
                </a:lnTo>
                <a:lnTo>
                  <a:pt x="392" y="542"/>
                </a:lnTo>
                <a:lnTo>
                  <a:pt x="373" y="579"/>
                </a:lnTo>
                <a:lnTo>
                  <a:pt x="373" y="635"/>
                </a:lnTo>
                <a:lnTo>
                  <a:pt x="373" y="1567"/>
                </a:lnTo>
                <a:lnTo>
                  <a:pt x="373" y="1623"/>
                </a:lnTo>
                <a:lnTo>
                  <a:pt x="392" y="1679"/>
                </a:lnTo>
                <a:lnTo>
                  <a:pt x="448" y="1772"/>
                </a:lnTo>
                <a:lnTo>
                  <a:pt x="541" y="1828"/>
                </a:lnTo>
                <a:lnTo>
                  <a:pt x="597" y="1846"/>
                </a:lnTo>
                <a:lnTo>
                  <a:pt x="5182" y="1846"/>
                </a:lnTo>
                <a:lnTo>
                  <a:pt x="5257" y="1828"/>
                </a:lnTo>
                <a:lnTo>
                  <a:pt x="5332" y="1790"/>
                </a:lnTo>
                <a:lnTo>
                  <a:pt x="5388" y="1734"/>
                </a:lnTo>
                <a:lnTo>
                  <a:pt x="5891" y="1231"/>
                </a:lnTo>
                <a:lnTo>
                  <a:pt x="5928" y="1175"/>
                </a:lnTo>
                <a:lnTo>
                  <a:pt x="5928" y="1101"/>
                </a:lnTo>
                <a:lnTo>
                  <a:pt x="5928" y="1045"/>
                </a:lnTo>
                <a:lnTo>
                  <a:pt x="5891" y="970"/>
                </a:lnTo>
                <a:lnTo>
                  <a:pt x="5388" y="467"/>
                </a:lnTo>
                <a:lnTo>
                  <a:pt x="5332" y="430"/>
                </a:lnTo>
                <a:lnTo>
                  <a:pt x="5257" y="392"/>
                </a:lnTo>
                <a:lnTo>
                  <a:pt x="5182" y="374"/>
                </a:lnTo>
                <a:lnTo>
                  <a:pt x="5127" y="355"/>
                </a:lnTo>
                <a:lnTo>
                  <a:pt x="3337" y="355"/>
                </a:lnTo>
                <a:lnTo>
                  <a:pt x="3337" y="169"/>
                </a:lnTo>
                <a:lnTo>
                  <a:pt x="3318" y="113"/>
                </a:lnTo>
                <a:lnTo>
                  <a:pt x="3281" y="38"/>
                </a:lnTo>
                <a:lnTo>
                  <a:pt x="3225" y="1"/>
                </a:lnTo>
                <a:close/>
                <a:moveTo>
                  <a:pt x="2592" y="2219"/>
                </a:moveTo>
                <a:lnTo>
                  <a:pt x="2592" y="2592"/>
                </a:lnTo>
                <a:lnTo>
                  <a:pt x="746" y="2592"/>
                </a:lnTo>
                <a:lnTo>
                  <a:pt x="672" y="2611"/>
                </a:lnTo>
                <a:lnTo>
                  <a:pt x="616" y="2648"/>
                </a:lnTo>
                <a:lnTo>
                  <a:pt x="560" y="2704"/>
                </a:lnTo>
                <a:lnTo>
                  <a:pt x="57" y="3207"/>
                </a:lnTo>
                <a:lnTo>
                  <a:pt x="19" y="3263"/>
                </a:lnTo>
                <a:lnTo>
                  <a:pt x="1" y="3338"/>
                </a:lnTo>
                <a:lnTo>
                  <a:pt x="19" y="3393"/>
                </a:lnTo>
                <a:lnTo>
                  <a:pt x="57" y="3468"/>
                </a:lnTo>
                <a:lnTo>
                  <a:pt x="560" y="3971"/>
                </a:lnTo>
                <a:lnTo>
                  <a:pt x="616" y="4009"/>
                </a:lnTo>
                <a:lnTo>
                  <a:pt x="672" y="4046"/>
                </a:lnTo>
                <a:lnTo>
                  <a:pt x="746" y="4064"/>
                </a:lnTo>
                <a:lnTo>
                  <a:pt x="821" y="4083"/>
                </a:lnTo>
                <a:lnTo>
                  <a:pt x="5294" y="4083"/>
                </a:lnTo>
                <a:lnTo>
                  <a:pt x="5350" y="4064"/>
                </a:lnTo>
                <a:lnTo>
                  <a:pt x="5388" y="4046"/>
                </a:lnTo>
                <a:lnTo>
                  <a:pt x="5481" y="3990"/>
                </a:lnTo>
                <a:lnTo>
                  <a:pt x="5537" y="3897"/>
                </a:lnTo>
                <a:lnTo>
                  <a:pt x="5555" y="3859"/>
                </a:lnTo>
                <a:lnTo>
                  <a:pt x="5574" y="3804"/>
                </a:lnTo>
                <a:lnTo>
                  <a:pt x="5574" y="2872"/>
                </a:lnTo>
                <a:lnTo>
                  <a:pt x="5555" y="2816"/>
                </a:lnTo>
                <a:lnTo>
                  <a:pt x="5537" y="2760"/>
                </a:lnTo>
                <a:lnTo>
                  <a:pt x="5481" y="2666"/>
                </a:lnTo>
                <a:lnTo>
                  <a:pt x="5388" y="2611"/>
                </a:lnTo>
                <a:lnTo>
                  <a:pt x="5350" y="2592"/>
                </a:lnTo>
                <a:lnTo>
                  <a:pt x="3337" y="2592"/>
                </a:lnTo>
                <a:lnTo>
                  <a:pt x="3337" y="2219"/>
                </a:lnTo>
                <a:close/>
                <a:moveTo>
                  <a:pt x="2592" y="4437"/>
                </a:moveTo>
                <a:lnTo>
                  <a:pt x="2592" y="5742"/>
                </a:lnTo>
                <a:lnTo>
                  <a:pt x="2610" y="5817"/>
                </a:lnTo>
                <a:lnTo>
                  <a:pt x="2647" y="5873"/>
                </a:lnTo>
                <a:lnTo>
                  <a:pt x="2703" y="5910"/>
                </a:lnTo>
                <a:lnTo>
                  <a:pt x="2778" y="5928"/>
                </a:lnTo>
                <a:lnTo>
                  <a:pt x="3151" y="5928"/>
                </a:lnTo>
                <a:lnTo>
                  <a:pt x="3225" y="5910"/>
                </a:lnTo>
                <a:lnTo>
                  <a:pt x="3281" y="5873"/>
                </a:lnTo>
                <a:lnTo>
                  <a:pt x="3318" y="5817"/>
                </a:lnTo>
                <a:lnTo>
                  <a:pt x="3337" y="5742"/>
                </a:lnTo>
                <a:lnTo>
                  <a:pt x="3337" y="44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3" name="Google Shape;473;g2b975a0ff47_0_15897"/>
          <p:cNvSpPr/>
          <p:nvPr/>
        </p:nvSpPr>
        <p:spPr>
          <a:xfrm>
            <a:off x="9107227" y="2989919"/>
            <a:ext cx="164752" cy="165269"/>
          </a:xfrm>
          <a:custGeom>
            <a:avLst/>
            <a:gdLst/>
            <a:ahLst/>
            <a:cxnLst/>
            <a:rect l="l" t="t" r="r" b="b"/>
            <a:pathLst>
              <a:path w="5742" h="5760" extrusionOk="0">
                <a:moveTo>
                  <a:pt x="2014" y="1957"/>
                </a:moveTo>
                <a:lnTo>
                  <a:pt x="2088" y="1995"/>
                </a:lnTo>
                <a:lnTo>
                  <a:pt x="2144" y="2013"/>
                </a:lnTo>
                <a:lnTo>
                  <a:pt x="2200" y="2069"/>
                </a:lnTo>
                <a:lnTo>
                  <a:pt x="2256" y="2125"/>
                </a:lnTo>
                <a:lnTo>
                  <a:pt x="2293" y="2181"/>
                </a:lnTo>
                <a:lnTo>
                  <a:pt x="2312" y="2256"/>
                </a:lnTo>
                <a:lnTo>
                  <a:pt x="2312" y="2330"/>
                </a:lnTo>
                <a:lnTo>
                  <a:pt x="2312" y="2405"/>
                </a:lnTo>
                <a:lnTo>
                  <a:pt x="2293" y="2479"/>
                </a:lnTo>
                <a:lnTo>
                  <a:pt x="2256" y="2535"/>
                </a:lnTo>
                <a:lnTo>
                  <a:pt x="2200" y="2591"/>
                </a:lnTo>
                <a:lnTo>
                  <a:pt x="2144" y="2628"/>
                </a:lnTo>
                <a:lnTo>
                  <a:pt x="2088" y="2666"/>
                </a:lnTo>
                <a:lnTo>
                  <a:pt x="2014" y="2684"/>
                </a:lnTo>
                <a:lnTo>
                  <a:pt x="1939" y="2703"/>
                </a:lnTo>
                <a:lnTo>
                  <a:pt x="1865" y="2684"/>
                </a:lnTo>
                <a:lnTo>
                  <a:pt x="1790" y="2666"/>
                </a:lnTo>
                <a:lnTo>
                  <a:pt x="1734" y="2628"/>
                </a:lnTo>
                <a:lnTo>
                  <a:pt x="1678" y="2591"/>
                </a:lnTo>
                <a:lnTo>
                  <a:pt x="1641" y="2535"/>
                </a:lnTo>
                <a:lnTo>
                  <a:pt x="1604" y="2479"/>
                </a:lnTo>
                <a:lnTo>
                  <a:pt x="1585" y="2405"/>
                </a:lnTo>
                <a:lnTo>
                  <a:pt x="1567" y="2330"/>
                </a:lnTo>
                <a:lnTo>
                  <a:pt x="1585" y="2256"/>
                </a:lnTo>
                <a:lnTo>
                  <a:pt x="1604" y="2181"/>
                </a:lnTo>
                <a:lnTo>
                  <a:pt x="1641" y="2125"/>
                </a:lnTo>
                <a:lnTo>
                  <a:pt x="1678" y="2069"/>
                </a:lnTo>
                <a:lnTo>
                  <a:pt x="1734" y="2013"/>
                </a:lnTo>
                <a:lnTo>
                  <a:pt x="1790" y="1995"/>
                </a:lnTo>
                <a:lnTo>
                  <a:pt x="1865" y="1957"/>
                </a:lnTo>
                <a:close/>
                <a:moveTo>
                  <a:pt x="3878" y="1957"/>
                </a:moveTo>
                <a:lnTo>
                  <a:pt x="3952" y="1995"/>
                </a:lnTo>
                <a:lnTo>
                  <a:pt x="4008" y="2013"/>
                </a:lnTo>
                <a:lnTo>
                  <a:pt x="4064" y="2069"/>
                </a:lnTo>
                <a:lnTo>
                  <a:pt x="4102" y="2125"/>
                </a:lnTo>
                <a:lnTo>
                  <a:pt x="4139" y="2181"/>
                </a:lnTo>
                <a:lnTo>
                  <a:pt x="4157" y="2256"/>
                </a:lnTo>
                <a:lnTo>
                  <a:pt x="4176" y="2330"/>
                </a:lnTo>
                <a:lnTo>
                  <a:pt x="4157" y="2405"/>
                </a:lnTo>
                <a:lnTo>
                  <a:pt x="4139" y="2479"/>
                </a:lnTo>
                <a:lnTo>
                  <a:pt x="4102" y="2535"/>
                </a:lnTo>
                <a:lnTo>
                  <a:pt x="4064" y="2591"/>
                </a:lnTo>
                <a:lnTo>
                  <a:pt x="4008" y="2628"/>
                </a:lnTo>
                <a:lnTo>
                  <a:pt x="3952" y="2666"/>
                </a:lnTo>
                <a:lnTo>
                  <a:pt x="3878" y="2684"/>
                </a:lnTo>
                <a:lnTo>
                  <a:pt x="3803" y="2703"/>
                </a:lnTo>
                <a:lnTo>
                  <a:pt x="3729" y="2684"/>
                </a:lnTo>
                <a:lnTo>
                  <a:pt x="3654" y="2666"/>
                </a:lnTo>
                <a:lnTo>
                  <a:pt x="3598" y="2628"/>
                </a:lnTo>
                <a:lnTo>
                  <a:pt x="3542" y="2591"/>
                </a:lnTo>
                <a:lnTo>
                  <a:pt x="3486" y="2535"/>
                </a:lnTo>
                <a:lnTo>
                  <a:pt x="3449" y="2479"/>
                </a:lnTo>
                <a:lnTo>
                  <a:pt x="3431" y="2405"/>
                </a:lnTo>
                <a:lnTo>
                  <a:pt x="3431" y="2330"/>
                </a:lnTo>
                <a:lnTo>
                  <a:pt x="3431" y="2256"/>
                </a:lnTo>
                <a:lnTo>
                  <a:pt x="3449" y="2181"/>
                </a:lnTo>
                <a:lnTo>
                  <a:pt x="3486" y="2125"/>
                </a:lnTo>
                <a:lnTo>
                  <a:pt x="3542" y="2069"/>
                </a:lnTo>
                <a:lnTo>
                  <a:pt x="3598" y="2013"/>
                </a:lnTo>
                <a:lnTo>
                  <a:pt x="3654" y="1995"/>
                </a:lnTo>
                <a:lnTo>
                  <a:pt x="3729" y="1957"/>
                </a:lnTo>
                <a:close/>
                <a:moveTo>
                  <a:pt x="3990" y="3803"/>
                </a:moveTo>
                <a:lnTo>
                  <a:pt x="4064" y="3821"/>
                </a:lnTo>
                <a:lnTo>
                  <a:pt x="4120" y="3859"/>
                </a:lnTo>
                <a:lnTo>
                  <a:pt x="4157" y="3933"/>
                </a:lnTo>
                <a:lnTo>
                  <a:pt x="4176" y="3989"/>
                </a:lnTo>
                <a:lnTo>
                  <a:pt x="4157" y="4064"/>
                </a:lnTo>
                <a:lnTo>
                  <a:pt x="4120" y="4120"/>
                </a:lnTo>
                <a:lnTo>
                  <a:pt x="4064" y="4157"/>
                </a:lnTo>
                <a:lnTo>
                  <a:pt x="3990" y="4176"/>
                </a:lnTo>
                <a:lnTo>
                  <a:pt x="1753" y="4176"/>
                </a:lnTo>
                <a:lnTo>
                  <a:pt x="1678" y="4157"/>
                </a:lnTo>
                <a:lnTo>
                  <a:pt x="1622" y="4120"/>
                </a:lnTo>
                <a:lnTo>
                  <a:pt x="1585" y="4064"/>
                </a:lnTo>
                <a:lnTo>
                  <a:pt x="1567" y="3989"/>
                </a:lnTo>
                <a:lnTo>
                  <a:pt x="1585" y="3933"/>
                </a:lnTo>
                <a:lnTo>
                  <a:pt x="1622" y="3859"/>
                </a:lnTo>
                <a:lnTo>
                  <a:pt x="1678" y="3821"/>
                </a:lnTo>
                <a:lnTo>
                  <a:pt x="1753" y="3803"/>
                </a:lnTo>
                <a:close/>
                <a:moveTo>
                  <a:pt x="2871" y="0"/>
                </a:moveTo>
                <a:lnTo>
                  <a:pt x="2573" y="19"/>
                </a:lnTo>
                <a:lnTo>
                  <a:pt x="2293" y="75"/>
                </a:lnTo>
                <a:lnTo>
                  <a:pt x="2014" y="131"/>
                </a:lnTo>
                <a:lnTo>
                  <a:pt x="1753" y="243"/>
                </a:lnTo>
                <a:lnTo>
                  <a:pt x="1492" y="354"/>
                </a:lnTo>
                <a:lnTo>
                  <a:pt x="1268" y="503"/>
                </a:lnTo>
                <a:lnTo>
                  <a:pt x="1045" y="671"/>
                </a:lnTo>
                <a:lnTo>
                  <a:pt x="840" y="858"/>
                </a:lnTo>
                <a:lnTo>
                  <a:pt x="653" y="1063"/>
                </a:lnTo>
                <a:lnTo>
                  <a:pt x="485" y="1268"/>
                </a:lnTo>
                <a:lnTo>
                  <a:pt x="336" y="1510"/>
                </a:lnTo>
                <a:lnTo>
                  <a:pt x="224" y="1771"/>
                </a:lnTo>
                <a:lnTo>
                  <a:pt x="131" y="2032"/>
                </a:lnTo>
                <a:lnTo>
                  <a:pt x="57" y="2312"/>
                </a:lnTo>
                <a:lnTo>
                  <a:pt x="1" y="2591"/>
                </a:lnTo>
                <a:lnTo>
                  <a:pt x="1" y="2889"/>
                </a:lnTo>
                <a:lnTo>
                  <a:pt x="1" y="3188"/>
                </a:lnTo>
                <a:lnTo>
                  <a:pt x="57" y="3467"/>
                </a:lnTo>
                <a:lnTo>
                  <a:pt x="131" y="3747"/>
                </a:lnTo>
                <a:lnTo>
                  <a:pt x="224" y="4008"/>
                </a:lnTo>
                <a:lnTo>
                  <a:pt x="336" y="4250"/>
                </a:lnTo>
                <a:lnTo>
                  <a:pt x="485" y="4492"/>
                </a:lnTo>
                <a:lnTo>
                  <a:pt x="653" y="4716"/>
                </a:lnTo>
                <a:lnTo>
                  <a:pt x="840" y="4921"/>
                </a:lnTo>
                <a:lnTo>
                  <a:pt x="1045" y="5108"/>
                </a:lnTo>
                <a:lnTo>
                  <a:pt x="1268" y="5275"/>
                </a:lnTo>
                <a:lnTo>
                  <a:pt x="1492" y="5406"/>
                </a:lnTo>
                <a:lnTo>
                  <a:pt x="1753" y="5536"/>
                </a:lnTo>
                <a:lnTo>
                  <a:pt x="2014" y="5629"/>
                </a:lnTo>
                <a:lnTo>
                  <a:pt x="2293" y="5704"/>
                </a:lnTo>
                <a:lnTo>
                  <a:pt x="2573" y="5741"/>
                </a:lnTo>
                <a:lnTo>
                  <a:pt x="2871" y="5760"/>
                </a:lnTo>
                <a:lnTo>
                  <a:pt x="3170" y="5741"/>
                </a:lnTo>
                <a:lnTo>
                  <a:pt x="3449" y="5704"/>
                </a:lnTo>
                <a:lnTo>
                  <a:pt x="3729" y="5629"/>
                </a:lnTo>
                <a:lnTo>
                  <a:pt x="3990" y="5536"/>
                </a:lnTo>
                <a:lnTo>
                  <a:pt x="4251" y="5406"/>
                </a:lnTo>
                <a:lnTo>
                  <a:pt x="4474" y="5275"/>
                </a:lnTo>
                <a:lnTo>
                  <a:pt x="4698" y="5108"/>
                </a:lnTo>
                <a:lnTo>
                  <a:pt x="4903" y="4921"/>
                </a:lnTo>
                <a:lnTo>
                  <a:pt x="5089" y="4716"/>
                </a:lnTo>
                <a:lnTo>
                  <a:pt x="5257" y="4492"/>
                </a:lnTo>
                <a:lnTo>
                  <a:pt x="5406" y="4250"/>
                </a:lnTo>
                <a:lnTo>
                  <a:pt x="5518" y="4008"/>
                </a:lnTo>
                <a:lnTo>
                  <a:pt x="5611" y="3747"/>
                </a:lnTo>
                <a:lnTo>
                  <a:pt x="5686" y="3467"/>
                </a:lnTo>
                <a:lnTo>
                  <a:pt x="5742" y="3188"/>
                </a:lnTo>
                <a:lnTo>
                  <a:pt x="5742" y="2889"/>
                </a:lnTo>
                <a:lnTo>
                  <a:pt x="5742" y="2591"/>
                </a:lnTo>
                <a:lnTo>
                  <a:pt x="5686" y="2312"/>
                </a:lnTo>
                <a:lnTo>
                  <a:pt x="5611" y="2032"/>
                </a:lnTo>
                <a:lnTo>
                  <a:pt x="5518" y="1771"/>
                </a:lnTo>
                <a:lnTo>
                  <a:pt x="5406" y="1510"/>
                </a:lnTo>
                <a:lnTo>
                  <a:pt x="5257" y="1268"/>
                </a:lnTo>
                <a:lnTo>
                  <a:pt x="5089" y="1063"/>
                </a:lnTo>
                <a:lnTo>
                  <a:pt x="4903" y="858"/>
                </a:lnTo>
                <a:lnTo>
                  <a:pt x="4698" y="671"/>
                </a:lnTo>
                <a:lnTo>
                  <a:pt x="4474" y="503"/>
                </a:lnTo>
                <a:lnTo>
                  <a:pt x="4251" y="354"/>
                </a:lnTo>
                <a:lnTo>
                  <a:pt x="3990" y="243"/>
                </a:lnTo>
                <a:lnTo>
                  <a:pt x="3729" y="131"/>
                </a:lnTo>
                <a:lnTo>
                  <a:pt x="3449" y="75"/>
                </a:lnTo>
                <a:lnTo>
                  <a:pt x="3170" y="19"/>
                </a:lnTo>
                <a:lnTo>
                  <a:pt x="287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4" name="Google Shape;474;g2b975a0ff47_0_15897"/>
          <p:cNvSpPr/>
          <p:nvPr/>
        </p:nvSpPr>
        <p:spPr>
          <a:xfrm>
            <a:off x="8694360" y="2989919"/>
            <a:ext cx="117151" cy="170634"/>
          </a:xfrm>
          <a:custGeom>
            <a:avLst/>
            <a:gdLst/>
            <a:ahLst/>
            <a:cxnLst/>
            <a:rect l="l" t="t" r="r" b="b"/>
            <a:pathLst>
              <a:path w="4083" h="5947" extrusionOk="0">
                <a:moveTo>
                  <a:pt x="2070" y="0"/>
                </a:moveTo>
                <a:lnTo>
                  <a:pt x="1958" y="19"/>
                </a:lnTo>
                <a:lnTo>
                  <a:pt x="1846" y="19"/>
                </a:lnTo>
                <a:lnTo>
                  <a:pt x="1734" y="56"/>
                </a:lnTo>
                <a:lnTo>
                  <a:pt x="1623" y="93"/>
                </a:lnTo>
                <a:lnTo>
                  <a:pt x="1436" y="187"/>
                </a:lnTo>
                <a:lnTo>
                  <a:pt x="1268" y="317"/>
                </a:lnTo>
                <a:lnTo>
                  <a:pt x="1119" y="485"/>
                </a:lnTo>
                <a:lnTo>
                  <a:pt x="1007" y="671"/>
                </a:lnTo>
                <a:lnTo>
                  <a:pt x="970" y="783"/>
                </a:lnTo>
                <a:lnTo>
                  <a:pt x="951" y="895"/>
                </a:lnTo>
                <a:lnTo>
                  <a:pt x="933" y="1007"/>
                </a:lnTo>
                <a:lnTo>
                  <a:pt x="933" y="1119"/>
                </a:lnTo>
                <a:lnTo>
                  <a:pt x="933" y="2983"/>
                </a:lnTo>
                <a:lnTo>
                  <a:pt x="933" y="3094"/>
                </a:lnTo>
                <a:lnTo>
                  <a:pt x="951" y="3206"/>
                </a:lnTo>
                <a:lnTo>
                  <a:pt x="970" y="3318"/>
                </a:lnTo>
                <a:lnTo>
                  <a:pt x="1007" y="3411"/>
                </a:lnTo>
                <a:lnTo>
                  <a:pt x="1119" y="3616"/>
                </a:lnTo>
                <a:lnTo>
                  <a:pt x="1268" y="3784"/>
                </a:lnTo>
                <a:lnTo>
                  <a:pt x="1436" y="3915"/>
                </a:lnTo>
                <a:lnTo>
                  <a:pt x="1623" y="4008"/>
                </a:lnTo>
                <a:lnTo>
                  <a:pt x="1734" y="4045"/>
                </a:lnTo>
                <a:lnTo>
                  <a:pt x="1846" y="4082"/>
                </a:lnTo>
                <a:lnTo>
                  <a:pt x="2182" y="4082"/>
                </a:lnTo>
                <a:lnTo>
                  <a:pt x="2294" y="4064"/>
                </a:lnTo>
                <a:lnTo>
                  <a:pt x="2499" y="3989"/>
                </a:lnTo>
                <a:lnTo>
                  <a:pt x="2685" y="3877"/>
                </a:lnTo>
                <a:lnTo>
                  <a:pt x="2834" y="3747"/>
                </a:lnTo>
                <a:lnTo>
                  <a:pt x="2965" y="3579"/>
                </a:lnTo>
                <a:lnTo>
                  <a:pt x="3076" y="3393"/>
                </a:lnTo>
                <a:lnTo>
                  <a:pt x="3132" y="3188"/>
                </a:lnTo>
                <a:lnTo>
                  <a:pt x="3151" y="2964"/>
                </a:lnTo>
                <a:lnTo>
                  <a:pt x="3151" y="1137"/>
                </a:lnTo>
                <a:lnTo>
                  <a:pt x="3132" y="914"/>
                </a:lnTo>
                <a:lnTo>
                  <a:pt x="3076" y="709"/>
                </a:lnTo>
                <a:lnTo>
                  <a:pt x="2965" y="522"/>
                </a:lnTo>
                <a:lnTo>
                  <a:pt x="2834" y="354"/>
                </a:lnTo>
                <a:lnTo>
                  <a:pt x="2685" y="205"/>
                </a:lnTo>
                <a:lnTo>
                  <a:pt x="2499" y="112"/>
                </a:lnTo>
                <a:lnTo>
                  <a:pt x="2294" y="37"/>
                </a:lnTo>
                <a:lnTo>
                  <a:pt x="2182" y="19"/>
                </a:lnTo>
                <a:lnTo>
                  <a:pt x="2070" y="0"/>
                </a:lnTo>
                <a:close/>
                <a:moveTo>
                  <a:pt x="113" y="2237"/>
                </a:moveTo>
                <a:lnTo>
                  <a:pt x="57" y="2293"/>
                </a:lnTo>
                <a:lnTo>
                  <a:pt x="19" y="2349"/>
                </a:lnTo>
                <a:lnTo>
                  <a:pt x="1" y="2423"/>
                </a:lnTo>
                <a:lnTo>
                  <a:pt x="1" y="2889"/>
                </a:lnTo>
                <a:lnTo>
                  <a:pt x="1" y="3076"/>
                </a:lnTo>
                <a:lnTo>
                  <a:pt x="38" y="3262"/>
                </a:lnTo>
                <a:lnTo>
                  <a:pt x="75" y="3449"/>
                </a:lnTo>
                <a:lnTo>
                  <a:pt x="131" y="3635"/>
                </a:lnTo>
                <a:lnTo>
                  <a:pt x="206" y="3803"/>
                </a:lnTo>
                <a:lnTo>
                  <a:pt x="280" y="3971"/>
                </a:lnTo>
                <a:lnTo>
                  <a:pt x="392" y="4120"/>
                </a:lnTo>
                <a:lnTo>
                  <a:pt x="504" y="4269"/>
                </a:lnTo>
                <a:lnTo>
                  <a:pt x="616" y="4418"/>
                </a:lnTo>
                <a:lnTo>
                  <a:pt x="746" y="4530"/>
                </a:lnTo>
                <a:lnTo>
                  <a:pt x="896" y="4642"/>
                </a:lnTo>
                <a:lnTo>
                  <a:pt x="1063" y="4753"/>
                </a:lnTo>
                <a:lnTo>
                  <a:pt x="1212" y="4828"/>
                </a:lnTo>
                <a:lnTo>
                  <a:pt x="1399" y="4902"/>
                </a:lnTo>
                <a:lnTo>
                  <a:pt x="1567" y="4958"/>
                </a:lnTo>
                <a:lnTo>
                  <a:pt x="1753" y="4996"/>
                </a:lnTo>
                <a:lnTo>
                  <a:pt x="1753" y="5387"/>
                </a:lnTo>
                <a:lnTo>
                  <a:pt x="1119" y="5387"/>
                </a:lnTo>
                <a:lnTo>
                  <a:pt x="1045" y="5406"/>
                </a:lnTo>
                <a:lnTo>
                  <a:pt x="989" y="5443"/>
                </a:lnTo>
                <a:lnTo>
                  <a:pt x="933" y="5499"/>
                </a:lnTo>
                <a:lnTo>
                  <a:pt x="933" y="5574"/>
                </a:lnTo>
                <a:lnTo>
                  <a:pt x="933" y="5760"/>
                </a:lnTo>
                <a:lnTo>
                  <a:pt x="933" y="5834"/>
                </a:lnTo>
                <a:lnTo>
                  <a:pt x="989" y="5890"/>
                </a:lnTo>
                <a:lnTo>
                  <a:pt x="1045" y="5928"/>
                </a:lnTo>
                <a:lnTo>
                  <a:pt x="1119" y="5946"/>
                </a:lnTo>
                <a:lnTo>
                  <a:pt x="2965" y="5946"/>
                </a:lnTo>
                <a:lnTo>
                  <a:pt x="3039" y="5928"/>
                </a:lnTo>
                <a:lnTo>
                  <a:pt x="3095" y="5890"/>
                </a:lnTo>
                <a:lnTo>
                  <a:pt x="3132" y="5834"/>
                </a:lnTo>
                <a:lnTo>
                  <a:pt x="3151" y="5760"/>
                </a:lnTo>
                <a:lnTo>
                  <a:pt x="3151" y="5574"/>
                </a:lnTo>
                <a:lnTo>
                  <a:pt x="3132" y="5499"/>
                </a:lnTo>
                <a:lnTo>
                  <a:pt x="3095" y="5443"/>
                </a:lnTo>
                <a:lnTo>
                  <a:pt x="3039" y="5406"/>
                </a:lnTo>
                <a:lnTo>
                  <a:pt x="2965" y="5387"/>
                </a:lnTo>
                <a:lnTo>
                  <a:pt x="2312" y="5387"/>
                </a:lnTo>
                <a:lnTo>
                  <a:pt x="2312" y="4996"/>
                </a:lnTo>
                <a:lnTo>
                  <a:pt x="2499" y="4958"/>
                </a:lnTo>
                <a:lnTo>
                  <a:pt x="2685" y="4902"/>
                </a:lnTo>
                <a:lnTo>
                  <a:pt x="2853" y="4847"/>
                </a:lnTo>
                <a:lnTo>
                  <a:pt x="3020" y="4772"/>
                </a:lnTo>
                <a:lnTo>
                  <a:pt x="3170" y="4679"/>
                </a:lnTo>
                <a:lnTo>
                  <a:pt x="3319" y="4567"/>
                </a:lnTo>
                <a:lnTo>
                  <a:pt x="3449" y="4455"/>
                </a:lnTo>
                <a:lnTo>
                  <a:pt x="3580" y="4325"/>
                </a:lnTo>
                <a:lnTo>
                  <a:pt x="3692" y="4176"/>
                </a:lnTo>
                <a:lnTo>
                  <a:pt x="3785" y="4026"/>
                </a:lnTo>
                <a:lnTo>
                  <a:pt x="3878" y="3877"/>
                </a:lnTo>
                <a:lnTo>
                  <a:pt x="3952" y="3710"/>
                </a:lnTo>
                <a:lnTo>
                  <a:pt x="4008" y="3523"/>
                </a:lnTo>
                <a:lnTo>
                  <a:pt x="4046" y="3355"/>
                </a:lnTo>
                <a:lnTo>
                  <a:pt x="4064" y="3169"/>
                </a:lnTo>
                <a:lnTo>
                  <a:pt x="4083" y="2964"/>
                </a:lnTo>
                <a:lnTo>
                  <a:pt x="4083" y="2423"/>
                </a:lnTo>
                <a:lnTo>
                  <a:pt x="4064" y="2349"/>
                </a:lnTo>
                <a:lnTo>
                  <a:pt x="4027" y="2293"/>
                </a:lnTo>
                <a:lnTo>
                  <a:pt x="3971" y="2237"/>
                </a:lnTo>
                <a:lnTo>
                  <a:pt x="3636" y="2237"/>
                </a:lnTo>
                <a:lnTo>
                  <a:pt x="3580" y="2293"/>
                </a:lnTo>
                <a:lnTo>
                  <a:pt x="3542" y="2349"/>
                </a:lnTo>
                <a:lnTo>
                  <a:pt x="3524" y="2423"/>
                </a:lnTo>
                <a:lnTo>
                  <a:pt x="3524" y="2964"/>
                </a:lnTo>
                <a:lnTo>
                  <a:pt x="3524" y="3132"/>
                </a:lnTo>
                <a:lnTo>
                  <a:pt x="3486" y="3281"/>
                </a:lnTo>
                <a:lnTo>
                  <a:pt x="3449" y="3430"/>
                </a:lnTo>
                <a:lnTo>
                  <a:pt x="3393" y="3579"/>
                </a:lnTo>
                <a:lnTo>
                  <a:pt x="3319" y="3710"/>
                </a:lnTo>
                <a:lnTo>
                  <a:pt x="3244" y="3840"/>
                </a:lnTo>
                <a:lnTo>
                  <a:pt x="3151" y="3971"/>
                </a:lnTo>
                <a:lnTo>
                  <a:pt x="3039" y="4064"/>
                </a:lnTo>
                <a:lnTo>
                  <a:pt x="2927" y="4157"/>
                </a:lnTo>
                <a:lnTo>
                  <a:pt x="2797" y="4250"/>
                </a:lnTo>
                <a:lnTo>
                  <a:pt x="2666" y="4325"/>
                </a:lnTo>
                <a:lnTo>
                  <a:pt x="2517" y="4381"/>
                </a:lnTo>
                <a:lnTo>
                  <a:pt x="2368" y="4418"/>
                </a:lnTo>
                <a:lnTo>
                  <a:pt x="2219" y="4455"/>
                </a:lnTo>
                <a:lnTo>
                  <a:pt x="1883" y="4455"/>
                </a:lnTo>
                <a:lnTo>
                  <a:pt x="1753" y="4437"/>
                </a:lnTo>
                <a:lnTo>
                  <a:pt x="1604" y="4399"/>
                </a:lnTo>
                <a:lnTo>
                  <a:pt x="1473" y="4343"/>
                </a:lnTo>
                <a:lnTo>
                  <a:pt x="1362" y="4287"/>
                </a:lnTo>
                <a:lnTo>
                  <a:pt x="1231" y="4213"/>
                </a:lnTo>
                <a:lnTo>
                  <a:pt x="1138" y="4138"/>
                </a:lnTo>
                <a:lnTo>
                  <a:pt x="1026" y="4045"/>
                </a:lnTo>
                <a:lnTo>
                  <a:pt x="933" y="3933"/>
                </a:lnTo>
                <a:lnTo>
                  <a:pt x="840" y="3840"/>
                </a:lnTo>
                <a:lnTo>
                  <a:pt x="765" y="3710"/>
                </a:lnTo>
                <a:lnTo>
                  <a:pt x="709" y="3598"/>
                </a:lnTo>
                <a:lnTo>
                  <a:pt x="653" y="3467"/>
                </a:lnTo>
                <a:lnTo>
                  <a:pt x="616" y="3337"/>
                </a:lnTo>
                <a:lnTo>
                  <a:pt x="579" y="3188"/>
                </a:lnTo>
                <a:lnTo>
                  <a:pt x="560" y="3057"/>
                </a:lnTo>
                <a:lnTo>
                  <a:pt x="560" y="2908"/>
                </a:lnTo>
                <a:lnTo>
                  <a:pt x="560" y="2423"/>
                </a:lnTo>
                <a:lnTo>
                  <a:pt x="541" y="2349"/>
                </a:lnTo>
                <a:lnTo>
                  <a:pt x="504" y="2293"/>
                </a:lnTo>
                <a:lnTo>
                  <a:pt x="448" y="22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5" name="Google Shape;475;g2b975a0ff47_0_15897"/>
          <p:cNvSpPr/>
          <p:nvPr/>
        </p:nvSpPr>
        <p:spPr>
          <a:xfrm>
            <a:off x="8210367" y="2989919"/>
            <a:ext cx="170118" cy="170634"/>
          </a:xfrm>
          <a:custGeom>
            <a:avLst/>
            <a:gdLst/>
            <a:ahLst/>
            <a:cxnLst/>
            <a:rect l="l" t="t" r="r" b="b"/>
            <a:pathLst>
              <a:path w="5929" h="5947" extrusionOk="0">
                <a:moveTo>
                  <a:pt x="2033" y="0"/>
                </a:moveTo>
                <a:lnTo>
                  <a:pt x="1958" y="19"/>
                </a:lnTo>
                <a:lnTo>
                  <a:pt x="1902" y="56"/>
                </a:lnTo>
                <a:lnTo>
                  <a:pt x="1865" y="112"/>
                </a:lnTo>
                <a:lnTo>
                  <a:pt x="1846" y="187"/>
                </a:lnTo>
                <a:lnTo>
                  <a:pt x="1846" y="373"/>
                </a:lnTo>
                <a:lnTo>
                  <a:pt x="1772" y="392"/>
                </a:lnTo>
                <a:lnTo>
                  <a:pt x="1716" y="410"/>
                </a:lnTo>
                <a:lnTo>
                  <a:pt x="1641" y="448"/>
                </a:lnTo>
                <a:lnTo>
                  <a:pt x="1585" y="485"/>
                </a:lnTo>
                <a:lnTo>
                  <a:pt x="1548" y="541"/>
                </a:lnTo>
                <a:lnTo>
                  <a:pt x="1511" y="597"/>
                </a:lnTo>
                <a:lnTo>
                  <a:pt x="1492" y="671"/>
                </a:lnTo>
                <a:lnTo>
                  <a:pt x="1473" y="746"/>
                </a:lnTo>
                <a:lnTo>
                  <a:pt x="1473" y="3355"/>
                </a:lnTo>
                <a:lnTo>
                  <a:pt x="1492" y="3430"/>
                </a:lnTo>
                <a:lnTo>
                  <a:pt x="1511" y="3486"/>
                </a:lnTo>
                <a:lnTo>
                  <a:pt x="1548" y="3560"/>
                </a:lnTo>
                <a:lnTo>
                  <a:pt x="1585" y="3616"/>
                </a:lnTo>
                <a:lnTo>
                  <a:pt x="1641" y="3654"/>
                </a:lnTo>
                <a:lnTo>
                  <a:pt x="1716" y="3691"/>
                </a:lnTo>
                <a:lnTo>
                  <a:pt x="1772" y="3710"/>
                </a:lnTo>
                <a:lnTo>
                  <a:pt x="1846" y="3728"/>
                </a:lnTo>
                <a:lnTo>
                  <a:pt x="1995" y="3728"/>
                </a:lnTo>
                <a:lnTo>
                  <a:pt x="1995" y="3896"/>
                </a:lnTo>
                <a:lnTo>
                  <a:pt x="2014" y="3971"/>
                </a:lnTo>
                <a:lnTo>
                  <a:pt x="2051" y="4045"/>
                </a:lnTo>
                <a:lnTo>
                  <a:pt x="2107" y="4082"/>
                </a:lnTo>
                <a:lnTo>
                  <a:pt x="2722" y="4082"/>
                </a:lnTo>
                <a:lnTo>
                  <a:pt x="2778" y="4045"/>
                </a:lnTo>
                <a:lnTo>
                  <a:pt x="2815" y="3971"/>
                </a:lnTo>
                <a:lnTo>
                  <a:pt x="2834" y="3896"/>
                </a:lnTo>
                <a:lnTo>
                  <a:pt x="2834" y="3728"/>
                </a:lnTo>
                <a:lnTo>
                  <a:pt x="2965" y="3728"/>
                </a:lnTo>
                <a:lnTo>
                  <a:pt x="3039" y="3710"/>
                </a:lnTo>
                <a:lnTo>
                  <a:pt x="3114" y="3691"/>
                </a:lnTo>
                <a:lnTo>
                  <a:pt x="3170" y="3654"/>
                </a:lnTo>
                <a:lnTo>
                  <a:pt x="3225" y="3616"/>
                </a:lnTo>
                <a:lnTo>
                  <a:pt x="3281" y="3560"/>
                </a:lnTo>
                <a:lnTo>
                  <a:pt x="3300" y="3486"/>
                </a:lnTo>
                <a:lnTo>
                  <a:pt x="3337" y="3430"/>
                </a:lnTo>
                <a:lnTo>
                  <a:pt x="3337" y="3355"/>
                </a:lnTo>
                <a:lnTo>
                  <a:pt x="3337" y="746"/>
                </a:lnTo>
                <a:lnTo>
                  <a:pt x="3337" y="671"/>
                </a:lnTo>
                <a:lnTo>
                  <a:pt x="3300" y="597"/>
                </a:lnTo>
                <a:lnTo>
                  <a:pt x="3281" y="541"/>
                </a:lnTo>
                <a:lnTo>
                  <a:pt x="3225" y="485"/>
                </a:lnTo>
                <a:lnTo>
                  <a:pt x="3170" y="448"/>
                </a:lnTo>
                <a:lnTo>
                  <a:pt x="3114" y="410"/>
                </a:lnTo>
                <a:lnTo>
                  <a:pt x="3039" y="392"/>
                </a:lnTo>
                <a:lnTo>
                  <a:pt x="2965" y="373"/>
                </a:lnTo>
                <a:lnTo>
                  <a:pt x="2965" y="187"/>
                </a:lnTo>
                <a:lnTo>
                  <a:pt x="2946" y="112"/>
                </a:lnTo>
                <a:lnTo>
                  <a:pt x="2909" y="56"/>
                </a:lnTo>
                <a:lnTo>
                  <a:pt x="2853" y="19"/>
                </a:lnTo>
                <a:lnTo>
                  <a:pt x="2778" y="0"/>
                </a:lnTo>
                <a:close/>
                <a:moveTo>
                  <a:pt x="1194" y="4455"/>
                </a:moveTo>
                <a:lnTo>
                  <a:pt x="1175" y="4474"/>
                </a:lnTo>
                <a:lnTo>
                  <a:pt x="1138" y="4492"/>
                </a:lnTo>
                <a:lnTo>
                  <a:pt x="1119" y="4511"/>
                </a:lnTo>
                <a:lnTo>
                  <a:pt x="1101" y="4548"/>
                </a:lnTo>
                <a:lnTo>
                  <a:pt x="1101" y="4735"/>
                </a:lnTo>
                <a:lnTo>
                  <a:pt x="1119" y="4772"/>
                </a:lnTo>
                <a:lnTo>
                  <a:pt x="1138" y="4809"/>
                </a:lnTo>
                <a:lnTo>
                  <a:pt x="1175" y="4828"/>
                </a:lnTo>
                <a:lnTo>
                  <a:pt x="3654" y="4828"/>
                </a:lnTo>
                <a:lnTo>
                  <a:pt x="3673" y="4809"/>
                </a:lnTo>
                <a:lnTo>
                  <a:pt x="3710" y="4772"/>
                </a:lnTo>
                <a:lnTo>
                  <a:pt x="3710" y="4735"/>
                </a:lnTo>
                <a:lnTo>
                  <a:pt x="3710" y="4548"/>
                </a:lnTo>
                <a:lnTo>
                  <a:pt x="3710" y="4511"/>
                </a:lnTo>
                <a:lnTo>
                  <a:pt x="3673" y="4492"/>
                </a:lnTo>
                <a:lnTo>
                  <a:pt x="3654" y="4474"/>
                </a:lnTo>
                <a:lnTo>
                  <a:pt x="3617" y="4455"/>
                </a:lnTo>
                <a:close/>
                <a:moveTo>
                  <a:pt x="3710" y="1491"/>
                </a:moveTo>
                <a:lnTo>
                  <a:pt x="3710" y="2237"/>
                </a:lnTo>
                <a:lnTo>
                  <a:pt x="3934" y="2256"/>
                </a:lnTo>
                <a:lnTo>
                  <a:pt x="4139" y="2293"/>
                </a:lnTo>
                <a:lnTo>
                  <a:pt x="4325" y="2367"/>
                </a:lnTo>
                <a:lnTo>
                  <a:pt x="4512" y="2479"/>
                </a:lnTo>
                <a:lnTo>
                  <a:pt x="4679" y="2591"/>
                </a:lnTo>
                <a:lnTo>
                  <a:pt x="4829" y="2740"/>
                </a:lnTo>
                <a:lnTo>
                  <a:pt x="4959" y="2908"/>
                </a:lnTo>
                <a:lnTo>
                  <a:pt x="5052" y="3094"/>
                </a:lnTo>
                <a:lnTo>
                  <a:pt x="5127" y="3281"/>
                </a:lnTo>
                <a:lnTo>
                  <a:pt x="5183" y="3486"/>
                </a:lnTo>
                <a:lnTo>
                  <a:pt x="5201" y="3710"/>
                </a:lnTo>
                <a:lnTo>
                  <a:pt x="5183" y="3933"/>
                </a:lnTo>
                <a:lnTo>
                  <a:pt x="5127" y="4176"/>
                </a:lnTo>
                <a:lnTo>
                  <a:pt x="5034" y="4399"/>
                </a:lnTo>
                <a:lnTo>
                  <a:pt x="4903" y="4642"/>
                </a:lnTo>
                <a:lnTo>
                  <a:pt x="4735" y="4865"/>
                </a:lnTo>
                <a:lnTo>
                  <a:pt x="4679" y="4940"/>
                </a:lnTo>
                <a:lnTo>
                  <a:pt x="4605" y="5014"/>
                </a:lnTo>
                <a:lnTo>
                  <a:pt x="4418" y="5126"/>
                </a:lnTo>
                <a:lnTo>
                  <a:pt x="4232" y="5182"/>
                </a:lnTo>
                <a:lnTo>
                  <a:pt x="4139" y="5201"/>
                </a:lnTo>
                <a:lnTo>
                  <a:pt x="560" y="5201"/>
                </a:lnTo>
                <a:lnTo>
                  <a:pt x="430" y="5219"/>
                </a:lnTo>
                <a:lnTo>
                  <a:pt x="318" y="5257"/>
                </a:lnTo>
                <a:lnTo>
                  <a:pt x="224" y="5313"/>
                </a:lnTo>
                <a:lnTo>
                  <a:pt x="131" y="5406"/>
                </a:lnTo>
                <a:lnTo>
                  <a:pt x="57" y="5499"/>
                </a:lnTo>
                <a:lnTo>
                  <a:pt x="19" y="5611"/>
                </a:lnTo>
                <a:lnTo>
                  <a:pt x="1" y="5723"/>
                </a:lnTo>
                <a:lnTo>
                  <a:pt x="1" y="5853"/>
                </a:lnTo>
                <a:lnTo>
                  <a:pt x="19" y="5890"/>
                </a:lnTo>
                <a:lnTo>
                  <a:pt x="38" y="5928"/>
                </a:lnTo>
                <a:lnTo>
                  <a:pt x="75" y="5946"/>
                </a:lnTo>
                <a:lnTo>
                  <a:pt x="5854" y="5946"/>
                </a:lnTo>
                <a:lnTo>
                  <a:pt x="5891" y="5928"/>
                </a:lnTo>
                <a:lnTo>
                  <a:pt x="5910" y="5890"/>
                </a:lnTo>
                <a:lnTo>
                  <a:pt x="5928" y="5853"/>
                </a:lnTo>
                <a:lnTo>
                  <a:pt x="5928" y="5723"/>
                </a:lnTo>
                <a:lnTo>
                  <a:pt x="5910" y="5611"/>
                </a:lnTo>
                <a:lnTo>
                  <a:pt x="5872" y="5499"/>
                </a:lnTo>
                <a:lnTo>
                  <a:pt x="5798" y="5406"/>
                </a:lnTo>
                <a:lnTo>
                  <a:pt x="5723" y="5313"/>
                </a:lnTo>
                <a:lnTo>
                  <a:pt x="5611" y="5257"/>
                </a:lnTo>
                <a:lnTo>
                  <a:pt x="5500" y="5219"/>
                </a:lnTo>
                <a:lnTo>
                  <a:pt x="5388" y="5201"/>
                </a:lnTo>
                <a:lnTo>
                  <a:pt x="5369" y="5201"/>
                </a:lnTo>
                <a:lnTo>
                  <a:pt x="5481" y="5052"/>
                </a:lnTo>
                <a:lnTo>
                  <a:pt x="5611" y="4884"/>
                </a:lnTo>
                <a:lnTo>
                  <a:pt x="5705" y="4716"/>
                </a:lnTo>
                <a:lnTo>
                  <a:pt x="5779" y="4530"/>
                </a:lnTo>
                <a:lnTo>
                  <a:pt x="5854" y="4343"/>
                </a:lnTo>
                <a:lnTo>
                  <a:pt x="5891" y="4138"/>
                </a:lnTo>
                <a:lnTo>
                  <a:pt x="5928" y="3933"/>
                </a:lnTo>
                <a:lnTo>
                  <a:pt x="5928" y="3728"/>
                </a:lnTo>
                <a:lnTo>
                  <a:pt x="5928" y="3486"/>
                </a:lnTo>
                <a:lnTo>
                  <a:pt x="5891" y="3262"/>
                </a:lnTo>
                <a:lnTo>
                  <a:pt x="5835" y="3057"/>
                </a:lnTo>
                <a:lnTo>
                  <a:pt x="5761" y="2852"/>
                </a:lnTo>
                <a:lnTo>
                  <a:pt x="5667" y="2666"/>
                </a:lnTo>
                <a:lnTo>
                  <a:pt x="5555" y="2479"/>
                </a:lnTo>
                <a:lnTo>
                  <a:pt x="5425" y="2312"/>
                </a:lnTo>
                <a:lnTo>
                  <a:pt x="5276" y="2144"/>
                </a:lnTo>
                <a:lnTo>
                  <a:pt x="5127" y="1995"/>
                </a:lnTo>
                <a:lnTo>
                  <a:pt x="4959" y="1864"/>
                </a:lnTo>
                <a:lnTo>
                  <a:pt x="4773" y="1752"/>
                </a:lnTo>
                <a:lnTo>
                  <a:pt x="4568" y="1659"/>
                </a:lnTo>
                <a:lnTo>
                  <a:pt x="4363" y="1585"/>
                </a:lnTo>
                <a:lnTo>
                  <a:pt x="4157" y="1529"/>
                </a:lnTo>
                <a:lnTo>
                  <a:pt x="3934" y="1510"/>
                </a:lnTo>
                <a:lnTo>
                  <a:pt x="3710" y="14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6" name="Google Shape;476;g2b975a0ff47_0_15897"/>
          <p:cNvSpPr/>
          <p:nvPr/>
        </p:nvSpPr>
        <p:spPr>
          <a:xfrm>
            <a:off x="7759540" y="2989919"/>
            <a:ext cx="106449" cy="170634"/>
          </a:xfrm>
          <a:custGeom>
            <a:avLst/>
            <a:gdLst/>
            <a:ahLst/>
            <a:cxnLst/>
            <a:rect l="l" t="t" r="r" b="b"/>
            <a:pathLst>
              <a:path w="3710" h="5947" extrusionOk="0">
                <a:moveTo>
                  <a:pt x="3020" y="559"/>
                </a:moveTo>
                <a:lnTo>
                  <a:pt x="3076" y="578"/>
                </a:lnTo>
                <a:lnTo>
                  <a:pt x="3113" y="597"/>
                </a:lnTo>
                <a:lnTo>
                  <a:pt x="3151" y="653"/>
                </a:lnTo>
                <a:lnTo>
                  <a:pt x="3169" y="709"/>
                </a:lnTo>
                <a:lnTo>
                  <a:pt x="3169" y="4325"/>
                </a:lnTo>
                <a:lnTo>
                  <a:pt x="3151" y="4381"/>
                </a:lnTo>
                <a:lnTo>
                  <a:pt x="3113" y="4418"/>
                </a:lnTo>
                <a:lnTo>
                  <a:pt x="3076" y="4455"/>
                </a:lnTo>
                <a:lnTo>
                  <a:pt x="653" y="4455"/>
                </a:lnTo>
                <a:lnTo>
                  <a:pt x="597" y="4418"/>
                </a:lnTo>
                <a:lnTo>
                  <a:pt x="578" y="4381"/>
                </a:lnTo>
                <a:lnTo>
                  <a:pt x="560" y="4325"/>
                </a:lnTo>
                <a:lnTo>
                  <a:pt x="560" y="709"/>
                </a:lnTo>
                <a:lnTo>
                  <a:pt x="578" y="653"/>
                </a:lnTo>
                <a:lnTo>
                  <a:pt x="597" y="597"/>
                </a:lnTo>
                <a:lnTo>
                  <a:pt x="653" y="578"/>
                </a:lnTo>
                <a:lnTo>
                  <a:pt x="709" y="559"/>
                </a:lnTo>
                <a:close/>
                <a:moveTo>
                  <a:pt x="1939" y="4847"/>
                </a:moveTo>
                <a:lnTo>
                  <a:pt x="2014" y="4865"/>
                </a:lnTo>
                <a:lnTo>
                  <a:pt x="2069" y="4902"/>
                </a:lnTo>
                <a:lnTo>
                  <a:pt x="2125" y="4940"/>
                </a:lnTo>
                <a:lnTo>
                  <a:pt x="2163" y="4996"/>
                </a:lnTo>
                <a:lnTo>
                  <a:pt x="2200" y="5070"/>
                </a:lnTo>
                <a:lnTo>
                  <a:pt x="2219" y="5126"/>
                </a:lnTo>
                <a:lnTo>
                  <a:pt x="2237" y="5201"/>
                </a:lnTo>
                <a:lnTo>
                  <a:pt x="2219" y="5275"/>
                </a:lnTo>
                <a:lnTo>
                  <a:pt x="2200" y="5350"/>
                </a:lnTo>
                <a:lnTo>
                  <a:pt x="2163" y="5424"/>
                </a:lnTo>
                <a:lnTo>
                  <a:pt x="2125" y="5480"/>
                </a:lnTo>
                <a:lnTo>
                  <a:pt x="2069" y="5518"/>
                </a:lnTo>
                <a:lnTo>
                  <a:pt x="2014" y="5555"/>
                </a:lnTo>
                <a:lnTo>
                  <a:pt x="1939" y="5574"/>
                </a:lnTo>
                <a:lnTo>
                  <a:pt x="1790" y="5574"/>
                </a:lnTo>
                <a:lnTo>
                  <a:pt x="1715" y="5555"/>
                </a:lnTo>
                <a:lnTo>
                  <a:pt x="1659" y="5518"/>
                </a:lnTo>
                <a:lnTo>
                  <a:pt x="1603" y="5480"/>
                </a:lnTo>
                <a:lnTo>
                  <a:pt x="1548" y="5424"/>
                </a:lnTo>
                <a:lnTo>
                  <a:pt x="1529" y="5350"/>
                </a:lnTo>
                <a:lnTo>
                  <a:pt x="1492" y="5275"/>
                </a:lnTo>
                <a:lnTo>
                  <a:pt x="1492" y="5201"/>
                </a:lnTo>
                <a:lnTo>
                  <a:pt x="1492" y="5126"/>
                </a:lnTo>
                <a:lnTo>
                  <a:pt x="1529" y="5070"/>
                </a:lnTo>
                <a:lnTo>
                  <a:pt x="1548" y="4996"/>
                </a:lnTo>
                <a:lnTo>
                  <a:pt x="1603" y="4940"/>
                </a:lnTo>
                <a:lnTo>
                  <a:pt x="1659" y="4902"/>
                </a:lnTo>
                <a:lnTo>
                  <a:pt x="1715" y="4865"/>
                </a:lnTo>
                <a:lnTo>
                  <a:pt x="1790" y="4847"/>
                </a:lnTo>
                <a:close/>
                <a:moveTo>
                  <a:pt x="560" y="0"/>
                </a:moveTo>
                <a:lnTo>
                  <a:pt x="448" y="19"/>
                </a:lnTo>
                <a:lnTo>
                  <a:pt x="355" y="56"/>
                </a:lnTo>
                <a:lnTo>
                  <a:pt x="243" y="93"/>
                </a:lnTo>
                <a:lnTo>
                  <a:pt x="168" y="168"/>
                </a:lnTo>
                <a:lnTo>
                  <a:pt x="94" y="261"/>
                </a:lnTo>
                <a:lnTo>
                  <a:pt x="56" y="354"/>
                </a:lnTo>
                <a:lnTo>
                  <a:pt x="19" y="448"/>
                </a:lnTo>
                <a:lnTo>
                  <a:pt x="0" y="559"/>
                </a:lnTo>
                <a:lnTo>
                  <a:pt x="0" y="5387"/>
                </a:lnTo>
                <a:lnTo>
                  <a:pt x="19" y="5499"/>
                </a:lnTo>
                <a:lnTo>
                  <a:pt x="56" y="5611"/>
                </a:lnTo>
                <a:lnTo>
                  <a:pt x="94" y="5704"/>
                </a:lnTo>
                <a:lnTo>
                  <a:pt x="168" y="5779"/>
                </a:lnTo>
                <a:lnTo>
                  <a:pt x="243" y="5853"/>
                </a:lnTo>
                <a:lnTo>
                  <a:pt x="355" y="5909"/>
                </a:lnTo>
                <a:lnTo>
                  <a:pt x="448" y="5928"/>
                </a:lnTo>
                <a:lnTo>
                  <a:pt x="560" y="5946"/>
                </a:lnTo>
                <a:lnTo>
                  <a:pt x="3169" y="5946"/>
                </a:lnTo>
                <a:lnTo>
                  <a:pt x="3281" y="5928"/>
                </a:lnTo>
                <a:lnTo>
                  <a:pt x="3374" y="5909"/>
                </a:lnTo>
                <a:lnTo>
                  <a:pt x="3467" y="5853"/>
                </a:lnTo>
                <a:lnTo>
                  <a:pt x="3561" y="5779"/>
                </a:lnTo>
                <a:lnTo>
                  <a:pt x="3617" y="5704"/>
                </a:lnTo>
                <a:lnTo>
                  <a:pt x="3672" y="5611"/>
                </a:lnTo>
                <a:lnTo>
                  <a:pt x="3710" y="5499"/>
                </a:lnTo>
                <a:lnTo>
                  <a:pt x="3710" y="5387"/>
                </a:lnTo>
                <a:lnTo>
                  <a:pt x="3710" y="559"/>
                </a:lnTo>
                <a:lnTo>
                  <a:pt x="3710" y="448"/>
                </a:lnTo>
                <a:lnTo>
                  <a:pt x="3672" y="354"/>
                </a:lnTo>
                <a:lnTo>
                  <a:pt x="3617" y="261"/>
                </a:lnTo>
                <a:lnTo>
                  <a:pt x="3561" y="168"/>
                </a:lnTo>
                <a:lnTo>
                  <a:pt x="3467" y="93"/>
                </a:lnTo>
                <a:lnTo>
                  <a:pt x="3374" y="56"/>
                </a:lnTo>
                <a:lnTo>
                  <a:pt x="3281" y="19"/>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7" name="Google Shape;477;g2b975a0ff47_0_15897"/>
          <p:cNvSpPr/>
          <p:nvPr/>
        </p:nvSpPr>
        <p:spPr>
          <a:xfrm>
            <a:off x="7275548" y="2989919"/>
            <a:ext cx="212898" cy="149230"/>
          </a:xfrm>
          <a:custGeom>
            <a:avLst/>
            <a:gdLst/>
            <a:ahLst/>
            <a:cxnLst/>
            <a:rect l="l" t="t" r="r" b="b"/>
            <a:pathLst>
              <a:path w="7420" h="5201" extrusionOk="0">
                <a:moveTo>
                  <a:pt x="6226" y="597"/>
                </a:moveTo>
                <a:lnTo>
                  <a:pt x="6543" y="653"/>
                </a:lnTo>
                <a:lnTo>
                  <a:pt x="6860" y="727"/>
                </a:lnTo>
                <a:lnTo>
                  <a:pt x="6860" y="1305"/>
                </a:lnTo>
                <a:lnTo>
                  <a:pt x="6729" y="1268"/>
                </a:lnTo>
                <a:lnTo>
                  <a:pt x="6618" y="1230"/>
                </a:lnTo>
                <a:lnTo>
                  <a:pt x="6506" y="1156"/>
                </a:lnTo>
                <a:lnTo>
                  <a:pt x="6412" y="1063"/>
                </a:lnTo>
                <a:lnTo>
                  <a:pt x="6338" y="969"/>
                </a:lnTo>
                <a:lnTo>
                  <a:pt x="6282" y="858"/>
                </a:lnTo>
                <a:lnTo>
                  <a:pt x="6226" y="727"/>
                </a:lnTo>
                <a:lnTo>
                  <a:pt x="6226" y="597"/>
                </a:lnTo>
                <a:close/>
                <a:moveTo>
                  <a:pt x="560" y="1175"/>
                </a:moveTo>
                <a:lnTo>
                  <a:pt x="914" y="1230"/>
                </a:lnTo>
                <a:lnTo>
                  <a:pt x="1287" y="1268"/>
                </a:lnTo>
                <a:lnTo>
                  <a:pt x="1249" y="1398"/>
                </a:lnTo>
                <a:lnTo>
                  <a:pt x="1193" y="1510"/>
                </a:lnTo>
                <a:lnTo>
                  <a:pt x="1119" y="1603"/>
                </a:lnTo>
                <a:lnTo>
                  <a:pt x="1026" y="1696"/>
                </a:lnTo>
                <a:lnTo>
                  <a:pt x="932" y="1771"/>
                </a:lnTo>
                <a:lnTo>
                  <a:pt x="802" y="1827"/>
                </a:lnTo>
                <a:lnTo>
                  <a:pt x="690" y="1864"/>
                </a:lnTo>
                <a:lnTo>
                  <a:pt x="560" y="1864"/>
                </a:lnTo>
                <a:lnTo>
                  <a:pt x="560" y="1175"/>
                </a:lnTo>
                <a:close/>
                <a:moveTo>
                  <a:pt x="3803" y="1491"/>
                </a:moveTo>
                <a:lnTo>
                  <a:pt x="3896" y="1510"/>
                </a:lnTo>
                <a:lnTo>
                  <a:pt x="4064" y="1585"/>
                </a:lnTo>
                <a:lnTo>
                  <a:pt x="4232" y="1678"/>
                </a:lnTo>
                <a:lnTo>
                  <a:pt x="4362" y="1827"/>
                </a:lnTo>
                <a:lnTo>
                  <a:pt x="4474" y="1976"/>
                </a:lnTo>
                <a:lnTo>
                  <a:pt x="4567" y="2181"/>
                </a:lnTo>
                <a:lnTo>
                  <a:pt x="4623" y="2386"/>
                </a:lnTo>
                <a:lnTo>
                  <a:pt x="4642" y="2610"/>
                </a:lnTo>
                <a:lnTo>
                  <a:pt x="4623" y="2833"/>
                </a:lnTo>
                <a:lnTo>
                  <a:pt x="4567" y="3039"/>
                </a:lnTo>
                <a:lnTo>
                  <a:pt x="4474" y="3225"/>
                </a:lnTo>
                <a:lnTo>
                  <a:pt x="4362" y="3393"/>
                </a:lnTo>
                <a:lnTo>
                  <a:pt x="4232" y="3523"/>
                </a:lnTo>
                <a:lnTo>
                  <a:pt x="4064" y="3635"/>
                </a:lnTo>
                <a:lnTo>
                  <a:pt x="3896" y="3691"/>
                </a:lnTo>
                <a:lnTo>
                  <a:pt x="3803" y="3710"/>
                </a:lnTo>
                <a:lnTo>
                  <a:pt x="3710" y="3728"/>
                </a:lnTo>
                <a:lnTo>
                  <a:pt x="3616" y="3710"/>
                </a:lnTo>
                <a:lnTo>
                  <a:pt x="3523" y="3691"/>
                </a:lnTo>
                <a:lnTo>
                  <a:pt x="3356" y="3635"/>
                </a:lnTo>
                <a:lnTo>
                  <a:pt x="3188" y="3523"/>
                </a:lnTo>
                <a:lnTo>
                  <a:pt x="3057" y="3393"/>
                </a:lnTo>
                <a:lnTo>
                  <a:pt x="2945" y="3225"/>
                </a:lnTo>
                <a:lnTo>
                  <a:pt x="2852" y="3039"/>
                </a:lnTo>
                <a:lnTo>
                  <a:pt x="2796" y="2833"/>
                </a:lnTo>
                <a:lnTo>
                  <a:pt x="2778" y="2610"/>
                </a:lnTo>
                <a:lnTo>
                  <a:pt x="2796" y="2386"/>
                </a:lnTo>
                <a:lnTo>
                  <a:pt x="2852" y="2181"/>
                </a:lnTo>
                <a:lnTo>
                  <a:pt x="2945" y="1976"/>
                </a:lnTo>
                <a:lnTo>
                  <a:pt x="3057" y="1827"/>
                </a:lnTo>
                <a:lnTo>
                  <a:pt x="3188" y="1678"/>
                </a:lnTo>
                <a:lnTo>
                  <a:pt x="3356" y="1585"/>
                </a:lnTo>
                <a:lnTo>
                  <a:pt x="3523" y="1510"/>
                </a:lnTo>
                <a:lnTo>
                  <a:pt x="3616" y="1491"/>
                </a:lnTo>
                <a:close/>
                <a:moveTo>
                  <a:pt x="6860" y="3374"/>
                </a:moveTo>
                <a:lnTo>
                  <a:pt x="6860" y="4045"/>
                </a:lnTo>
                <a:lnTo>
                  <a:pt x="6562" y="3989"/>
                </a:lnTo>
                <a:lnTo>
                  <a:pt x="6245" y="3952"/>
                </a:lnTo>
                <a:lnTo>
                  <a:pt x="6263" y="3840"/>
                </a:lnTo>
                <a:lnTo>
                  <a:pt x="6319" y="3728"/>
                </a:lnTo>
                <a:lnTo>
                  <a:pt x="6375" y="3635"/>
                </a:lnTo>
                <a:lnTo>
                  <a:pt x="6468" y="3560"/>
                </a:lnTo>
                <a:lnTo>
                  <a:pt x="6543" y="3486"/>
                </a:lnTo>
                <a:lnTo>
                  <a:pt x="6655" y="3430"/>
                </a:lnTo>
                <a:lnTo>
                  <a:pt x="6748" y="3393"/>
                </a:lnTo>
                <a:lnTo>
                  <a:pt x="6860" y="3374"/>
                </a:lnTo>
                <a:close/>
                <a:moveTo>
                  <a:pt x="560" y="3915"/>
                </a:moveTo>
                <a:lnTo>
                  <a:pt x="709" y="3933"/>
                </a:lnTo>
                <a:lnTo>
                  <a:pt x="839" y="3971"/>
                </a:lnTo>
                <a:lnTo>
                  <a:pt x="951" y="4045"/>
                </a:lnTo>
                <a:lnTo>
                  <a:pt x="1063" y="4138"/>
                </a:lnTo>
                <a:lnTo>
                  <a:pt x="1156" y="4231"/>
                </a:lnTo>
                <a:lnTo>
                  <a:pt x="1231" y="4362"/>
                </a:lnTo>
                <a:lnTo>
                  <a:pt x="1268" y="4492"/>
                </a:lnTo>
                <a:lnTo>
                  <a:pt x="1287" y="4642"/>
                </a:lnTo>
                <a:lnTo>
                  <a:pt x="1100" y="4604"/>
                </a:lnTo>
                <a:lnTo>
                  <a:pt x="914" y="4586"/>
                </a:lnTo>
                <a:lnTo>
                  <a:pt x="727" y="4530"/>
                </a:lnTo>
                <a:lnTo>
                  <a:pt x="560" y="4474"/>
                </a:lnTo>
                <a:lnTo>
                  <a:pt x="560" y="3915"/>
                </a:lnTo>
                <a:close/>
                <a:moveTo>
                  <a:pt x="5853" y="0"/>
                </a:moveTo>
                <a:lnTo>
                  <a:pt x="5592" y="19"/>
                </a:lnTo>
                <a:lnTo>
                  <a:pt x="5313" y="37"/>
                </a:lnTo>
                <a:lnTo>
                  <a:pt x="4791" y="112"/>
                </a:lnTo>
                <a:lnTo>
                  <a:pt x="4250" y="243"/>
                </a:lnTo>
                <a:lnTo>
                  <a:pt x="3710" y="373"/>
                </a:lnTo>
                <a:lnTo>
                  <a:pt x="3169" y="503"/>
                </a:lnTo>
                <a:lnTo>
                  <a:pt x="2647" y="615"/>
                </a:lnTo>
                <a:lnTo>
                  <a:pt x="2107" y="709"/>
                </a:lnTo>
                <a:lnTo>
                  <a:pt x="1827" y="727"/>
                </a:lnTo>
                <a:lnTo>
                  <a:pt x="1305" y="727"/>
                </a:lnTo>
                <a:lnTo>
                  <a:pt x="1026" y="690"/>
                </a:lnTo>
                <a:lnTo>
                  <a:pt x="765" y="653"/>
                </a:lnTo>
                <a:lnTo>
                  <a:pt x="485" y="578"/>
                </a:lnTo>
                <a:lnTo>
                  <a:pt x="373" y="559"/>
                </a:lnTo>
                <a:lnTo>
                  <a:pt x="299" y="559"/>
                </a:lnTo>
                <a:lnTo>
                  <a:pt x="224" y="578"/>
                </a:lnTo>
                <a:lnTo>
                  <a:pt x="168" y="615"/>
                </a:lnTo>
                <a:lnTo>
                  <a:pt x="112" y="653"/>
                </a:lnTo>
                <a:lnTo>
                  <a:pt x="56" y="709"/>
                </a:lnTo>
                <a:lnTo>
                  <a:pt x="38" y="764"/>
                </a:lnTo>
                <a:lnTo>
                  <a:pt x="0" y="839"/>
                </a:lnTo>
                <a:lnTo>
                  <a:pt x="0" y="914"/>
                </a:lnTo>
                <a:lnTo>
                  <a:pt x="0" y="4604"/>
                </a:lnTo>
                <a:lnTo>
                  <a:pt x="19" y="4716"/>
                </a:lnTo>
                <a:lnTo>
                  <a:pt x="56" y="4809"/>
                </a:lnTo>
                <a:lnTo>
                  <a:pt x="131" y="4884"/>
                </a:lnTo>
                <a:lnTo>
                  <a:pt x="224" y="4940"/>
                </a:lnTo>
                <a:lnTo>
                  <a:pt x="560" y="5070"/>
                </a:lnTo>
                <a:lnTo>
                  <a:pt x="895" y="5145"/>
                </a:lnTo>
                <a:lnTo>
                  <a:pt x="1231" y="5182"/>
                </a:lnTo>
                <a:lnTo>
                  <a:pt x="1566" y="5201"/>
                </a:lnTo>
                <a:lnTo>
                  <a:pt x="1827" y="5201"/>
                </a:lnTo>
                <a:lnTo>
                  <a:pt x="2107" y="5182"/>
                </a:lnTo>
                <a:lnTo>
                  <a:pt x="2647" y="5089"/>
                </a:lnTo>
                <a:lnTo>
                  <a:pt x="3169" y="4977"/>
                </a:lnTo>
                <a:lnTo>
                  <a:pt x="3710" y="4847"/>
                </a:lnTo>
                <a:lnTo>
                  <a:pt x="4250" y="4716"/>
                </a:lnTo>
                <a:lnTo>
                  <a:pt x="4791" y="4586"/>
                </a:lnTo>
                <a:lnTo>
                  <a:pt x="5313" y="4511"/>
                </a:lnTo>
                <a:lnTo>
                  <a:pt x="5592" y="4492"/>
                </a:lnTo>
                <a:lnTo>
                  <a:pt x="5853" y="4474"/>
                </a:lnTo>
                <a:lnTo>
                  <a:pt x="6114" y="4492"/>
                </a:lnTo>
                <a:lnTo>
                  <a:pt x="6394" y="4511"/>
                </a:lnTo>
                <a:lnTo>
                  <a:pt x="6655" y="4567"/>
                </a:lnTo>
                <a:lnTo>
                  <a:pt x="6934" y="4642"/>
                </a:lnTo>
                <a:lnTo>
                  <a:pt x="7046" y="4660"/>
                </a:lnTo>
                <a:lnTo>
                  <a:pt x="7121" y="4660"/>
                </a:lnTo>
                <a:lnTo>
                  <a:pt x="7195" y="4623"/>
                </a:lnTo>
                <a:lnTo>
                  <a:pt x="7251" y="4604"/>
                </a:lnTo>
                <a:lnTo>
                  <a:pt x="7307" y="4548"/>
                </a:lnTo>
                <a:lnTo>
                  <a:pt x="7363" y="4492"/>
                </a:lnTo>
                <a:lnTo>
                  <a:pt x="7400" y="4437"/>
                </a:lnTo>
                <a:lnTo>
                  <a:pt x="7419" y="4362"/>
                </a:lnTo>
                <a:lnTo>
                  <a:pt x="7419" y="4287"/>
                </a:lnTo>
                <a:lnTo>
                  <a:pt x="7419" y="615"/>
                </a:lnTo>
                <a:lnTo>
                  <a:pt x="7400" y="503"/>
                </a:lnTo>
                <a:lnTo>
                  <a:pt x="7363" y="410"/>
                </a:lnTo>
                <a:lnTo>
                  <a:pt x="7289" y="317"/>
                </a:lnTo>
                <a:lnTo>
                  <a:pt x="7195" y="261"/>
                </a:lnTo>
                <a:lnTo>
                  <a:pt x="6860" y="149"/>
                </a:lnTo>
                <a:lnTo>
                  <a:pt x="6524" y="75"/>
                </a:lnTo>
                <a:lnTo>
                  <a:pt x="6189" y="19"/>
                </a:lnTo>
                <a:lnTo>
                  <a:pt x="5853"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8" name="Google Shape;478;g2b975a0ff47_0_15897"/>
          <p:cNvSpPr/>
          <p:nvPr/>
        </p:nvSpPr>
        <p:spPr>
          <a:xfrm>
            <a:off x="6895303" y="2989919"/>
            <a:ext cx="152443" cy="170634"/>
          </a:xfrm>
          <a:custGeom>
            <a:avLst/>
            <a:gdLst/>
            <a:ahLst/>
            <a:cxnLst/>
            <a:rect l="l" t="t" r="r" b="b"/>
            <a:pathLst>
              <a:path w="5313" h="5947" extrusionOk="0">
                <a:moveTo>
                  <a:pt x="2964" y="0"/>
                </a:moveTo>
                <a:lnTo>
                  <a:pt x="2666" y="19"/>
                </a:lnTo>
                <a:lnTo>
                  <a:pt x="2368" y="75"/>
                </a:lnTo>
                <a:lnTo>
                  <a:pt x="2088" y="149"/>
                </a:lnTo>
                <a:lnTo>
                  <a:pt x="1809" y="243"/>
                </a:lnTo>
                <a:lnTo>
                  <a:pt x="1566" y="373"/>
                </a:lnTo>
                <a:lnTo>
                  <a:pt x="1305" y="522"/>
                </a:lnTo>
                <a:lnTo>
                  <a:pt x="1082" y="690"/>
                </a:lnTo>
                <a:lnTo>
                  <a:pt x="877" y="876"/>
                </a:lnTo>
                <a:lnTo>
                  <a:pt x="690" y="1081"/>
                </a:lnTo>
                <a:lnTo>
                  <a:pt x="504" y="1324"/>
                </a:lnTo>
                <a:lnTo>
                  <a:pt x="355" y="1566"/>
                </a:lnTo>
                <a:lnTo>
                  <a:pt x="243" y="1827"/>
                </a:lnTo>
                <a:lnTo>
                  <a:pt x="131" y="2088"/>
                </a:lnTo>
                <a:lnTo>
                  <a:pt x="56" y="2386"/>
                </a:lnTo>
                <a:lnTo>
                  <a:pt x="19" y="2666"/>
                </a:lnTo>
                <a:lnTo>
                  <a:pt x="0" y="2983"/>
                </a:lnTo>
                <a:lnTo>
                  <a:pt x="19" y="3281"/>
                </a:lnTo>
                <a:lnTo>
                  <a:pt x="56" y="3579"/>
                </a:lnTo>
                <a:lnTo>
                  <a:pt x="131" y="3859"/>
                </a:lnTo>
                <a:lnTo>
                  <a:pt x="243" y="4138"/>
                </a:lnTo>
                <a:lnTo>
                  <a:pt x="355" y="4399"/>
                </a:lnTo>
                <a:lnTo>
                  <a:pt x="504" y="4642"/>
                </a:lnTo>
                <a:lnTo>
                  <a:pt x="671" y="4865"/>
                </a:lnTo>
                <a:lnTo>
                  <a:pt x="877" y="5070"/>
                </a:lnTo>
                <a:lnTo>
                  <a:pt x="1082" y="5275"/>
                </a:lnTo>
                <a:lnTo>
                  <a:pt x="1305" y="5443"/>
                </a:lnTo>
                <a:lnTo>
                  <a:pt x="1548" y="5592"/>
                </a:lnTo>
                <a:lnTo>
                  <a:pt x="1809" y="5723"/>
                </a:lnTo>
                <a:lnTo>
                  <a:pt x="2088" y="5816"/>
                </a:lnTo>
                <a:lnTo>
                  <a:pt x="2368" y="5890"/>
                </a:lnTo>
                <a:lnTo>
                  <a:pt x="2666" y="5928"/>
                </a:lnTo>
                <a:lnTo>
                  <a:pt x="2964" y="5946"/>
                </a:lnTo>
                <a:lnTo>
                  <a:pt x="3318" y="5928"/>
                </a:lnTo>
                <a:lnTo>
                  <a:pt x="3635" y="5872"/>
                </a:lnTo>
                <a:lnTo>
                  <a:pt x="3952" y="5779"/>
                </a:lnTo>
                <a:lnTo>
                  <a:pt x="4269" y="5648"/>
                </a:lnTo>
                <a:lnTo>
                  <a:pt x="4549" y="5499"/>
                </a:lnTo>
                <a:lnTo>
                  <a:pt x="4810" y="5313"/>
                </a:lnTo>
                <a:lnTo>
                  <a:pt x="5052" y="5089"/>
                </a:lnTo>
                <a:lnTo>
                  <a:pt x="5276" y="4847"/>
                </a:lnTo>
                <a:lnTo>
                  <a:pt x="5294" y="4809"/>
                </a:lnTo>
                <a:lnTo>
                  <a:pt x="5313" y="4772"/>
                </a:lnTo>
                <a:lnTo>
                  <a:pt x="5313" y="4735"/>
                </a:lnTo>
                <a:lnTo>
                  <a:pt x="5294" y="4697"/>
                </a:lnTo>
                <a:lnTo>
                  <a:pt x="5257" y="4660"/>
                </a:lnTo>
                <a:lnTo>
                  <a:pt x="5238" y="4642"/>
                </a:lnTo>
                <a:lnTo>
                  <a:pt x="5182" y="4623"/>
                </a:lnTo>
                <a:lnTo>
                  <a:pt x="5145" y="4623"/>
                </a:lnTo>
                <a:lnTo>
                  <a:pt x="4884" y="4660"/>
                </a:lnTo>
                <a:lnTo>
                  <a:pt x="4604" y="4660"/>
                </a:lnTo>
                <a:lnTo>
                  <a:pt x="4362" y="4642"/>
                </a:lnTo>
                <a:lnTo>
                  <a:pt x="4101" y="4586"/>
                </a:lnTo>
                <a:lnTo>
                  <a:pt x="3859" y="4511"/>
                </a:lnTo>
                <a:lnTo>
                  <a:pt x="3635" y="4399"/>
                </a:lnTo>
                <a:lnTo>
                  <a:pt x="3430" y="4269"/>
                </a:lnTo>
                <a:lnTo>
                  <a:pt x="3225" y="4120"/>
                </a:lnTo>
                <a:lnTo>
                  <a:pt x="3039" y="3952"/>
                </a:lnTo>
                <a:lnTo>
                  <a:pt x="2871" y="3765"/>
                </a:lnTo>
                <a:lnTo>
                  <a:pt x="2740" y="3560"/>
                </a:lnTo>
                <a:lnTo>
                  <a:pt x="2610" y="3355"/>
                </a:lnTo>
                <a:lnTo>
                  <a:pt x="2517" y="3113"/>
                </a:lnTo>
                <a:lnTo>
                  <a:pt x="2442" y="2871"/>
                </a:lnTo>
                <a:lnTo>
                  <a:pt x="2405" y="2610"/>
                </a:lnTo>
                <a:lnTo>
                  <a:pt x="2386" y="2330"/>
                </a:lnTo>
                <a:lnTo>
                  <a:pt x="2405" y="2032"/>
                </a:lnTo>
                <a:lnTo>
                  <a:pt x="2461" y="1734"/>
                </a:lnTo>
                <a:lnTo>
                  <a:pt x="2554" y="1435"/>
                </a:lnTo>
                <a:lnTo>
                  <a:pt x="2703" y="1175"/>
                </a:lnTo>
                <a:lnTo>
                  <a:pt x="2871" y="914"/>
                </a:lnTo>
                <a:lnTo>
                  <a:pt x="3076" y="690"/>
                </a:lnTo>
                <a:lnTo>
                  <a:pt x="3300" y="485"/>
                </a:lnTo>
                <a:lnTo>
                  <a:pt x="3561" y="317"/>
                </a:lnTo>
                <a:lnTo>
                  <a:pt x="3598" y="280"/>
                </a:lnTo>
                <a:lnTo>
                  <a:pt x="3617" y="243"/>
                </a:lnTo>
                <a:lnTo>
                  <a:pt x="3635" y="205"/>
                </a:lnTo>
                <a:lnTo>
                  <a:pt x="3635" y="168"/>
                </a:lnTo>
                <a:lnTo>
                  <a:pt x="3617" y="131"/>
                </a:lnTo>
                <a:lnTo>
                  <a:pt x="3598" y="93"/>
                </a:lnTo>
                <a:lnTo>
                  <a:pt x="3561" y="75"/>
                </a:lnTo>
                <a:lnTo>
                  <a:pt x="3523" y="56"/>
                </a:lnTo>
                <a:lnTo>
                  <a:pt x="3244" y="19"/>
                </a:lnTo>
                <a:lnTo>
                  <a:pt x="2964"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9" name="Google Shape;479;g2b975a0ff47_0_15897"/>
          <p:cNvSpPr/>
          <p:nvPr/>
        </p:nvSpPr>
        <p:spPr>
          <a:xfrm>
            <a:off x="6457301" y="2989919"/>
            <a:ext cx="212898" cy="127854"/>
          </a:xfrm>
          <a:custGeom>
            <a:avLst/>
            <a:gdLst/>
            <a:ahLst/>
            <a:cxnLst/>
            <a:rect l="l" t="t" r="r" b="b"/>
            <a:pathLst>
              <a:path w="7420" h="4456" extrusionOk="0">
                <a:moveTo>
                  <a:pt x="1492" y="2051"/>
                </a:moveTo>
                <a:lnTo>
                  <a:pt x="1622" y="2069"/>
                </a:lnTo>
                <a:lnTo>
                  <a:pt x="1137" y="2927"/>
                </a:lnTo>
                <a:lnTo>
                  <a:pt x="1119" y="3001"/>
                </a:lnTo>
                <a:lnTo>
                  <a:pt x="1119" y="3076"/>
                </a:lnTo>
                <a:lnTo>
                  <a:pt x="1119" y="3150"/>
                </a:lnTo>
                <a:lnTo>
                  <a:pt x="1156" y="3206"/>
                </a:lnTo>
                <a:lnTo>
                  <a:pt x="1193" y="3262"/>
                </a:lnTo>
                <a:lnTo>
                  <a:pt x="1249" y="3318"/>
                </a:lnTo>
                <a:lnTo>
                  <a:pt x="1305" y="3337"/>
                </a:lnTo>
                <a:lnTo>
                  <a:pt x="1398" y="3355"/>
                </a:lnTo>
                <a:lnTo>
                  <a:pt x="2330" y="3355"/>
                </a:lnTo>
                <a:lnTo>
                  <a:pt x="2274" y="3467"/>
                </a:lnTo>
                <a:lnTo>
                  <a:pt x="2200" y="3579"/>
                </a:lnTo>
                <a:lnTo>
                  <a:pt x="2107" y="3672"/>
                </a:lnTo>
                <a:lnTo>
                  <a:pt x="1995" y="3747"/>
                </a:lnTo>
                <a:lnTo>
                  <a:pt x="1883" y="3821"/>
                </a:lnTo>
                <a:lnTo>
                  <a:pt x="1753" y="3859"/>
                </a:lnTo>
                <a:lnTo>
                  <a:pt x="1622" y="3896"/>
                </a:lnTo>
                <a:lnTo>
                  <a:pt x="1492" y="3896"/>
                </a:lnTo>
                <a:lnTo>
                  <a:pt x="1287" y="3877"/>
                </a:lnTo>
                <a:lnTo>
                  <a:pt x="1119" y="3840"/>
                </a:lnTo>
                <a:lnTo>
                  <a:pt x="970" y="3747"/>
                </a:lnTo>
                <a:lnTo>
                  <a:pt x="821" y="3635"/>
                </a:lnTo>
                <a:lnTo>
                  <a:pt x="709" y="3505"/>
                </a:lnTo>
                <a:lnTo>
                  <a:pt x="634" y="3337"/>
                </a:lnTo>
                <a:lnTo>
                  <a:pt x="578" y="3169"/>
                </a:lnTo>
                <a:lnTo>
                  <a:pt x="560" y="2983"/>
                </a:lnTo>
                <a:lnTo>
                  <a:pt x="578" y="2796"/>
                </a:lnTo>
                <a:lnTo>
                  <a:pt x="634" y="2610"/>
                </a:lnTo>
                <a:lnTo>
                  <a:pt x="709" y="2461"/>
                </a:lnTo>
                <a:lnTo>
                  <a:pt x="821" y="2330"/>
                </a:lnTo>
                <a:lnTo>
                  <a:pt x="970" y="2200"/>
                </a:lnTo>
                <a:lnTo>
                  <a:pt x="1119" y="2125"/>
                </a:lnTo>
                <a:lnTo>
                  <a:pt x="1287" y="2069"/>
                </a:lnTo>
                <a:lnTo>
                  <a:pt x="1492" y="2051"/>
                </a:lnTo>
                <a:close/>
                <a:moveTo>
                  <a:pt x="5928" y="2051"/>
                </a:moveTo>
                <a:lnTo>
                  <a:pt x="6133" y="2069"/>
                </a:lnTo>
                <a:lnTo>
                  <a:pt x="6301" y="2125"/>
                </a:lnTo>
                <a:lnTo>
                  <a:pt x="6468" y="2218"/>
                </a:lnTo>
                <a:lnTo>
                  <a:pt x="6618" y="2349"/>
                </a:lnTo>
                <a:lnTo>
                  <a:pt x="6729" y="2479"/>
                </a:lnTo>
                <a:lnTo>
                  <a:pt x="6804" y="2647"/>
                </a:lnTo>
                <a:lnTo>
                  <a:pt x="6860" y="2833"/>
                </a:lnTo>
                <a:lnTo>
                  <a:pt x="6860" y="3039"/>
                </a:lnTo>
                <a:lnTo>
                  <a:pt x="6841" y="3206"/>
                </a:lnTo>
                <a:lnTo>
                  <a:pt x="6785" y="3355"/>
                </a:lnTo>
                <a:lnTo>
                  <a:pt x="6692" y="3505"/>
                </a:lnTo>
                <a:lnTo>
                  <a:pt x="6599" y="3635"/>
                </a:lnTo>
                <a:lnTo>
                  <a:pt x="6468" y="3747"/>
                </a:lnTo>
                <a:lnTo>
                  <a:pt x="6319" y="3821"/>
                </a:lnTo>
                <a:lnTo>
                  <a:pt x="6152" y="3877"/>
                </a:lnTo>
                <a:lnTo>
                  <a:pt x="5984" y="3915"/>
                </a:lnTo>
                <a:lnTo>
                  <a:pt x="5797" y="3896"/>
                </a:lnTo>
                <a:lnTo>
                  <a:pt x="5611" y="3859"/>
                </a:lnTo>
                <a:lnTo>
                  <a:pt x="5443" y="3765"/>
                </a:lnTo>
                <a:lnTo>
                  <a:pt x="5294" y="3654"/>
                </a:lnTo>
                <a:lnTo>
                  <a:pt x="5182" y="3523"/>
                </a:lnTo>
                <a:lnTo>
                  <a:pt x="5089" y="3355"/>
                </a:lnTo>
                <a:lnTo>
                  <a:pt x="5033" y="3169"/>
                </a:lnTo>
                <a:lnTo>
                  <a:pt x="5015" y="2983"/>
                </a:lnTo>
                <a:lnTo>
                  <a:pt x="5033" y="2796"/>
                </a:lnTo>
                <a:lnTo>
                  <a:pt x="5070" y="2628"/>
                </a:lnTo>
                <a:lnTo>
                  <a:pt x="5164" y="2479"/>
                </a:lnTo>
                <a:lnTo>
                  <a:pt x="5257" y="2349"/>
                </a:lnTo>
                <a:lnTo>
                  <a:pt x="5835" y="3299"/>
                </a:lnTo>
                <a:lnTo>
                  <a:pt x="5891" y="3355"/>
                </a:lnTo>
                <a:lnTo>
                  <a:pt x="5947" y="3374"/>
                </a:lnTo>
                <a:lnTo>
                  <a:pt x="6021" y="3393"/>
                </a:lnTo>
                <a:lnTo>
                  <a:pt x="6096" y="3355"/>
                </a:lnTo>
                <a:lnTo>
                  <a:pt x="6245" y="3262"/>
                </a:lnTo>
                <a:lnTo>
                  <a:pt x="6301" y="3225"/>
                </a:lnTo>
                <a:lnTo>
                  <a:pt x="6338" y="3150"/>
                </a:lnTo>
                <a:lnTo>
                  <a:pt x="6338" y="3076"/>
                </a:lnTo>
                <a:lnTo>
                  <a:pt x="6319" y="3020"/>
                </a:lnTo>
                <a:lnTo>
                  <a:pt x="5760" y="2069"/>
                </a:lnTo>
                <a:lnTo>
                  <a:pt x="5928" y="2051"/>
                </a:lnTo>
                <a:close/>
                <a:moveTo>
                  <a:pt x="3430" y="0"/>
                </a:moveTo>
                <a:lnTo>
                  <a:pt x="3356" y="19"/>
                </a:lnTo>
                <a:lnTo>
                  <a:pt x="3300" y="56"/>
                </a:lnTo>
                <a:lnTo>
                  <a:pt x="3262" y="112"/>
                </a:lnTo>
                <a:lnTo>
                  <a:pt x="3244" y="187"/>
                </a:lnTo>
                <a:lnTo>
                  <a:pt x="3244" y="373"/>
                </a:lnTo>
                <a:lnTo>
                  <a:pt x="3262" y="448"/>
                </a:lnTo>
                <a:lnTo>
                  <a:pt x="3300" y="503"/>
                </a:lnTo>
                <a:lnTo>
                  <a:pt x="3356" y="541"/>
                </a:lnTo>
                <a:lnTo>
                  <a:pt x="3430" y="559"/>
                </a:lnTo>
                <a:lnTo>
                  <a:pt x="4194" y="559"/>
                </a:lnTo>
                <a:lnTo>
                  <a:pt x="4418" y="932"/>
                </a:lnTo>
                <a:lnTo>
                  <a:pt x="2647" y="932"/>
                </a:lnTo>
                <a:lnTo>
                  <a:pt x="2554" y="839"/>
                </a:lnTo>
                <a:lnTo>
                  <a:pt x="2461" y="746"/>
                </a:lnTo>
                <a:lnTo>
                  <a:pt x="2349" y="671"/>
                </a:lnTo>
                <a:lnTo>
                  <a:pt x="2219" y="597"/>
                </a:lnTo>
                <a:lnTo>
                  <a:pt x="2069" y="541"/>
                </a:lnTo>
                <a:lnTo>
                  <a:pt x="1902" y="503"/>
                </a:lnTo>
                <a:lnTo>
                  <a:pt x="1715" y="485"/>
                </a:lnTo>
                <a:lnTo>
                  <a:pt x="1492" y="466"/>
                </a:lnTo>
                <a:lnTo>
                  <a:pt x="839" y="466"/>
                </a:lnTo>
                <a:lnTo>
                  <a:pt x="783" y="485"/>
                </a:lnTo>
                <a:lnTo>
                  <a:pt x="727" y="485"/>
                </a:lnTo>
                <a:lnTo>
                  <a:pt x="634" y="559"/>
                </a:lnTo>
                <a:lnTo>
                  <a:pt x="578" y="653"/>
                </a:lnTo>
                <a:lnTo>
                  <a:pt x="560" y="690"/>
                </a:lnTo>
                <a:lnTo>
                  <a:pt x="560" y="764"/>
                </a:lnTo>
                <a:lnTo>
                  <a:pt x="578" y="858"/>
                </a:lnTo>
                <a:lnTo>
                  <a:pt x="634" y="951"/>
                </a:lnTo>
                <a:lnTo>
                  <a:pt x="727" y="1007"/>
                </a:lnTo>
                <a:lnTo>
                  <a:pt x="839" y="1025"/>
                </a:lnTo>
                <a:lnTo>
                  <a:pt x="1585" y="1025"/>
                </a:lnTo>
                <a:lnTo>
                  <a:pt x="1678" y="1044"/>
                </a:lnTo>
                <a:lnTo>
                  <a:pt x="1753" y="1081"/>
                </a:lnTo>
                <a:lnTo>
                  <a:pt x="1827" y="1119"/>
                </a:lnTo>
                <a:lnTo>
                  <a:pt x="1939" y="1212"/>
                </a:lnTo>
                <a:lnTo>
                  <a:pt x="2032" y="1324"/>
                </a:lnTo>
                <a:lnTo>
                  <a:pt x="1902" y="1547"/>
                </a:lnTo>
                <a:lnTo>
                  <a:pt x="1678" y="1510"/>
                </a:lnTo>
                <a:lnTo>
                  <a:pt x="1436" y="1491"/>
                </a:lnTo>
                <a:lnTo>
                  <a:pt x="1287" y="1510"/>
                </a:lnTo>
                <a:lnTo>
                  <a:pt x="1137" y="1529"/>
                </a:lnTo>
                <a:lnTo>
                  <a:pt x="1007" y="1566"/>
                </a:lnTo>
                <a:lnTo>
                  <a:pt x="876" y="1622"/>
                </a:lnTo>
                <a:lnTo>
                  <a:pt x="746" y="1678"/>
                </a:lnTo>
                <a:lnTo>
                  <a:pt x="634" y="1752"/>
                </a:lnTo>
                <a:lnTo>
                  <a:pt x="522" y="1846"/>
                </a:lnTo>
                <a:lnTo>
                  <a:pt x="429" y="1939"/>
                </a:lnTo>
                <a:lnTo>
                  <a:pt x="336" y="2032"/>
                </a:lnTo>
                <a:lnTo>
                  <a:pt x="243" y="2144"/>
                </a:lnTo>
                <a:lnTo>
                  <a:pt x="187" y="2274"/>
                </a:lnTo>
                <a:lnTo>
                  <a:pt x="112" y="2386"/>
                </a:lnTo>
                <a:lnTo>
                  <a:pt x="75" y="2517"/>
                </a:lnTo>
                <a:lnTo>
                  <a:pt x="38" y="2666"/>
                </a:lnTo>
                <a:lnTo>
                  <a:pt x="0" y="2796"/>
                </a:lnTo>
                <a:lnTo>
                  <a:pt x="0" y="2945"/>
                </a:lnTo>
                <a:lnTo>
                  <a:pt x="0" y="3094"/>
                </a:lnTo>
                <a:lnTo>
                  <a:pt x="19" y="3244"/>
                </a:lnTo>
                <a:lnTo>
                  <a:pt x="56" y="3393"/>
                </a:lnTo>
                <a:lnTo>
                  <a:pt x="112" y="3542"/>
                </a:lnTo>
                <a:lnTo>
                  <a:pt x="168" y="3672"/>
                </a:lnTo>
                <a:lnTo>
                  <a:pt x="243" y="3784"/>
                </a:lnTo>
                <a:lnTo>
                  <a:pt x="317" y="3915"/>
                </a:lnTo>
                <a:lnTo>
                  <a:pt x="429" y="4008"/>
                </a:lnTo>
                <a:lnTo>
                  <a:pt x="522" y="4120"/>
                </a:lnTo>
                <a:lnTo>
                  <a:pt x="634" y="4194"/>
                </a:lnTo>
                <a:lnTo>
                  <a:pt x="765" y="4269"/>
                </a:lnTo>
                <a:lnTo>
                  <a:pt x="895" y="4343"/>
                </a:lnTo>
                <a:lnTo>
                  <a:pt x="1044" y="4399"/>
                </a:lnTo>
                <a:lnTo>
                  <a:pt x="1175" y="4437"/>
                </a:lnTo>
                <a:lnTo>
                  <a:pt x="1324" y="4455"/>
                </a:lnTo>
                <a:lnTo>
                  <a:pt x="1492" y="4455"/>
                </a:lnTo>
                <a:lnTo>
                  <a:pt x="1734" y="4437"/>
                </a:lnTo>
                <a:lnTo>
                  <a:pt x="1976" y="4381"/>
                </a:lnTo>
                <a:lnTo>
                  <a:pt x="2200" y="4287"/>
                </a:lnTo>
                <a:lnTo>
                  <a:pt x="2405" y="4138"/>
                </a:lnTo>
                <a:lnTo>
                  <a:pt x="2573" y="3989"/>
                </a:lnTo>
                <a:lnTo>
                  <a:pt x="2722" y="3784"/>
                </a:lnTo>
                <a:lnTo>
                  <a:pt x="2834" y="3579"/>
                </a:lnTo>
                <a:lnTo>
                  <a:pt x="2927" y="3355"/>
                </a:lnTo>
                <a:lnTo>
                  <a:pt x="3896" y="3355"/>
                </a:lnTo>
                <a:lnTo>
                  <a:pt x="3952" y="3337"/>
                </a:lnTo>
                <a:lnTo>
                  <a:pt x="4008" y="3318"/>
                </a:lnTo>
                <a:lnTo>
                  <a:pt x="4101" y="3262"/>
                </a:lnTo>
                <a:lnTo>
                  <a:pt x="4157" y="3169"/>
                </a:lnTo>
                <a:lnTo>
                  <a:pt x="4176" y="3113"/>
                </a:lnTo>
                <a:lnTo>
                  <a:pt x="4176" y="3057"/>
                </a:lnTo>
                <a:lnTo>
                  <a:pt x="4176" y="2852"/>
                </a:lnTo>
                <a:lnTo>
                  <a:pt x="4213" y="2647"/>
                </a:lnTo>
                <a:lnTo>
                  <a:pt x="4250" y="2461"/>
                </a:lnTo>
                <a:lnTo>
                  <a:pt x="4325" y="2256"/>
                </a:lnTo>
                <a:lnTo>
                  <a:pt x="4418" y="2088"/>
                </a:lnTo>
                <a:lnTo>
                  <a:pt x="4530" y="1901"/>
                </a:lnTo>
                <a:lnTo>
                  <a:pt x="4679" y="1752"/>
                </a:lnTo>
                <a:lnTo>
                  <a:pt x="4828" y="1603"/>
                </a:lnTo>
                <a:lnTo>
                  <a:pt x="4977" y="1846"/>
                </a:lnTo>
                <a:lnTo>
                  <a:pt x="4865" y="1957"/>
                </a:lnTo>
                <a:lnTo>
                  <a:pt x="4754" y="2069"/>
                </a:lnTo>
                <a:lnTo>
                  <a:pt x="4660" y="2218"/>
                </a:lnTo>
                <a:lnTo>
                  <a:pt x="4586" y="2349"/>
                </a:lnTo>
                <a:lnTo>
                  <a:pt x="4530" y="2498"/>
                </a:lnTo>
                <a:lnTo>
                  <a:pt x="4493" y="2647"/>
                </a:lnTo>
                <a:lnTo>
                  <a:pt x="4455" y="2815"/>
                </a:lnTo>
                <a:lnTo>
                  <a:pt x="4455" y="2983"/>
                </a:lnTo>
                <a:lnTo>
                  <a:pt x="4455" y="3132"/>
                </a:lnTo>
                <a:lnTo>
                  <a:pt x="4493" y="3281"/>
                </a:lnTo>
                <a:lnTo>
                  <a:pt x="4530" y="3430"/>
                </a:lnTo>
                <a:lnTo>
                  <a:pt x="4567" y="3560"/>
                </a:lnTo>
                <a:lnTo>
                  <a:pt x="4642" y="3691"/>
                </a:lnTo>
                <a:lnTo>
                  <a:pt x="4716" y="3803"/>
                </a:lnTo>
                <a:lnTo>
                  <a:pt x="4791" y="3915"/>
                </a:lnTo>
                <a:lnTo>
                  <a:pt x="4884" y="4026"/>
                </a:lnTo>
                <a:lnTo>
                  <a:pt x="4996" y="4120"/>
                </a:lnTo>
                <a:lnTo>
                  <a:pt x="5108" y="4213"/>
                </a:lnTo>
                <a:lnTo>
                  <a:pt x="5220" y="4287"/>
                </a:lnTo>
                <a:lnTo>
                  <a:pt x="5350" y="4343"/>
                </a:lnTo>
                <a:lnTo>
                  <a:pt x="5481" y="4399"/>
                </a:lnTo>
                <a:lnTo>
                  <a:pt x="5630" y="4437"/>
                </a:lnTo>
                <a:lnTo>
                  <a:pt x="5779" y="4455"/>
                </a:lnTo>
                <a:lnTo>
                  <a:pt x="6077" y="4455"/>
                </a:lnTo>
                <a:lnTo>
                  <a:pt x="6226" y="4437"/>
                </a:lnTo>
                <a:lnTo>
                  <a:pt x="6375" y="4399"/>
                </a:lnTo>
                <a:lnTo>
                  <a:pt x="6506" y="4343"/>
                </a:lnTo>
                <a:lnTo>
                  <a:pt x="6636" y="4287"/>
                </a:lnTo>
                <a:lnTo>
                  <a:pt x="6767" y="4213"/>
                </a:lnTo>
                <a:lnTo>
                  <a:pt x="6879" y="4120"/>
                </a:lnTo>
                <a:lnTo>
                  <a:pt x="6990" y="4026"/>
                </a:lnTo>
                <a:lnTo>
                  <a:pt x="7084" y="3915"/>
                </a:lnTo>
                <a:lnTo>
                  <a:pt x="7177" y="3803"/>
                </a:lnTo>
                <a:lnTo>
                  <a:pt x="7251" y="3672"/>
                </a:lnTo>
                <a:lnTo>
                  <a:pt x="7307" y="3542"/>
                </a:lnTo>
                <a:lnTo>
                  <a:pt x="7363" y="3411"/>
                </a:lnTo>
                <a:lnTo>
                  <a:pt x="7400" y="3262"/>
                </a:lnTo>
                <a:lnTo>
                  <a:pt x="7419" y="3113"/>
                </a:lnTo>
                <a:lnTo>
                  <a:pt x="7419" y="2964"/>
                </a:lnTo>
                <a:lnTo>
                  <a:pt x="7419" y="2815"/>
                </a:lnTo>
                <a:lnTo>
                  <a:pt x="7382" y="2666"/>
                </a:lnTo>
                <a:lnTo>
                  <a:pt x="7345" y="2535"/>
                </a:lnTo>
                <a:lnTo>
                  <a:pt x="7307" y="2386"/>
                </a:lnTo>
                <a:lnTo>
                  <a:pt x="7233" y="2274"/>
                </a:lnTo>
                <a:lnTo>
                  <a:pt x="7158" y="2144"/>
                </a:lnTo>
                <a:lnTo>
                  <a:pt x="7084" y="2032"/>
                </a:lnTo>
                <a:lnTo>
                  <a:pt x="6990" y="1920"/>
                </a:lnTo>
                <a:lnTo>
                  <a:pt x="6879" y="1827"/>
                </a:lnTo>
                <a:lnTo>
                  <a:pt x="6767" y="1752"/>
                </a:lnTo>
                <a:lnTo>
                  <a:pt x="6655" y="1678"/>
                </a:lnTo>
                <a:lnTo>
                  <a:pt x="6524" y="1603"/>
                </a:lnTo>
                <a:lnTo>
                  <a:pt x="6375" y="1566"/>
                </a:lnTo>
                <a:lnTo>
                  <a:pt x="6245" y="1529"/>
                </a:lnTo>
                <a:lnTo>
                  <a:pt x="6096" y="1510"/>
                </a:lnTo>
                <a:lnTo>
                  <a:pt x="5947" y="1491"/>
                </a:lnTo>
                <a:lnTo>
                  <a:pt x="5704" y="1510"/>
                </a:lnTo>
                <a:lnTo>
                  <a:pt x="5462" y="1566"/>
                </a:lnTo>
                <a:lnTo>
                  <a:pt x="5070" y="932"/>
                </a:lnTo>
                <a:lnTo>
                  <a:pt x="6077" y="932"/>
                </a:lnTo>
                <a:lnTo>
                  <a:pt x="6133" y="914"/>
                </a:lnTo>
                <a:lnTo>
                  <a:pt x="6226" y="858"/>
                </a:lnTo>
                <a:lnTo>
                  <a:pt x="6282" y="764"/>
                </a:lnTo>
                <a:lnTo>
                  <a:pt x="6301" y="709"/>
                </a:lnTo>
                <a:lnTo>
                  <a:pt x="6301" y="653"/>
                </a:lnTo>
                <a:lnTo>
                  <a:pt x="6301" y="280"/>
                </a:lnTo>
                <a:lnTo>
                  <a:pt x="6301" y="224"/>
                </a:lnTo>
                <a:lnTo>
                  <a:pt x="6282" y="187"/>
                </a:lnTo>
                <a:lnTo>
                  <a:pt x="6226" y="93"/>
                </a:lnTo>
                <a:lnTo>
                  <a:pt x="6133" y="37"/>
                </a:lnTo>
                <a:lnTo>
                  <a:pt x="6077" y="19"/>
                </a:lnTo>
                <a:lnTo>
                  <a:pt x="6021" y="0"/>
                </a:lnTo>
                <a:lnTo>
                  <a:pt x="5499" y="0"/>
                </a:lnTo>
                <a:lnTo>
                  <a:pt x="5443" y="19"/>
                </a:lnTo>
                <a:lnTo>
                  <a:pt x="5387" y="37"/>
                </a:lnTo>
                <a:lnTo>
                  <a:pt x="5350" y="56"/>
                </a:lnTo>
                <a:lnTo>
                  <a:pt x="5294" y="93"/>
                </a:lnTo>
                <a:lnTo>
                  <a:pt x="4865" y="578"/>
                </a:lnTo>
                <a:lnTo>
                  <a:pt x="4604" y="149"/>
                </a:lnTo>
                <a:lnTo>
                  <a:pt x="4549" y="93"/>
                </a:lnTo>
                <a:lnTo>
                  <a:pt x="4493" y="37"/>
                </a:lnTo>
                <a:lnTo>
                  <a:pt x="4437" y="19"/>
                </a:lnTo>
                <a:lnTo>
                  <a:pt x="4362"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0" name="Google Shape;480;g2b975a0ff47_0_15897"/>
          <p:cNvSpPr/>
          <p:nvPr/>
        </p:nvSpPr>
        <p:spPr>
          <a:xfrm>
            <a:off x="6023029" y="2989919"/>
            <a:ext cx="213444" cy="170634"/>
          </a:xfrm>
          <a:custGeom>
            <a:avLst/>
            <a:gdLst/>
            <a:ahLst/>
            <a:cxnLst/>
            <a:rect l="l" t="t" r="r" b="b"/>
            <a:pathLst>
              <a:path w="7439" h="5947" extrusionOk="0">
                <a:moveTo>
                  <a:pt x="3729" y="1063"/>
                </a:moveTo>
                <a:lnTo>
                  <a:pt x="4717" y="2610"/>
                </a:lnTo>
                <a:lnTo>
                  <a:pt x="3729" y="2610"/>
                </a:lnTo>
                <a:lnTo>
                  <a:pt x="2983" y="3355"/>
                </a:lnTo>
                <a:lnTo>
                  <a:pt x="2536" y="2908"/>
                </a:lnTo>
                <a:lnTo>
                  <a:pt x="3729" y="1063"/>
                </a:lnTo>
                <a:close/>
                <a:moveTo>
                  <a:pt x="3729" y="0"/>
                </a:moveTo>
                <a:lnTo>
                  <a:pt x="3636" y="19"/>
                </a:lnTo>
                <a:lnTo>
                  <a:pt x="3542" y="56"/>
                </a:lnTo>
                <a:lnTo>
                  <a:pt x="3468" y="112"/>
                </a:lnTo>
                <a:lnTo>
                  <a:pt x="3412" y="187"/>
                </a:lnTo>
                <a:lnTo>
                  <a:pt x="75" y="5368"/>
                </a:lnTo>
                <a:lnTo>
                  <a:pt x="20" y="5462"/>
                </a:lnTo>
                <a:lnTo>
                  <a:pt x="1" y="5555"/>
                </a:lnTo>
                <a:lnTo>
                  <a:pt x="20" y="5667"/>
                </a:lnTo>
                <a:lnTo>
                  <a:pt x="57" y="5760"/>
                </a:lnTo>
                <a:lnTo>
                  <a:pt x="113" y="5834"/>
                </a:lnTo>
                <a:lnTo>
                  <a:pt x="187" y="5890"/>
                </a:lnTo>
                <a:lnTo>
                  <a:pt x="280" y="5928"/>
                </a:lnTo>
                <a:lnTo>
                  <a:pt x="374" y="5946"/>
                </a:lnTo>
                <a:lnTo>
                  <a:pt x="7065" y="5946"/>
                </a:lnTo>
                <a:lnTo>
                  <a:pt x="7159" y="5928"/>
                </a:lnTo>
                <a:lnTo>
                  <a:pt x="7252" y="5890"/>
                </a:lnTo>
                <a:lnTo>
                  <a:pt x="7326" y="5834"/>
                </a:lnTo>
                <a:lnTo>
                  <a:pt x="7382" y="5760"/>
                </a:lnTo>
                <a:lnTo>
                  <a:pt x="7420" y="5667"/>
                </a:lnTo>
                <a:lnTo>
                  <a:pt x="7438" y="5555"/>
                </a:lnTo>
                <a:lnTo>
                  <a:pt x="7420" y="5462"/>
                </a:lnTo>
                <a:lnTo>
                  <a:pt x="7382" y="5368"/>
                </a:lnTo>
                <a:lnTo>
                  <a:pt x="4027" y="187"/>
                </a:lnTo>
                <a:lnTo>
                  <a:pt x="3971" y="112"/>
                </a:lnTo>
                <a:lnTo>
                  <a:pt x="3897" y="56"/>
                </a:lnTo>
                <a:lnTo>
                  <a:pt x="3822" y="19"/>
                </a:lnTo>
                <a:lnTo>
                  <a:pt x="372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1" name="Google Shape;481;g2b975a0ff47_0_15897"/>
          <p:cNvSpPr/>
          <p:nvPr/>
        </p:nvSpPr>
        <p:spPr>
          <a:xfrm>
            <a:off x="5593063" y="2989919"/>
            <a:ext cx="191494" cy="127854"/>
          </a:xfrm>
          <a:custGeom>
            <a:avLst/>
            <a:gdLst/>
            <a:ahLst/>
            <a:cxnLst/>
            <a:rect l="l" t="t" r="r" b="b"/>
            <a:pathLst>
              <a:path w="6674" h="4456" extrusionOk="0">
                <a:moveTo>
                  <a:pt x="5797" y="746"/>
                </a:moveTo>
                <a:lnTo>
                  <a:pt x="5853" y="764"/>
                </a:lnTo>
                <a:lnTo>
                  <a:pt x="5891" y="783"/>
                </a:lnTo>
                <a:lnTo>
                  <a:pt x="5928" y="839"/>
                </a:lnTo>
                <a:lnTo>
                  <a:pt x="5928" y="895"/>
                </a:lnTo>
                <a:lnTo>
                  <a:pt x="5928" y="1361"/>
                </a:lnTo>
                <a:lnTo>
                  <a:pt x="5928" y="1398"/>
                </a:lnTo>
                <a:lnTo>
                  <a:pt x="5891" y="1454"/>
                </a:lnTo>
                <a:lnTo>
                  <a:pt x="5853" y="1473"/>
                </a:lnTo>
                <a:lnTo>
                  <a:pt x="5797" y="1491"/>
                </a:lnTo>
                <a:lnTo>
                  <a:pt x="1622" y="1491"/>
                </a:lnTo>
                <a:lnTo>
                  <a:pt x="1566" y="1473"/>
                </a:lnTo>
                <a:lnTo>
                  <a:pt x="1529" y="1454"/>
                </a:lnTo>
                <a:lnTo>
                  <a:pt x="1492" y="1398"/>
                </a:lnTo>
                <a:lnTo>
                  <a:pt x="1473" y="1361"/>
                </a:lnTo>
                <a:lnTo>
                  <a:pt x="1473" y="895"/>
                </a:lnTo>
                <a:lnTo>
                  <a:pt x="1492" y="839"/>
                </a:lnTo>
                <a:lnTo>
                  <a:pt x="1529" y="783"/>
                </a:lnTo>
                <a:lnTo>
                  <a:pt x="1566" y="764"/>
                </a:lnTo>
                <a:lnTo>
                  <a:pt x="1622" y="746"/>
                </a:lnTo>
                <a:close/>
                <a:moveTo>
                  <a:pt x="3430" y="2237"/>
                </a:moveTo>
                <a:lnTo>
                  <a:pt x="3486" y="2274"/>
                </a:lnTo>
                <a:lnTo>
                  <a:pt x="3505" y="2312"/>
                </a:lnTo>
                <a:lnTo>
                  <a:pt x="3523" y="2367"/>
                </a:lnTo>
                <a:lnTo>
                  <a:pt x="3523" y="2461"/>
                </a:lnTo>
                <a:lnTo>
                  <a:pt x="3505" y="2517"/>
                </a:lnTo>
                <a:lnTo>
                  <a:pt x="3486" y="2573"/>
                </a:lnTo>
                <a:lnTo>
                  <a:pt x="3430" y="2591"/>
                </a:lnTo>
                <a:lnTo>
                  <a:pt x="3374" y="2610"/>
                </a:lnTo>
                <a:lnTo>
                  <a:pt x="1622" y="2610"/>
                </a:lnTo>
                <a:lnTo>
                  <a:pt x="1566" y="2591"/>
                </a:lnTo>
                <a:lnTo>
                  <a:pt x="1529" y="2573"/>
                </a:lnTo>
                <a:lnTo>
                  <a:pt x="1492" y="2517"/>
                </a:lnTo>
                <a:lnTo>
                  <a:pt x="1473" y="2461"/>
                </a:lnTo>
                <a:lnTo>
                  <a:pt x="1473" y="2367"/>
                </a:lnTo>
                <a:lnTo>
                  <a:pt x="1492" y="2312"/>
                </a:lnTo>
                <a:lnTo>
                  <a:pt x="1529" y="2274"/>
                </a:lnTo>
                <a:lnTo>
                  <a:pt x="1566" y="2237"/>
                </a:lnTo>
                <a:close/>
                <a:moveTo>
                  <a:pt x="5853" y="2237"/>
                </a:moveTo>
                <a:lnTo>
                  <a:pt x="5891" y="2274"/>
                </a:lnTo>
                <a:lnTo>
                  <a:pt x="5928" y="2312"/>
                </a:lnTo>
                <a:lnTo>
                  <a:pt x="5928" y="2367"/>
                </a:lnTo>
                <a:lnTo>
                  <a:pt x="5928" y="2461"/>
                </a:lnTo>
                <a:lnTo>
                  <a:pt x="5928" y="2517"/>
                </a:lnTo>
                <a:lnTo>
                  <a:pt x="5891" y="2573"/>
                </a:lnTo>
                <a:lnTo>
                  <a:pt x="5853" y="2591"/>
                </a:lnTo>
                <a:lnTo>
                  <a:pt x="5797" y="2610"/>
                </a:lnTo>
                <a:lnTo>
                  <a:pt x="4027" y="2610"/>
                </a:lnTo>
                <a:lnTo>
                  <a:pt x="3971" y="2591"/>
                </a:lnTo>
                <a:lnTo>
                  <a:pt x="3933" y="2573"/>
                </a:lnTo>
                <a:lnTo>
                  <a:pt x="3896" y="2517"/>
                </a:lnTo>
                <a:lnTo>
                  <a:pt x="3896" y="2461"/>
                </a:lnTo>
                <a:lnTo>
                  <a:pt x="3896" y="2367"/>
                </a:lnTo>
                <a:lnTo>
                  <a:pt x="3896" y="2312"/>
                </a:lnTo>
                <a:lnTo>
                  <a:pt x="3933" y="2274"/>
                </a:lnTo>
                <a:lnTo>
                  <a:pt x="3971" y="2237"/>
                </a:lnTo>
                <a:close/>
                <a:moveTo>
                  <a:pt x="3430" y="3355"/>
                </a:moveTo>
                <a:lnTo>
                  <a:pt x="3486" y="3393"/>
                </a:lnTo>
                <a:lnTo>
                  <a:pt x="3505" y="3430"/>
                </a:lnTo>
                <a:lnTo>
                  <a:pt x="3523" y="3486"/>
                </a:lnTo>
                <a:lnTo>
                  <a:pt x="3523" y="3579"/>
                </a:lnTo>
                <a:lnTo>
                  <a:pt x="3505" y="3635"/>
                </a:lnTo>
                <a:lnTo>
                  <a:pt x="3486" y="3672"/>
                </a:lnTo>
                <a:lnTo>
                  <a:pt x="3430" y="3710"/>
                </a:lnTo>
                <a:lnTo>
                  <a:pt x="3374" y="3728"/>
                </a:lnTo>
                <a:lnTo>
                  <a:pt x="1622" y="3728"/>
                </a:lnTo>
                <a:lnTo>
                  <a:pt x="1566" y="3710"/>
                </a:lnTo>
                <a:lnTo>
                  <a:pt x="1529" y="3672"/>
                </a:lnTo>
                <a:lnTo>
                  <a:pt x="1492" y="3635"/>
                </a:lnTo>
                <a:lnTo>
                  <a:pt x="1473" y="3579"/>
                </a:lnTo>
                <a:lnTo>
                  <a:pt x="1473" y="3486"/>
                </a:lnTo>
                <a:lnTo>
                  <a:pt x="1492" y="3430"/>
                </a:lnTo>
                <a:lnTo>
                  <a:pt x="1529" y="3393"/>
                </a:lnTo>
                <a:lnTo>
                  <a:pt x="1566" y="3355"/>
                </a:lnTo>
                <a:close/>
                <a:moveTo>
                  <a:pt x="5853" y="3355"/>
                </a:moveTo>
                <a:lnTo>
                  <a:pt x="5891" y="3393"/>
                </a:lnTo>
                <a:lnTo>
                  <a:pt x="5928" y="3430"/>
                </a:lnTo>
                <a:lnTo>
                  <a:pt x="5928" y="3486"/>
                </a:lnTo>
                <a:lnTo>
                  <a:pt x="5928" y="3579"/>
                </a:lnTo>
                <a:lnTo>
                  <a:pt x="5928" y="3635"/>
                </a:lnTo>
                <a:lnTo>
                  <a:pt x="5891" y="3672"/>
                </a:lnTo>
                <a:lnTo>
                  <a:pt x="5853" y="3710"/>
                </a:lnTo>
                <a:lnTo>
                  <a:pt x="5797" y="3728"/>
                </a:lnTo>
                <a:lnTo>
                  <a:pt x="4027" y="3728"/>
                </a:lnTo>
                <a:lnTo>
                  <a:pt x="3971" y="3710"/>
                </a:lnTo>
                <a:lnTo>
                  <a:pt x="3933" y="3672"/>
                </a:lnTo>
                <a:lnTo>
                  <a:pt x="3896" y="3635"/>
                </a:lnTo>
                <a:lnTo>
                  <a:pt x="3896" y="3579"/>
                </a:lnTo>
                <a:lnTo>
                  <a:pt x="3896" y="3486"/>
                </a:lnTo>
                <a:lnTo>
                  <a:pt x="3896" y="3430"/>
                </a:lnTo>
                <a:lnTo>
                  <a:pt x="3933" y="3393"/>
                </a:lnTo>
                <a:lnTo>
                  <a:pt x="3971" y="3355"/>
                </a:lnTo>
                <a:close/>
                <a:moveTo>
                  <a:pt x="746" y="932"/>
                </a:moveTo>
                <a:lnTo>
                  <a:pt x="746" y="3821"/>
                </a:lnTo>
                <a:lnTo>
                  <a:pt x="727" y="3859"/>
                </a:lnTo>
                <a:lnTo>
                  <a:pt x="709" y="3877"/>
                </a:lnTo>
                <a:lnTo>
                  <a:pt x="671" y="3896"/>
                </a:lnTo>
                <a:lnTo>
                  <a:pt x="597" y="3896"/>
                </a:lnTo>
                <a:lnTo>
                  <a:pt x="578" y="3877"/>
                </a:lnTo>
                <a:lnTo>
                  <a:pt x="560" y="3840"/>
                </a:lnTo>
                <a:lnTo>
                  <a:pt x="560" y="3803"/>
                </a:lnTo>
                <a:lnTo>
                  <a:pt x="560" y="932"/>
                </a:lnTo>
                <a:close/>
                <a:moveTo>
                  <a:pt x="1007" y="0"/>
                </a:moveTo>
                <a:lnTo>
                  <a:pt x="951" y="19"/>
                </a:lnTo>
                <a:lnTo>
                  <a:pt x="914" y="37"/>
                </a:lnTo>
                <a:lnTo>
                  <a:pt x="821" y="93"/>
                </a:lnTo>
                <a:lnTo>
                  <a:pt x="765" y="187"/>
                </a:lnTo>
                <a:lnTo>
                  <a:pt x="746" y="224"/>
                </a:lnTo>
                <a:lnTo>
                  <a:pt x="746" y="280"/>
                </a:lnTo>
                <a:lnTo>
                  <a:pt x="746" y="373"/>
                </a:lnTo>
                <a:lnTo>
                  <a:pt x="280" y="373"/>
                </a:lnTo>
                <a:lnTo>
                  <a:pt x="224" y="392"/>
                </a:lnTo>
                <a:lnTo>
                  <a:pt x="168" y="392"/>
                </a:lnTo>
                <a:lnTo>
                  <a:pt x="75" y="466"/>
                </a:lnTo>
                <a:lnTo>
                  <a:pt x="19" y="541"/>
                </a:lnTo>
                <a:lnTo>
                  <a:pt x="0" y="597"/>
                </a:lnTo>
                <a:lnTo>
                  <a:pt x="0" y="653"/>
                </a:lnTo>
                <a:lnTo>
                  <a:pt x="0" y="3821"/>
                </a:lnTo>
                <a:lnTo>
                  <a:pt x="0" y="3952"/>
                </a:lnTo>
                <a:lnTo>
                  <a:pt x="38" y="4064"/>
                </a:lnTo>
                <a:lnTo>
                  <a:pt x="112" y="4176"/>
                </a:lnTo>
                <a:lnTo>
                  <a:pt x="187" y="4269"/>
                </a:lnTo>
                <a:lnTo>
                  <a:pt x="280" y="4343"/>
                </a:lnTo>
                <a:lnTo>
                  <a:pt x="392" y="4418"/>
                </a:lnTo>
                <a:lnTo>
                  <a:pt x="522" y="4455"/>
                </a:lnTo>
                <a:lnTo>
                  <a:pt x="6226" y="4455"/>
                </a:lnTo>
                <a:lnTo>
                  <a:pt x="6338" y="4418"/>
                </a:lnTo>
                <a:lnTo>
                  <a:pt x="6431" y="4362"/>
                </a:lnTo>
                <a:lnTo>
                  <a:pt x="6506" y="4306"/>
                </a:lnTo>
                <a:lnTo>
                  <a:pt x="6580" y="4213"/>
                </a:lnTo>
                <a:lnTo>
                  <a:pt x="6636" y="4120"/>
                </a:lnTo>
                <a:lnTo>
                  <a:pt x="6673" y="4026"/>
                </a:lnTo>
                <a:lnTo>
                  <a:pt x="6673" y="3896"/>
                </a:lnTo>
                <a:lnTo>
                  <a:pt x="6673" y="280"/>
                </a:lnTo>
                <a:lnTo>
                  <a:pt x="6673" y="224"/>
                </a:lnTo>
                <a:lnTo>
                  <a:pt x="6655" y="187"/>
                </a:lnTo>
                <a:lnTo>
                  <a:pt x="6599" y="93"/>
                </a:lnTo>
                <a:lnTo>
                  <a:pt x="6506" y="37"/>
                </a:lnTo>
                <a:lnTo>
                  <a:pt x="6450" y="19"/>
                </a:lnTo>
                <a:lnTo>
                  <a:pt x="6394"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2" name="Google Shape;482;g2b975a0ff47_0_15897"/>
          <p:cNvSpPr/>
          <p:nvPr/>
        </p:nvSpPr>
        <p:spPr>
          <a:xfrm>
            <a:off x="5168977" y="2989919"/>
            <a:ext cx="170089" cy="170634"/>
          </a:xfrm>
          <a:custGeom>
            <a:avLst/>
            <a:gdLst/>
            <a:ahLst/>
            <a:cxnLst/>
            <a:rect l="l" t="t" r="r" b="b"/>
            <a:pathLst>
              <a:path w="5928" h="5947" extrusionOk="0">
                <a:moveTo>
                  <a:pt x="3038" y="764"/>
                </a:moveTo>
                <a:lnTo>
                  <a:pt x="3113" y="783"/>
                </a:lnTo>
                <a:lnTo>
                  <a:pt x="3169" y="820"/>
                </a:lnTo>
                <a:lnTo>
                  <a:pt x="3225" y="858"/>
                </a:lnTo>
                <a:lnTo>
                  <a:pt x="3281" y="914"/>
                </a:lnTo>
                <a:lnTo>
                  <a:pt x="3299" y="988"/>
                </a:lnTo>
                <a:lnTo>
                  <a:pt x="3337" y="1044"/>
                </a:lnTo>
                <a:lnTo>
                  <a:pt x="3337" y="1119"/>
                </a:lnTo>
                <a:lnTo>
                  <a:pt x="3337" y="1193"/>
                </a:lnTo>
                <a:lnTo>
                  <a:pt x="3299" y="1268"/>
                </a:lnTo>
                <a:lnTo>
                  <a:pt x="3281" y="1342"/>
                </a:lnTo>
                <a:lnTo>
                  <a:pt x="3225" y="1398"/>
                </a:lnTo>
                <a:lnTo>
                  <a:pt x="3169" y="1435"/>
                </a:lnTo>
                <a:lnTo>
                  <a:pt x="3113" y="1473"/>
                </a:lnTo>
                <a:lnTo>
                  <a:pt x="3038" y="1491"/>
                </a:lnTo>
                <a:lnTo>
                  <a:pt x="2889" y="1491"/>
                </a:lnTo>
                <a:lnTo>
                  <a:pt x="2815" y="1473"/>
                </a:lnTo>
                <a:lnTo>
                  <a:pt x="2759" y="1435"/>
                </a:lnTo>
                <a:lnTo>
                  <a:pt x="2703" y="1398"/>
                </a:lnTo>
                <a:lnTo>
                  <a:pt x="2666" y="1342"/>
                </a:lnTo>
                <a:lnTo>
                  <a:pt x="2628" y="1268"/>
                </a:lnTo>
                <a:lnTo>
                  <a:pt x="2610" y="1193"/>
                </a:lnTo>
                <a:lnTo>
                  <a:pt x="2591" y="1119"/>
                </a:lnTo>
                <a:lnTo>
                  <a:pt x="2610" y="1044"/>
                </a:lnTo>
                <a:lnTo>
                  <a:pt x="2628" y="988"/>
                </a:lnTo>
                <a:lnTo>
                  <a:pt x="2666" y="914"/>
                </a:lnTo>
                <a:lnTo>
                  <a:pt x="2703" y="858"/>
                </a:lnTo>
                <a:lnTo>
                  <a:pt x="2759" y="820"/>
                </a:lnTo>
                <a:lnTo>
                  <a:pt x="2815" y="783"/>
                </a:lnTo>
                <a:lnTo>
                  <a:pt x="2889" y="764"/>
                </a:lnTo>
                <a:close/>
                <a:moveTo>
                  <a:pt x="1473" y="1491"/>
                </a:moveTo>
                <a:lnTo>
                  <a:pt x="1547" y="1510"/>
                </a:lnTo>
                <a:lnTo>
                  <a:pt x="1622" y="1529"/>
                </a:lnTo>
                <a:lnTo>
                  <a:pt x="1696" y="1566"/>
                </a:lnTo>
                <a:lnTo>
                  <a:pt x="1734" y="1603"/>
                </a:lnTo>
                <a:lnTo>
                  <a:pt x="1789" y="1659"/>
                </a:lnTo>
                <a:lnTo>
                  <a:pt x="1827" y="1734"/>
                </a:lnTo>
                <a:lnTo>
                  <a:pt x="1845" y="1790"/>
                </a:lnTo>
                <a:lnTo>
                  <a:pt x="1845" y="1864"/>
                </a:lnTo>
                <a:lnTo>
                  <a:pt x="1845" y="1939"/>
                </a:lnTo>
                <a:lnTo>
                  <a:pt x="1827" y="2013"/>
                </a:lnTo>
                <a:lnTo>
                  <a:pt x="1789" y="2069"/>
                </a:lnTo>
                <a:lnTo>
                  <a:pt x="1734" y="2125"/>
                </a:lnTo>
                <a:lnTo>
                  <a:pt x="1696" y="2181"/>
                </a:lnTo>
                <a:lnTo>
                  <a:pt x="1622" y="2218"/>
                </a:lnTo>
                <a:lnTo>
                  <a:pt x="1547" y="2237"/>
                </a:lnTo>
                <a:lnTo>
                  <a:pt x="1398" y="2237"/>
                </a:lnTo>
                <a:lnTo>
                  <a:pt x="1342" y="2218"/>
                </a:lnTo>
                <a:lnTo>
                  <a:pt x="1268" y="2181"/>
                </a:lnTo>
                <a:lnTo>
                  <a:pt x="1212" y="2125"/>
                </a:lnTo>
                <a:lnTo>
                  <a:pt x="1174" y="2069"/>
                </a:lnTo>
                <a:lnTo>
                  <a:pt x="1137" y="2013"/>
                </a:lnTo>
                <a:lnTo>
                  <a:pt x="1118" y="1939"/>
                </a:lnTo>
                <a:lnTo>
                  <a:pt x="1100" y="1864"/>
                </a:lnTo>
                <a:lnTo>
                  <a:pt x="1118" y="1790"/>
                </a:lnTo>
                <a:lnTo>
                  <a:pt x="1137" y="1734"/>
                </a:lnTo>
                <a:lnTo>
                  <a:pt x="1174" y="1659"/>
                </a:lnTo>
                <a:lnTo>
                  <a:pt x="1212" y="1603"/>
                </a:lnTo>
                <a:lnTo>
                  <a:pt x="1268" y="1566"/>
                </a:lnTo>
                <a:lnTo>
                  <a:pt x="1342" y="1529"/>
                </a:lnTo>
                <a:lnTo>
                  <a:pt x="1398" y="1510"/>
                </a:lnTo>
                <a:lnTo>
                  <a:pt x="1473" y="1491"/>
                </a:lnTo>
                <a:close/>
                <a:moveTo>
                  <a:pt x="4455" y="1491"/>
                </a:moveTo>
                <a:lnTo>
                  <a:pt x="4530" y="1510"/>
                </a:lnTo>
                <a:lnTo>
                  <a:pt x="4585" y="1529"/>
                </a:lnTo>
                <a:lnTo>
                  <a:pt x="4660" y="1566"/>
                </a:lnTo>
                <a:lnTo>
                  <a:pt x="4716" y="1603"/>
                </a:lnTo>
                <a:lnTo>
                  <a:pt x="4753" y="1659"/>
                </a:lnTo>
                <a:lnTo>
                  <a:pt x="4790" y="1734"/>
                </a:lnTo>
                <a:lnTo>
                  <a:pt x="4809" y="1790"/>
                </a:lnTo>
                <a:lnTo>
                  <a:pt x="4828" y="1864"/>
                </a:lnTo>
                <a:lnTo>
                  <a:pt x="4809" y="1939"/>
                </a:lnTo>
                <a:lnTo>
                  <a:pt x="4790" y="2013"/>
                </a:lnTo>
                <a:lnTo>
                  <a:pt x="4753" y="2069"/>
                </a:lnTo>
                <a:lnTo>
                  <a:pt x="4716" y="2125"/>
                </a:lnTo>
                <a:lnTo>
                  <a:pt x="4660" y="2181"/>
                </a:lnTo>
                <a:lnTo>
                  <a:pt x="4585" y="2218"/>
                </a:lnTo>
                <a:lnTo>
                  <a:pt x="4530" y="2237"/>
                </a:lnTo>
                <a:lnTo>
                  <a:pt x="4380" y="2237"/>
                </a:lnTo>
                <a:lnTo>
                  <a:pt x="4306" y="2218"/>
                </a:lnTo>
                <a:lnTo>
                  <a:pt x="4250" y="2181"/>
                </a:lnTo>
                <a:lnTo>
                  <a:pt x="4194" y="2125"/>
                </a:lnTo>
                <a:lnTo>
                  <a:pt x="4138" y="2069"/>
                </a:lnTo>
                <a:lnTo>
                  <a:pt x="4101" y="2013"/>
                </a:lnTo>
                <a:lnTo>
                  <a:pt x="4082" y="1939"/>
                </a:lnTo>
                <a:lnTo>
                  <a:pt x="4082" y="1864"/>
                </a:lnTo>
                <a:lnTo>
                  <a:pt x="4082" y="1790"/>
                </a:lnTo>
                <a:lnTo>
                  <a:pt x="4101" y="1734"/>
                </a:lnTo>
                <a:lnTo>
                  <a:pt x="4138" y="1659"/>
                </a:lnTo>
                <a:lnTo>
                  <a:pt x="4194" y="1603"/>
                </a:lnTo>
                <a:lnTo>
                  <a:pt x="4250" y="1566"/>
                </a:lnTo>
                <a:lnTo>
                  <a:pt x="4306" y="1529"/>
                </a:lnTo>
                <a:lnTo>
                  <a:pt x="4380" y="1510"/>
                </a:lnTo>
                <a:lnTo>
                  <a:pt x="4455" y="1491"/>
                </a:lnTo>
                <a:close/>
                <a:moveTo>
                  <a:pt x="1193" y="2983"/>
                </a:moveTo>
                <a:lnTo>
                  <a:pt x="1249" y="3020"/>
                </a:lnTo>
                <a:lnTo>
                  <a:pt x="1323" y="3039"/>
                </a:lnTo>
                <a:lnTo>
                  <a:pt x="1379" y="3094"/>
                </a:lnTo>
                <a:lnTo>
                  <a:pt x="1417" y="3150"/>
                </a:lnTo>
                <a:lnTo>
                  <a:pt x="1454" y="3206"/>
                </a:lnTo>
                <a:lnTo>
                  <a:pt x="1473" y="3281"/>
                </a:lnTo>
                <a:lnTo>
                  <a:pt x="1473" y="3355"/>
                </a:lnTo>
                <a:lnTo>
                  <a:pt x="1473" y="3430"/>
                </a:lnTo>
                <a:lnTo>
                  <a:pt x="1454" y="3505"/>
                </a:lnTo>
                <a:lnTo>
                  <a:pt x="1417" y="3560"/>
                </a:lnTo>
                <a:lnTo>
                  <a:pt x="1379" y="3616"/>
                </a:lnTo>
                <a:lnTo>
                  <a:pt x="1323" y="3654"/>
                </a:lnTo>
                <a:lnTo>
                  <a:pt x="1249" y="3691"/>
                </a:lnTo>
                <a:lnTo>
                  <a:pt x="1193" y="3710"/>
                </a:lnTo>
                <a:lnTo>
                  <a:pt x="1100" y="3728"/>
                </a:lnTo>
                <a:lnTo>
                  <a:pt x="1025" y="3710"/>
                </a:lnTo>
                <a:lnTo>
                  <a:pt x="969" y="3691"/>
                </a:lnTo>
                <a:lnTo>
                  <a:pt x="895" y="3654"/>
                </a:lnTo>
                <a:lnTo>
                  <a:pt x="839" y="3616"/>
                </a:lnTo>
                <a:lnTo>
                  <a:pt x="802" y="3560"/>
                </a:lnTo>
                <a:lnTo>
                  <a:pt x="764" y="3505"/>
                </a:lnTo>
                <a:lnTo>
                  <a:pt x="746" y="3430"/>
                </a:lnTo>
                <a:lnTo>
                  <a:pt x="746" y="3355"/>
                </a:lnTo>
                <a:lnTo>
                  <a:pt x="746" y="3281"/>
                </a:lnTo>
                <a:lnTo>
                  <a:pt x="764" y="3206"/>
                </a:lnTo>
                <a:lnTo>
                  <a:pt x="802" y="3150"/>
                </a:lnTo>
                <a:lnTo>
                  <a:pt x="839" y="3094"/>
                </a:lnTo>
                <a:lnTo>
                  <a:pt x="895" y="3039"/>
                </a:lnTo>
                <a:lnTo>
                  <a:pt x="969" y="3020"/>
                </a:lnTo>
                <a:lnTo>
                  <a:pt x="1025" y="2983"/>
                </a:lnTo>
                <a:close/>
                <a:moveTo>
                  <a:pt x="3057" y="0"/>
                </a:moveTo>
                <a:lnTo>
                  <a:pt x="2721" y="19"/>
                </a:lnTo>
                <a:lnTo>
                  <a:pt x="2367" y="75"/>
                </a:lnTo>
                <a:lnTo>
                  <a:pt x="2144" y="112"/>
                </a:lnTo>
                <a:lnTo>
                  <a:pt x="1939" y="187"/>
                </a:lnTo>
                <a:lnTo>
                  <a:pt x="1752" y="261"/>
                </a:lnTo>
                <a:lnTo>
                  <a:pt x="1547" y="354"/>
                </a:lnTo>
                <a:lnTo>
                  <a:pt x="1361" y="466"/>
                </a:lnTo>
                <a:lnTo>
                  <a:pt x="1193" y="597"/>
                </a:lnTo>
                <a:lnTo>
                  <a:pt x="1025" y="727"/>
                </a:lnTo>
                <a:lnTo>
                  <a:pt x="857" y="876"/>
                </a:lnTo>
                <a:lnTo>
                  <a:pt x="708" y="1025"/>
                </a:lnTo>
                <a:lnTo>
                  <a:pt x="578" y="1193"/>
                </a:lnTo>
                <a:lnTo>
                  <a:pt x="466" y="1361"/>
                </a:lnTo>
                <a:lnTo>
                  <a:pt x="354" y="1547"/>
                </a:lnTo>
                <a:lnTo>
                  <a:pt x="261" y="1752"/>
                </a:lnTo>
                <a:lnTo>
                  <a:pt x="168" y="1939"/>
                </a:lnTo>
                <a:lnTo>
                  <a:pt x="112" y="2162"/>
                </a:lnTo>
                <a:lnTo>
                  <a:pt x="56" y="2367"/>
                </a:lnTo>
                <a:lnTo>
                  <a:pt x="19" y="2573"/>
                </a:lnTo>
                <a:lnTo>
                  <a:pt x="0" y="2759"/>
                </a:lnTo>
                <a:lnTo>
                  <a:pt x="0" y="2964"/>
                </a:lnTo>
                <a:lnTo>
                  <a:pt x="0" y="3150"/>
                </a:lnTo>
                <a:lnTo>
                  <a:pt x="19" y="3337"/>
                </a:lnTo>
                <a:lnTo>
                  <a:pt x="56" y="3523"/>
                </a:lnTo>
                <a:lnTo>
                  <a:pt x="93" y="3691"/>
                </a:lnTo>
                <a:lnTo>
                  <a:pt x="131" y="3877"/>
                </a:lnTo>
                <a:lnTo>
                  <a:pt x="261" y="4194"/>
                </a:lnTo>
                <a:lnTo>
                  <a:pt x="429" y="4511"/>
                </a:lnTo>
                <a:lnTo>
                  <a:pt x="615" y="4791"/>
                </a:lnTo>
                <a:lnTo>
                  <a:pt x="839" y="5052"/>
                </a:lnTo>
                <a:lnTo>
                  <a:pt x="1081" y="5275"/>
                </a:lnTo>
                <a:lnTo>
                  <a:pt x="1342" y="5480"/>
                </a:lnTo>
                <a:lnTo>
                  <a:pt x="1622" y="5629"/>
                </a:lnTo>
                <a:lnTo>
                  <a:pt x="1901" y="5779"/>
                </a:lnTo>
                <a:lnTo>
                  <a:pt x="2200" y="5872"/>
                </a:lnTo>
                <a:lnTo>
                  <a:pt x="2479" y="5928"/>
                </a:lnTo>
                <a:lnTo>
                  <a:pt x="2777" y="5946"/>
                </a:lnTo>
                <a:lnTo>
                  <a:pt x="3057" y="5928"/>
                </a:lnTo>
                <a:lnTo>
                  <a:pt x="3150" y="5909"/>
                </a:lnTo>
                <a:lnTo>
                  <a:pt x="3225" y="5872"/>
                </a:lnTo>
                <a:lnTo>
                  <a:pt x="3374" y="5797"/>
                </a:lnTo>
                <a:lnTo>
                  <a:pt x="3486" y="5667"/>
                </a:lnTo>
                <a:lnTo>
                  <a:pt x="3560" y="5536"/>
                </a:lnTo>
                <a:lnTo>
                  <a:pt x="3616" y="5368"/>
                </a:lnTo>
                <a:lnTo>
                  <a:pt x="3635" y="5201"/>
                </a:lnTo>
                <a:lnTo>
                  <a:pt x="3616" y="5033"/>
                </a:lnTo>
                <a:lnTo>
                  <a:pt x="3560" y="4865"/>
                </a:lnTo>
                <a:lnTo>
                  <a:pt x="3504" y="4753"/>
                </a:lnTo>
                <a:lnTo>
                  <a:pt x="3486" y="4660"/>
                </a:lnTo>
                <a:lnTo>
                  <a:pt x="3467" y="4567"/>
                </a:lnTo>
                <a:lnTo>
                  <a:pt x="3467" y="4455"/>
                </a:lnTo>
                <a:lnTo>
                  <a:pt x="3486" y="4362"/>
                </a:lnTo>
                <a:lnTo>
                  <a:pt x="3504" y="4269"/>
                </a:lnTo>
                <a:lnTo>
                  <a:pt x="3542" y="4176"/>
                </a:lnTo>
                <a:lnTo>
                  <a:pt x="3579" y="4101"/>
                </a:lnTo>
                <a:lnTo>
                  <a:pt x="3635" y="4008"/>
                </a:lnTo>
                <a:lnTo>
                  <a:pt x="3709" y="3933"/>
                </a:lnTo>
                <a:lnTo>
                  <a:pt x="3784" y="3877"/>
                </a:lnTo>
                <a:lnTo>
                  <a:pt x="3858" y="3821"/>
                </a:lnTo>
                <a:lnTo>
                  <a:pt x="3952" y="3784"/>
                </a:lnTo>
                <a:lnTo>
                  <a:pt x="4045" y="3747"/>
                </a:lnTo>
                <a:lnTo>
                  <a:pt x="4157" y="3728"/>
                </a:lnTo>
                <a:lnTo>
                  <a:pt x="5182" y="3728"/>
                </a:lnTo>
                <a:lnTo>
                  <a:pt x="5331" y="3710"/>
                </a:lnTo>
                <a:lnTo>
                  <a:pt x="5480" y="3654"/>
                </a:lnTo>
                <a:lnTo>
                  <a:pt x="5611" y="3598"/>
                </a:lnTo>
                <a:lnTo>
                  <a:pt x="5722" y="3505"/>
                </a:lnTo>
                <a:lnTo>
                  <a:pt x="5797" y="3393"/>
                </a:lnTo>
                <a:lnTo>
                  <a:pt x="5872" y="3262"/>
                </a:lnTo>
                <a:lnTo>
                  <a:pt x="5928" y="3113"/>
                </a:lnTo>
                <a:lnTo>
                  <a:pt x="5928" y="2964"/>
                </a:lnTo>
                <a:lnTo>
                  <a:pt x="5909" y="2628"/>
                </a:lnTo>
                <a:lnTo>
                  <a:pt x="5853" y="2293"/>
                </a:lnTo>
                <a:lnTo>
                  <a:pt x="5760" y="1976"/>
                </a:lnTo>
                <a:lnTo>
                  <a:pt x="5648" y="1678"/>
                </a:lnTo>
                <a:lnTo>
                  <a:pt x="5480" y="1398"/>
                </a:lnTo>
                <a:lnTo>
                  <a:pt x="5312" y="1137"/>
                </a:lnTo>
                <a:lnTo>
                  <a:pt x="5089" y="914"/>
                </a:lnTo>
                <a:lnTo>
                  <a:pt x="4865" y="690"/>
                </a:lnTo>
                <a:lnTo>
                  <a:pt x="4604" y="503"/>
                </a:lnTo>
                <a:lnTo>
                  <a:pt x="4324" y="336"/>
                </a:lnTo>
                <a:lnTo>
                  <a:pt x="4026" y="205"/>
                </a:lnTo>
                <a:lnTo>
                  <a:pt x="3728" y="112"/>
                </a:lnTo>
                <a:lnTo>
                  <a:pt x="3392" y="37"/>
                </a:lnTo>
                <a:lnTo>
                  <a:pt x="305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3" name="Google Shape;483;g2b975a0ff47_0_15897"/>
          <p:cNvSpPr/>
          <p:nvPr/>
        </p:nvSpPr>
        <p:spPr>
          <a:xfrm>
            <a:off x="4746469" y="2989919"/>
            <a:ext cx="170634" cy="170634"/>
          </a:xfrm>
          <a:custGeom>
            <a:avLst/>
            <a:gdLst/>
            <a:ahLst/>
            <a:cxnLst/>
            <a:rect l="l" t="t" r="r" b="b"/>
            <a:pathLst>
              <a:path w="5947" h="5947" extrusionOk="0">
                <a:moveTo>
                  <a:pt x="5686" y="0"/>
                </a:moveTo>
                <a:lnTo>
                  <a:pt x="5611" y="19"/>
                </a:lnTo>
                <a:lnTo>
                  <a:pt x="5518" y="37"/>
                </a:lnTo>
                <a:lnTo>
                  <a:pt x="150" y="3150"/>
                </a:lnTo>
                <a:lnTo>
                  <a:pt x="75" y="3206"/>
                </a:lnTo>
                <a:lnTo>
                  <a:pt x="38" y="3262"/>
                </a:lnTo>
                <a:lnTo>
                  <a:pt x="19" y="3337"/>
                </a:lnTo>
                <a:lnTo>
                  <a:pt x="1" y="3411"/>
                </a:lnTo>
                <a:lnTo>
                  <a:pt x="19" y="3486"/>
                </a:lnTo>
                <a:lnTo>
                  <a:pt x="56" y="3542"/>
                </a:lnTo>
                <a:lnTo>
                  <a:pt x="112" y="3598"/>
                </a:lnTo>
                <a:lnTo>
                  <a:pt x="168" y="3654"/>
                </a:lnTo>
                <a:lnTo>
                  <a:pt x="1417" y="4157"/>
                </a:lnTo>
                <a:lnTo>
                  <a:pt x="4735" y="1230"/>
                </a:lnTo>
                <a:lnTo>
                  <a:pt x="4772" y="1212"/>
                </a:lnTo>
                <a:lnTo>
                  <a:pt x="4791" y="1212"/>
                </a:lnTo>
                <a:lnTo>
                  <a:pt x="4828" y="1230"/>
                </a:lnTo>
                <a:lnTo>
                  <a:pt x="4866" y="1268"/>
                </a:lnTo>
                <a:lnTo>
                  <a:pt x="4847" y="1305"/>
                </a:lnTo>
                <a:lnTo>
                  <a:pt x="4847" y="1324"/>
                </a:lnTo>
                <a:lnTo>
                  <a:pt x="2051" y="4735"/>
                </a:lnTo>
                <a:lnTo>
                  <a:pt x="2051" y="5667"/>
                </a:lnTo>
                <a:lnTo>
                  <a:pt x="2070" y="5760"/>
                </a:lnTo>
                <a:lnTo>
                  <a:pt x="2107" y="5834"/>
                </a:lnTo>
                <a:lnTo>
                  <a:pt x="2163" y="5890"/>
                </a:lnTo>
                <a:lnTo>
                  <a:pt x="2237" y="5928"/>
                </a:lnTo>
                <a:lnTo>
                  <a:pt x="2312" y="5946"/>
                </a:lnTo>
                <a:lnTo>
                  <a:pt x="2386" y="5946"/>
                </a:lnTo>
                <a:lnTo>
                  <a:pt x="2480" y="5909"/>
                </a:lnTo>
                <a:lnTo>
                  <a:pt x="2536" y="5853"/>
                </a:lnTo>
                <a:lnTo>
                  <a:pt x="3281" y="4958"/>
                </a:lnTo>
                <a:lnTo>
                  <a:pt x="4716" y="5555"/>
                </a:lnTo>
                <a:lnTo>
                  <a:pt x="4791" y="5574"/>
                </a:lnTo>
                <a:lnTo>
                  <a:pt x="4903" y="5574"/>
                </a:lnTo>
                <a:lnTo>
                  <a:pt x="4959" y="5536"/>
                </a:lnTo>
                <a:lnTo>
                  <a:pt x="5015" y="5499"/>
                </a:lnTo>
                <a:lnTo>
                  <a:pt x="5052" y="5462"/>
                </a:lnTo>
                <a:lnTo>
                  <a:pt x="5089" y="5406"/>
                </a:lnTo>
                <a:lnTo>
                  <a:pt x="5108" y="5350"/>
                </a:lnTo>
                <a:lnTo>
                  <a:pt x="5947" y="336"/>
                </a:lnTo>
                <a:lnTo>
                  <a:pt x="5947" y="243"/>
                </a:lnTo>
                <a:lnTo>
                  <a:pt x="5928" y="168"/>
                </a:lnTo>
                <a:lnTo>
                  <a:pt x="5872" y="112"/>
                </a:lnTo>
                <a:lnTo>
                  <a:pt x="5816" y="56"/>
                </a:lnTo>
                <a:lnTo>
                  <a:pt x="5760" y="19"/>
                </a:lnTo>
                <a:lnTo>
                  <a:pt x="5686"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4" name="Google Shape;484;g2b975a0ff47_0_15897"/>
          <p:cNvSpPr/>
          <p:nvPr/>
        </p:nvSpPr>
        <p:spPr>
          <a:xfrm>
            <a:off x="4338421" y="2989919"/>
            <a:ext cx="149230" cy="170634"/>
          </a:xfrm>
          <a:custGeom>
            <a:avLst/>
            <a:gdLst/>
            <a:ahLst/>
            <a:cxnLst/>
            <a:rect l="l" t="t" r="r" b="b"/>
            <a:pathLst>
              <a:path w="5201" h="5947" extrusionOk="0">
                <a:moveTo>
                  <a:pt x="3877" y="0"/>
                </a:moveTo>
                <a:lnTo>
                  <a:pt x="3747" y="19"/>
                </a:lnTo>
                <a:lnTo>
                  <a:pt x="3635" y="37"/>
                </a:lnTo>
                <a:lnTo>
                  <a:pt x="3505" y="56"/>
                </a:lnTo>
                <a:lnTo>
                  <a:pt x="3374" y="112"/>
                </a:lnTo>
                <a:lnTo>
                  <a:pt x="3262" y="168"/>
                </a:lnTo>
                <a:lnTo>
                  <a:pt x="3151" y="224"/>
                </a:lnTo>
                <a:lnTo>
                  <a:pt x="3039" y="317"/>
                </a:lnTo>
                <a:lnTo>
                  <a:pt x="2945" y="410"/>
                </a:lnTo>
                <a:lnTo>
                  <a:pt x="522" y="2889"/>
                </a:lnTo>
                <a:lnTo>
                  <a:pt x="392" y="3020"/>
                </a:lnTo>
                <a:lnTo>
                  <a:pt x="299" y="3169"/>
                </a:lnTo>
                <a:lnTo>
                  <a:pt x="205" y="3318"/>
                </a:lnTo>
                <a:lnTo>
                  <a:pt x="131" y="3486"/>
                </a:lnTo>
                <a:lnTo>
                  <a:pt x="75" y="3635"/>
                </a:lnTo>
                <a:lnTo>
                  <a:pt x="38" y="3803"/>
                </a:lnTo>
                <a:lnTo>
                  <a:pt x="0" y="3989"/>
                </a:lnTo>
                <a:lnTo>
                  <a:pt x="0" y="4157"/>
                </a:lnTo>
                <a:lnTo>
                  <a:pt x="0" y="4325"/>
                </a:lnTo>
                <a:lnTo>
                  <a:pt x="19" y="4492"/>
                </a:lnTo>
                <a:lnTo>
                  <a:pt x="56" y="4660"/>
                </a:lnTo>
                <a:lnTo>
                  <a:pt x="112" y="4828"/>
                </a:lnTo>
                <a:lnTo>
                  <a:pt x="187" y="4977"/>
                </a:lnTo>
                <a:lnTo>
                  <a:pt x="280" y="5126"/>
                </a:lnTo>
                <a:lnTo>
                  <a:pt x="373" y="5275"/>
                </a:lnTo>
                <a:lnTo>
                  <a:pt x="504" y="5406"/>
                </a:lnTo>
                <a:lnTo>
                  <a:pt x="634" y="5536"/>
                </a:lnTo>
                <a:lnTo>
                  <a:pt x="765" y="5648"/>
                </a:lnTo>
                <a:lnTo>
                  <a:pt x="914" y="5741"/>
                </a:lnTo>
                <a:lnTo>
                  <a:pt x="1081" y="5816"/>
                </a:lnTo>
                <a:lnTo>
                  <a:pt x="1231" y="5872"/>
                </a:lnTo>
                <a:lnTo>
                  <a:pt x="1398" y="5909"/>
                </a:lnTo>
                <a:lnTo>
                  <a:pt x="1566" y="5946"/>
                </a:lnTo>
                <a:lnTo>
                  <a:pt x="1902" y="5946"/>
                </a:lnTo>
                <a:lnTo>
                  <a:pt x="2069" y="5909"/>
                </a:lnTo>
                <a:lnTo>
                  <a:pt x="2237" y="5872"/>
                </a:lnTo>
                <a:lnTo>
                  <a:pt x="2405" y="5816"/>
                </a:lnTo>
                <a:lnTo>
                  <a:pt x="2554" y="5741"/>
                </a:lnTo>
                <a:lnTo>
                  <a:pt x="2703" y="5648"/>
                </a:lnTo>
                <a:lnTo>
                  <a:pt x="2852" y="5536"/>
                </a:lnTo>
                <a:lnTo>
                  <a:pt x="2983" y="5424"/>
                </a:lnTo>
                <a:lnTo>
                  <a:pt x="4977" y="3374"/>
                </a:lnTo>
                <a:lnTo>
                  <a:pt x="5033" y="3318"/>
                </a:lnTo>
                <a:lnTo>
                  <a:pt x="5033" y="3244"/>
                </a:lnTo>
                <a:lnTo>
                  <a:pt x="5033" y="3169"/>
                </a:lnTo>
                <a:lnTo>
                  <a:pt x="4977" y="3113"/>
                </a:lnTo>
                <a:lnTo>
                  <a:pt x="4716" y="2852"/>
                </a:lnTo>
                <a:lnTo>
                  <a:pt x="4660" y="2815"/>
                </a:lnTo>
                <a:lnTo>
                  <a:pt x="4586" y="2796"/>
                </a:lnTo>
                <a:lnTo>
                  <a:pt x="4511" y="2815"/>
                </a:lnTo>
                <a:lnTo>
                  <a:pt x="4455" y="2852"/>
                </a:lnTo>
                <a:lnTo>
                  <a:pt x="2461" y="4902"/>
                </a:lnTo>
                <a:lnTo>
                  <a:pt x="2293" y="5033"/>
                </a:lnTo>
                <a:lnTo>
                  <a:pt x="2125" y="5126"/>
                </a:lnTo>
                <a:lnTo>
                  <a:pt x="1939" y="5182"/>
                </a:lnTo>
                <a:lnTo>
                  <a:pt x="1753" y="5201"/>
                </a:lnTo>
                <a:lnTo>
                  <a:pt x="1547" y="5182"/>
                </a:lnTo>
                <a:lnTo>
                  <a:pt x="1361" y="5126"/>
                </a:lnTo>
                <a:lnTo>
                  <a:pt x="1193" y="5033"/>
                </a:lnTo>
                <a:lnTo>
                  <a:pt x="1026" y="4902"/>
                </a:lnTo>
                <a:lnTo>
                  <a:pt x="895" y="4735"/>
                </a:lnTo>
                <a:lnTo>
                  <a:pt x="802" y="4548"/>
                </a:lnTo>
                <a:lnTo>
                  <a:pt x="746" y="4362"/>
                </a:lnTo>
                <a:lnTo>
                  <a:pt x="746" y="4157"/>
                </a:lnTo>
                <a:lnTo>
                  <a:pt x="765" y="3952"/>
                </a:lnTo>
                <a:lnTo>
                  <a:pt x="821" y="3765"/>
                </a:lnTo>
                <a:lnTo>
                  <a:pt x="914" y="3579"/>
                </a:lnTo>
                <a:lnTo>
                  <a:pt x="1044" y="3411"/>
                </a:lnTo>
                <a:lnTo>
                  <a:pt x="3486" y="914"/>
                </a:lnTo>
                <a:lnTo>
                  <a:pt x="3561" y="839"/>
                </a:lnTo>
                <a:lnTo>
                  <a:pt x="3672" y="802"/>
                </a:lnTo>
                <a:lnTo>
                  <a:pt x="3766" y="764"/>
                </a:lnTo>
                <a:lnTo>
                  <a:pt x="3877" y="746"/>
                </a:lnTo>
                <a:lnTo>
                  <a:pt x="3989" y="764"/>
                </a:lnTo>
                <a:lnTo>
                  <a:pt x="4101" y="802"/>
                </a:lnTo>
                <a:lnTo>
                  <a:pt x="4194" y="839"/>
                </a:lnTo>
                <a:lnTo>
                  <a:pt x="4288" y="914"/>
                </a:lnTo>
                <a:lnTo>
                  <a:pt x="4362" y="1007"/>
                </a:lnTo>
                <a:lnTo>
                  <a:pt x="4399" y="1119"/>
                </a:lnTo>
                <a:lnTo>
                  <a:pt x="4437" y="1230"/>
                </a:lnTo>
                <a:lnTo>
                  <a:pt x="4455" y="1342"/>
                </a:lnTo>
                <a:lnTo>
                  <a:pt x="4437" y="1454"/>
                </a:lnTo>
                <a:lnTo>
                  <a:pt x="4399" y="1566"/>
                </a:lnTo>
                <a:lnTo>
                  <a:pt x="4362" y="1678"/>
                </a:lnTo>
                <a:lnTo>
                  <a:pt x="4288" y="1771"/>
                </a:lnTo>
                <a:lnTo>
                  <a:pt x="2163" y="3933"/>
                </a:lnTo>
                <a:lnTo>
                  <a:pt x="2125" y="3971"/>
                </a:lnTo>
                <a:lnTo>
                  <a:pt x="2013" y="3971"/>
                </a:lnTo>
                <a:lnTo>
                  <a:pt x="1976" y="3933"/>
                </a:lnTo>
                <a:lnTo>
                  <a:pt x="1939" y="3877"/>
                </a:lnTo>
                <a:lnTo>
                  <a:pt x="1939" y="3821"/>
                </a:lnTo>
                <a:lnTo>
                  <a:pt x="1958" y="3765"/>
                </a:lnTo>
                <a:lnTo>
                  <a:pt x="1976" y="3710"/>
                </a:lnTo>
                <a:lnTo>
                  <a:pt x="3654" y="2013"/>
                </a:lnTo>
                <a:lnTo>
                  <a:pt x="3691" y="1957"/>
                </a:lnTo>
                <a:lnTo>
                  <a:pt x="3710" y="1883"/>
                </a:lnTo>
                <a:lnTo>
                  <a:pt x="3691" y="1808"/>
                </a:lnTo>
                <a:lnTo>
                  <a:pt x="3654" y="1752"/>
                </a:lnTo>
                <a:lnTo>
                  <a:pt x="3393" y="1491"/>
                </a:lnTo>
                <a:lnTo>
                  <a:pt x="3318" y="1454"/>
                </a:lnTo>
                <a:lnTo>
                  <a:pt x="3244" y="1435"/>
                </a:lnTo>
                <a:lnTo>
                  <a:pt x="3188" y="1454"/>
                </a:lnTo>
                <a:lnTo>
                  <a:pt x="3113" y="1491"/>
                </a:lnTo>
                <a:lnTo>
                  <a:pt x="1454" y="3206"/>
                </a:lnTo>
                <a:lnTo>
                  <a:pt x="1342" y="3337"/>
                </a:lnTo>
                <a:lnTo>
                  <a:pt x="1268" y="3486"/>
                </a:lnTo>
                <a:lnTo>
                  <a:pt x="1212" y="3654"/>
                </a:lnTo>
                <a:lnTo>
                  <a:pt x="1193" y="3821"/>
                </a:lnTo>
                <a:lnTo>
                  <a:pt x="1212" y="3989"/>
                </a:lnTo>
                <a:lnTo>
                  <a:pt x="1249" y="4157"/>
                </a:lnTo>
                <a:lnTo>
                  <a:pt x="1324" y="4306"/>
                </a:lnTo>
                <a:lnTo>
                  <a:pt x="1436" y="4437"/>
                </a:lnTo>
                <a:lnTo>
                  <a:pt x="1566" y="4567"/>
                </a:lnTo>
                <a:lnTo>
                  <a:pt x="1734" y="4642"/>
                </a:lnTo>
                <a:lnTo>
                  <a:pt x="1883" y="4697"/>
                </a:lnTo>
                <a:lnTo>
                  <a:pt x="2069" y="4716"/>
                </a:lnTo>
                <a:lnTo>
                  <a:pt x="2237" y="4697"/>
                </a:lnTo>
                <a:lnTo>
                  <a:pt x="2405" y="4642"/>
                </a:lnTo>
                <a:lnTo>
                  <a:pt x="2554" y="4567"/>
                </a:lnTo>
                <a:lnTo>
                  <a:pt x="2685" y="4455"/>
                </a:lnTo>
                <a:lnTo>
                  <a:pt x="4809" y="2293"/>
                </a:lnTo>
                <a:lnTo>
                  <a:pt x="4903" y="2181"/>
                </a:lnTo>
                <a:lnTo>
                  <a:pt x="4977" y="2069"/>
                </a:lnTo>
                <a:lnTo>
                  <a:pt x="5052" y="1957"/>
                </a:lnTo>
                <a:lnTo>
                  <a:pt x="5089" y="1846"/>
                </a:lnTo>
                <a:lnTo>
                  <a:pt x="5145" y="1715"/>
                </a:lnTo>
                <a:lnTo>
                  <a:pt x="5164" y="1603"/>
                </a:lnTo>
                <a:lnTo>
                  <a:pt x="5182" y="1473"/>
                </a:lnTo>
                <a:lnTo>
                  <a:pt x="5201" y="1342"/>
                </a:lnTo>
                <a:lnTo>
                  <a:pt x="5182" y="1212"/>
                </a:lnTo>
                <a:lnTo>
                  <a:pt x="5164" y="1081"/>
                </a:lnTo>
                <a:lnTo>
                  <a:pt x="5145" y="969"/>
                </a:lnTo>
                <a:lnTo>
                  <a:pt x="5089" y="839"/>
                </a:lnTo>
                <a:lnTo>
                  <a:pt x="5052" y="727"/>
                </a:lnTo>
                <a:lnTo>
                  <a:pt x="4977" y="615"/>
                </a:lnTo>
                <a:lnTo>
                  <a:pt x="4903" y="503"/>
                </a:lnTo>
                <a:lnTo>
                  <a:pt x="4809" y="410"/>
                </a:lnTo>
                <a:lnTo>
                  <a:pt x="4716" y="317"/>
                </a:lnTo>
                <a:lnTo>
                  <a:pt x="4604" y="224"/>
                </a:lnTo>
                <a:lnTo>
                  <a:pt x="4493" y="168"/>
                </a:lnTo>
                <a:lnTo>
                  <a:pt x="4381" y="112"/>
                </a:lnTo>
                <a:lnTo>
                  <a:pt x="4250" y="56"/>
                </a:lnTo>
                <a:lnTo>
                  <a:pt x="4138" y="37"/>
                </a:lnTo>
                <a:lnTo>
                  <a:pt x="4008" y="19"/>
                </a:lnTo>
                <a:lnTo>
                  <a:pt x="387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5" name="Google Shape;485;g2b975a0ff47_0_15897"/>
          <p:cNvSpPr/>
          <p:nvPr/>
        </p:nvSpPr>
        <p:spPr>
          <a:xfrm>
            <a:off x="3908971" y="2989919"/>
            <a:ext cx="170118" cy="149230"/>
          </a:xfrm>
          <a:custGeom>
            <a:avLst/>
            <a:gdLst/>
            <a:ahLst/>
            <a:cxnLst/>
            <a:rect l="l" t="t" r="r" b="b"/>
            <a:pathLst>
              <a:path w="5929" h="5201" extrusionOk="0">
                <a:moveTo>
                  <a:pt x="1883" y="0"/>
                </a:moveTo>
                <a:lnTo>
                  <a:pt x="1753" y="19"/>
                </a:lnTo>
                <a:lnTo>
                  <a:pt x="1622" y="75"/>
                </a:lnTo>
                <a:lnTo>
                  <a:pt x="1510" y="168"/>
                </a:lnTo>
                <a:lnTo>
                  <a:pt x="1417" y="280"/>
                </a:lnTo>
                <a:lnTo>
                  <a:pt x="1361" y="410"/>
                </a:lnTo>
                <a:lnTo>
                  <a:pt x="1305" y="559"/>
                </a:lnTo>
                <a:lnTo>
                  <a:pt x="1305" y="746"/>
                </a:lnTo>
                <a:lnTo>
                  <a:pt x="1305" y="914"/>
                </a:lnTo>
                <a:lnTo>
                  <a:pt x="1343" y="1100"/>
                </a:lnTo>
                <a:lnTo>
                  <a:pt x="1399" y="1286"/>
                </a:lnTo>
                <a:lnTo>
                  <a:pt x="1492" y="1454"/>
                </a:lnTo>
                <a:lnTo>
                  <a:pt x="1585" y="1585"/>
                </a:lnTo>
                <a:lnTo>
                  <a:pt x="1715" y="1696"/>
                </a:lnTo>
                <a:lnTo>
                  <a:pt x="1827" y="1790"/>
                </a:lnTo>
                <a:lnTo>
                  <a:pt x="1976" y="1846"/>
                </a:lnTo>
                <a:lnTo>
                  <a:pt x="2107" y="1864"/>
                </a:lnTo>
                <a:lnTo>
                  <a:pt x="2237" y="1846"/>
                </a:lnTo>
                <a:lnTo>
                  <a:pt x="2368" y="1790"/>
                </a:lnTo>
                <a:lnTo>
                  <a:pt x="2480" y="1715"/>
                </a:lnTo>
                <a:lnTo>
                  <a:pt x="2554" y="1603"/>
                </a:lnTo>
                <a:lnTo>
                  <a:pt x="2629" y="1454"/>
                </a:lnTo>
                <a:lnTo>
                  <a:pt x="2666" y="1305"/>
                </a:lnTo>
                <a:lnTo>
                  <a:pt x="2685" y="1137"/>
                </a:lnTo>
                <a:lnTo>
                  <a:pt x="2685" y="951"/>
                </a:lnTo>
                <a:lnTo>
                  <a:pt x="2647" y="764"/>
                </a:lnTo>
                <a:lnTo>
                  <a:pt x="2573" y="578"/>
                </a:lnTo>
                <a:lnTo>
                  <a:pt x="2498" y="429"/>
                </a:lnTo>
                <a:lnTo>
                  <a:pt x="2386" y="280"/>
                </a:lnTo>
                <a:lnTo>
                  <a:pt x="2275" y="168"/>
                </a:lnTo>
                <a:lnTo>
                  <a:pt x="2144" y="75"/>
                </a:lnTo>
                <a:lnTo>
                  <a:pt x="2014" y="37"/>
                </a:lnTo>
                <a:lnTo>
                  <a:pt x="1883" y="0"/>
                </a:lnTo>
                <a:close/>
                <a:moveTo>
                  <a:pt x="4045" y="0"/>
                </a:moveTo>
                <a:lnTo>
                  <a:pt x="3915" y="37"/>
                </a:lnTo>
                <a:lnTo>
                  <a:pt x="3784" y="75"/>
                </a:lnTo>
                <a:lnTo>
                  <a:pt x="3654" y="168"/>
                </a:lnTo>
                <a:lnTo>
                  <a:pt x="3542" y="280"/>
                </a:lnTo>
                <a:lnTo>
                  <a:pt x="3430" y="429"/>
                </a:lnTo>
                <a:lnTo>
                  <a:pt x="3356" y="578"/>
                </a:lnTo>
                <a:lnTo>
                  <a:pt x="3300" y="764"/>
                </a:lnTo>
                <a:lnTo>
                  <a:pt x="3263" y="951"/>
                </a:lnTo>
                <a:lnTo>
                  <a:pt x="3244" y="1137"/>
                </a:lnTo>
                <a:lnTo>
                  <a:pt x="3263" y="1305"/>
                </a:lnTo>
                <a:lnTo>
                  <a:pt x="3300" y="1454"/>
                </a:lnTo>
                <a:lnTo>
                  <a:pt x="3374" y="1603"/>
                </a:lnTo>
                <a:lnTo>
                  <a:pt x="3468" y="1715"/>
                </a:lnTo>
                <a:lnTo>
                  <a:pt x="3561" y="1790"/>
                </a:lnTo>
                <a:lnTo>
                  <a:pt x="3691" y="1846"/>
                </a:lnTo>
                <a:lnTo>
                  <a:pt x="3822" y="1864"/>
                </a:lnTo>
                <a:lnTo>
                  <a:pt x="3971" y="1846"/>
                </a:lnTo>
                <a:lnTo>
                  <a:pt x="4101" y="1790"/>
                </a:lnTo>
                <a:lnTo>
                  <a:pt x="4232" y="1696"/>
                </a:lnTo>
                <a:lnTo>
                  <a:pt x="4344" y="1585"/>
                </a:lnTo>
                <a:lnTo>
                  <a:pt x="4437" y="1454"/>
                </a:lnTo>
                <a:lnTo>
                  <a:pt x="4530" y="1286"/>
                </a:lnTo>
                <a:lnTo>
                  <a:pt x="4586" y="1100"/>
                </a:lnTo>
                <a:lnTo>
                  <a:pt x="4623" y="914"/>
                </a:lnTo>
                <a:lnTo>
                  <a:pt x="4642" y="746"/>
                </a:lnTo>
                <a:lnTo>
                  <a:pt x="4623" y="559"/>
                </a:lnTo>
                <a:lnTo>
                  <a:pt x="4586" y="410"/>
                </a:lnTo>
                <a:lnTo>
                  <a:pt x="4511" y="280"/>
                </a:lnTo>
                <a:lnTo>
                  <a:pt x="4418" y="168"/>
                </a:lnTo>
                <a:lnTo>
                  <a:pt x="4325" y="75"/>
                </a:lnTo>
                <a:lnTo>
                  <a:pt x="4195" y="19"/>
                </a:lnTo>
                <a:lnTo>
                  <a:pt x="4045" y="0"/>
                </a:lnTo>
                <a:close/>
                <a:moveTo>
                  <a:pt x="560" y="1491"/>
                </a:moveTo>
                <a:lnTo>
                  <a:pt x="429" y="1510"/>
                </a:lnTo>
                <a:lnTo>
                  <a:pt x="317" y="1547"/>
                </a:lnTo>
                <a:lnTo>
                  <a:pt x="206" y="1622"/>
                </a:lnTo>
                <a:lnTo>
                  <a:pt x="131" y="1715"/>
                </a:lnTo>
                <a:lnTo>
                  <a:pt x="57" y="1827"/>
                </a:lnTo>
                <a:lnTo>
                  <a:pt x="19" y="1957"/>
                </a:lnTo>
                <a:lnTo>
                  <a:pt x="1" y="2088"/>
                </a:lnTo>
                <a:lnTo>
                  <a:pt x="1" y="2237"/>
                </a:lnTo>
                <a:lnTo>
                  <a:pt x="38" y="2386"/>
                </a:lnTo>
                <a:lnTo>
                  <a:pt x="94" y="2517"/>
                </a:lnTo>
                <a:lnTo>
                  <a:pt x="168" y="2647"/>
                </a:lnTo>
                <a:lnTo>
                  <a:pt x="262" y="2759"/>
                </a:lnTo>
                <a:lnTo>
                  <a:pt x="373" y="2852"/>
                </a:lnTo>
                <a:lnTo>
                  <a:pt x="485" y="2927"/>
                </a:lnTo>
                <a:lnTo>
                  <a:pt x="616" y="2964"/>
                </a:lnTo>
                <a:lnTo>
                  <a:pt x="746" y="2983"/>
                </a:lnTo>
                <a:lnTo>
                  <a:pt x="858" y="2964"/>
                </a:lnTo>
                <a:lnTo>
                  <a:pt x="989" y="2927"/>
                </a:lnTo>
                <a:lnTo>
                  <a:pt x="1082" y="2852"/>
                </a:lnTo>
                <a:lnTo>
                  <a:pt x="1175" y="2759"/>
                </a:lnTo>
                <a:lnTo>
                  <a:pt x="1231" y="2647"/>
                </a:lnTo>
                <a:lnTo>
                  <a:pt x="1268" y="2517"/>
                </a:lnTo>
                <a:lnTo>
                  <a:pt x="1287" y="2386"/>
                </a:lnTo>
                <a:lnTo>
                  <a:pt x="1287" y="2237"/>
                </a:lnTo>
                <a:lnTo>
                  <a:pt x="1249" y="2088"/>
                </a:lnTo>
                <a:lnTo>
                  <a:pt x="1194" y="1939"/>
                </a:lnTo>
                <a:lnTo>
                  <a:pt x="1119" y="1808"/>
                </a:lnTo>
                <a:lnTo>
                  <a:pt x="1026" y="1715"/>
                </a:lnTo>
                <a:lnTo>
                  <a:pt x="933" y="1622"/>
                </a:lnTo>
                <a:lnTo>
                  <a:pt x="802" y="1547"/>
                </a:lnTo>
                <a:lnTo>
                  <a:pt x="690" y="1510"/>
                </a:lnTo>
                <a:lnTo>
                  <a:pt x="560" y="1491"/>
                </a:lnTo>
                <a:close/>
                <a:moveTo>
                  <a:pt x="5369" y="1491"/>
                </a:moveTo>
                <a:lnTo>
                  <a:pt x="5257" y="1510"/>
                </a:lnTo>
                <a:lnTo>
                  <a:pt x="5127" y="1547"/>
                </a:lnTo>
                <a:lnTo>
                  <a:pt x="5015" y="1622"/>
                </a:lnTo>
                <a:lnTo>
                  <a:pt x="4903" y="1715"/>
                </a:lnTo>
                <a:lnTo>
                  <a:pt x="4810" y="1808"/>
                </a:lnTo>
                <a:lnTo>
                  <a:pt x="4735" y="1939"/>
                </a:lnTo>
                <a:lnTo>
                  <a:pt x="4679" y="2088"/>
                </a:lnTo>
                <a:lnTo>
                  <a:pt x="4642" y="2237"/>
                </a:lnTo>
                <a:lnTo>
                  <a:pt x="4642" y="2386"/>
                </a:lnTo>
                <a:lnTo>
                  <a:pt x="4661" y="2517"/>
                </a:lnTo>
                <a:lnTo>
                  <a:pt x="4698" y="2647"/>
                </a:lnTo>
                <a:lnTo>
                  <a:pt x="4772" y="2759"/>
                </a:lnTo>
                <a:lnTo>
                  <a:pt x="4847" y="2852"/>
                </a:lnTo>
                <a:lnTo>
                  <a:pt x="4959" y="2927"/>
                </a:lnTo>
                <a:lnTo>
                  <a:pt x="5071" y="2964"/>
                </a:lnTo>
                <a:lnTo>
                  <a:pt x="5201" y="2983"/>
                </a:lnTo>
                <a:lnTo>
                  <a:pt x="5332" y="2964"/>
                </a:lnTo>
                <a:lnTo>
                  <a:pt x="5443" y="2927"/>
                </a:lnTo>
                <a:lnTo>
                  <a:pt x="5574" y="2852"/>
                </a:lnTo>
                <a:lnTo>
                  <a:pt x="5667" y="2759"/>
                </a:lnTo>
                <a:lnTo>
                  <a:pt x="5760" y="2647"/>
                </a:lnTo>
                <a:lnTo>
                  <a:pt x="5835" y="2517"/>
                </a:lnTo>
                <a:lnTo>
                  <a:pt x="5891" y="2386"/>
                </a:lnTo>
                <a:lnTo>
                  <a:pt x="5928" y="2237"/>
                </a:lnTo>
                <a:lnTo>
                  <a:pt x="5928" y="2088"/>
                </a:lnTo>
                <a:lnTo>
                  <a:pt x="5909" y="1957"/>
                </a:lnTo>
                <a:lnTo>
                  <a:pt x="5872" y="1827"/>
                </a:lnTo>
                <a:lnTo>
                  <a:pt x="5816" y="1715"/>
                </a:lnTo>
                <a:lnTo>
                  <a:pt x="5723" y="1622"/>
                </a:lnTo>
                <a:lnTo>
                  <a:pt x="5630" y="1547"/>
                </a:lnTo>
                <a:lnTo>
                  <a:pt x="5499" y="1510"/>
                </a:lnTo>
                <a:lnTo>
                  <a:pt x="5369" y="1491"/>
                </a:lnTo>
                <a:close/>
                <a:moveTo>
                  <a:pt x="2964" y="2237"/>
                </a:moveTo>
                <a:lnTo>
                  <a:pt x="2797" y="2256"/>
                </a:lnTo>
                <a:lnTo>
                  <a:pt x="2610" y="2293"/>
                </a:lnTo>
                <a:lnTo>
                  <a:pt x="2424" y="2367"/>
                </a:lnTo>
                <a:lnTo>
                  <a:pt x="2237" y="2479"/>
                </a:lnTo>
                <a:lnTo>
                  <a:pt x="2051" y="2591"/>
                </a:lnTo>
                <a:lnTo>
                  <a:pt x="1865" y="2740"/>
                </a:lnTo>
                <a:lnTo>
                  <a:pt x="1678" y="2889"/>
                </a:lnTo>
                <a:lnTo>
                  <a:pt x="1510" y="3057"/>
                </a:lnTo>
                <a:lnTo>
                  <a:pt x="1343" y="3244"/>
                </a:lnTo>
                <a:lnTo>
                  <a:pt x="1194" y="3430"/>
                </a:lnTo>
                <a:lnTo>
                  <a:pt x="1063" y="3616"/>
                </a:lnTo>
                <a:lnTo>
                  <a:pt x="951" y="3821"/>
                </a:lnTo>
                <a:lnTo>
                  <a:pt x="858" y="4008"/>
                </a:lnTo>
                <a:lnTo>
                  <a:pt x="802" y="4194"/>
                </a:lnTo>
                <a:lnTo>
                  <a:pt x="746" y="4381"/>
                </a:lnTo>
                <a:lnTo>
                  <a:pt x="746" y="4567"/>
                </a:lnTo>
                <a:lnTo>
                  <a:pt x="746" y="4697"/>
                </a:lnTo>
                <a:lnTo>
                  <a:pt x="802" y="4828"/>
                </a:lnTo>
                <a:lnTo>
                  <a:pt x="858" y="4940"/>
                </a:lnTo>
                <a:lnTo>
                  <a:pt x="951" y="5033"/>
                </a:lnTo>
                <a:lnTo>
                  <a:pt x="1082" y="5108"/>
                </a:lnTo>
                <a:lnTo>
                  <a:pt x="1231" y="5163"/>
                </a:lnTo>
                <a:lnTo>
                  <a:pt x="1380" y="5201"/>
                </a:lnTo>
                <a:lnTo>
                  <a:pt x="1771" y="5201"/>
                </a:lnTo>
                <a:lnTo>
                  <a:pt x="1958" y="5163"/>
                </a:lnTo>
                <a:lnTo>
                  <a:pt x="2144" y="5108"/>
                </a:lnTo>
                <a:lnTo>
                  <a:pt x="2312" y="5052"/>
                </a:lnTo>
                <a:lnTo>
                  <a:pt x="2629" y="4958"/>
                </a:lnTo>
                <a:lnTo>
                  <a:pt x="2797" y="4921"/>
                </a:lnTo>
                <a:lnTo>
                  <a:pt x="3132" y="4921"/>
                </a:lnTo>
                <a:lnTo>
                  <a:pt x="3300" y="4958"/>
                </a:lnTo>
                <a:lnTo>
                  <a:pt x="3617" y="5052"/>
                </a:lnTo>
                <a:lnTo>
                  <a:pt x="3803" y="5108"/>
                </a:lnTo>
                <a:lnTo>
                  <a:pt x="3971" y="5163"/>
                </a:lnTo>
                <a:lnTo>
                  <a:pt x="4157" y="5201"/>
                </a:lnTo>
                <a:lnTo>
                  <a:pt x="4549" y="5201"/>
                </a:lnTo>
                <a:lnTo>
                  <a:pt x="4716" y="5163"/>
                </a:lnTo>
                <a:lnTo>
                  <a:pt x="4847" y="5108"/>
                </a:lnTo>
                <a:lnTo>
                  <a:pt x="4977" y="5033"/>
                </a:lnTo>
                <a:lnTo>
                  <a:pt x="5071" y="4940"/>
                </a:lnTo>
                <a:lnTo>
                  <a:pt x="5145" y="4828"/>
                </a:lnTo>
                <a:lnTo>
                  <a:pt x="5182" y="4697"/>
                </a:lnTo>
                <a:lnTo>
                  <a:pt x="5201" y="4567"/>
                </a:lnTo>
                <a:lnTo>
                  <a:pt x="5182" y="4381"/>
                </a:lnTo>
                <a:lnTo>
                  <a:pt x="5145" y="4194"/>
                </a:lnTo>
                <a:lnTo>
                  <a:pt x="5071" y="4008"/>
                </a:lnTo>
                <a:lnTo>
                  <a:pt x="4977" y="3821"/>
                </a:lnTo>
                <a:lnTo>
                  <a:pt x="4866" y="3616"/>
                </a:lnTo>
                <a:lnTo>
                  <a:pt x="4735" y="3430"/>
                </a:lnTo>
                <a:lnTo>
                  <a:pt x="4586" y="3244"/>
                </a:lnTo>
                <a:lnTo>
                  <a:pt x="4418" y="3057"/>
                </a:lnTo>
                <a:lnTo>
                  <a:pt x="4250" y="2889"/>
                </a:lnTo>
                <a:lnTo>
                  <a:pt x="4083" y="2740"/>
                </a:lnTo>
                <a:lnTo>
                  <a:pt x="3896" y="2591"/>
                </a:lnTo>
                <a:lnTo>
                  <a:pt x="3710" y="2479"/>
                </a:lnTo>
                <a:lnTo>
                  <a:pt x="3524" y="2367"/>
                </a:lnTo>
                <a:lnTo>
                  <a:pt x="3318" y="2293"/>
                </a:lnTo>
                <a:lnTo>
                  <a:pt x="3151" y="2256"/>
                </a:lnTo>
                <a:lnTo>
                  <a:pt x="2964" y="22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6" name="Google Shape;486;g2b975a0ff47_0_15897"/>
          <p:cNvSpPr/>
          <p:nvPr/>
        </p:nvSpPr>
        <p:spPr>
          <a:xfrm>
            <a:off x="9104559" y="2572776"/>
            <a:ext cx="170118" cy="170634"/>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7" name="Google Shape;487;g2b975a0ff47_0_15897"/>
          <p:cNvSpPr/>
          <p:nvPr/>
        </p:nvSpPr>
        <p:spPr>
          <a:xfrm>
            <a:off x="8656947" y="2572776"/>
            <a:ext cx="192010" cy="170634"/>
          </a:xfrm>
          <a:custGeom>
            <a:avLst/>
            <a:gdLst/>
            <a:ahLst/>
            <a:cxnLst/>
            <a:rect l="l" t="t" r="r" b="b"/>
            <a:pathLst>
              <a:path w="6692" h="5947" extrusionOk="0">
                <a:moveTo>
                  <a:pt x="3411" y="0"/>
                </a:moveTo>
                <a:lnTo>
                  <a:pt x="3299" y="19"/>
                </a:lnTo>
                <a:lnTo>
                  <a:pt x="3094" y="93"/>
                </a:lnTo>
                <a:lnTo>
                  <a:pt x="2908" y="186"/>
                </a:lnTo>
                <a:lnTo>
                  <a:pt x="2740" y="336"/>
                </a:lnTo>
                <a:lnTo>
                  <a:pt x="2610" y="485"/>
                </a:lnTo>
                <a:lnTo>
                  <a:pt x="2498" y="690"/>
                </a:lnTo>
                <a:lnTo>
                  <a:pt x="2442" y="895"/>
                </a:lnTo>
                <a:lnTo>
                  <a:pt x="2423" y="1007"/>
                </a:lnTo>
                <a:lnTo>
                  <a:pt x="2423" y="1118"/>
                </a:lnTo>
                <a:lnTo>
                  <a:pt x="2423" y="1193"/>
                </a:lnTo>
                <a:lnTo>
                  <a:pt x="2684" y="1137"/>
                </a:lnTo>
                <a:lnTo>
                  <a:pt x="2964" y="1118"/>
                </a:lnTo>
                <a:lnTo>
                  <a:pt x="4641" y="1118"/>
                </a:lnTo>
                <a:lnTo>
                  <a:pt x="4641" y="1007"/>
                </a:lnTo>
                <a:lnTo>
                  <a:pt x="4623" y="895"/>
                </a:lnTo>
                <a:lnTo>
                  <a:pt x="4548" y="690"/>
                </a:lnTo>
                <a:lnTo>
                  <a:pt x="4455" y="485"/>
                </a:lnTo>
                <a:lnTo>
                  <a:pt x="4324" y="336"/>
                </a:lnTo>
                <a:lnTo>
                  <a:pt x="4157" y="186"/>
                </a:lnTo>
                <a:lnTo>
                  <a:pt x="3970" y="93"/>
                </a:lnTo>
                <a:lnTo>
                  <a:pt x="3747" y="19"/>
                </a:lnTo>
                <a:lnTo>
                  <a:pt x="3635" y="0"/>
                </a:lnTo>
                <a:close/>
                <a:moveTo>
                  <a:pt x="5089" y="2982"/>
                </a:moveTo>
                <a:lnTo>
                  <a:pt x="5145" y="3038"/>
                </a:lnTo>
                <a:lnTo>
                  <a:pt x="5182" y="3094"/>
                </a:lnTo>
                <a:lnTo>
                  <a:pt x="5201" y="3169"/>
                </a:lnTo>
                <a:lnTo>
                  <a:pt x="5182" y="3225"/>
                </a:lnTo>
                <a:lnTo>
                  <a:pt x="5145" y="3299"/>
                </a:lnTo>
                <a:lnTo>
                  <a:pt x="5089" y="3337"/>
                </a:lnTo>
                <a:lnTo>
                  <a:pt x="5014" y="3355"/>
                </a:lnTo>
                <a:lnTo>
                  <a:pt x="4940" y="3337"/>
                </a:lnTo>
                <a:lnTo>
                  <a:pt x="4884" y="3299"/>
                </a:lnTo>
                <a:lnTo>
                  <a:pt x="4846" y="3225"/>
                </a:lnTo>
                <a:lnTo>
                  <a:pt x="4828" y="3169"/>
                </a:lnTo>
                <a:lnTo>
                  <a:pt x="4846" y="3094"/>
                </a:lnTo>
                <a:lnTo>
                  <a:pt x="4884" y="3038"/>
                </a:lnTo>
                <a:lnTo>
                  <a:pt x="4940" y="2982"/>
                </a:lnTo>
                <a:close/>
                <a:moveTo>
                  <a:pt x="5443" y="1118"/>
                </a:moveTo>
                <a:lnTo>
                  <a:pt x="5331" y="1137"/>
                </a:lnTo>
                <a:lnTo>
                  <a:pt x="5201" y="1174"/>
                </a:lnTo>
                <a:lnTo>
                  <a:pt x="5089" y="1230"/>
                </a:lnTo>
                <a:lnTo>
                  <a:pt x="4996" y="1286"/>
                </a:lnTo>
                <a:lnTo>
                  <a:pt x="4902" y="1342"/>
                </a:lnTo>
                <a:lnTo>
                  <a:pt x="4809" y="1435"/>
                </a:lnTo>
                <a:lnTo>
                  <a:pt x="4716" y="1510"/>
                </a:lnTo>
                <a:lnTo>
                  <a:pt x="4585" y="1491"/>
                </a:lnTo>
                <a:lnTo>
                  <a:pt x="2796" y="1491"/>
                </a:lnTo>
                <a:lnTo>
                  <a:pt x="2647" y="1510"/>
                </a:lnTo>
                <a:lnTo>
                  <a:pt x="2479" y="1547"/>
                </a:lnTo>
                <a:lnTo>
                  <a:pt x="2330" y="1603"/>
                </a:lnTo>
                <a:lnTo>
                  <a:pt x="2181" y="1659"/>
                </a:lnTo>
                <a:lnTo>
                  <a:pt x="2050" y="1734"/>
                </a:lnTo>
                <a:lnTo>
                  <a:pt x="1920" y="1808"/>
                </a:lnTo>
                <a:lnTo>
                  <a:pt x="1789" y="1920"/>
                </a:lnTo>
                <a:lnTo>
                  <a:pt x="1678" y="2013"/>
                </a:lnTo>
                <a:lnTo>
                  <a:pt x="1566" y="2125"/>
                </a:lnTo>
                <a:lnTo>
                  <a:pt x="1473" y="2255"/>
                </a:lnTo>
                <a:lnTo>
                  <a:pt x="1379" y="2386"/>
                </a:lnTo>
                <a:lnTo>
                  <a:pt x="1305" y="2516"/>
                </a:lnTo>
                <a:lnTo>
                  <a:pt x="1249" y="2666"/>
                </a:lnTo>
                <a:lnTo>
                  <a:pt x="1193" y="2815"/>
                </a:lnTo>
                <a:lnTo>
                  <a:pt x="1156" y="2964"/>
                </a:lnTo>
                <a:lnTo>
                  <a:pt x="597" y="2964"/>
                </a:lnTo>
                <a:lnTo>
                  <a:pt x="541" y="2945"/>
                </a:lnTo>
                <a:lnTo>
                  <a:pt x="485" y="2908"/>
                </a:lnTo>
                <a:lnTo>
                  <a:pt x="429" y="2871"/>
                </a:lnTo>
                <a:lnTo>
                  <a:pt x="410" y="2815"/>
                </a:lnTo>
                <a:lnTo>
                  <a:pt x="391" y="2759"/>
                </a:lnTo>
                <a:lnTo>
                  <a:pt x="373" y="2703"/>
                </a:lnTo>
                <a:lnTo>
                  <a:pt x="373" y="2628"/>
                </a:lnTo>
                <a:lnTo>
                  <a:pt x="410" y="2554"/>
                </a:lnTo>
                <a:lnTo>
                  <a:pt x="485" y="2479"/>
                </a:lnTo>
                <a:lnTo>
                  <a:pt x="559" y="2423"/>
                </a:lnTo>
                <a:lnTo>
                  <a:pt x="671" y="2423"/>
                </a:lnTo>
                <a:lnTo>
                  <a:pt x="727" y="2386"/>
                </a:lnTo>
                <a:lnTo>
                  <a:pt x="746" y="2349"/>
                </a:lnTo>
                <a:lnTo>
                  <a:pt x="746" y="2106"/>
                </a:lnTo>
                <a:lnTo>
                  <a:pt x="746" y="2088"/>
                </a:lnTo>
                <a:lnTo>
                  <a:pt x="727" y="2069"/>
                </a:lnTo>
                <a:lnTo>
                  <a:pt x="671" y="2050"/>
                </a:lnTo>
                <a:lnTo>
                  <a:pt x="559" y="2050"/>
                </a:lnTo>
                <a:lnTo>
                  <a:pt x="429" y="2088"/>
                </a:lnTo>
                <a:lnTo>
                  <a:pt x="336" y="2144"/>
                </a:lnTo>
                <a:lnTo>
                  <a:pt x="224" y="2200"/>
                </a:lnTo>
                <a:lnTo>
                  <a:pt x="149" y="2293"/>
                </a:lnTo>
                <a:lnTo>
                  <a:pt x="75" y="2386"/>
                </a:lnTo>
                <a:lnTo>
                  <a:pt x="37" y="2498"/>
                </a:lnTo>
                <a:lnTo>
                  <a:pt x="0" y="2610"/>
                </a:lnTo>
                <a:lnTo>
                  <a:pt x="0" y="2759"/>
                </a:lnTo>
                <a:lnTo>
                  <a:pt x="37" y="2889"/>
                </a:lnTo>
                <a:lnTo>
                  <a:pt x="93" y="3020"/>
                </a:lnTo>
                <a:lnTo>
                  <a:pt x="168" y="3132"/>
                </a:lnTo>
                <a:lnTo>
                  <a:pt x="261" y="3206"/>
                </a:lnTo>
                <a:lnTo>
                  <a:pt x="373" y="3281"/>
                </a:lnTo>
                <a:lnTo>
                  <a:pt x="503" y="3318"/>
                </a:lnTo>
                <a:lnTo>
                  <a:pt x="652" y="3337"/>
                </a:lnTo>
                <a:lnTo>
                  <a:pt x="1118" y="3337"/>
                </a:lnTo>
                <a:lnTo>
                  <a:pt x="1137" y="3560"/>
                </a:lnTo>
                <a:lnTo>
                  <a:pt x="1174" y="3784"/>
                </a:lnTo>
                <a:lnTo>
                  <a:pt x="1230" y="3989"/>
                </a:lnTo>
                <a:lnTo>
                  <a:pt x="1323" y="4175"/>
                </a:lnTo>
                <a:lnTo>
                  <a:pt x="1435" y="4362"/>
                </a:lnTo>
                <a:lnTo>
                  <a:pt x="1547" y="4530"/>
                </a:lnTo>
                <a:lnTo>
                  <a:pt x="1696" y="4679"/>
                </a:lnTo>
                <a:lnTo>
                  <a:pt x="1864" y="4828"/>
                </a:lnTo>
                <a:lnTo>
                  <a:pt x="1864" y="5760"/>
                </a:lnTo>
                <a:lnTo>
                  <a:pt x="1864" y="5834"/>
                </a:lnTo>
                <a:lnTo>
                  <a:pt x="1920" y="5890"/>
                </a:lnTo>
                <a:lnTo>
                  <a:pt x="1976" y="5928"/>
                </a:lnTo>
                <a:lnTo>
                  <a:pt x="2050" y="5946"/>
                </a:lnTo>
                <a:lnTo>
                  <a:pt x="2777" y="5946"/>
                </a:lnTo>
                <a:lnTo>
                  <a:pt x="2852" y="5928"/>
                </a:lnTo>
                <a:lnTo>
                  <a:pt x="2908" y="5890"/>
                </a:lnTo>
                <a:lnTo>
                  <a:pt x="2964" y="5834"/>
                </a:lnTo>
                <a:lnTo>
                  <a:pt x="2964" y="5760"/>
                </a:lnTo>
                <a:lnTo>
                  <a:pt x="2964" y="5201"/>
                </a:lnTo>
                <a:lnTo>
                  <a:pt x="4455" y="5201"/>
                </a:lnTo>
                <a:lnTo>
                  <a:pt x="4455" y="5760"/>
                </a:lnTo>
                <a:lnTo>
                  <a:pt x="4474" y="5834"/>
                </a:lnTo>
                <a:lnTo>
                  <a:pt x="4511" y="5890"/>
                </a:lnTo>
                <a:lnTo>
                  <a:pt x="4567" y="5928"/>
                </a:lnTo>
                <a:lnTo>
                  <a:pt x="4641" y="5946"/>
                </a:lnTo>
                <a:lnTo>
                  <a:pt x="5387" y="5946"/>
                </a:lnTo>
                <a:lnTo>
                  <a:pt x="5462" y="5928"/>
                </a:lnTo>
                <a:lnTo>
                  <a:pt x="5517" y="5890"/>
                </a:lnTo>
                <a:lnTo>
                  <a:pt x="5555" y="5834"/>
                </a:lnTo>
                <a:lnTo>
                  <a:pt x="5573" y="5760"/>
                </a:lnTo>
                <a:lnTo>
                  <a:pt x="5573" y="4828"/>
                </a:lnTo>
                <a:lnTo>
                  <a:pt x="5760" y="4641"/>
                </a:lnTo>
                <a:lnTo>
                  <a:pt x="5928" y="4455"/>
                </a:lnTo>
                <a:lnTo>
                  <a:pt x="6505" y="4455"/>
                </a:lnTo>
                <a:lnTo>
                  <a:pt x="6561" y="4436"/>
                </a:lnTo>
                <a:lnTo>
                  <a:pt x="6636" y="4399"/>
                </a:lnTo>
                <a:lnTo>
                  <a:pt x="6673" y="4343"/>
                </a:lnTo>
                <a:lnTo>
                  <a:pt x="6692" y="4269"/>
                </a:lnTo>
                <a:lnTo>
                  <a:pt x="6692" y="2777"/>
                </a:lnTo>
                <a:lnTo>
                  <a:pt x="6673" y="2721"/>
                </a:lnTo>
                <a:lnTo>
                  <a:pt x="6636" y="2647"/>
                </a:lnTo>
                <a:lnTo>
                  <a:pt x="6561" y="2610"/>
                </a:lnTo>
                <a:lnTo>
                  <a:pt x="6505" y="2591"/>
                </a:lnTo>
                <a:lnTo>
                  <a:pt x="6151" y="2591"/>
                </a:lnTo>
                <a:lnTo>
                  <a:pt x="6077" y="2423"/>
                </a:lnTo>
                <a:lnTo>
                  <a:pt x="5965" y="2274"/>
                </a:lnTo>
                <a:lnTo>
                  <a:pt x="5853" y="2125"/>
                </a:lnTo>
                <a:lnTo>
                  <a:pt x="5722" y="1995"/>
                </a:lnTo>
                <a:lnTo>
                  <a:pt x="5946" y="111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8" name="Google Shape;488;g2b975a0ff47_0_15897"/>
          <p:cNvSpPr/>
          <p:nvPr/>
        </p:nvSpPr>
        <p:spPr>
          <a:xfrm>
            <a:off x="8199665" y="2572776"/>
            <a:ext cx="191522" cy="149230"/>
          </a:xfrm>
          <a:custGeom>
            <a:avLst/>
            <a:gdLst/>
            <a:ahLst/>
            <a:cxnLst/>
            <a:rect l="l" t="t" r="r" b="b"/>
            <a:pathLst>
              <a:path w="6675" h="5201" extrusionOk="0">
                <a:moveTo>
                  <a:pt x="1380" y="746"/>
                </a:moveTo>
                <a:lnTo>
                  <a:pt x="1492" y="783"/>
                </a:lnTo>
                <a:lnTo>
                  <a:pt x="1585" y="820"/>
                </a:lnTo>
                <a:lnTo>
                  <a:pt x="1679" y="895"/>
                </a:lnTo>
                <a:lnTo>
                  <a:pt x="1753" y="969"/>
                </a:lnTo>
                <a:lnTo>
                  <a:pt x="1809" y="1081"/>
                </a:lnTo>
                <a:lnTo>
                  <a:pt x="1846" y="1174"/>
                </a:lnTo>
                <a:lnTo>
                  <a:pt x="1846" y="1286"/>
                </a:lnTo>
                <a:lnTo>
                  <a:pt x="1846" y="2591"/>
                </a:lnTo>
                <a:lnTo>
                  <a:pt x="747" y="2591"/>
                </a:lnTo>
                <a:lnTo>
                  <a:pt x="747" y="1305"/>
                </a:lnTo>
                <a:lnTo>
                  <a:pt x="747" y="1193"/>
                </a:lnTo>
                <a:lnTo>
                  <a:pt x="784" y="1100"/>
                </a:lnTo>
                <a:lnTo>
                  <a:pt x="821" y="1007"/>
                </a:lnTo>
                <a:lnTo>
                  <a:pt x="896" y="913"/>
                </a:lnTo>
                <a:lnTo>
                  <a:pt x="970" y="839"/>
                </a:lnTo>
                <a:lnTo>
                  <a:pt x="1063" y="802"/>
                </a:lnTo>
                <a:lnTo>
                  <a:pt x="1157" y="764"/>
                </a:lnTo>
                <a:lnTo>
                  <a:pt x="1269" y="746"/>
                </a:lnTo>
                <a:close/>
                <a:moveTo>
                  <a:pt x="4810" y="1491"/>
                </a:moveTo>
                <a:lnTo>
                  <a:pt x="4642" y="1510"/>
                </a:lnTo>
                <a:lnTo>
                  <a:pt x="4493" y="1529"/>
                </a:lnTo>
                <a:lnTo>
                  <a:pt x="4325" y="1566"/>
                </a:lnTo>
                <a:lnTo>
                  <a:pt x="4176" y="1622"/>
                </a:lnTo>
                <a:lnTo>
                  <a:pt x="4027" y="1678"/>
                </a:lnTo>
                <a:lnTo>
                  <a:pt x="3878" y="1752"/>
                </a:lnTo>
                <a:lnTo>
                  <a:pt x="3748" y="1845"/>
                </a:lnTo>
                <a:lnTo>
                  <a:pt x="3710" y="1883"/>
                </a:lnTo>
                <a:lnTo>
                  <a:pt x="3710" y="1920"/>
                </a:lnTo>
                <a:lnTo>
                  <a:pt x="3710" y="1957"/>
                </a:lnTo>
                <a:lnTo>
                  <a:pt x="3729" y="1995"/>
                </a:lnTo>
                <a:lnTo>
                  <a:pt x="6189" y="4436"/>
                </a:lnTo>
                <a:lnTo>
                  <a:pt x="6208" y="4455"/>
                </a:lnTo>
                <a:lnTo>
                  <a:pt x="6264" y="4474"/>
                </a:lnTo>
                <a:lnTo>
                  <a:pt x="6301" y="4455"/>
                </a:lnTo>
                <a:lnTo>
                  <a:pt x="6320" y="4436"/>
                </a:lnTo>
                <a:lnTo>
                  <a:pt x="6413" y="4287"/>
                </a:lnTo>
                <a:lnTo>
                  <a:pt x="6488" y="4138"/>
                </a:lnTo>
                <a:lnTo>
                  <a:pt x="6562" y="3989"/>
                </a:lnTo>
                <a:lnTo>
                  <a:pt x="6618" y="3840"/>
                </a:lnTo>
                <a:lnTo>
                  <a:pt x="6655" y="3691"/>
                </a:lnTo>
                <a:lnTo>
                  <a:pt x="6674" y="3523"/>
                </a:lnTo>
                <a:lnTo>
                  <a:pt x="6674" y="3374"/>
                </a:lnTo>
                <a:lnTo>
                  <a:pt x="6674" y="3206"/>
                </a:lnTo>
                <a:lnTo>
                  <a:pt x="6655" y="3038"/>
                </a:lnTo>
                <a:lnTo>
                  <a:pt x="6618" y="2889"/>
                </a:lnTo>
                <a:lnTo>
                  <a:pt x="6581" y="2740"/>
                </a:lnTo>
                <a:lnTo>
                  <a:pt x="6525" y="2591"/>
                </a:lnTo>
                <a:lnTo>
                  <a:pt x="6450" y="2442"/>
                </a:lnTo>
                <a:lnTo>
                  <a:pt x="6357" y="2293"/>
                </a:lnTo>
                <a:lnTo>
                  <a:pt x="6264" y="2162"/>
                </a:lnTo>
                <a:lnTo>
                  <a:pt x="6134" y="2032"/>
                </a:lnTo>
                <a:lnTo>
                  <a:pt x="6022" y="1920"/>
                </a:lnTo>
                <a:lnTo>
                  <a:pt x="5873" y="1827"/>
                </a:lnTo>
                <a:lnTo>
                  <a:pt x="5742" y="1734"/>
                </a:lnTo>
                <a:lnTo>
                  <a:pt x="5593" y="1659"/>
                </a:lnTo>
                <a:lnTo>
                  <a:pt x="5444" y="1603"/>
                </a:lnTo>
                <a:lnTo>
                  <a:pt x="5295" y="1547"/>
                </a:lnTo>
                <a:lnTo>
                  <a:pt x="5127" y="1510"/>
                </a:lnTo>
                <a:lnTo>
                  <a:pt x="4978" y="1491"/>
                </a:lnTo>
                <a:close/>
                <a:moveTo>
                  <a:pt x="1269" y="0"/>
                </a:moveTo>
                <a:lnTo>
                  <a:pt x="1138" y="19"/>
                </a:lnTo>
                <a:lnTo>
                  <a:pt x="1008" y="37"/>
                </a:lnTo>
                <a:lnTo>
                  <a:pt x="877" y="75"/>
                </a:lnTo>
                <a:lnTo>
                  <a:pt x="765" y="112"/>
                </a:lnTo>
                <a:lnTo>
                  <a:pt x="653" y="168"/>
                </a:lnTo>
                <a:lnTo>
                  <a:pt x="560" y="242"/>
                </a:lnTo>
                <a:lnTo>
                  <a:pt x="448" y="317"/>
                </a:lnTo>
                <a:lnTo>
                  <a:pt x="374" y="391"/>
                </a:lnTo>
                <a:lnTo>
                  <a:pt x="281" y="485"/>
                </a:lnTo>
                <a:lnTo>
                  <a:pt x="206" y="597"/>
                </a:lnTo>
                <a:lnTo>
                  <a:pt x="150" y="708"/>
                </a:lnTo>
                <a:lnTo>
                  <a:pt x="94" y="820"/>
                </a:lnTo>
                <a:lnTo>
                  <a:pt x="57" y="932"/>
                </a:lnTo>
                <a:lnTo>
                  <a:pt x="20" y="1063"/>
                </a:lnTo>
                <a:lnTo>
                  <a:pt x="1" y="1174"/>
                </a:lnTo>
                <a:lnTo>
                  <a:pt x="1" y="1305"/>
                </a:lnTo>
                <a:lnTo>
                  <a:pt x="1" y="3877"/>
                </a:lnTo>
                <a:lnTo>
                  <a:pt x="1" y="4008"/>
                </a:lnTo>
                <a:lnTo>
                  <a:pt x="20" y="4138"/>
                </a:lnTo>
                <a:lnTo>
                  <a:pt x="57" y="4269"/>
                </a:lnTo>
                <a:lnTo>
                  <a:pt x="94" y="4380"/>
                </a:lnTo>
                <a:lnTo>
                  <a:pt x="150" y="4492"/>
                </a:lnTo>
                <a:lnTo>
                  <a:pt x="206" y="4604"/>
                </a:lnTo>
                <a:lnTo>
                  <a:pt x="281" y="4716"/>
                </a:lnTo>
                <a:lnTo>
                  <a:pt x="374" y="4809"/>
                </a:lnTo>
                <a:lnTo>
                  <a:pt x="448" y="4884"/>
                </a:lnTo>
                <a:lnTo>
                  <a:pt x="560" y="4958"/>
                </a:lnTo>
                <a:lnTo>
                  <a:pt x="653" y="5033"/>
                </a:lnTo>
                <a:lnTo>
                  <a:pt x="765" y="5089"/>
                </a:lnTo>
                <a:lnTo>
                  <a:pt x="877" y="5126"/>
                </a:lnTo>
                <a:lnTo>
                  <a:pt x="1008" y="5163"/>
                </a:lnTo>
                <a:lnTo>
                  <a:pt x="1138" y="5182"/>
                </a:lnTo>
                <a:lnTo>
                  <a:pt x="1269" y="5201"/>
                </a:lnTo>
                <a:lnTo>
                  <a:pt x="1399" y="5201"/>
                </a:lnTo>
                <a:lnTo>
                  <a:pt x="1529" y="5182"/>
                </a:lnTo>
                <a:lnTo>
                  <a:pt x="1660" y="5145"/>
                </a:lnTo>
                <a:lnTo>
                  <a:pt x="1790" y="5107"/>
                </a:lnTo>
                <a:lnTo>
                  <a:pt x="1902" y="5051"/>
                </a:lnTo>
                <a:lnTo>
                  <a:pt x="2014" y="4996"/>
                </a:lnTo>
                <a:lnTo>
                  <a:pt x="2107" y="4921"/>
                </a:lnTo>
                <a:lnTo>
                  <a:pt x="2200" y="4828"/>
                </a:lnTo>
                <a:lnTo>
                  <a:pt x="2294" y="4735"/>
                </a:lnTo>
                <a:lnTo>
                  <a:pt x="2368" y="4641"/>
                </a:lnTo>
                <a:lnTo>
                  <a:pt x="2443" y="4530"/>
                </a:lnTo>
                <a:lnTo>
                  <a:pt x="2499" y="4418"/>
                </a:lnTo>
                <a:lnTo>
                  <a:pt x="2536" y="4287"/>
                </a:lnTo>
                <a:lnTo>
                  <a:pt x="2573" y="4157"/>
                </a:lnTo>
                <a:lnTo>
                  <a:pt x="2592" y="4026"/>
                </a:lnTo>
                <a:lnTo>
                  <a:pt x="2592" y="3896"/>
                </a:lnTo>
                <a:lnTo>
                  <a:pt x="2592" y="1305"/>
                </a:lnTo>
                <a:lnTo>
                  <a:pt x="2592" y="1174"/>
                </a:lnTo>
                <a:lnTo>
                  <a:pt x="2573" y="1025"/>
                </a:lnTo>
                <a:lnTo>
                  <a:pt x="2536" y="913"/>
                </a:lnTo>
                <a:lnTo>
                  <a:pt x="2499" y="783"/>
                </a:lnTo>
                <a:lnTo>
                  <a:pt x="2443" y="671"/>
                </a:lnTo>
                <a:lnTo>
                  <a:pt x="2368" y="559"/>
                </a:lnTo>
                <a:lnTo>
                  <a:pt x="2294" y="466"/>
                </a:lnTo>
                <a:lnTo>
                  <a:pt x="2200" y="373"/>
                </a:lnTo>
                <a:lnTo>
                  <a:pt x="2107" y="280"/>
                </a:lnTo>
                <a:lnTo>
                  <a:pt x="2014" y="205"/>
                </a:lnTo>
                <a:lnTo>
                  <a:pt x="1902" y="149"/>
                </a:lnTo>
                <a:lnTo>
                  <a:pt x="1790" y="93"/>
                </a:lnTo>
                <a:lnTo>
                  <a:pt x="1660" y="56"/>
                </a:lnTo>
                <a:lnTo>
                  <a:pt x="1529" y="19"/>
                </a:lnTo>
                <a:lnTo>
                  <a:pt x="1399" y="0"/>
                </a:lnTo>
                <a:close/>
                <a:moveTo>
                  <a:pt x="3356" y="2237"/>
                </a:moveTo>
                <a:lnTo>
                  <a:pt x="3338" y="2255"/>
                </a:lnTo>
                <a:lnTo>
                  <a:pt x="3244" y="2405"/>
                </a:lnTo>
                <a:lnTo>
                  <a:pt x="3170" y="2554"/>
                </a:lnTo>
                <a:lnTo>
                  <a:pt x="3095" y="2703"/>
                </a:lnTo>
                <a:lnTo>
                  <a:pt x="3039" y="2852"/>
                </a:lnTo>
                <a:lnTo>
                  <a:pt x="3002" y="3001"/>
                </a:lnTo>
                <a:lnTo>
                  <a:pt x="2983" y="3169"/>
                </a:lnTo>
                <a:lnTo>
                  <a:pt x="2983" y="3337"/>
                </a:lnTo>
                <a:lnTo>
                  <a:pt x="2983" y="3486"/>
                </a:lnTo>
                <a:lnTo>
                  <a:pt x="3002" y="3653"/>
                </a:lnTo>
                <a:lnTo>
                  <a:pt x="3039" y="3803"/>
                </a:lnTo>
                <a:lnTo>
                  <a:pt x="3077" y="3952"/>
                </a:lnTo>
                <a:lnTo>
                  <a:pt x="3132" y="4119"/>
                </a:lnTo>
                <a:lnTo>
                  <a:pt x="3207" y="4250"/>
                </a:lnTo>
                <a:lnTo>
                  <a:pt x="3300" y="4399"/>
                </a:lnTo>
                <a:lnTo>
                  <a:pt x="3393" y="4530"/>
                </a:lnTo>
                <a:lnTo>
                  <a:pt x="3524" y="4660"/>
                </a:lnTo>
                <a:lnTo>
                  <a:pt x="3636" y="4772"/>
                </a:lnTo>
                <a:lnTo>
                  <a:pt x="3785" y="4884"/>
                </a:lnTo>
                <a:lnTo>
                  <a:pt x="3915" y="4958"/>
                </a:lnTo>
                <a:lnTo>
                  <a:pt x="4064" y="5033"/>
                </a:lnTo>
                <a:lnTo>
                  <a:pt x="4214" y="5089"/>
                </a:lnTo>
                <a:lnTo>
                  <a:pt x="4363" y="5145"/>
                </a:lnTo>
                <a:lnTo>
                  <a:pt x="4530" y="5182"/>
                </a:lnTo>
                <a:lnTo>
                  <a:pt x="4680" y="5201"/>
                </a:lnTo>
                <a:lnTo>
                  <a:pt x="4847" y="5201"/>
                </a:lnTo>
                <a:lnTo>
                  <a:pt x="5015" y="5182"/>
                </a:lnTo>
                <a:lnTo>
                  <a:pt x="5164" y="5163"/>
                </a:lnTo>
                <a:lnTo>
                  <a:pt x="5332" y="5126"/>
                </a:lnTo>
                <a:lnTo>
                  <a:pt x="5481" y="5070"/>
                </a:lnTo>
                <a:lnTo>
                  <a:pt x="5630" y="5014"/>
                </a:lnTo>
                <a:lnTo>
                  <a:pt x="5779" y="4940"/>
                </a:lnTo>
                <a:lnTo>
                  <a:pt x="5910" y="4846"/>
                </a:lnTo>
                <a:lnTo>
                  <a:pt x="5928" y="4809"/>
                </a:lnTo>
                <a:lnTo>
                  <a:pt x="5947" y="4772"/>
                </a:lnTo>
                <a:lnTo>
                  <a:pt x="5947" y="4735"/>
                </a:lnTo>
                <a:lnTo>
                  <a:pt x="5928" y="4697"/>
                </a:lnTo>
                <a:lnTo>
                  <a:pt x="3468" y="2255"/>
                </a:lnTo>
                <a:lnTo>
                  <a:pt x="3431" y="22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89" name="Google Shape;489;g2b975a0ff47_0_15897"/>
          <p:cNvSpPr/>
          <p:nvPr/>
        </p:nvSpPr>
        <p:spPr>
          <a:xfrm>
            <a:off x="7730648" y="2572776"/>
            <a:ext cx="164752" cy="165269"/>
          </a:xfrm>
          <a:custGeom>
            <a:avLst/>
            <a:gdLst/>
            <a:ahLst/>
            <a:cxnLst/>
            <a:rect l="l" t="t" r="r" b="b"/>
            <a:pathLst>
              <a:path w="5742" h="5760" extrusionOk="0">
                <a:moveTo>
                  <a:pt x="2871" y="0"/>
                </a:moveTo>
                <a:lnTo>
                  <a:pt x="2573" y="19"/>
                </a:lnTo>
                <a:lnTo>
                  <a:pt x="2294" y="56"/>
                </a:lnTo>
                <a:lnTo>
                  <a:pt x="2014" y="131"/>
                </a:lnTo>
                <a:lnTo>
                  <a:pt x="1753" y="224"/>
                </a:lnTo>
                <a:lnTo>
                  <a:pt x="1492" y="354"/>
                </a:lnTo>
                <a:lnTo>
                  <a:pt x="1268" y="485"/>
                </a:lnTo>
                <a:lnTo>
                  <a:pt x="1045" y="652"/>
                </a:lnTo>
                <a:lnTo>
                  <a:pt x="840" y="839"/>
                </a:lnTo>
                <a:lnTo>
                  <a:pt x="653" y="1044"/>
                </a:lnTo>
                <a:lnTo>
                  <a:pt x="485" y="1268"/>
                </a:lnTo>
                <a:lnTo>
                  <a:pt x="336" y="1510"/>
                </a:lnTo>
                <a:lnTo>
                  <a:pt x="225" y="1752"/>
                </a:lnTo>
                <a:lnTo>
                  <a:pt x="113" y="2013"/>
                </a:lnTo>
                <a:lnTo>
                  <a:pt x="57" y="2293"/>
                </a:lnTo>
                <a:lnTo>
                  <a:pt x="1" y="2591"/>
                </a:lnTo>
                <a:lnTo>
                  <a:pt x="1" y="2871"/>
                </a:lnTo>
                <a:lnTo>
                  <a:pt x="1" y="3113"/>
                </a:lnTo>
                <a:lnTo>
                  <a:pt x="20" y="3318"/>
                </a:lnTo>
                <a:lnTo>
                  <a:pt x="75" y="3542"/>
                </a:lnTo>
                <a:lnTo>
                  <a:pt x="131" y="3747"/>
                </a:lnTo>
                <a:lnTo>
                  <a:pt x="206" y="3952"/>
                </a:lnTo>
                <a:lnTo>
                  <a:pt x="280" y="4157"/>
                </a:lnTo>
                <a:lnTo>
                  <a:pt x="392" y="4343"/>
                </a:lnTo>
                <a:lnTo>
                  <a:pt x="504" y="4511"/>
                </a:lnTo>
                <a:lnTo>
                  <a:pt x="635" y="4679"/>
                </a:lnTo>
                <a:lnTo>
                  <a:pt x="765" y="4846"/>
                </a:lnTo>
                <a:lnTo>
                  <a:pt x="914" y="4996"/>
                </a:lnTo>
                <a:lnTo>
                  <a:pt x="1082" y="5126"/>
                </a:lnTo>
                <a:lnTo>
                  <a:pt x="1250" y="5257"/>
                </a:lnTo>
                <a:lnTo>
                  <a:pt x="1436" y="5368"/>
                </a:lnTo>
                <a:lnTo>
                  <a:pt x="1623" y="5480"/>
                </a:lnTo>
                <a:lnTo>
                  <a:pt x="1828" y="5555"/>
                </a:lnTo>
                <a:lnTo>
                  <a:pt x="1809" y="5368"/>
                </a:lnTo>
                <a:lnTo>
                  <a:pt x="1790" y="5145"/>
                </a:lnTo>
                <a:lnTo>
                  <a:pt x="1809" y="4940"/>
                </a:lnTo>
                <a:lnTo>
                  <a:pt x="1828" y="4735"/>
                </a:lnTo>
                <a:lnTo>
                  <a:pt x="2163" y="3299"/>
                </a:lnTo>
                <a:lnTo>
                  <a:pt x="2126" y="3187"/>
                </a:lnTo>
                <a:lnTo>
                  <a:pt x="2089" y="3057"/>
                </a:lnTo>
                <a:lnTo>
                  <a:pt x="2089" y="2871"/>
                </a:lnTo>
                <a:lnTo>
                  <a:pt x="2089" y="2740"/>
                </a:lnTo>
                <a:lnTo>
                  <a:pt x="2126" y="2591"/>
                </a:lnTo>
                <a:lnTo>
                  <a:pt x="2163" y="2479"/>
                </a:lnTo>
                <a:lnTo>
                  <a:pt x="2238" y="2367"/>
                </a:lnTo>
                <a:lnTo>
                  <a:pt x="2312" y="2293"/>
                </a:lnTo>
                <a:lnTo>
                  <a:pt x="2405" y="2237"/>
                </a:lnTo>
                <a:lnTo>
                  <a:pt x="2499" y="2200"/>
                </a:lnTo>
                <a:lnTo>
                  <a:pt x="2610" y="2181"/>
                </a:lnTo>
                <a:lnTo>
                  <a:pt x="2685" y="2181"/>
                </a:lnTo>
                <a:lnTo>
                  <a:pt x="2760" y="2218"/>
                </a:lnTo>
                <a:lnTo>
                  <a:pt x="2834" y="2255"/>
                </a:lnTo>
                <a:lnTo>
                  <a:pt x="2871" y="2293"/>
                </a:lnTo>
                <a:lnTo>
                  <a:pt x="2909" y="2349"/>
                </a:lnTo>
                <a:lnTo>
                  <a:pt x="2946" y="2423"/>
                </a:lnTo>
                <a:lnTo>
                  <a:pt x="2965" y="2498"/>
                </a:lnTo>
                <a:lnTo>
                  <a:pt x="2965" y="2591"/>
                </a:lnTo>
                <a:lnTo>
                  <a:pt x="2965" y="2684"/>
                </a:lnTo>
                <a:lnTo>
                  <a:pt x="2946" y="2796"/>
                </a:lnTo>
                <a:lnTo>
                  <a:pt x="2871" y="3020"/>
                </a:lnTo>
                <a:lnTo>
                  <a:pt x="2797" y="3281"/>
                </a:lnTo>
                <a:lnTo>
                  <a:pt x="2722" y="3542"/>
                </a:lnTo>
                <a:lnTo>
                  <a:pt x="2722" y="3653"/>
                </a:lnTo>
                <a:lnTo>
                  <a:pt x="2722" y="3747"/>
                </a:lnTo>
                <a:lnTo>
                  <a:pt x="2760" y="3840"/>
                </a:lnTo>
                <a:lnTo>
                  <a:pt x="2815" y="3914"/>
                </a:lnTo>
                <a:lnTo>
                  <a:pt x="2871" y="3970"/>
                </a:lnTo>
                <a:lnTo>
                  <a:pt x="2965" y="4026"/>
                </a:lnTo>
                <a:lnTo>
                  <a:pt x="3058" y="4045"/>
                </a:lnTo>
                <a:lnTo>
                  <a:pt x="3151" y="4064"/>
                </a:lnTo>
                <a:lnTo>
                  <a:pt x="3244" y="4045"/>
                </a:lnTo>
                <a:lnTo>
                  <a:pt x="3337" y="4026"/>
                </a:lnTo>
                <a:lnTo>
                  <a:pt x="3431" y="4008"/>
                </a:lnTo>
                <a:lnTo>
                  <a:pt x="3505" y="3970"/>
                </a:lnTo>
                <a:lnTo>
                  <a:pt x="3598" y="3914"/>
                </a:lnTo>
                <a:lnTo>
                  <a:pt x="3673" y="3840"/>
                </a:lnTo>
                <a:lnTo>
                  <a:pt x="3803" y="3691"/>
                </a:lnTo>
                <a:lnTo>
                  <a:pt x="3915" y="3504"/>
                </a:lnTo>
                <a:lnTo>
                  <a:pt x="3990" y="3281"/>
                </a:lnTo>
                <a:lnTo>
                  <a:pt x="4046" y="3020"/>
                </a:lnTo>
                <a:lnTo>
                  <a:pt x="4064" y="2740"/>
                </a:lnTo>
                <a:lnTo>
                  <a:pt x="4046" y="2610"/>
                </a:lnTo>
                <a:lnTo>
                  <a:pt x="4046" y="2498"/>
                </a:lnTo>
                <a:lnTo>
                  <a:pt x="4008" y="2386"/>
                </a:lnTo>
                <a:lnTo>
                  <a:pt x="3971" y="2274"/>
                </a:lnTo>
                <a:lnTo>
                  <a:pt x="3915" y="2162"/>
                </a:lnTo>
                <a:lnTo>
                  <a:pt x="3859" y="2069"/>
                </a:lnTo>
                <a:lnTo>
                  <a:pt x="3803" y="1976"/>
                </a:lnTo>
                <a:lnTo>
                  <a:pt x="3729" y="1901"/>
                </a:lnTo>
                <a:lnTo>
                  <a:pt x="3636" y="1827"/>
                </a:lnTo>
                <a:lnTo>
                  <a:pt x="3542" y="1752"/>
                </a:lnTo>
                <a:lnTo>
                  <a:pt x="3449" y="1696"/>
                </a:lnTo>
                <a:lnTo>
                  <a:pt x="3337" y="1659"/>
                </a:lnTo>
                <a:lnTo>
                  <a:pt x="3226" y="1622"/>
                </a:lnTo>
                <a:lnTo>
                  <a:pt x="3114" y="1603"/>
                </a:lnTo>
                <a:lnTo>
                  <a:pt x="2983" y="1584"/>
                </a:lnTo>
                <a:lnTo>
                  <a:pt x="2853" y="1566"/>
                </a:lnTo>
                <a:lnTo>
                  <a:pt x="2704" y="1584"/>
                </a:lnTo>
                <a:lnTo>
                  <a:pt x="2573" y="1603"/>
                </a:lnTo>
                <a:lnTo>
                  <a:pt x="2443" y="1640"/>
                </a:lnTo>
                <a:lnTo>
                  <a:pt x="2312" y="1678"/>
                </a:lnTo>
                <a:lnTo>
                  <a:pt x="2200" y="1734"/>
                </a:lnTo>
                <a:lnTo>
                  <a:pt x="2089" y="1808"/>
                </a:lnTo>
                <a:lnTo>
                  <a:pt x="1995" y="1883"/>
                </a:lnTo>
                <a:lnTo>
                  <a:pt x="1902" y="1957"/>
                </a:lnTo>
                <a:lnTo>
                  <a:pt x="1828" y="2050"/>
                </a:lnTo>
                <a:lnTo>
                  <a:pt x="1753" y="2144"/>
                </a:lnTo>
                <a:lnTo>
                  <a:pt x="1697" y="2255"/>
                </a:lnTo>
                <a:lnTo>
                  <a:pt x="1641" y="2349"/>
                </a:lnTo>
                <a:lnTo>
                  <a:pt x="1585" y="2591"/>
                </a:lnTo>
                <a:lnTo>
                  <a:pt x="1567" y="2815"/>
                </a:lnTo>
                <a:lnTo>
                  <a:pt x="1567" y="3001"/>
                </a:lnTo>
                <a:lnTo>
                  <a:pt x="1623" y="3187"/>
                </a:lnTo>
                <a:lnTo>
                  <a:pt x="1697" y="3355"/>
                </a:lnTo>
                <a:lnTo>
                  <a:pt x="1772" y="3486"/>
                </a:lnTo>
                <a:lnTo>
                  <a:pt x="1790" y="3523"/>
                </a:lnTo>
                <a:lnTo>
                  <a:pt x="1790" y="3560"/>
                </a:lnTo>
                <a:lnTo>
                  <a:pt x="1716" y="3877"/>
                </a:lnTo>
                <a:lnTo>
                  <a:pt x="1697" y="3914"/>
                </a:lnTo>
                <a:lnTo>
                  <a:pt x="1678" y="3933"/>
                </a:lnTo>
                <a:lnTo>
                  <a:pt x="1641" y="3933"/>
                </a:lnTo>
                <a:lnTo>
                  <a:pt x="1623" y="3914"/>
                </a:lnTo>
                <a:lnTo>
                  <a:pt x="1492" y="3840"/>
                </a:lnTo>
                <a:lnTo>
                  <a:pt x="1380" y="3747"/>
                </a:lnTo>
                <a:lnTo>
                  <a:pt x="1268" y="3616"/>
                </a:lnTo>
                <a:lnTo>
                  <a:pt x="1194" y="3467"/>
                </a:lnTo>
                <a:lnTo>
                  <a:pt x="1119" y="3299"/>
                </a:lnTo>
                <a:lnTo>
                  <a:pt x="1063" y="3132"/>
                </a:lnTo>
                <a:lnTo>
                  <a:pt x="1045" y="2964"/>
                </a:lnTo>
                <a:lnTo>
                  <a:pt x="1026" y="2815"/>
                </a:lnTo>
                <a:lnTo>
                  <a:pt x="1045" y="2647"/>
                </a:lnTo>
                <a:lnTo>
                  <a:pt x="1063" y="2479"/>
                </a:lnTo>
                <a:lnTo>
                  <a:pt x="1101" y="2311"/>
                </a:lnTo>
                <a:lnTo>
                  <a:pt x="1157" y="2162"/>
                </a:lnTo>
                <a:lnTo>
                  <a:pt x="1212" y="1995"/>
                </a:lnTo>
                <a:lnTo>
                  <a:pt x="1306" y="1864"/>
                </a:lnTo>
                <a:lnTo>
                  <a:pt x="1399" y="1715"/>
                </a:lnTo>
                <a:lnTo>
                  <a:pt x="1511" y="1603"/>
                </a:lnTo>
                <a:lnTo>
                  <a:pt x="1641" y="1491"/>
                </a:lnTo>
                <a:lnTo>
                  <a:pt x="1790" y="1379"/>
                </a:lnTo>
                <a:lnTo>
                  <a:pt x="1939" y="1286"/>
                </a:lnTo>
                <a:lnTo>
                  <a:pt x="2107" y="1212"/>
                </a:lnTo>
                <a:lnTo>
                  <a:pt x="2294" y="1156"/>
                </a:lnTo>
                <a:lnTo>
                  <a:pt x="2499" y="1100"/>
                </a:lnTo>
                <a:lnTo>
                  <a:pt x="2704" y="1081"/>
                </a:lnTo>
                <a:lnTo>
                  <a:pt x="2927" y="1063"/>
                </a:lnTo>
                <a:lnTo>
                  <a:pt x="3114" y="1081"/>
                </a:lnTo>
                <a:lnTo>
                  <a:pt x="3300" y="1100"/>
                </a:lnTo>
                <a:lnTo>
                  <a:pt x="3468" y="1137"/>
                </a:lnTo>
                <a:lnTo>
                  <a:pt x="3636" y="1193"/>
                </a:lnTo>
                <a:lnTo>
                  <a:pt x="3785" y="1268"/>
                </a:lnTo>
                <a:lnTo>
                  <a:pt x="3934" y="1342"/>
                </a:lnTo>
                <a:lnTo>
                  <a:pt x="4064" y="1435"/>
                </a:lnTo>
                <a:lnTo>
                  <a:pt x="4195" y="1547"/>
                </a:lnTo>
                <a:lnTo>
                  <a:pt x="4307" y="1659"/>
                </a:lnTo>
                <a:lnTo>
                  <a:pt x="4400" y="1789"/>
                </a:lnTo>
                <a:lnTo>
                  <a:pt x="4493" y="1920"/>
                </a:lnTo>
                <a:lnTo>
                  <a:pt x="4568" y="2069"/>
                </a:lnTo>
                <a:lnTo>
                  <a:pt x="4624" y="2218"/>
                </a:lnTo>
                <a:lnTo>
                  <a:pt x="4679" y="2386"/>
                </a:lnTo>
                <a:lnTo>
                  <a:pt x="4698" y="2554"/>
                </a:lnTo>
                <a:lnTo>
                  <a:pt x="4698" y="2721"/>
                </a:lnTo>
                <a:lnTo>
                  <a:pt x="4698" y="2908"/>
                </a:lnTo>
                <a:lnTo>
                  <a:pt x="4679" y="3094"/>
                </a:lnTo>
                <a:lnTo>
                  <a:pt x="4642" y="3262"/>
                </a:lnTo>
                <a:lnTo>
                  <a:pt x="4586" y="3430"/>
                </a:lnTo>
                <a:lnTo>
                  <a:pt x="4530" y="3579"/>
                </a:lnTo>
                <a:lnTo>
                  <a:pt x="4456" y="3728"/>
                </a:lnTo>
                <a:lnTo>
                  <a:pt x="4381" y="3877"/>
                </a:lnTo>
                <a:lnTo>
                  <a:pt x="4288" y="3989"/>
                </a:lnTo>
                <a:lnTo>
                  <a:pt x="4176" y="4119"/>
                </a:lnTo>
                <a:lnTo>
                  <a:pt x="4064" y="4213"/>
                </a:lnTo>
                <a:lnTo>
                  <a:pt x="3953" y="4306"/>
                </a:lnTo>
                <a:lnTo>
                  <a:pt x="3803" y="4380"/>
                </a:lnTo>
                <a:lnTo>
                  <a:pt x="3673" y="4436"/>
                </a:lnTo>
                <a:lnTo>
                  <a:pt x="3524" y="4474"/>
                </a:lnTo>
                <a:lnTo>
                  <a:pt x="3375" y="4511"/>
                </a:lnTo>
                <a:lnTo>
                  <a:pt x="3095" y="4511"/>
                </a:lnTo>
                <a:lnTo>
                  <a:pt x="3002" y="4492"/>
                </a:lnTo>
                <a:lnTo>
                  <a:pt x="2909" y="4455"/>
                </a:lnTo>
                <a:lnTo>
                  <a:pt x="2815" y="4418"/>
                </a:lnTo>
                <a:lnTo>
                  <a:pt x="2722" y="4362"/>
                </a:lnTo>
                <a:lnTo>
                  <a:pt x="2648" y="4306"/>
                </a:lnTo>
                <a:lnTo>
                  <a:pt x="2592" y="4250"/>
                </a:lnTo>
                <a:lnTo>
                  <a:pt x="2555" y="4194"/>
                </a:lnTo>
                <a:lnTo>
                  <a:pt x="2368" y="4865"/>
                </a:lnTo>
                <a:lnTo>
                  <a:pt x="2312" y="5070"/>
                </a:lnTo>
                <a:lnTo>
                  <a:pt x="2219" y="5275"/>
                </a:lnTo>
                <a:lnTo>
                  <a:pt x="2014" y="5629"/>
                </a:lnTo>
                <a:lnTo>
                  <a:pt x="2219" y="5685"/>
                </a:lnTo>
                <a:lnTo>
                  <a:pt x="2424" y="5723"/>
                </a:lnTo>
                <a:lnTo>
                  <a:pt x="2648" y="5741"/>
                </a:lnTo>
                <a:lnTo>
                  <a:pt x="2871" y="5760"/>
                </a:lnTo>
                <a:lnTo>
                  <a:pt x="3170" y="5741"/>
                </a:lnTo>
                <a:lnTo>
                  <a:pt x="3449" y="5704"/>
                </a:lnTo>
                <a:lnTo>
                  <a:pt x="3729" y="5629"/>
                </a:lnTo>
                <a:lnTo>
                  <a:pt x="3990" y="5536"/>
                </a:lnTo>
                <a:lnTo>
                  <a:pt x="4232" y="5406"/>
                </a:lnTo>
                <a:lnTo>
                  <a:pt x="4474" y="5257"/>
                </a:lnTo>
                <a:lnTo>
                  <a:pt x="4698" y="5107"/>
                </a:lnTo>
                <a:lnTo>
                  <a:pt x="4903" y="4921"/>
                </a:lnTo>
                <a:lnTo>
                  <a:pt x="5090" y="4716"/>
                </a:lnTo>
                <a:lnTo>
                  <a:pt x="5257" y="4492"/>
                </a:lnTo>
                <a:lnTo>
                  <a:pt x="5406" y="4250"/>
                </a:lnTo>
                <a:lnTo>
                  <a:pt x="5518" y="3989"/>
                </a:lnTo>
                <a:lnTo>
                  <a:pt x="5611" y="3728"/>
                </a:lnTo>
                <a:lnTo>
                  <a:pt x="5686" y="3467"/>
                </a:lnTo>
                <a:lnTo>
                  <a:pt x="5723" y="3169"/>
                </a:lnTo>
                <a:lnTo>
                  <a:pt x="5742" y="2871"/>
                </a:lnTo>
                <a:lnTo>
                  <a:pt x="5723" y="2591"/>
                </a:lnTo>
                <a:lnTo>
                  <a:pt x="5686" y="2293"/>
                </a:lnTo>
                <a:lnTo>
                  <a:pt x="5611" y="2013"/>
                </a:lnTo>
                <a:lnTo>
                  <a:pt x="5518" y="1752"/>
                </a:lnTo>
                <a:lnTo>
                  <a:pt x="5406" y="1510"/>
                </a:lnTo>
                <a:lnTo>
                  <a:pt x="5257" y="1268"/>
                </a:lnTo>
                <a:lnTo>
                  <a:pt x="5090" y="1044"/>
                </a:lnTo>
                <a:lnTo>
                  <a:pt x="4903" y="839"/>
                </a:lnTo>
                <a:lnTo>
                  <a:pt x="4698" y="652"/>
                </a:lnTo>
                <a:lnTo>
                  <a:pt x="4474" y="485"/>
                </a:lnTo>
                <a:lnTo>
                  <a:pt x="4232" y="354"/>
                </a:lnTo>
                <a:lnTo>
                  <a:pt x="3990" y="224"/>
                </a:lnTo>
                <a:lnTo>
                  <a:pt x="3729" y="131"/>
                </a:lnTo>
                <a:lnTo>
                  <a:pt x="3449" y="56"/>
                </a:lnTo>
                <a:lnTo>
                  <a:pt x="3170" y="19"/>
                </a:lnTo>
                <a:lnTo>
                  <a:pt x="287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0" name="Google Shape;490;g2b975a0ff47_0_15897"/>
          <p:cNvSpPr/>
          <p:nvPr/>
        </p:nvSpPr>
        <p:spPr>
          <a:xfrm>
            <a:off x="7286249" y="2572776"/>
            <a:ext cx="191494" cy="170634"/>
          </a:xfrm>
          <a:custGeom>
            <a:avLst/>
            <a:gdLst/>
            <a:ahLst/>
            <a:cxnLst/>
            <a:rect l="l" t="t" r="r" b="b"/>
            <a:pathLst>
              <a:path w="6674" h="5947" extrusionOk="0">
                <a:moveTo>
                  <a:pt x="2106" y="0"/>
                </a:moveTo>
                <a:lnTo>
                  <a:pt x="2013" y="19"/>
                </a:lnTo>
                <a:lnTo>
                  <a:pt x="1957" y="75"/>
                </a:lnTo>
                <a:lnTo>
                  <a:pt x="1920" y="149"/>
                </a:lnTo>
                <a:lnTo>
                  <a:pt x="1920" y="242"/>
                </a:lnTo>
                <a:lnTo>
                  <a:pt x="2498" y="2237"/>
                </a:lnTo>
                <a:lnTo>
                  <a:pt x="1305" y="2237"/>
                </a:lnTo>
                <a:lnTo>
                  <a:pt x="802" y="1566"/>
                </a:lnTo>
                <a:lnTo>
                  <a:pt x="727" y="1510"/>
                </a:lnTo>
                <a:lnTo>
                  <a:pt x="653" y="1491"/>
                </a:lnTo>
                <a:lnTo>
                  <a:pt x="187" y="1491"/>
                </a:lnTo>
                <a:lnTo>
                  <a:pt x="93" y="1510"/>
                </a:lnTo>
                <a:lnTo>
                  <a:pt x="37" y="1566"/>
                </a:lnTo>
                <a:lnTo>
                  <a:pt x="0" y="1640"/>
                </a:lnTo>
                <a:lnTo>
                  <a:pt x="0" y="1715"/>
                </a:lnTo>
                <a:lnTo>
                  <a:pt x="373" y="2964"/>
                </a:lnTo>
                <a:lnTo>
                  <a:pt x="0" y="4231"/>
                </a:lnTo>
                <a:lnTo>
                  <a:pt x="0" y="4306"/>
                </a:lnTo>
                <a:lnTo>
                  <a:pt x="37" y="4380"/>
                </a:lnTo>
                <a:lnTo>
                  <a:pt x="93" y="4436"/>
                </a:lnTo>
                <a:lnTo>
                  <a:pt x="187" y="4455"/>
                </a:lnTo>
                <a:lnTo>
                  <a:pt x="653" y="4455"/>
                </a:lnTo>
                <a:lnTo>
                  <a:pt x="727" y="4436"/>
                </a:lnTo>
                <a:lnTo>
                  <a:pt x="802" y="4380"/>
                </a:lnTo>
                <a:lnTo>
                  <a:pt x="1305" y="3709"/>
                </a:lnTo>
                <a:lnTo>
                  <a:pt x="2498" y="3709"/>
                </a:lnTo>
                <a:lnTo>
                  <a:pt x="1920" y="5704"/>
                </a:lnTo>
                <a:lnTo>
                  <a:pt x="1920" y="5797"/>
                </a:lnTo>
                <a:lnTo>
                  <a:pt x="1957" y="5872"/>
                </a:lnTo>
                <a:lnTo>
                  <a:pt x="2013" y="5928"/>
                </a:lnTo>
                <a:lnTo>
                  <a:pt x="2106" y="5946"/>
                </a:lnTo>
                <a:lnTo>
                  <a:pt x="2852" y="5946"/>
                </a:lnTo>
                <a:lnTo>
                  <a:pt x="2908" y="5928"/>
                </a:lnTo>
                <a:lnTo>
                  <a:pt x="2945" y="5909"/>
                </a:lnTo>
                <a:lnTo>
                  <a:pt x="2983" y="5890"/>
                </a:lnTo>
                <a:lnTo>
                  <a:pt x="3020" y="5853"/>
                </a:lnTo>
                <a:lnTo>
                  <a:pt x="4231" y="3709"/>
                </a:lnTo>
                <a:lnTo>
                  <a:pt x="5573" y="3709"/>
                </a:lnTo>
                <a:lnTo>
                  <a:pt x="5723" y="3691"/>
                </a:lnTo>
                <a:lnTo>
                  <a:pt x="5909" y="3653"/>
                </a:lnTo>
                <a:lnTo>
                  <a:pt x="6095" y="3579"/>
                </a:lnTo>
                <a:lnTo>
                  <a:pt x="6282" y="3504"/>
                </a:lnTo>
                <a:lnTo>
                  <a:pt x="6431" y="3393"/>
                </a:lnTo>
                <a:lnTo>
                  <a:pt x="6561" y="3262"/>
                </a:lnTo>
                <a:lnTo>
                  <a:pt x="6617" y="3187"/>
                </a:lnTo>
                <a:lnTo>
                  <a:pt x="6655" y="3113"/>
                </a:lnTo>
                <a:lnTo>
                  <a:pt x="6673" y="3038"/>
                </a:lnTo>
                <a:lnTo>
                  <a:pt x="6673" y="2964"/>
                </a:lnTo>
                <a:lnTo>
                  <a:pt x="6673" y="2889"/>
                </a:lnTo>
                <a:lnTo>
                  <a:pt x="6655" y="2815"/>
                </a:lnTo>
                <a:lnTo>
                  <a:pt x="6617" y="2759"/>
                </a:lnTo>
                <a:lnTo>
                  <a:pt x="6561" y="2684"/>
                </a:lnTo>
                <a:lnTo>
                  <a:pt x="6431" y="2554"/>
                </a:lnTo>
                <a:lnTo>
                  <a:pt x="6282" y="2442"/>
                </a:lnTo>
                <a:lnTo>
                  <a:pt x="6095" y="2349"/>
                </a:lnTo>
                <a:lnTo>
                  <a:pt x="5909" y="2293"/>
                </a:lnTo>
                <a:lnTo>
                  <a:pt x="5723" y="2237"/>
                </a:lnTo>
                <a:lnTo>
                  <a:pt x="4231" y="2237"/>
                </a:lnTo>
                <a:lnTo>
                  <a:pt x="3020" y="93"/>
                </a:lnTo>
                <a:lnTo>
                  <a:pt x="2983" y="56"/>
                </a:lnTo>
                <a:lnTo>
                  <a:pt x="2945" y="19"/>
                </a:lnTo>
                <a:lnTo>
                  <a:pt x="290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1" name="Google Shape;491;g2b975a0ff47_0_15897"/>
          <p:cNvSpPr/>
          <p:nvPr/>
        </p:nvSpPr>
        <p:spPr>
          <a:xfrm>
            <a:off x="6907611" y="2572776"/>
            <a:ext cx="127854" cy="170634"/>
          </a:xfrm>
          <a:custGeom>
            <a:avLst/>
            <a:gdLst/>
            <a:ahLst/>
            <a:cxnLst/>
            <a:rect l="l" t="t" r="r" b="b"/>
            <a:pathLst>
              <a:path w="4456" h="5947" extrusionOk="0">
                <a:moveTo>
                  <a:pt x="1063" y="0"/>
                </a:moveTo>
                <a:lnTo>
                  <a:pt x="988" y="19"/>
                </a:lnTo>
                <a:lnTo>
                  <a:pt x="914" y="56"/>
                </a:lnTo>
                <a:lnTo>
                  <a:pt x="858" y="93"/>
                </a:lnTo>
                <a:lnTo>
                  <a:pt x="820" y="149"/>
                </a:lnTo>
                <a:lnTo>
                  <a:pt x="783" y="224"/>
                </a:lnTo>
                <a:lnTo>
                  <a:pt x="746" y="298"/>
                </a:lnTo>
                <a:lnTo>
                  <a:pt x="746" y="373"/>
                </a:lnTo>
                <a:lnTo>
                  <a:pt x="746" y="1678"/>
                </a:lnTo>
                <a:lnTo>
                  <a:pt x="1491" y="1678"/>
                </a:lnTo>
                <a:lnTo>
                  <a:pt x="1491" y="373"/>
                </a:lnTo>
                <a:lnTo>
                  <a:pt x="1473" y="317"/>
                </a:lnTo>
                <a:lnTo>
                  <a:pt x="1454" y="242"/>
                </a:lnTo>
                <a:lnTo>
                  <a:pt x="1435" y="186"/>
                </a:lnTo>
                <a:lnTo>
                  <a:pt x="1380" y="131"/>
                </a:lnTo>
                <a:lnTo>
                  <a:pt x="1342" y="75"/>
                </a:lnTo>
                <a:lnTo>
                  <a:pt x="1286" y="37"/>
                </a:lnTo>
                <a:lnTo>
                  <a:pt x="1212" y="19"/>
                </a:lnTo>
                <a:lnTo>
                  <a:pt x="1137" y="0"/>
                </a:lnTo>
                <a:close/>
                <a:moveTo>
                  <a:pt x="3318" y="0"/>
                </a:moveTo>
                <a:lnTo>
                  <a:pt x="3243" y="19"/>
                </a:lnTo>
                <a:lnTo>
                  <a:pt x="3169" y="37"/>
                </a:lnTo>
                <a:lnTo>
                  <a:pt x="3113" y="75"/>
                </a:lnTo>
                <a:lnTo>
                  <a:pt x="3076" y="131"/>
                </a:lnTo>
                <a:lnTo>
                  <a:pt x="3020" y="186"/>
                </a:lnTo>
                <a:lnTo>
                  <a:pt x="3001" y="242"/>
                </a:lnTo>
                <a:lnTo>
                  <a:pt x="2983" y="317"/>
                </a:lnTo>
                <a:lnTo>
                  <a:pt x="2964" y="373"/>
                </a:lnTo>
                <a:lnTo>
                  <a:pt x="2964" y="1678"/>
                </a:lnTo>
                <a:lnTo>
                  <a:pt x="3709" y="1678"/>
                </a:lnTo>
                <a:lnTo>
                  <a:pt x="3709" y="373"/>
                </a:lnTo>
                <a:lnTo>
                  <a:pt x="3709" y="298"/>
                </a:lnTo>
                <a:lnTo>
                  <a:pt x="3672" y="224"/>
                </a:lnTo>
                <a:lnTo>
                  <a:pt x="3635" y="149"/>
                </a:lnTo>
                <a:lnTo>
                  <a:pt x="3598" y="93"/>
                </a:lnTo>
                <a:lnTo>
                  <a:pt x="3542" y="56"/>
                </a:lnTo>
                <a:lnTo>
                  <a:pt x="3467" y="19"/>
                </a:lnTo>
                <a:lnTo>
                  <a:pt x="3393" y="0"/>
                </a:lnTo>
                <a:close/>
                <a:moveTo>
                  <a:pt x="112" y="1864"/>
                </a:moveTo>
                <a:lnTo>
                  <a:pt x="56" y="1920"/>
                </a:lnTo>
                <a:lnTo>
                  <a:pt x="19" y="1976"/>
                </a:lnTo>
                <a:lnTo>
                  <a:pt x="0" y="2050"/>
                </a:lnTo>
                <a:lnTo>
                  <a:pt x="0" y="2423"/>
                </a:lnTo>
                <a:lnTo>
                  <a:pt x="19" y="2479"/>
                </a:lnTo>
                <a:lnTo>
                  <a:pt x="56" y="2554"/>
                </a:lnTo>
                <a:lnTo>
                  <a:pt x="112" y="2591"/>
                </a:lnTo>
                <a:lnTo>
                  <a:pt x="373" y="2591"/>
                </a:lnTo>
                <a:lnTo>
                  <a:pt x="373" y="2964"/>
                </a:lnTo>
                <a:lnTo>
                  <a:pt x="373" y="3132"/>
                </a:lnTo>
                <a:lnTo>
                  <a:pt x="392" y="3299"/>
                </a:lnTo>
                <a:lnTo>
                  <a:pt x="429" y="3448"/>
                </a:lnTo>
                <a:lnTo>
                  <a:pt x="485" y="3616"/>
                </a:lnTo>
                <a:lnTo>
                  <a:pt x="541" y="3765"/>
                </a:lnTo>
                <a:lnTo>
                  <a:pt x="615" y="3896"/>
                </a:lnTo>
                <a:lnTo>
                  <a:pt x="708" y="4026"/>
                </a:lnTo>
                <a:lnTo>
                  <a:pt x="802" y="4157"/>
                </a:lnTo>
                <a:lnTo>
                  <a:pt x="895" y="4269"/>
                </a:lnTo>
                <a:lnTo>
                  <a:pt x="1007" y="4380"/>
                </a:lnTo>
                <a:lnTo>
                  <a:pt x="1137" y="4474"/>
                </a:lnTo>
                <a:lnTo>
                  <a:pt x="1268" y="4567"/>
                </a:lnTo>
                <a:lnTo>
                  <a:pt x="1398" y="4641"/>
                </a:lnTo>
                <a:lnTo>
                  <a:pt x="1547" y="4697"/>
                </a:lnTo>
                <a:lnTo>
                  <a:pt x="1696" y="4753"/>
                </a:lnTo>
                <a:lnTo>
                  <a:pt x="1864" y="4791"/>
                </a:lnTo>
                <a:lnTo>
                  <a:pt x="1864" y="5946"/>
                </a:lnTo>
                <a:lnTo>
                  <a:pt x="2591" y="5946"/>
                </a:lnTo>
                <a:lnTo>
                  <a:pt x="2591" y="4791"/>
                </a:lnTo>
                <a:lnTo>
                  <a:pt x="2759" y="4753"/>
                </a:lnTo>
                <a:lnTo>
                  <a:pt x="2908" y="4697"/>
                </a:lnTo>
                <a:lnTo>
                  <a:pt x="3057" y="4641"/>
                </a:lnTo>
                <a:lnTo>
                  <a:pt x="3188" y="4567"/>
                </a:lnTo>
                <a:lnTo>
                  <a:pt x="3318" y="4474"/>
                </a:lnTo>
                <a:lnTo>
                  <a:pt x="3449" y="4380"/>
                </a:lnTo>
                <a:lnTo>
                  <a:pt x="3560" y="4269"/>
                </a:lnTo>
                <a:lnTo>
                  <a:pt x="3654" y="4157"/>
                </a:lnTo>
                <a:lnTo>
                  <a:pt x="3747" y="4026"/>
                </a:lnTo>
                <a:lnTo>
                  <a:pt x="3840" y="3896"/>
                </a:lnTo>
                <a:lnTo>
                  <a:pt x="3915" y="3765"/>
                </a:lnTo>
                <a:lnTo>
                  <a:pt x="3970" y="3616"/>
                </a:lnTo>
                <a:lnTo>
                  <a:pt x="4026" y="3448"/>
                </a:lnTo>
                <a:lnTo>
                  <a:pt x="4064" y="3299"/>
                </a:lnTo>
                <a:lnTo>
                  <a:pt x="4082" y="3132"/>
                </a:lnTo>
                <a:lnTo>
                  <a:pt x="4082" y="2964"/>
                </a:lnTo>
                <a:lnTo>
                  <a:pt x="4082" y="2591"/>
                </a:lnTo>
                <a:lnTo>
                  <a:pt x="4343" y="2591"/>
                </a:lnTo>
                <a:lnTo>
                  <a:pt x="4399" y="2554"/>
                </a:lnTo>
                <a:lnTo>
                  <a:pt x="4436" y="2479"/>
                </a:lnTo>
                <a:lnTo>
                  <a:pt x="4455" y="2423"/>
                </a:lnTo>
                <a:lnTo>
                  <a:pt x="4455" y="2050"/>
                </a:lnTo>
                <a:lnTo>
                  <a:pt x="4436" y="1976"/>
                </a:lnTo>
                <a:lnTo>
                  <a:pt x="4399" y="1920"/>
                </a:lnTo>
                <a:lnTo>
                  <a:pt x="4343" y="186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2" name="Google Shape;492;g2b975a0ff47_0_15897"/>
          <p:cNvSpPr/>
          <p:nvPr/>
        </p:nvSpPr>
        <p:spPr>
          <a:xfrm>
            <a:off x="6478705" y="2572776"/>
            <a:ext cx="170089" cy="170634"/>
          </a:xfrm>
          <a:custGeom>
            <a:avLst/>
            <a:gdLst/>
            <a:ahLst/>
            <a:cxnLst/>
            <a:rect l="l" t="t" r="r" b="b"/>
            <a:pathLst>
              <a:path w="5928" h="5947" extrusionOk="0">
                <a:moveTo>
                  <a:pt x="4828" y="746"/>
                </a:moveTo>
                <a:lnTo>
                  <a:pt x="4902" y="764"/>
                </a:lnTo>
                <a:lnTo>
                  <a:pt x="4958" y="783"/>
                </a:lnTo>
                <a:lnTo>
                  <a:pt x="5033" y="820"/>
                </a:lnTo>
                <a:lnTo>
                  <a:pt x="5089" y="857"/>
                </a:lnTo>
                <a:lnTo>
                  <a:pt x="5126" y="913"/>
                </a:lnTo>
                <a:lnTo>
                  <a:pt x="5163" y="969"/>
                </a:lnTo>
                <a:lnTo>
                  <a:pt x="5182" y="1044"/>
                </a:lnTo>
                <a:lnTo>
                  <a:pt x="5182" y="1118"/>
                </a:lnTo>
                <a:lnTo>
                  <a:pt x="5182" y="1193"/>
                </a:lnTo>
                <a:lnTo>
                  <a:pt x="5163" y="1268"/>
                </a:lnTo>
                <a:lnTo>
                  <a:pt x="5126" y="1323"/>
                </a:lnTo>
                <a:lnTo>
                  <a:pt x="5089" y="1379"/>
                </a:lnTo>
                <a:lnTo>
                  <a:pt x="5033" y="1435"/>
                </a:lnTo>
                <a:lnTo>
                  <a:pt x="4958" y="1454"/>
                </a:lnTo>
                <a:lnTo>
                  <a:pt x="4902" y="1491"/>
                </a:lnTo>
                <a:lnTo>
                  <a:pt x="4753" y="1491"/>
                </a:lnTo>
                <a:lnTo>
                  <a:pt x="4679" y="1454"/>
                </a:lnTo>
                <a:lnTo>
                  <a:pt x="4604" y="1435"/>
                </a:lnTo>
                <a:lnTo>
                  <a:pt x="4548" y="1379"/>
                </a:lnTo>
                <a:lnTo>
                  <a:pt x="4511" y="1323"/>
                </a:lnTo>
                <a:lnTo>
                  <a:pt x="4474" y="1268"/>
                </a:lnTo>
                <a:lnTo>
                  <a:pt x="4455" y="1193"/>
                </a:lnTo>
                <a:lnTo>
                  <a:pt x="4455" y="1118"/>
                </a:lnTo>
                <a:lnTo>
                  <a:pt x="4455" y="1044"/>
                </a:lnTo>
                <a:lnTo>
                  <a:pt x="4474" y="969"/>
                </a:lnTo>
                <a:lnTo>
                  <a:pt x="4511" y="913"/>
                </a:lnTo>
                <a:lnTo>
                  <a:pt x="4548" y="857"/>
                </a:lnTo>
                <a:lnTo>
                  <a:pt x="4604" y="820"/>
                </a:lnTo>
                <a:lnTo>
                  <a:pt x="4679" y="783"/>
                </a:lnTo>
                <a:lnTo>
                  <a:pt x="4753" y="764"/>
                </a:lnTo>
                <a:lnTo>
                  <a:pt x="4828" y="746"/>
                </a:lnTo>
                <a:close/>
                <a:moveTo>
                  <a:pt x="1100" y="3709"/>
                </a:moveTo>
                <a:lnTo>
                  <a:pt x="1174" y="3728"/>
                </a:lnTo>
                <a:lnTo>
                  <a:pt x="1249" y="3747"/>
                </a:lnTo>
                <a:lnTo>
                  <a:pt x="1323" y="3784"/>
                </a:lnTo>
                <a:lnTo>
                  <a:pt x="1379" y="3821"/>
                </a:lnTo>
                <a:lnTo>
                  <a:pt x="1417" y="3877"/>
                </a:lnTo>
                <a:lnTo>
                  <a:pt x="1454" y="3952"/>
                </a:lnTo>
                <a:lnTo>
                  <a:pt x="1473" y="4008"/>
                </a:lnTo>
                <a:lnTo>
                  <a:pt x="1473" y="4082"/>
                </a:lnTo>
                <a:lnTo>
                  <a:pt x="1473" y="4157"/>
                </a:lnTo>
                <a:lnTo>
                  <a:pt x="1454" y="4231"/>
                </a:lnTo>
                <a:lnTo>
                  <a:pt x="1417" y="4306"/>
                </a:lnTo>
                <a:lnTo>
                  <a:pt x="1379" y="4343"/>
                </a:lnTo>
                <a:lnTo>
                  <a:pt x="1323" y="4399"/>
                </a:lnTo>
                <a:lnTo>
                  <a:pt x="1249" y="4436"/>
                </a:lnTo>
                <a:lnTo>
                  <a:pt x="1174" y="4455"/>
                </a:lnTo>
                <a:lnTo>
                  <a:pt x="1025" y="4455"/>
                </a:lnTo>
                <a:lnTo>
                  <a:pt x="969" y="4436"/>
                </a:lnTo>
                <a:lnTo>
                  <a:pt x="895" y="4399"/>
                </a:lnTo>
                <a:lnTo>
                  <a:pt x="839" y="4343"/>
                </a:lnTo>
                <a:lnTo>
                  <a:pt x="802" y="4306"/>
                </a:lnTo>
                <a:lnTo>
                  <a:pt x="764" y="4231"/>
                </a:lnTo>
                <a:lnTo>
                  <a:pt x="746" y="4157"/>
                </a:lnTo>
                <a:lnTo>
                  <a:pt x="746" y="4082"/>
                </a:lnTo>
                <a:lnTo>
                  <a:pt x="746" y="4008"/>
                </a:lnTo>
                <a:lnTo>
                  <a:pt x="764" y="3952"/>
                </a:lnTo>
                <a:lnTo>
                  <a:pt x="802" y="3877"/>
                </a:lnTo>
                <a:lnTo>
                  <a:pt x="839" y="3821"/>
                </a:lnTo>
                <a:lnTo>
                  <a:pt x="895" y="3784"/>
                </a:lnTo>
                <a:lnTo>
                  <a:pt x="969" y="3747"/>
                </a:lnTo>
                <a:lnTo>
                  <a:pt x="1025" y="3728"/>
                </a:lnTo>
                <a:lnTo>
                  <a:pt x="1100" y="3709"/>
                </a:lnTo>
                <a:close/>
                <a:moveTo>
                  <a:pt x="988" y="2982"/>
                </a:moveTo>
                <a:lnTo>
                  <a:pt x="876" y="3001"/>
                </a:lnTo>
                <a:lnTo>
                  <a:pt x="671" y="3057"/>
                </a:lnTo>
                <a:lnTo>
                  <a:pt x="485" y="3169"/>
                </a:lnTo>
                <a:lnTo>
                  <a:pt x="317" y="3299"/>
                </a:lnTo>
                <a:lnTo>
                  <a:pt x="186" y="3467"/>
                </a:lnTo>
                <a:lnTo>
                  <a:pt x="75" y="3653"/>
                </a:lnTo>
                <a:lnTo>
                  <a:pt x="19" y="3859"/>
                </a:lnTo>
                <a:lnTo>
                  <a:pt x="0" y="3970"/>
                </a:lnTo>
                <a:lnTo>
                  <a:pt x="0" y="4082"/>
                </a:lnTo>
                <a:lnTo>
                  <a:pt x="0" y="4213"/>
                </a:lnTo>
                <a:lnTo>
                  <a:pt x="37" y="4343"/>
                </a:lnTo>
                <a:lnTo>
                  <a:pt x="93" y="4492"/>
                </a:lnTo>
                <a:lnTo>
                  <a:pt x="168" y="4641"/>
                </a:lnTo>
                <a:lnTo>
                  <a:pt x="354" y="4940"/>
                </a:lnTo>
                <a:lnTo>
                  <a:pt x="559" y="5257"/>
                </a:lnTo>
                <a:lnTo>
                  <a:pt x="764" y="5517"/>
                </a:lnTo>
                <a:lnTo>
                  <a:pt x="932" y="5741"/>
                </a:lnTo>
                <a:lnTo>
                  <a:pt x="1100" y="5946"/>
                </a:lnTo>
                <a:lnTo>
                  <a:pt x="1286" y="5741"/>
                </a:lnTo>
                <a:lnTo>
                  <a:pt x="1454" y="5517"/>
                </a:lnTo>
                <a:lnTo>
                  <a:pt x="1659" y="5257"/>
                </a:lnTo>
                <a:lnTo>
                  <a:pt x="1864" y="4940"/>
                </a:lnTo>
                <a:lnTo>
                  <a:pt x="2050" y="4641"/>
                </a:lnTo>
                <a:lnTo>
                  <a:pt x="2125" y="4492"/>
                </a:lnTo>
                <a:lnTo>
                  <a:pt x="2181" y="4343"/>
                </a:lnTo>
                <a:lnTo>
                  <a:pt x="2200" y="4213"/>
                </a:lnTo>
                <a:lnTo>
                  <a:pt x="2218" y="4082"/>
                </a:lnTo>
                <a:lnTo>
                  <a:pt x="2218" y="3970"/>
                </a:lnTo>
                <a:lnTo>
                  <a:pt x="2200" y="3859"/>
                </a:lnTo>
                <a:lnTo>
                  <a:pt x="2125" y="3653"/>
                </a:lnTo>
                <a:lnTo>
                  <a:pt x="2032" y="3467"/>
                </a:lnTo>
                <a:lnTo>
                  <a:pt x="1901" y="3299"/>
                </a:lnTo>
                <a:lnTo>
                  <a:pt x="1734" y="3169"/>
                </a:lnTo>
                <a:lnTo>
                  <a:pt x="1547" y="3057"/>
                </a:lnTo>
                <a:lnTo>
                  <a:pt x="1323" y="3001"/>
                </a:lnTo>
                <a:lnTo>
                  <a:pt x="1230" y="2982"/>
                </a:lnTo>
                <a:close/>
                <a:moveTo>
                  <a:pt x="4697" y="0"/>
                </a:moveTo>
                <a:lnTo>
                  <a:pt x="4604" y="19"/>
                </a:lnTo>
                <a:lnTo>
                  <a:pt x="4380" y="93"/>
                </a:lnTo>
                <a:lnTo>
                  <a:pt x="4194" y="186"/>
                </a:lnTo>
                <a:lnTo>
                  <a:pt x="4026" y="336"/>
                </a:lnTo>
                <a:lnTo>
                  <a:pt x="3896" y="485"/>
                </a:lnTo>
                <a:lnTo>
                  <a:pt x="3803" y="690"/>
                </a:lnTo>
                <a:lnTo>
                  <a:pt x="3728" y="895"/>
                </a:lnTo>
                <a:lnTo>
                  <a:pt x="3709" y="1007"/>
                </a:lnTo>
                <a:lnTo>
                  <a:pt x="3709" y="1118"/>
                </a:lnTo>
                <a:lnTo>
                  <a:pt x="3709" y="1230"/>
                </a:lnTo>
                <a:lnTo>
                  <a:pt x="3747" y="1361"/>
                </a:lnTo>
                <a:lnTo>
                  <a:pt x="3803" y="1491"/>
                </a:lnTo>
                <a:lnTo>
                  <a:pt x="3877" y="1640"/>
                </a:lnTo>
                <a:lnTo>
                  <a:pt x="4045" y="1939"/>
                </a:lnTo>
                <a:lnTo>
                  <a:pt x="4231" y="2237"/>
                </a:lnTo>
                <a:lnTo>
                  <a:pt x="3728" y="2237"/>
                </a:lnTo>
                <a:lnTo>
                  <a:pt x="3504" y="2255"/>
                </a:lnTo>
                <a:lnTo>
                  <a:pt x="3299" y="2311"/>
                </a:lnTo>
                <a:lnTo>
                  <a:pt x="3113" y="2405"/>
                </a:lnTo>
                <a:lnTo>
                  <a:pt x="2945" y="2535"/>
                </a:lnTo>
                <a:lnTo>
                  <a:pt x="2796" y="2703"/>
                </a:lnTo>
                <a:lnTo>
                  <a:pt x="2703" y="2871"/>
                </a:lnTo>
                <a:lnTo>
                  <a:pt x="2628" y="3076"/>
                </a:lnTo>
                <a:lnTo>
                  <a:pt x="2610" y="3187"/>
                </a:lnTo>
                <a:lnTo>
                  <a:pt x="2591" y="3299"/>
                </a:lnTo>
                <a:lnTo>
                  <a:pt x="2591" y="3411"/>
                </a:lnTo>
                <a:lnTo>
                  <a:pt x="2610" y="3523"/>
                </a:lnTo>
                <a:lnTo>
                  <a:pt x="2628" y="3635"/>
                </a:lnTo>
                <a:lnTo>
                  <a:pt x="2666" y="3747"/>
                </a:lnTo>
                <a:lnTo>
                  <a:pt x="2777" y="3952"/>
                </a:lnTo>
                <a:lnTo>
                  <a:pt x="2908" y="4119"/>
                </a:lnTo>
                <a:lnTo>
                  <a:pt x="3076" y="4250"/>
                </a:lnTo>
                <a:lnTo>
                  <a:pt x="3262" y="4362"/>
                </a:lnTo>
                <a:lnTo>
                  <a:pt x="3374" y="4399"/>
                </a:lnTo>
                <a:lnTo>
                  <a:pt x="3486" y="4436"/>
                </a:lnTo>
                <a:lnTo>
                  <a:pt x="3597" y="4455"/>
                </a:lnTo>
                <a:lnTo>
                  <a:pt x="4884" y="4455"/>
                </a:lnTo>
                <a:lnTo>
                  <a:pt x="4940" y="4474"/>
                </a:lnTo>
                <a:lnTo>
                  <a:pt x="5014" y="4511"/>
                </a:lnTo>
                <a:lnTo>
                  <a:pt x="5070" y="4548"/>
                </a:lnTo>
                <a:lnTo>
                  <a:pt x="5107" y="4604"/>
                </a:lnTo>
                <a:lnTo>
                  <a:pt x="5145" y="4660"/>
                </a:lnTo>
                <a:lnTo>
                  <a:pt x="5182" y="4716"/>
                </a:lnTo>
                <a:lnTo>
                  <a:pt x="5182" y="4791"/>
                </a:lnTo>
                <a:lnTo>
                  <a:pt x="5182" y="4865"/>
                </a:lnTo>
                <a:lnTo>
                  <a:pt x="5163" y="4940"/>
                </a:lnTo>
                <a:lnTo>
                  <a:pt x="5145" y="5014"/>
                </a:lnTo>
                <a:lnTo>
                  <a:pt x="5089" y="5070"/>
                </a:lnTo>
                <a:lnTo>
                  <a:pt x="5033" y="5126"/>
                </a:lnTo>
                <a:lnTo>
                  <a:pt x="4977" y="5163"/>
                </a:lnTo>
                <a:lnTo>
                  <a:pt x="4902" y="5182"/>
                </a:lnTo>
                <a:lnTo>
                  <a:pt x="4828" y="5201"/>
                </a:lnTo>
                <a:lnTo>
                  <a:pt x="2144" y="5201"/>
                </a:lnTo>
                <a:lnTo>
                  <a:pt x="1864" y="5611"/>
                </a:lnTo>
                <a:lnTo>
                  <a:pt x="1603" y="5946"/>
                </a:lnTo>
                <a:lnTo>
                  <a:pt x="4809" y="5946"/>
                </a:lnTo>
                <a:lnTo>
                  <a:pt x="5033" y="5928"/>
                </a:lnTo>
                <a:lnTo>
                  <a:pt x="5238" y="5853"/>
                </a:lnTo>
                <a:lnTo>
                  <a:pt x="5424" y="5760"/>
                </a:lnTo>
                <a:lnTo>
                  <a:pt x="5592" y="5629"/>
                </a:lnTo>
                <a:lnTo>
                  <a:pt x="5722" y="5480"/>
                </a:lnTo>
                <a:lnTo>
                  <a:pt x="5834" y="5294"/>
                </a:lnTo>
                <a:lnTo>
                  <a:pt x="5909" y="5089"/>
                </a:lnTo>
                <a:lnTo>
                  <a:pt x="5927" y="4977"/>
                </a:lnTo>
                <a:lnTo>
                  <a:pt x="5927" y="4865"/>
                </a:lnTo>
                <a:lnTo>
                  <a:pt x="5927" y="4753"/>
                </a:lnTo>
                <a:lnTo>
                  <a:pt x="5909" y="4641"/>
                </a:lnTo>
                <a:lnTo>
                  <a:pt x="5890" y="4530"/>
                </a:lnTo>
                <a:lnTo>
                  <a:pt x="5853" y="4418"/>
                </a:lnTo>
                <a:lnTo>
                  <a:pt x="5760" y="4231"/>
                </a:lnTo>
                <a:lnTo>
                  <a:pt x="5629" y="4045"/>
                </a:lnTo>
                <a:lnTo>
                  <a:pt x="5461" y="3914"/>
                </a:lnTo>
                <a:lnTo>
                  <a:pt x="5256" y="3803"/>
                </a:lnTo>
                <a:lnTo>
                  <a:pt x="5163" y="3765"/>
                </a:lnTo>
                <a:lnTo>
                  <a:pt x="5051" y="3728"/>
                </a:lnTo>
                <a:lnTo>
                  <a:pt x="4940" y="3728"/>
                </a:lnTo>
                <a:lnTo>
                  <a:pt x="4828" y="3709"/>
                </a:lnTo>
                <a:lnTo>
                  <a:pt x="3653" y="3709"/>
                </a:lnTo>
                <a:lnTo>
                  <a:pt x="3579" y="3691"/>
                </a:lnTo>
                <a:lnTo>
                  <a:pt x="3523" y="3653"/>
                </a:lnTo>
                <a:lnTo>
                  <a:pt x="3467" y="3616"/>
                </a:lnTo>
                <a:lnTo>
                  <a:pt x="3411" y="3560"/>
                </a:lnTo>
                <a:lnTo>
                  <a:pt x="3374" y="3504"/>
                </a:lnTo>
                <a:lnTo>
                  <a:pt x="3355" y="3448"/>
                </a:lnTo>
                <a:lnTo>
                  <a:pt x="3337" y="3374"/>
                </a:lnTo>
                <a:lnTo>
                  <a:pt x="3337" y="3299"/>
                </a:lnTo>
                <a:lnTo>
                  <a:pt x="3355" y="3225"/>
                </a:lnTo>
                <a:lnTo>
                  <a:pt x="3392" y="3150"/>
                </a:lnTo>
                <a:lnTo>
                  <a:pt x="3430" y="3094"/>
                </a:lnTo>
                <a:lnTo>
                  <a:pt x="3486" y="3038"/>
                </a:lnTo>
                <a:lnTo>
                  <a:pt x="3560" y="3001"/>
                </a:lnTo>
                <a:lnTo>
                  <a:pt x="3635" y="2982"/>
                </a:lnTo>
                <a:lnTo>
                  <a:pt x="3709" y="2964"/>
                </a:lnTo>
                <a:lnTo>
                  <a:pt x="4828" y="2964"/>
                </a:lnTo>
                <a:lnTo>
                  <a:pt x="4995" y="2759"/>
                </a:lnTo>
                <a:lnTo>
                  <a:pt x="5163" y="2554"/>
                </a:lnTo>
                <a:lnTo>
                  <a:pt x="5368" y="2274"/>
                </a:lnTo>
                <a:lnTo>
                  <a:pt x="5573" y="1976"/>
                </a:lnTo>
                <a:lnTo>
                  <a:pt x="5760" y="1659"/>
                </a:lnTo>
                <a:lnTo>
                  <a:pt x="5834" y="1510"/>
                </a:lnTo>
                <a:lnTo>
                  <a:pt x="5890" y="1379"/>
                </a:lnTo>
                <a:lnTo>
                  <a:pt x="5927" y="1230"/>
                </a:lnTo>
                <a:lnTo>
                  <a:pt x="5927" y="1118"/>
                </a:lnTo>
                <a:lnTo>
                  <a:pt x="5927" y="1007"/>
                </a:lnTo>
                <a:lnTo>
                  <a:pt x="5909" y="895"/>
                </a:lnTo>
                <a:lnTo>
                  <a:pt x="5853" y="690"/>
                </a:lnTo>
                <a:lnTo>
                  <a:pt x="5741" y="485"/>
                </a:lnTo>
                <a:lnTo>
                  <a:pt x="5611" y="336"/>
                </a:lnTo>
                <a:lnTo>
                  <a:pt x="5443" y="186"/>
                </a:lnTo>
                <a:lnTo>
                  <a:pt x="5256" y="93"/>
                </a:lnTo>
                <a:lnTo>
                  <a:pt x="5051" y="19"/>
                </a:lnTo>
                <a:lnTo>
                  <a:pt x="494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3" name="Google Shape;493;g2b975a0ff47_0_15897"/>
          <p:cNvSpPr/>
          <p:nvPr/>
        </p:nvSpPr>
        <p:spPr>
          <a:xfrm>
            <a:off x="6060472" y="2572776"/>
            <a:ext cx="138556" cy="170089"/>
          </a:xfrm>
          <a:custGeom>
            <a:avLst/>
            <a:gdLst/>
            <a:ahLst/>
            <a:cxnLst/>
            <a:rect l="l" t="t" r="r" b="b"/>
            <a:pathLst>
              <a:path w="4829" h="5928" extrusionOk="0">
                <a:moveTo>
                  <a:pt x="3151" y="0"/>
                </a:moveTo>
                <a:lnTo>
                  <a:pt x="3039" y="19"/>
                </a:lnTo>
                <a:lnTo>
                  <a:pt x="2946" y="37"/>
                </a:lnTo>
                <a:lnTo>
                  <a:pt x="2853" y="93"/>
                </a:lnTo>
                <a:lnTo>
                  <a:pt x="2759" y="168"/>
                </a:lnTo>
                <a:lnTo>
                  <a:pt x="2703" y="242"/>
                </a:lnTo>
                <a:lnTo>
                  <a:pt x="2648" y="336"/>
                </a:lnTo>
                <a:lnTo>
                  <a:pt x="2610" y="447"/>
                </a:lnTo>
                <a:lnTo>
                  <a:pt x="2610" y="559"/>
                </a:lnTo>
                <a:lnTo>
                  <a:pt x="2610" y="671"/>
                </a:lnTo>
                <a:lnTo>
                  <a:pt x="2648" y="783"/>
                </a:lnTo>
                <a:lnTo>
                  <a:pt x="2703" y="876"/>
                </a:lnTo>
                <a:lnTo>
                  <a:pt x="2759" y="951"/>
                </a:lnTo>
                <a:lnTo>
                  <a:pt x="2853" y="1025"/>
                </a:lnTo>
                <a:lnTo>
                  <a:pt x="2946" y="1063"/>
                </a:lnTo>
                <a:lnTo>
                  <a:pt x="3039" y="1100"/>
                </a:lnTo>
                <a:lnTo>
                  <a:pt x="3151" y="1118"/>
                </a:lnTo>
                <a:lnTo>
                  <a:pt x="3263" y="1100"/>
                </a:lnTo>
                <a:lnTo>
                  <a:pt x="3374" y="1063"/>
                </a:lnTo>
                <a:lnTo>
                  <a:pt x="3468" y="1025"/>
                </a:lnTo>
                <a:lnTo>
                  <a:pt x="3561" y="951"/>
                </a:lnTo>
                <a:lnTo>
                  <a:pt x="3617" y="876"/>
                </a:lnTo>
                <a:lnTo>
                  <a:pt x="3673" y="783"/>
                </a:lnTo>
                <a:lnTo>
                  <a:pt x="3710" y="671"/>
                </a:lnTo>
                <a:lnTo>
                  <a:pt x="3710" y="559"/>
                </a:lnTo>
                <a:lnTo>
                  <a:pt x="3710" y="447"/>
                </a:lnTo>
                <a:lnTo>
                  <a:pt x="3673" y="336"/>
                </a:lnTo>
                <a:lnTo>
                  <a:pt x="3617" y="242"/>
                </a:lnTo>
                <a:lnTo>
                  <a:pt x="3561" y="168"/>
                </a:lnTo>
                <a:lnTo>
                  <a:pt x="3468" y="93"/>
                </a:lnTo>
                <a:lnTo>
                  <a:pt x="3374" y="37"/>
                </a:lnTo>
                <a:lnTo>
                  <a:pt x="3263" y="19"/>
                </a:lnTo>
                <a:lnTo>
                  <a:pt x="3151" y="0"/>
                </a:lnTo>
                <a:close/>
                <a:moveTo>
                  <a:pt x="1324" y="3672"/>
                </a:moveTo>
                <a:lnTo>
                  <a:pt x="1156" y="4082"/>
                </a:lnTo>
                <a:lnTo>
                  <a:pt x="318" y="4082"/>
                </a:lnTo>
                <a:lnTo>
                  <a:pt x="243" y="4101"/>
                </a:lnTo>
                <a:lnTo>
                  <a:pt x="187" y="4138"/>
                </a:lnTo>
                <a:lnTo>
                  <a:pt x="131" y="4175"/>
                </a:lnTo>
                <a:lnTo>
                  <a:pt x="75" y="4231"/>
                </a:lnTo>
                <a:lnTo>
                  <a:pt x="38" y="4287"/>
                </a:lnTo>
                <a:lnTo>
                  <a:pt x="19" y="4343"/>
                </a:lnTo>
                <a:lnTo>
                  <a:pt x="1" y="4418"/>
                </a:lnTo>
                <a:lnTo>
                  <a:pt x="1" y="4511"/>
                </a:lnTo>
                <a:lnTo>
                  <a:pt x="19" y="4585"/>
                </a:lnTo>
                <a:lnTo>
                  <a:pt x="57" y="4641"/>
                </a:lnTo>
                <a:lnTo>
                  <a:pt x="94" y="4697"/>
                </a:lnTo>
                <a:lnTo>
                  <a:pt x="150" y="4753"/>
                </a:lnTo>
                <a:lnTo>
                  <a:pt x="224" y="4791"/>
                </a:lnTo>
                <a:lnTo>
                  <a:pt x="299" y="4809"/>
                </a:lnTo>
                <a:lnTo>
                  <a:pt x="373" y="4828"/>
                </a:lnTo>
                <a:lnTo>
                  <a:pt x="1268" y="4828"/>
                </a:lnTo>
                <a:lnTo>
                  <a:pt x="1361" y="4809"/>
                </a:lnTo>
                <a:lnTo>
                  <a:pt x="1436" y="4791"/>
                </a:lnTo>
                <a:lnTo>
                  <a:pt x="1510" y="4772"/>
                </a:lnTo>
                <a:lnTo>
                  <a:pt x="1585" y="4735"/>
                </a:lnTo>
                <a:lnTo>
                  <a:pt x="1641" y="4679"/>
                </a:lnTo>
                <a:lnTo>
                  <a:pt x="1697" y="4623"/>
                </a:lnTo>
                <a:lnTo>
                  <a:pt x="1753" y="4567"/>
                </a:lnTo>
                <a:lnTo>
                  <a:pt x="1790" y="4492"/>
                </a:lnTo>
                <a:lnTo>
                  <a:pt x="1883" y="4250"/>
                </a:lnTo>
                <a:lnTo>
                  <a:pt x="1771" y="4175"/>
                </a:lnTo>
                <a:lnTo>
                  <a:pt x="1622" y="4082"/>
                </a:lnTo>
                <a:lnTo>
                  <a:pt x="1510" y="3952"/>
                </a:lnTo>
                <a:lnTo>
                  <a:pt x="1399" y="3821"/>
                </a:lnTo>
                <a:lnTo>
                  <a:pt x="1324" y="3672"/>
                </a:lnTo>
                <a:close/>
                <a:moveTo>
                  <a:pt x="1734" y="1118"/>
                </a:moveTo>
                <a:lnTo>
                  <a:pt x="1604" y="1137"/>
                </a:lnTo>
                <a:lnTo>
                  <a:pt x="1492" y="1174"/>
                </a:lnTo>
                <a:lnTo>
                  <a:pt x="1380" y="1212"/>
                </a:lnTo>
                <a:lnTo>
                  <a:pt x="1268" y="1268"/>
                </a:lnTo>
                <a:lnTo>
                  <a:pt x="1156" y="1342"/>
                </a:lnTo>
                <a:lnTo>
                  <a:pt x="709" y="1696"/>
                </a:lnTo>
                <a:lnTo>
                  <a:pt x="653" y="1752"/>
                </a:lnTo>
                <a:lnTo>
                  <a:pt x="616" y="1808"/>
                </a:lnTo>
                <a:lnTo>
                  <a:pt x="578" y="1864"/>
                </a:lnTo>
                <a:lnTo>
                  <a:pt x="560" y="1939"/>
                </a:lnTo>
                <a:lnTo>
                  <a:pt x="560" y="2013"/>
                </a:lnTo>
                <a:lnTo>
                  <a:pt x="578" y="2088"/>
                </a:lnTo>
                <a:lnTo>
                  <a:pt x="597" y="2144"/>
                </a:lnTo>
                <a:lnTo>
                  <a:pt x="634" y="2218"/>
                </a:lnTo>
                <a:lnTo>
                  <a:pt x="690" y="2274"/>
                </a:lnTo>
                <a:lnTo>
                  <a:pt x="746" y="2311"/>
                </a:lnTo>
                <a:lnTo>
                  <a:pt x="821" y="2330"/>
                </a:lnTo>
                <a:lnTo>
                  <a:pt x="877" y="2349"/>
                </a:lnTo>
                <a:lnTo>
                  <a:pt x="1026" y="2349"/>
                </a:lnTo>
                <a:lnTo>
                  <a:pt x="1100" y="2330"/>
                </a:lnTo>
                <a:lnTo>
                  <a:pt x="1156" y="2274"/>
                </a:lnTo>
                <a:lnTo>
                  <a:pt x="1622" y="1920"/>
                </a:lnTo>
                <a:lnTo>
                  <a:pt x="1697" y="1883"/>
                </a:lnTo>
                <a:lnTo>
                  <a:pt x="1771" y="1864"/>
                </a:lnTo>
                <a:lnTo>
                  <a:pt x="1846" y="1845"/>
                </a:lnTo>
                <a:lnTo>
                  <a:pt x="1902" y="1864"/>
                </a:lnTo>
                <a:lnTo>
                  <a:pt x="2088" y="1901"/>
                </a:lnTo>
                <a:lnTo>
                  <a:pt x="1641" y="2927"/>
                </a:lnTo>
                <a:lnTo>
                  <a:pt x="1604" y="3057"/>
                </a:lnTo>
                <a:lnTo>
                  <a:pt x="1585" y="3187"/>
                </a:lnTo>
                <a:lnTo>
                  <a:pt x="1585" y="3318"/>
                </a:lnTo>
                <a:lnTo>
                  <a:pt x="1622" y="3448"/>
                </a:lnTo>
                <a:lnTo>
                  <a:pt x="1678" y="3560"/>
                </a:lnTo>
                <a:lnTo>
                  <a:pt x="1753" y="3672"/>
                </a:lnTo>
                <a:lnTo>
                  <a:pt x="1846" y="3765"/>
                </a:lnTo>
                <a:lnTo>
                  <a:pt x="1958" y="3859"/>
                </a:lnTo>
                <a:lnTo>
                  <a:pt x="2946" y="4436"/>
                </a:lnTo>
                <a:lnTo>
                  <a:pt x="2610" y="5462"/>
                </a:lnTo>
                <a:lnTo>
                  <a:pt x="2610" y="5536"/>
                </a:lnTo>
                <a:lnTo>
                  <a:pt x="2610" y="5592"/>
                </a:lnTo>
                <a:lnTo>
                  <a:pt x="2610" y="5667"/>
                </a:lnTo>
                <a:lnTo>
                  <a:pt x="2648" y="5741"/>
                </a:lnTo>
                <a:lnTo>
                  <a:pt x="2685" y="5797"/>
                </a:lnTo>
                <a:lnTo>
                  <a:pt x="2741" y="5853"/>
                </a:lnTo>
                <a:lnTo>
                  <a:pt x="2797" y="5890"/>
                </a:lnTo>
                <a:lnTo>
                  <a:pt x="2871" y="5928"/>
                </a:lnTo>
                <a:lnTo>
                  <a:pt x="2964" y="5928"/>
                </a:lnTo>
                <a:lnTo>
                  <a:pt x="3095" y="5909"/>
                </a:lnTo>
                <a:lnTo>
                  <a:pt x="3188" y="5872"/>
                </a:lnTo>
                <a:lnTo>
                  <a:pt x="3281" y="5778"/>
                </a:lnTo>
                <a:lnTo>
                  <a:pt x="3319" y="5667"/>
                </a:lnTo>
                <a:lnTo>
                  <a:pt x="3691" y="4511"/>
                </a:lnTo>
                <a:lnTo>
                  <a:pt x="3710" y="4418"/>
                </a:lnTo>
                <a:lnTo>
                  <a:pt x="3710" y="4325"/>
                </a:lnTo>
                <a:lnTo>
                  <a:pt x="3710" y="4231"/>
                </a:lnTo>
                <a:lnTo>
                  <a:pt x="3673" y="4138"/>
                </a:lnTo>
                <a:lnTo>
                  <a:pt x="3635" y="4064"/>
                </a:lnTo>
                <a:lnTo>
                  <a:pt x="3580" y="3989"/>
                </a:lnTo>
                <a:lnTo>
                  <a:pt x="3524" y="3933"/>
                </a:lnTo>
                <a:lnTo>
                  <a:pt x="3449" y="3877"/>
                </a:lnTo>
                <a:lnTo>
                  <a:pt x="2741" y="3448"/>
                </a:lnTo>
                <a:lnTo>
                  <a:pt x="3095" y="2554"/>
                </a:lnTo>
                <a:lnTo>
                  <a:pt x="3337" y="3020"/>
                </a:lnTo>
                <a:lnTo>
                  <a:pt x="3374" y="3094"/>
                </a:lnTo>
                <a:lnTo>
                  <a:pt x="3412" y="3150"/>
                </a:lnTo>
                <a:lnTo>
                  <a:pt x="3542" y="3243"/>
                </a:lnTo>
                <a:lnTo>
                  <a:pt x="3673" y="3318"/>
                </a:lnTo>
                <a:lnTo>
                  <a:pt x="3747" y="3337"/>
                </a:lnTo>
                <a:lnTo>
                  <a:pt x="4530" y="3337"/>
                </a:lnTo>
                <a:lnTo>
                  <a:pt x="4586" y="3318"/>
                </a:lnTo>
                <a:lnTo>
                  <a:pt x="4661" y="3281"/>
                </a:lnTo>
                <a:lnTo>
                  <a:pt x="4717" y="3243"/>
                </a:lnTo>
                <a:lnTo>
                  <a:pt x="4754" y="3187"/>
                </a:lnTo>
                <a:lnTo>
                  <a:pt x="4791" y="3132"/>
                </a:lnTo>
                <a:lnTo>
                  <a:pt x="4810" y="3057"/>
                </a:lnTo>
                <a:lnTo>
                  <a:pt x="4828" y="3001"/>
                </a:lnTo>
                <a:lnTo>
                  <a:pt x="4828" y="2908"/>
                </a:lnTo>
                <a:lnTo>
                  <a:pt x="4810" y="2833"/>
                </a:lnTo>
                <a:lnTo>
                  <a:pt x="4772" y="2777"/>
                </a:lnTo>
                <a:lnTo>
                  <a:pt x="4735" y="2721"/>
                </a:lnTo>
                <a:lnTo>
                  <a:pt x="4679" y="2666"/>
                </a:lnTo>
                <a:lnTo>
                  <a:pt x="4605" y="2628"/>
                </a:lnTo>
                <a:lnTo>
                  <a:pt x="4530" y="2610"/>
                </a:lnTo>
                <a:lnTo>
                  <a:pt x="4456" y="2591"/>
                </a:lnTo>
                <a:lnTo>
                  <a:pt x="3952" y="2591"/>
                </a:lnTo>
                <a:lnTo>
                  <a:pt x="3654" y="1976"/>
                </a:lnTo>
                <a:lnTo>
                  <a:pt x="3580" y="1864"/>
                </a:lnTo>
                <a:lnTo>
                  <a:pt x="3524" y="1771"/>
                </a:lnTo>
                <a:lnTo>
                  <a:pt x="3430" y="1678"/>
                </a:lnTo>
                <a:lnTo>
                  <a:pt x="3356" y="1603"/>
                </a:lnTo>
                <a:lnTo>
                  <a:pt x="3244" y="1529"/>
                </a:lnTo>
                <a:lnTo>
                  <a:pt x="3151" y="1473"/>
                </a:lnTo>
                <a:lnTo>
                  <a:pt x="3039" y="1417"/>
                </a:lnTo>
                <a:lnTo>
                  <a:pt x="2927" y="1379"/>
                </a:lnTo>
                <a:lnTo>
                  <a:pt x="2107" y="1137"/>
                </a:lnTo>
                <a:lnTo>
                  <a:pt x="1976" y="111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4" name="Google Shape;494;g2b975a0ff47_0_15897"/>
          <p:cNvSpPr/>
          <p:nvPr/>
        </p:nvSpPr>
        <p:spPr>
          <a:xfrm>
            <a:off x="5606432" y="2572776"/>
            <a:ext cx="164752" cy="165269"/>
          </a:xfrm>
          <a:custGeom>
            <a:avLst/>
            <a:gdLst/>
            <a:ahLst/>
            <a:cxnLst/>
            <a:rect l="l" t="t" r="r" b="b"/>
            <a:pathLst>
              <a:path w="5742" h="5760" extrusionOk="0">
                <a:moveTo>
                  <a:pt x="2014" y="1957"/>
                </a:moveTo>
                <a:lnTo>
                  <a:pt x="2088" y="1976"/>
                </a:lnTo>
                <a:lnTo>
                  <a:pt x="2144" y="2013"/>
                </a:lnTo>
                <a:lnTo>
                  <a:pt x="2200" y="2050"/>
                </a:lnTo>
                <a:lnTo>
                  <a:pt x="2256" y="2106"/>
                </a:lnTo>
                <a:lnTo>
                  <a:pt x="2293" y="2181"/>
                </a:lnTo>
                <a:lnTo>
                  <a:pt x="2312" y="2255"/>
                </a:lnTo>
                <a:lnTo>
                  <a:pt x="2312" y="2330"/>
                </a:lnTo>
                <a:lnTo>
                  <a:pt x="2312" y="2405"/>
                </a:lnTo>
                <a:lnTo>
                  <a:pt x="2293" y="2461"/>
                </a:lnTo>
                <a:lnTo>
                  <a:pt x="2256" y="2535"/>
                </a:lnTo>
                <a:lnTo>
                  <a:pt x="2200" y="2591"/>
                </a:lnTo>
                <a:lnTo>
                  <a:pt x="2144" y="2628"/>
                </a:lnTo>
                <a:lnTo>
                  <a:pt x="2088" y="2666"/>
                </a:lnTo>
                <a:lnTo>
                  <a:pt x="2014" y="2684"/>
                </a:lnTo>
                <a:lnTo>
                  <a:pt x="1864" y="2684"/>
                </a:lnTo>
                <a:lnTo>
                  <a:pt x="1790" y="2666"/>
                </a:lnTo>
                <a:lnTo>
                  <a:pt x="1734" y="2628"/>
                </a:lnTo>
                <a:lnTo>
                  <a:pt x="1678" y="2591"/>
                </a:lnTo>
                <a:lnTo>
                  <a:pt x="1641" y="2535"/>
                </a:lnTo>
                <a:lnTo>
                  <a:pt x="1603" y="2461"/>
                </a:lnTo>
                <a:lnTo>
                  <a:pt x="1585" y="2405"/>
                </a:lnTo>
                <a:lnTo>
                  <a:pt x="1566" y="2330"/>
                </a:lnTo>
                <a:lnTo>
                  <a:pt x="1585" y="2255"/>
                </a:lnTo>
                <a:lnTo>
                  <a:pt x="1603" y="2181"/>
                </a:lnTo>
                <a:lnTo>
                  <a:pt x="1641" y="2106"/>
                </a:lnTo>
                <a:lnTo>
                  <a:pt x="1678" y="2050"/>
                </a:lnTo>
                <a:lnTo>
                  <a:pt x="1734" y="2013"/>
                </a:lnTo>
                <a:lnTo>
                  <a:pt x="1790" y="1976"/>
                </a:lnTo>
                <a:lnTo>
                  <a:pt x="1864" y="1957"/>
                </a:lnTo>
                <a:close/>
                <a:moveTo>
                  <a:pt x="3878" y="1957"/>
                </a:moveTo>
                <a:lnTo>
                  <a:pt x="3952" y="1976"/>
                </a:lnTo>
                <a:lnTo>
                  <a:pt x="4008" y="2013"/>
                </a:lnTo>
                <a:lnTo>
                  <a:pt x="4064" y="2050"/>
                </a:lnTo>
                <a:lnTo>
                  <a:pt x="4101" y="2106"/>
                </a:lnTo>
                <a:lnTo>
                  <a:pt x="4138" y="2181"/>
                </a:lnTo>
                <a:lnTo>
                  <a:pt x="4157" y="2255"/>
                </a:lnTo>
                <a:lnTo>
                  <a:pt x="4176" y="2330"/>
                </a:lnTo>
                <a:lnTo>
                  <a:pt x="4157" y="2405"/>
                </a:lnTo>
                <a:lnTo>
                  <a:pt x="4138" y="2461"/>
                </a:lnTo>
                <a:lnTo>
                  <a:pt x="4101" y="2535"/>
                </a:lnTo>
                <a:lnTo>
                  <a:pt x="4064" y="2591"/>
                </a:lnTo>
                <a:lnTo>
                  <a:pt x="4008" y="2628"/>
                </a:lnTo>
                <a:lnTo>
                  <a:pt x="3952" y="2666"/>
                </a:lnTo>
                <a:lnTo>
                  <a:pt x="3878" y="2684"/>
                </a:lnTo>
                <a:lnTo>
                  <a:pt x="3728" y="2684"/>
                </a:lnTo>
                <a:lnTo>
                  <a:pt x="3654" y="2666"/>
                </a:lnTo>
                <a:lnTo>
                  <a:pt x="3598" y="2628"/>
                </a:lnTo>
                <a:lnTo>
                  <a:pt x="3542" y="2591"/>
                </a:lnTo>
                <a:lnTo>
                  <a:pt x="3486" y="2535"/>
                </a:lnTo>
                <a:lnTo>
                  <a:pt x="3449" y="2461"/>
                </a:lnTo>
                <a:lnTo>
                  <a:pt x="3430" y="2405"/>
                </a:lnTo>
                <a:lnTo>
                  <a:pt x="3430" y="2330"/>
                </a:lnTo>
                <a:lnTo>
                  <a:pt x="3430" y="2255"/>
                </a:lnTo>
                <a:lnTo>
                  <a:pt x="3449" y="2181"/>
                </a:lnTo>
                <a:lnTo>
                  <a:pt x="3486" y="2106"/>
                </a:lnTo>
                <a:lnTo>
                  <a:pt x="3542" y="2050"/>
                </a:lnTo>
                <a:lnTo>
                  <a:pt x="3598" y="2013"/>
                </a:lnTo>
                <a:lnTo>
                  <a:pt x="3654" y="1976"/>
                </a:lnTo>
                <a:lnTo>
                  <a:pt x="3728" y="1957"/>
                </a:lnTo>
                <a:close/>
                <a:moveTo>
                  <a:pt x="2871" y="3616"/>
                </a:moveTo>
                <a:lnTo>
                  <a:pt x="3057" y="3635"/>
                </a:lnTo>
                <a:lnTo>
                  <a:pt x="3244" y="3653"/>
                </a:lnTo>
                <a:lnTo>
                  <a:pt x="3430" y="3709"/>
                </a:lnTo>
                <a:lnTo>
                  <a:pt x="3598" y="3784"/>
                </a:lnTo>
                <a:lnTo>
                  <a:pt x="3766" y="3877"/>
                </a:lnTo>
                <a:lnTo>
                  <a:pt x="3933" y="3989"/>
                </a:lnTo>
                <a:lnTo>
                  <a:pt x="4064" y="4101"/>
                </a:lnTo>
                <a:lnTo>
                  <a:pt x="4194" y="4250"/>
                </a:lnTo>
                <a:lnTo>
                  <a:pt x="4250" y="4325"/>
                </a:lnTo>
                <a:lnTo>
                  <a:pt x="4250" y="4380"/>
                </a:lnTo>
                <a:lnTo>
                  <a:pt x="4213" y="4455"/>
                </a:lnTo>
                <a:lnTo>
                  <a:pt x="4176" y="4511"/>
                </a:lnTo>
                <a:lnTo>
                  <a:pt x="4120" y="4530"/>
                </a:lnTo>
                <a:lnTo>
                  <a:pt x="4045" y="4548"/>
                </a:lnTo>
                <a:lnTo>
                  <a:pt x="3971" y="4530"/>
                </a:lnTo>
                <a:lnTo>
                  <a:pt x="3915" y="4474"/>
                </a:lnTo>
                <a:lnTo>
                  <a:pt x="3822" y="4362"/>
                </a:lnTo>
                <a:lnTo>
                  <a:pt x="3710" y="4269"/>
                </a:lnTo>
                <a:lnTo>
                  <a:pt x="3579" y="4194"/>
                </a:lnTo>
                <a:lnTo>
                  <a:pt x="3449" y="4119"/>
                </a:lnTo>
                <a:lnTo>
                  <a:pt x="3318" y="4064"/>
                </a:lnTo>
                <a:lnTo>
                  <a:pt x="3169" y="4026"/>
                </a:lnTo>
                <a:lnTo>
                  <a:pt x="3020" y="4008"/>
                </a:lnTo>
                <a:lnTo>
                  <a:pt x="2871" y="3989"/>
                </a:lnTo>
                <a:lnTo>
                  <a:pt x="2796" y="3970"/>
                </a:lnTo>
                <a:lnTo>
                  <a:pt x="2740" y="3933"/>
                </a:lnTo>
                <a:lnTo>
                  <a:pt x="2703" y="3877"/>
                </a:lnTo>
                <a:lnTo>
                  <a:pt x="2685" y="3803"/>
                </a:lnTo>
                <a:lnTo>
                  <a:pt x="2703" y="3747"/>
                </a:lnTo>
                <a:lnTo>
                  <a:pt x="2740" y="3672"/>
                </a:lnTo>
                <a:lnTo>
                  <a:pt x="2796" y="3635"/>
                </a:lnTo>
                <a:lnTo>
                  <a:pt x="2871" y="3616"/>
                </a:lnTo>
                <a:close/>
                <a:moveTo>
                  <a:pt x="1753" y="3243"/>
                </a:moveTo>
                <a:lnTo>
                  <a:pt x="1790" y="3262"/>
                </a:lnTo>
                <a:lnTo>
                  <a:pt x="1827" y="3281"/>
                </a:lnTo>
                <a:lnTo>
                  <a:pt x="1976" y="3486"/>
                </a:lnTo>
                <a:lnTo>
                  <a:pt x="2125" y="3728"/>
                </a:lnTo>
                <a:lnTo>
                  <a:pt x="2256" y="3970"/>
                </a:lnTo>
                <a:lnTo>
                  <a:pt x="2293" y="4101"/>
                </a:lnTo>
                <a:lnTo>
                  <a:pt x="2312" y="4194"/>
                </a:lnTo>
                <a:lnTo>
                  <a:pt x="2293" y="4306"/>
                </a:lnTo>
                <a:lnTo>
                  <a:pt x="2274" y="4399"/>
                </a:lnTo>
                <a:lnTo>
                  <a:pt x="2219" y="4492"/>
                </a:lnTo>
                <a:lnTo>
                  <a:pt x="2144" y="4567"/>
                </a:lnTo>
                <a:lnTo>
                  <a:pt x="2069" y="4641"/>
                </a:lnTo>
                <a:lnTo>
                  <a:pt x="1976" y="4697"/>
                </a:lnTo>
                <a:lnTo>
                  <a:pt x="1864" y="4716"/>
                </a:lnTo>
                <a:lnTo>
                  <a:pt x="1753" y="4735"/>
                </a:lnTo>
                <a:lnTo>
                  <a:pt x="1641" y="4716"/>
                </a:lnTo>
                <a:lnTo>
                  <a:pt x="1548" y="4697"/>
                </a:lnTo>
                <a:lnTo>
                  <a:pt x="1454" y="4641"/>
                </a:lnTo>
                <a:lnTo>
                  <a:pt x="1361" y="4567"/>
                </a:lnTo>
                <a:lnTo>
                  <a:pt x="1287" y="4492"/>
                </a:lnTo>
                <a:lnTo>
                  <a:pt x="1249" y="4399"/>
                </a:lnTo>
                <a:lnTo>
                  <a:pt x="1212" y="4306"/>
                </a:lnTo>
                <a:lnTo>
                  <a:pt x="1193" y="4194"/>
                </a:lnTo>
                <a:lnTo>
                  <a:pt x="1212" y="4101"/>
                </a:lnTo>
                <a:lnTo>
                  <a:pt x="1249" y="3970"/>
                </a:lnTo>
                <a:lnTo>
                  <a:pt x="1380" y="3728"/>
                </a:lnTo>
                <a:lnTo>
                  <a:pt x="1548" y="3486"/>
                </a:lnTo>
                <a:lnTo>
                  <a:pt x="1678" y="3281"/>
                </a:lnTo>
                <a:lnTo>
                  <a:pt x="1715" y="3262"/>
                </a:lnTo>
                <a:lnTo>
                  <a:pt x="1753" y="3243"/>
                </a:lnTo>
                <a:close/>
                <a:moveTo>
                  <a:pt x="2871" y="0"/>
                </a:moveTo>
                <a:lnTo>
                  <a:pt x="2573" y="19"/>
                </a:lnTo>
                <a:lnTo>
                  <a:pt x="2293" y="56"/>
                </a:lnTo>
                <a:lnTo>
                  <a:pt x="2014" y="131"/>
                </a:lnTo>
                <a:lnTo>
                  <a:pt x="1753" y="224"/>
                </a:lnTo>
                <a:lnTo>
                  <a:pt x="1492" y="354"/>
                </a:lnTo>
                <a:lnTo>
                  <a:pt x="1268" y="485"/>
                </a:lnTo>
                <a:lnTo>
                  <a:pt x="1044" y="652"/>
                </a:lnTo>
                <a:lnTo>
                  <a:pt x="839" y="839"/>
                </a:lnTo>
                <a:lnTo>
                  <a:pt x="653" y="1044"/>
                </a:lnTo>
                <a:lnTo>
                  <a:pt x="485" y="1268"/>
                </a:lnTo>
                <a:lnTo>
                  <a:pt x="336" y="1510"/>
                </a:lnTo>
                <a:lnTo>
                  <a:pt x="224" y="1752"/>
                </a:lnTo>
                <a:lnTo>
                  <a:pt x="131" y="2013"/>
                </a:lnTo>
                <a:lnTo>
                  <a:pt x="56" y="2293"/>
                </a:lnTo>
                <a:lnTo>
                  <a:pt x="0" y="2591"/>
                </a:lnTo>
                <a:lnTo>
                  <a:pt x="0" y="2871"/>
                </a:lnTo>
                <a:lnTo>
                  <a:pt x="0" y="3169"/>
                </a:lnTo>
                <a:lnTo>
                  <a:pt x="56" y="3467"/>
                </a:lnTo>
                <a:lnTo>
                  <a:pt x="131" y="3728"/>
                </a:lnTo>
                <a:lnTo>
                  <a:pt x="224" y="3989"/>
                </a:lnTo>
                <a:lnTo>
                  <a:pt x="336" y="4250"/>
                </a:lnTo>
                <a:lnTo>
                  <a:pt x="485" y="4492"/>
                </a:lnTo>
                <a:lnTo>
                  <a:pt x="653" y="4716"/>
                </a:lnTo>
                <a:lnTo>
                  <a:pt x="839" y="4921"/>
                </a:lnTo>
                <a:lnTo>
                  <a:pt x="1044" y="5107"/>
                </a:lnTo>
                <a:lnTo>
                  <a:pt x="1268" y="5257"/>
                </a:lnTo>
                <a:lnTo>
                  <a:pt x="1492" y="5406"/>
                </a:lnTo>
                <a:lnTo>
                  <a:pt x="1753" y="5536"/>
                </a:lnTo>
                <a:lnTo>
                  <a:pt x="2014" y="5629"/>
                </a:lnTo>
                <a:lnTo>
                  <a:pt x="2293" y="5704"/>
                </a:lnTo>
                <a:lnTo>
                  <a:pt x="2573" y="5741"/>
                </a:lnTo>
                <a:lnTo>
                  <a:pt x="2871" y="5760"/>
                </a:lnTo>
                <a:lnTo>
                  <a:pt x="3169" y="5741"/>
                </a:lnTo>
                <a:lnTo>
                  <a:pt x="3449" y="5704"/>
                </a:lnTo>
                <a:lnTo>
                  <a:pt x="3728" y="5629"/>
                </a:lnTo>
                <a:lnTo>
                  <a:pt x="3989" y="5536"/>
                </a:lnTo>
                <a:lnTo>
                  <a:pt x="4250" y="5406"/>
                </a:lnTo>
                <a:lnTo>
                  <a:pt x="4474" y="5257"/>
                </a:lnTo>
                <a:lnTo>
                  <a:pt x="4698" y="5107"/>
                </a:lnTo>
                <a:lnTo>
                  <a:pt x="4903" y="4921"/>
                </a:lnTo>
                <a:lnTo>
                  <a:pt x="5089" y="4716"/>
                </a:lnTo>
                <a:lnTo>
                  <a:pt x="5257" y="4492"/>
                </a:lnTo>
                <a:lnTo>
                  <a:pt x="5406" y="4250"/>
                </a:lnTo>
                <a:lnTo>
                  <a:pt x="5518" y="3989"/>
                </a:lnTo>
                <a:lnTo>
                  <a:pt x="5611" y="3728"/>
                </a:lnTo>
                <a:lnTo>
                  <a:pt x="5686" y="3467"/>
                </a:lnTo>
                <a:lnTo>
                  <a:pt x="5742" y="3169"/>
                </a:lnTo>
                <a:lnTo>
                  <a:pt x="5742" y="2871"/>
                </a:lnTo>
                <a:lnTo>
                  <a:pt x="5742" y="2591"/>
                </a:lnTo>
                <a:lnTo>
                  <a:pt x="5686" y="2293"/>
                </a:lnTo>
                <a:lnTo>
                  <a:pt x="5611" y="2013"/>
                </a:lnTo>
                <a:lnTo>
                  <a:pt x="5518" y="1752"/>
                </a:lnTo>
                <a:lnTo>
                  <a:pt x="5406" y="1510"/>
                </a:lnTo>
                <a:lnTo>
                  <a:pt x="5257" y="1268"/>
                </a:lnTo>
                <a:lnTo>
                  <a:pt x="5089" y="1044"/>
                </a:lnTo>
                <a:lnTo>
                  <a:pt x="4903" y="839"/>
                </a:lnTo>
                <a:lnTo>
                  <a:pt x="4698" y="652"/>
                </a:lnTo>
                <a:lnTo>
                  <a:pt x="4474" y="485"/>
                </a:lnTo>
                <a:lnTo>
                  <a:pt x="4250" y="354"/>
                </a:lnTo>
                <a:lnTo>
                  <a:pt x="3989" y="224"/>
                </a:lnTo>
                <a:lnTo>
                  <a:pt x="3728" y="131"/>
                </a:lnTo>
                <a:lnTo>
                  <a:pt x="3449" y="56"/>
                </a:lnTo>
                <a:lnTo>
                  <a:pt x="3169" y="19"/>
                </a:lnTo>
                <a:lnTo>
                  <a:pt x="287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5" name="Google Shape;495;g2b975a0ff47_0_15897"/>
          <p:cNvSpPr/>
          <p:nvPr/>
        </p:nvSpPr>
        <p:spPr>
          <a:xfrm>
            <a:off x="5168977" y="2572776"/>
            <a:ext cx="170089" cy="170634"/>
          </a:xfrm>
          <a:custGeom>
            <a:avLst/>
            <a:gdLst/>
            <a:ahLst/>
            <a:cxnLst/>
            <a:rect l="l" t="t" r="r" b="b"/>
            <a:pathLst>
              <a:path w="5928" h="5947" extrusionOk="0">
                <a:moveTo>
                  <a:pt x="2405" y="932"/>
                </a:moveTo>
                <a:lnTo>
                  <a:pt x="2554" y="951"/>
                </a:lnTo>
                <a:lnTo>
                  <a:pt x="2703" y="969"/>
                </a:lnTo>
                <a:lnTo>
                  <a:pt x="2852" y="1007"/>
                </a:lnTo>
                <a:lnTo>
                  <a:pt x="2982" y="1044"/>
                </a:lnTo>
                <a:lnTo>
                  <a:pt x="3113" y="1118"/>
                </a:lnTo>
                <a:lnTo>
                  <a:pt x="3243" y="1193"/>
                </a:lnTo>
                <a:lnTo>
                  <a:pt x="3355" y="1268"/>
                </a:lnTo>
                <a:lnTo>
                  <a:pt x="3467" y="1361"/>
                </a:lnTo>
                <a:lnTo>
                  <a:pt x="3560" y="1473"/>
                </a:lnTo>
                <a:lnTo>
                  <a:pt x="3635" y="1584"/>
                </a:lnTo>
                <a:lnTo>
                  <a:pt x="3709" y="1715"/>
                </a:lnTo>
                <a:lnTo>
                  <a:pt x="3784" y="1845"/>
                </a:lnTo>
                <a:lnTo>
                  <a:pt x="3821" y="1976"/>
                </a:lnTo>
                <a:lnTo>
                  <a:pt x="3858" y="2125"/>
                </a:lnTo>
                <a:lnTo>
                  <a:pt x="3877" y="2274"/>
                </a:lnTo>
                <a:lnTo>
                  <a:pt x="3896" y="2423"/>
                </a:lnTo>
                <a:lnTo>
                  <a:pt x="3877" y="2572"/>
                </a:lnTo>
                <a:lnTo>
                  <a:pt x="3858" y="2721"/>
                </a:lnTo>
                <a:lnTo>
                  <a:pt x="3821" y="2852"/>
                </a:lnTo>
                <a:lnTo>
                  <a:pt x="3784" y="3001"/>
                </a:lnTo>
                <a:lnTo>
                  <a:pt x="3709" y="3132"/>
                </a:lnTo>
                <a:lnTo>
                  <a:pt x="3635" y="3243"/>
                </a:lnTo>
                <a:lnTo>
                  <a:pt x="3560" y="3355"/>
                </a:lnTo>
                <a:lnTo>
                  <a:pt x="3467" y="3467"/>
                </a:lnTo>
                <a:lnTo>
                  <a:pt x="3355" y="3560"/>
                </a:lnTo>
                <a:lnTo>
                  <a:pt x="3243" y="3653"/>
                </a:lnTo>
                <a:lnTo>
                  <a:pt x="3113" y="3728"/>
                </a:lnTo>
                <a:lnTo>
                  <a:pt x="2982" y="3784"/>
                </a:lnTo>
                <a:lnTo>
                  <a:pt x="2852" y="3840"/>
                </a:lnTo>
                <a:lnTo>
                  <a:pt x="2703" y="3877"/>
                </a:lnTo>
                <a:lnTo>
                  <a:pt x="2554" y="3896"/>
                </a:lnTo>
                <a:lnTo>
                  <a:pt x="2255" y="3896"/>
                </a:lnTo>
                <a:lnTo>
                  <a:pt x="2106" y="3877"/>
                </a:lnTo>
                <a:lnTo>
                  <a:pt x="1976" y="3840"/>
                </a:lnTo>
                <a:lnTo>
                  <a:pt x="1827" y="3784"/>
                </a:lnTo>
                <a:lnTo>
                  <a:pt x="1696" y="3728"/>
                </a:lnTo>
                <a:lnTo>
                  <a:pt x="1584" y="3653"/>
                </a:lnTo>
                <a:lnTo>
                  <a:pt x="1473" y="3560"/>
                </a:lnTo>
                <a:lnTo>
                  <a:pt x="1361" y="3467"/>
                </a:lnTo>
                <a:lnTo>
                  <a:pt x="1268" y="3355"/>
                </a:lnTo>
                <a:lnTo>
                  <a:pt x="1174" y="3243"/>
                </a:lnTo>
                <a:lnTo>
                  <a:pt x="1100" y="3132"/>
                </a:lnTo>
                <a:lnTo>
                  <a:pt x="1044" y="3001"/>
                </a:lnTo>
                <a:lnTo>
                  <a:pt x="988" y="2852"/>
                </a:lnTo>
                <a:lnTo>
                  <a:pt x="951" y="2721"/>
                </a:lnTo>
                <a:lnTo>
                  <a:pt x="932" y="2572"/>
                </a:lnTo>
                <a:lnTo>
                  <a:pt x="932" y="2423"/>
                </a:lnTo>
                <a:lnTo>
                  <a:pt x="932" y="2274"/>
                </a:lnTo>
                <a:lnTo>
                  <a:pt x="951" y="2125"/>
                </a:lnTo>
                <a:lnTo>
                  <a:pt x="988" y="1976"/>
                </a:lnTo>
                <a:lnTo>
                  <a:pt x="1044" y="1845"/>
                </a:lnTo>
                <a:lnTo>
                  <a:pt x="1100" y="1715"/>
                </a:lnTo>
                <a:lnTo>
                  <a:pt x="1174" y="1584"/>
                </a:lnTo>
                <a:lnTo>
                  <a:pt x="1268" y="1473"/>
                </a:lnTo>
                <a:lnTo>
                  <a:pt x="1361" y="1361"/>
                </a:lnTo>
                <a:lnTo>
                  <a:pt x="1473" y="1268"/>
                </a:lnTo>
                <a:lnTo>
                  <a:pt x="1584" y="1193"/>
                </a:lnTo>
                <a:lnTo>
                  <a:pt x="1696" y="1118"/>
                </a:lnTo>
                <a:lnTo>
                  <a:pt x="1827" y="1044"/>
                </a:lnTo>
                <a:lnTo>
                  <a:pt x="1976" y="1007"/>
                </a:lnTo>
                <a:lnTo>
                  <a:pt x="2106" y="969"/>
                </a:lnTo>
                <a:lnTo>
                  <a:pt x="2255" y="951"/>
                </a:lnTo>
                <a:lnTo>
                  <a:pt x="2405" y="932"/>
                </a:lnTo>
                <a:close/>
                <a:moveTo>
                  <a:pt x="2330" y="0"/>
                </a:moveTo>
                <a:lnTo>
                  <a:pt x="2013" y="37"/>
                </a:lnTo>
                <a:lnTo>
                  <a:pt x="1715" y="93"/>
                </a:lnTo>
                <a:lnTo>
                  <a:pt x="1435" y="205"/>
                </a:lnTo>
                <a:lnTo>
                  <a:pt x="1174" y="336"/>
                </a:lnTo>
                <a:lnTo>
                  <a:pt x="932" y="503"/>
                </a:lnTo>
                <a:lnTo>
                  <a:pt x="708" y="708"/>
                </a:lnTo>
                <a:lnTo>
                  <a:pt x="503" y="932"/>
                </a:lnTo>
                <a:lnTo>
                  <a:pt x="336" y="1174"/>
                </a:lnTo>
                <a:lnTo>
                  <a:pt x="205" y="1435"/>
                </a:lnTo>
                <a:lnTo>
                  <a:pt x="93" y="1715"/>
                </a:lnTo>
                <a:lnTo>
                  <a:pt x="37" y="2013"/>
                </a:lnTo>
                <a:lnTo>
                  <a:pt x="0" y="2330"/>
                </a:lnTo>
                <a:lnTo>
                  <a:pt x="0" y="2647"/>
                </a:lnTo>
                <a:lnTo>
                  <a:pt x="56" y="2982"/>
                </a:lnTo>
                <a:lnTo>
                  <a:pt x="112" y="3132"/>
                </a:lnTo>
                <a:lnTo>
                  <a:pt x="168" y="3299"/>
                </a:lnTo>
                <a:lnTo>
                  <a:pt x="224" y="3448"/>
                </a:lnTo>
                <a:lnTo>
                  <a:pt x="317" y="3598"/>
                </a:lnTo>
                <a:lnTo>
                  <a:pt x="410" y="3747"/>
                </a:lnTo>
                <a:lnTo>
                  <a:pt x="522" y="3877"/>
                </a:lnTo>
                <a:lnTo>
                  <a:pt x="634" y="4008"/>
                </a:lnTo>
                <a:lnTo>
                  <a:pt x="764" y="4138"/>
                </a:lnTo>
                <a:lnTo>
                  <a:pt x="895" y="4269"/>
                </a:lnTo>
                <a:lnTo>
                  <a:pt x="1044" y="4362"/>
                </a:lnTo>
                <a:lnTo>
                  <a:pt x="1174" y="4474"/>
                </a:lnTo>
                <a:lnTo>
                  <a:pt x="1342" y="4567"/>
                </a:lnTo>
                <a:lnTo>
                  <a:pt x="1491" y="4641"/>
                </a:lnTo>
                <a:lnTo>
                  <a:pt x="1640" y="4697"/>
                </a:lnTo>
                <a:lnTo>
                  <a:pt x="1808" y="4753"/>
                </a:lnTo>
                <a:lnTo>
                  <a:pt x="1957" y="4791"/>
                </a:lnTo>
                <a:lnTo>
                  <a:pt x="2237" y="4828"/>
                </a:lnTo>
                <a:lnTo>
                  <a:pt x="2498" y="4828"/>
                </a:lnTo>
                <a:lnTo>
                  <a:pt x="2759" y="4809"/>
                </a:lnTo>
                <a:lnTo>
                  <a:pt x="3001" y="4753"/>
                </a:lnTo>
                <a:lnTo>
                  <a:pt x="3243" y="4679"/>
                </a:lnTo>
                <a:lnTo>
                  <a:pt x="3486" y="4585"/>
                </a:lnTo>
                <a:lnTo>
                  <a:pt x="3691" y="4455"/>
                </a:lnTo>
                <a:lnTo>
                  <a:pt x="3896" y="4325"/>
                </a:lnTo>
                <a:lnTo>
                  <a:pt x="3896" y="4511"/>
                </a:lnTo>
                <a:lnTo>
                  <a:pt x="3914" y="4604"/>
                </a:lnTo>
                <a:lnTo>
                  <a:pt x="3970" y="4697"/>
                </a:lnTo>
                <a:lnTo>
                  <a:pt x="5126" y="5853"/>
                </a:lnTo>
                <a:lnTo>
                  <a:pt x="5182" y="5890"/>
                </a:lnTo>
                <a:lnTo>
                  <a:pt x="5219" y="5928"/>
                </a:lnTo>
                <a:lnTo>
                  <a:pt x="5331" y="5946"/>
                </a:lnTo>
                <a:lnTo>
                  <a:pt x="5424" y="5928"/>
                </a:lnTo>
                <a:lnTo>
                  <a:pt x="5480" y="5890"/>
                </a:lnTo>
                <a:lnTo>
                  <a:pt x="5517" y="5853"/>
                </a:lnTo>
                <a:lnTo>
                  <a:pt x="5853" y="5536"/>
                </a:lnTo>
                <a:lnTo>
                  <a:pt x="5890" y="5480"/>
                </a:lnTo>
                <a:lnTo>
                  <a:pt x="5909" y="5443"/>
                </a:lnTo>
                <a:lnTo>
                  <a:pt x="5928" y="5331"/>
                </a:lnTo>
                <a:lnTo>
                  <a:pt x="5909" y="5238"/>
                </a:lnTo>
                <a:lnTo>
                  <a:pt x="5890" y="5182"/>
                </a:lnTo>
                <a:lnTo>
                  <a:pt x="5853" y="5145"/>
                </a:lnTo>
                <a:lnTo>
                  <a:pt x="4697" y="3989"/>
                </a:lnTo>
                <a:lnTo>
                  <a:pt x="4604" y="3914"/>
                </a:lnTo>
                <a:lnTo>
                  <a:pt x="4492" y="3896"/>
                </a:lnTo>
                <a:lnTo>
                  <a:pt x="4306" y="3896"/>
                </a:lnTo>
                <a:lnTo>
                  <a:pt x="4455" y="3691"/>
                </a:lnTo>
                <a:lnTo>
                  <a:pt x="4567" y="3486"/>
                </a:lnTo>
                <a:lnTo>
                  <a:pt x="4679" y="3262"/>
                </a:lnTo>
                <a:lnTo>
                  <a:pt x="4753" y="3020"/>
                </a:lnTo>
                <a:lnTo>
                  <a:pt x="4790" y="2759"/>
                </a:lnTo>
                <a:lnTo>
                  <a:pt x="4828" y="2498"/>
                </a:lnTo>
                <a:lnTo>
                  <a:pt x="4809" y="2237"/>
                </a:lnTo>
                <a:lnTo>
                  <a:pt x="4790" y="1976"/>
                </a:lnTo>
                <a:lnTo>
                  <a:pt x="4753" y="1808"/>
                </a:lnTo>
                <a:lnTo>
                  <a:pt x="4697" y="1659"/>
                </a:lnTo>
                <a:lnTo>
                  <a:pt x="4623" y="1491"/>
                </a:lnTo>
                <a:lnTo>
                  <a:pt x="4548" y="1342"/>
                </a:lnTo>
                <a:lnTo>
                  <a:pt x="4474" y="1193"/>
                </a:lnTo>
                <a:lnTo>
                  <a:pt x="4362" y="1044"/>
                </a:lnTo>
                <a:lnTo>
                  <a:pt x="4250" y="895"/>
                </a:lnTo>
                <a:lnTo>
                  <a:pt x="4138" y="764"/>
                </a:lnTo>
                <a:lnTo>
                  <a:pt x="4008" y="652"/>
                </a:lnTo>
                <a:lnTo>
                  <a:pt x="3877" y="522"/>
                </a:lnTo>
                <a:lnTo>
                  <a:pt x="3728" y="410"/>
                </a:lnTo>
                <a:lnTo>
                  <a:pt x="3598" y="317"/>
                </a:lnTo>
                <a:lnTo>
                  <a:pt x="3430" y="242"/>
                </a:lnTo>
                <a:lnTo>
                  <a:pt x="3281" y="168"/>
                </a:lnTo>
                <a:lnTo>
                  <a:pt x="3132" y="112"/>
                </a:lnTo>
                <a:lnTo>
                  <a:pt x="2964" y="56"/>
                </a:lnTo>
                <a:lnTo>
                  <a:pt x="2647" y="19"/>
                </a:lnTo>
                <a:lnTo>
                  <a:pt x="233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6" name="Google Shape;496;g2b975a0ff47_0_15897"/>
          <p:cNvSpPr/>
          <p:nvPr/>
        </p:nvSpPr>
        <p:spPr>
          <a:xfrm>
            <a:off x="4746469" y="2572776"/>
            <a:ext cx="170634" cy="149230"/>
          </a:xfrm>
          <a:custGeom>
            <a:avLst/>
            <a:gdLst/>
            <a:ahLst/>
            <a:cxnLst/>
            <a:rect l="l" t="t" r="r" b="b"/>
            <a:pathLst>
              <a:path w="5947" h="5201" extrusionOk="0">
                <a:moveTo>
                  <a:pt x="5015" y="0"/>
                </a:moveTo>
                <a:lnTo>
                  <a:pt x="4847" y="19"/>
                </a:lnTo>
                <a:lnTo>
                  <a:pt x="4661" y="56"/>
                </a:lnTo>
                <a:lnTo>
                  <a:pt x="4493" y="93"/>
                </a:lnTo>
                <a:lnTo>
                  <a:pt x="4325" y="149"/>
                </a:lnTo>
                <a:lnTo>
                  <a:pt x="4176" y="205"/>
                </a:lnTo>
                <a:lnTo>
                  <a:pt x="4008" y="280"/>
                </a:lnTo>
                <a:lnTo>
                  <a:pt x="3859" y="373"/>
                </a:lnTo>
                <a:lnTo>
                  <a:pt x="3579" y="559"/>
                </a:lnTo>
                <a:lnTo>
                  <a:pt x="3337" y="802"/>
                </a:lnTo>
                <a:lnTo>
                  <a:pt x="3113" y="1044"/>
                </a:lnTo>
                <a:lnTo>
                  <a:pt x="2927" y="1342"/>
                </a:lnTo>
                <a:lnTo>
                  <a:pt x="3151" y="1622"/>
                </a:lnTo>
                <a:lnTo>
                  <a:pt x="3356" y="1920"/>
                </a:lnTo>
                <a:lnTo>
                  <a:pt x="3505" y="2237"/>
                </a:lnTo>
                <a:lnTo>
                  <a:pt x="3561" y="2405"/>
                </a:lnTo>
                <a:lnTo>
                  <a:pt x="3617" y="2591"/>
                </a:lnTo>
                <a:lnTo>
                  <a:pt x="3859" y="2554"/>
                </a:lnTo>
                <a:lnTo>
                  <a:pt x="4083" y="2498"/>
                </a:lnTo>
                <a:lnTo>
                  <a:pt x="4325" y="2405"/>
                </a:lnTo>
                <a:lnTo>
                  <a:pt x="4530" y="2311"/>
                </a:lnTo>
                <a:lnTo>
                  <a:pt x="4735" y="2200"/>
                </a:lnTo>
                <a:lnTo>
                  <a:pt x="4921" y="2069"/>
                </a:lnTo>
                <a:lnTo>
                  <a:pt x="5108" y="1920"/>
                </a:lnTo>
                <a:lnTo>
                  <a:pt x="5276" y="1752"/>
                </a:lnTo>
                <a:lnTo>
                  <a:pt x="5425" y="1566"/>
                </a:lnTo>
                <a:lnTo>
                  <a:pt x="5555" y="1379"/>
                </a:lnTo>
                <a:lnTo>
                  <a:pt x="5667" y="1174"/>
                </a:lnTo>
                <a:lnTo>
                  <a:pt x="5760" y="951"/>
                </a:lnTo>
                <a:lnTo>
                  <a:pt x="5835" y="727"/>
                </a:lnTo>
                <a:lnTo>
                  <a:pt x="5891" y="485"/>
                </a:lnTo>
                <a:lnTo>
                  <a:pt x="5928" y="242"/>
                </a:lnTo>
                <a:lnTo>
                  <a:pt x="5947" y="0"/>
                </a:lnTo>
                <a:close/>
                <a:moveTo>
                  <a:pt x="1" y="746"/>
                </a:moveTo>
                <a:lnTo>
                  <a:pt x="19" y="1007"/>
                </a:lnTo>
                <a:lnTo>
                  <a:pt x="56" y="1268"/>
                </a:lnTo>
                <a:lnTo>
                  <a:pt x="112" y="1510"/>
                </a:lnTo>
                <a:lnTo>
                  <a:pt x="206" y="1752"/>
                </a:lnTo>
                <a:lnTo>
                  <a:pt x="317" y="1976"/>
                </a:lnTo>
                <a:lnTo>
                  <a:pt x="448" y="2200"/>
                </a:lnTo>
                <a:lnTo>
                  <a:pt x="597" y="2405"/>
                </a:lnTo>
                <a:lnTo>
                  <a:pt x="765" y="2572"/>
                </a:lnTo>
                <a:lnTo>
                  <a:pt x="951" y="2740"/>
                </a:lnTo>
                <a:lnTo>
                  <a:pt x="1156" y="2889"/>
                </a:lnTo>
                <a:lnTo>
                  <a:pt x="1361" y="3020"/>
                </a:lnTo>
                <a:lnTo>
                  <a:pt x="1585" y="3132"/>
                </a:lnTo>
                <a:lnTo>
                  <a:pt x="1827" y="3225"/>
                </a:lnTo>
                <a:lnTo>
                  <a:pt x="2088" y="3281"/>
                </a:lnTo>
                <a:lnTo>
                  <a:pt x="2331" y="3337"/>
                </a:lnTo>
                <a:lnTo>
                  <a:pt x="2610" y="3337"/>
                </a:lnTo>
                <a:lnTo>
                  <a:pt x="2610" y="5014"/>
                </a:lnTo>
                <a:lnTo>
                  <a:pt x="2610" y="5089"/>
                </a:lnTo>
                <a:lnTo>
                  <a:pt x="2666" y="5145"/>
                </a:lnTo>
                <a:lnTo>
                  <a:pt x="2722" y="5182"/>
                </a:lnTo>
                <a:lnTo>
                  <a:pt x="2797" y="5201"/>
                </a:lnTo>
                <a:lnTo>
                  <a:pt x="3169" y="5201"/>
                </a:lnTo>
                <a:lnTo>
                  <a:pt x="3225" y="5182"/>
                </a:lnTo>
                <a:lnTo>
                  <a:pt x="3300" y="5145"/>
                </a:lnTo>
                <a:lnTo>
                  <a:pt x="3337" y="5089"/>
                </a:lnTo>
                <a:lnTo>
                  <a:pt x="3337" y="5014"/>
                </a:lnTo>
                <a:lnTo>
                  <a:pt x="3337" y="3337"/>
                </a:lnTo>
                <a:lnTo>
                  <a:pt x="3337" y="3076"/>
                </a:lnTo>
                <a:lnTo>
                  <a:pt x="3300" y="2815"/>
                </a:lnTo>
                <a:lnTo>
                  <a:pt x="3225" y="2572"/>
                </a:lnTo>
                <a:lnTo>
                  <a:pt x="3151" y="2330"/>
                </a:lnTo>
                <a:lnTo>
                  <a:pt x="3039" y="2106"/>
                </a:lnTo>
                <a:lnTo>
                  <a:pt x="2908" y="1883"/>
                </a:lnTo>
                <a:lnTo>
                  <a:pt x="2759" y="1696"/>
                </a:lnTo>
                <a:lnTo>
                  <a:pt x="2592" y="1510"/>
                </a:lnTo>
                <a:lnTo>
                  <a:pt x="2405" y="1342"/>
                </a:lnTo>
                <a:lnTo>
                  <a:pt x="2200" y="1193"/>
                </a:lnTo>
                <a:lnTo>
                  <a:pt x="1995" y="1063"/>
                </a:lnTo>
                <a:lnTo>
                  <a:pt x="1753" y="951"/>
                </a:lnTo>
                <a:lnTo>
                  <a:pt x="1529" y="857"/>
                </a:lnTo>
                <a:lnTo>
                  <a:pt x="1268" y="802"/>
                </a:lnTo>
                <a:lnTo>
                  <a:pt x="1007" y="764"/>
                </a:lnTo>
                <a:lnTo>
                  <a:pt x="746" y="74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7" name="Google Shape;497;g2b975a0ff47_0_15897"/>
          <p:cNvSpPr/>
          <p:nvPr/>
        </p:nvSpPr>
        <p:spPr>
          <a:xfrm>
            <a:off x="4306316" y="2572776"/>
            <a:ext cx="212898" cy="170634"/>
          </a:xfrm>
          <a:custGeom>
            <a:avLst/>
            <a:gdLst/>
            <a:ahLst/>
            <a:cxnLst/>
            <a:rect l="l" t="t" r="r" b="b"/>
            <a:pathLst>
              <a:path w="7420" h="5947" extrusionOk="0">
                <a:moveTo>
                  <a:pt x="5332" y="1678"/>
                </a:moveTo>
                <a:lnTo>
                  <a:pt x="6506" y="2833"/>
                </a:lnTo>
                <a:lnTo>
                  <a:pt x="6506" y="2964"/>
                </a:lnTo>
                <a:lnTo>
                  <a:pt x="4829" y="2964"/>
                </a:lnTo>
                <a:lnTo>
                  <a:pt x="4829" y="1678"/>
                </a:lnTo>
                <a:close/>
                <a:moveTo>
                  <a:pt x="1865" y="4269"/>
                </a:moveTo>
                <a:lnTo>
                  <a:pt x="1977" y="4287"/>
                </a:lnTo>
                <a:lnTo>
                  <a:pt x="2070" y="4325"/>
                </a:lnTo>
                <a:lnTo>
                  <a:pt x="2163" y="4362"/>
                </a:lnTo>
                <a:lnTo>
                  <a:pt x="2256" y="4436"/>
                </a:lnTo>
                <a:lnTo>
                  <a:pt x="2312" y="4530"/>
                </a:lnTo>
                <a:lnTo>
                  <a:pt x="2368" y="4623"/>
                </a:lnTo>
                <a:lnTo>
                  <a:pt x="2406" y="4716"/>
                </a:lnTo>
                <a:lnTo>
                  <a:pt x="2406" y="4828"/>
                </a:lnTo>
                <a:lnTo>
                  <a:pt x="2406" y="4940"/>
                </a:lnTo>
                <a:lnTo>
                  <a:pt x="2368" y="5051"/>
                </a:lnTo>
                <a:lnTo>
                  <a:pt x="2312" y="5145"/>
                </a:lnTo>
                <a:lnTo>
                  <a:pt x="2256" y="5219"/>
                </a:lnTo>
                <a:lnTo>
                  <a:pt x="2163" y="5294"/>
                </a:lnTo>
                <a:lnTo>
                  <a:pt x="2070" y="5350"/>
                </a:lnTo>
                <a:lnTo>
                  <a:pt x="1977" y="5368"/>
                </a:lnTo>
                <a:lnTo>
                  <a:pt x="1865" y="5387"/>
                </a:lnTo>
                <a:lnTo>
                  <a:pt x="1753" y="5368"/>
                </a:lnTo>
                <a:lnTo>
                  <a:pt x="1641" y="5350"/>
                </a:lnTo>
                <a:lnTo>
                  <a:pt x="1548" y="5294"/>
                </a:lnTo>
                <a:lnTo>
                  <a:pt x="1455" y="5219"/>
                </a:lnTo>
                <a:lnTo>
                  <a:pt x="1399" y="5145"/>
                </a:lnTo>
                <a:lnTo>
                  <a:pt x="1343" y="5051"/>
                </a:lnTo>
                <a:lnTo>
                  <a:pt x="1306" y="4940"/>
                </a:lnTo>
                <a:lnTo>
                  <a:pt x="1306" y="4828"/>
                </a:lnTo>
                <a:lnTo>
                  <a:pt x="1306" y="4716"/>
                </a:lnTo>
                <a:lnTo>
                  <a:pt x="1343" y="4623"/>
                </a:lnTo>
                <a:lnTo>
                  <a:pt x="1399" y="4530"/>
                </a:lnTo>
                <a:lnTo>
                  <a:pt x="1455" y="4436"/>
                </a:lnTo>
                <a:lnTo>
                  <a:pt x="1548" y="4362"/>
                </a:lnTo>
                <a:lnTo>
                  <a:pt x="1641" y="4325"/>
                </a:lnTo>
                <a:lnTo>
                  <a:pt x="1753" y="4287"/>
                </a:lnTo>
                <a:lnTo>
                  <a:pt x="1865" y="4269"/>
                </a:lnTo>
                <a:close/>
                <a:moveTo>
                  <a:pt x="5574" y="4269"/>
                </a:moveTo>
                <a:lnTo>
                  <a:pt x="5686" y="4287"/>
                </a:lnTo>
                <a:lnTo>
                  <a:pt x="5779" y="4325"/>
                </a:lnTo>
                <a:lnTo>
                  <a:pt x="5873" y="4362"/>
                </a:lnTo>
                <a:lnTo>
                  <a:pt x="5966" y="4436"/>
                </a:lnTo>
                <a:lnTo>
                  <a:pt x="6040" y="4530"/>
                </a:lnTo>
                <a:lnTo>
                  <a:pt x="6078" y="4623"/>
                </a:lnTo>
                <a:lnTo>
                  <a:pt x="6115" y="4716"/>
                </a:lnTo>
                <a:lnTo>
                  <a:pt x="6134" y="4828"/>
                </a:lnTo>
                <a:lnTo>
                  <a:pt x="6115" y="4940"/>
                </a:lnTo>
                <a:lnTo>
                  <a:pt x="6078" y="5051"/>
                </a:lnTo>
                <a:lnTo>
                  <a:pt x="6040" y="5145"/>
                </a:lnTo>
                <a:lnTo>
                  <a:pt x="5966" y="5219"/>
                </a:lnTo>
                <a:lnTo>
                  <a:pt x="5873" y="5294"/>
                </a:lnTo>
                <a:lnTo>
                  <a:pt x="5779" y="5350"/>
                </a:lnTo>
                <a:lnTo>
                  <a:pt x="5686" y="5368"/>
                </a:lnTo>
                <a:lnTo>
                  <a:pt x="5574" y="5387"/>
                </a:lnTo>
                <a:lnTo>
                  <a:pt x="5462" y="5368"/>
                </a:lnTo>
                <a:lnTo>
                  <a:pt x="5351" y="5350"/>
                </a:lnTo>
                <a:lnTo>
                  <a:pt x="5257" y="5294"/>
                </a:lnTo>
                <a:lnTo>
                  <a:pt x="5183" y="5219"/>
                </a:lnTo>
                <a:lnTo>
                  <a:pt x="5108" y="5145"/>
                </a:lnTo>
                <a:lnTo>
                  <a:pt x="5052" y="5051"/>
                </a:lnTo>
                <a:lnTo>
                  <a:pt x="5034" y="4940"/>
                </a:lnTo>
                <a:lnTo>
                  <a:pt x="5015" y="4828"/>
                </a:lnTo>
                <a:lnTo>
                  <a:pt x="5034" y="4716"/>
                </a:lnTo>
                <a:lnTo>
                  <a:pt x="5052" y="4623"/>
                </a:lnTo>
                <a:lnTo>
                  <a:pt x="5108" y="4530"/>
                </a:lnTo>
                <a:lnTo>
                  <a:pt x="5183" y="4436"/>
                </a:lnTo>
                <a:lnTo>
                  <a:pt x="5257" y="4362"/>
                </a:lnTo>
                <a:lnTo>
                  <a:pt x="5351" y="4325"/>
                </a:lnTo>
                <a:lnTo>
                  <a:pt x="5462" y="4287"/>
                </a:lnTo>
                <a:lnTo>
                  <a:pt x="5574" y="4269"/>
                </a:lnTo>
                <a:close/>
                <a:moveTo>
                  <a:pt x="1306" y="0"/>
                </a:moveTo>
                <a:lnTo>
                  <a:pt x="1194" y="19"/>
                </a:lnTo>
                <a:lnTo>
                  <a:pt x="1082" y="37"/>
                </a:lnTo>
                <a:lnTo>
                  <a:pt x="989" y="93"/>
                </a:lnTo>
                <a:lnTo>
                  <a:pt x="914" y="168"/>
                </a:lnTo>
                <a:lnTo>
                  <a:pt x="840" y="242"/>
                </a:lnTo>
                <a:lnTo>
                  <a:pt x="784" y="336"/>
                </a:lnTo>
                <a:lnTo>
                  <a:pt x="747" y="447"/>
                </a:lnTo>
                <a:lnTo>
                  <a:pt x="747" y="559"/>
                </a:lnTo>
                <a:lnTo>
                  <a:pt x="747" y="1118"/>
                </a:lnTo>
                <a:lnTo>
                  <a:pt x="57" y="1118"/>
                </a:lnTo>
                <a:lnTo>
                  <a:pt x="20" y="1137"/>
                </a:lnTo>
                <a:lnTo>
                  <a:pt x="1" y="1174"/>
                </a:lnTo>
                <a:lnTo>
                  <a:pt x="1" y="1212"/>
                </a:lnTo>
                <a:lnTo>
                  <a:pt x="1" y="1398"/>
                </a:lnTo>
                <a:lnTo>
                  <a:pt x="1" y="1435"/>
                </a:lnTo>
                <a:lnTo>
                  <a:pt x="20" y="1454"/>
                </a:lnTo>
                <a:lnTo>
                  <a:pt x="57" y="1473"/>
                </a:lnTo>
                <a:lnTo>
                  <a:pt x="94" y="1491"/>
                </a:lnTo>
                <a:lnTo>
                  <a:pt x="3282" y="1491"/>
                </a:lnTo>
                <a:lnTo>
                  <a:pt x="3319" y="1510"/>
                </a:lnTo>
                <a:lnTo>
                  <a:pt x="3338" y="1547"/>
                </a:lnTo>
                <a:lnTo>
                  <a:pt x="3338" y="1584"/>
                </a:lnTo>
                <a:lnTo>
                  <a:pt x="3338" y="1771"/>
                </a:lnTo>
                <a:lnTo>
                  <a:pt x="3338" y="1808"/>
                </a:lnTo>
                <a:lnTo>
                  <a:pt x="3319" y="1827"/>
                </a:lnTo>
                <a:lnTo>
                  <a:pt x="3282" y="1845"/>
                </a:lnTo>
                <a:lnTo>
                  <a:pt x="3244" y="1864"/>
                </a:lnTo>
                <a:lnTo>
                  <a:pt x="430" y="1864"/>
                </a:lnTo>
                <a:lnTo>
                  <a:pt x="392" y="1883"/>
                </a:lnTo>
                <a:lnTo>
                  <a:pt x="374" y="1920"/>
                </a:lnTo>
                <a:lnTo>
                  <a:pt x="374" y="1957"/>
                </a:lnTo>
                <a:lnTo>
                  <a:pt x="374" y="2144"/>
                </a:lnTo>
                <a:lnTo>
                  <a:pt x="374" y="2181"/>
                </a:lnTo>
                <a:lnTo>
                  <a:pt x="392" y="2200"/>
                </a:lnTo>
                <a:lnTo>
                  <a:pt x="430" y="2218"/>
                </a:lnTo>
                <a:lnTo>
                  <a:pt x="467" y="2237"/>
                </a:lnTo>
                <a:lnTo>
                  <a:pt x="2909" y="2237"/>
                </a:lnTo>
                <a:lnTo>
                  <a:pt x="2946" y="2255"/>
                </a:lnTo>
                <a:lnTo>
                  <a:pt x="2965" y="2293"/>
                </a:lnTo>
                <a:lnTo>
                  <a:pt x="2965" y="2330"/>
                </a:lnTo>
                <a:lnTo>
                  <a:pt x="2965" y="2498"/>
                </a:lnTo>
                <a:lnTo>
                  <a:pt x="2965" y="2535"/>
                </a:lnTo>
                <a:lnTo>
                  <a:pt x="2946" y="2572"/>
                </a:lnTo>
                <a:lnTo>
                  <a:pt x="2909" y="2591"/>
                </a:lnTo>
                <a:lnTo>
                  <a:pt x="94" y="2591"/>
                </a:lnTo>
                <a:lnTo>
                  <a:pt x="57" y="2610"/>
                </a:lnTo>
                <a:lnTo>
                  <a:pt x="20" y="2628"/>
                </a:lnTo>
                <a:lnTo>
                  <a:pt x="1" y="2666"/>
                </a:lnTo>
                <a:lnTo>
                  <a:pt x="1" y="2684"/>
                </a:lnTo>
                <a:lnTo>
                  <a:pt x="1" y="2871"/>
                </a:lnTo>
                <a:lnTo>
                  <a:pt x="1" y="2908"/>
                </a:lnTo>
                <a:lnTo>
                  <a:pt x="20" y="2945"/>
                </a:lnTo>
                <a:lnTo>
                  <a:pt x="57" y="2964"/>
                </a:lnTo>
                <a:lnTo>
                  <a:pt x="2499" y="2964"/>
                </a:lnTo>
                <a:lnTo>
                  <a:pt x="2536" y="2982"/>
                </a:lnTo>
                <a:lnTo>
                  <a:pt x="2573" y="3001"/>
                </a:lnTo>
                <a:lnTo>
                  <a:pt x="2592" y="3020"/>
                </a:lnTo>
                <a:lnTo>
                  <a:pt x="2592" y="3057"/>
                </a:lnTo>
                <a:lnTo>
                  <a:pt x="2592" y="3243"/>
                </a:lnTo>
                <a:lnTo>
                  <a:pt x="2592" y="3281"/>
                </a:lnTo>
                <a:lnTo>
                  <a:pt x="2573" y="3318"/>
                </a:lnTo>
                <a:lnTo>
                  <a:pt x="2536" y="3337"/>
                </a:lnTo>
                <a:lnTo>
                  <a:pt x="747" y="3337"/>
                </a:lnTo>
                <a:lnTo>
                  <a:pt x="747" y="4809"/>
                </a:lnTo>
                <a:lnTo>
                  <a:pt x="765" y="5033"/>
                </a:lnTo>
                <a:lnTo>
                  <a:pt x="821" y="5238"/>
                </a:lnTo>
                <a:lnTo>
                  <a:pt x="933" y="5424"/>
                </a:lnTo>
                <a:lnTo>
                  <a:pt x="1063" y="5592"/>
                </a:lnTo>
                <a:lnTo>
                  <a:pt x="1213" y="5741"/>
                </a:lnTo>
                <a:lnTo>
                  <a:pt x="1399" y="5834"/>
                </a:lnTo>
                <a:lnTo>
                  <a:pt x="1604" y="5909"/>
                </a:lnTo>
                <a:lnTo>
                  <a:pt x="1716" y="5928"/>
                </a:lnTo>
                <a:lnTo>
                  <a:pt x="1828" y="5946"/>
                </a:lnTo>
                <a:lnTo>
                  <a:pt x="1940" y="5946"/>
                </a:lnTo>
                <a:lnTo>
                  <a:pt x="2051" y="5928"/>
                </a:lnTo>
                <a:lnTo>
                  <a:pt x="2163" y="5890"/>
                </a:lnTo>
                <a:lnTo>
                  <a:pt x="2256" y="5872"/>
                </a:lnTo>
                <a:lnTo>
                  <a:pt x="2461" y="5760"/>
                </a:lnTo>
                <a:lnTo>
                  <a:pt x="2629" y="5629"/>
                </a:lnTo>
                <a:lnTo>
                  <a:pt x="2778" y="5462"/>
                </a:lnTo>
                <a:lnTo>
                  <a:pt x="2872" y="5275"/>
                </a:lnTo>
                <a:lnTo>
                  <a:pt x="2927" y="5163"/>
                </a:lnTo>
                <a:lnTo>
                  <a:pt x="2946" y="5051"/>
                </a:lnTo>
                <a:lnTo>
                  <a:pt x="2965" y="4940"/>
                </a:lnTo>
                <a:lnTo>
                  <a:pt x="2965" y="4828"/>
                </a:lnTo>
                <a:lnTo>
                  <a:pt x="4456" y="4828"/>
                </a:lnTo>
                <a:lnTo>
                  <a:pt x="4456" y="4940"/>
                </a:lnTo>
                <a:lnTo>
                  <a:pt x="4475" y="5051"/>
                </a:lnTo>
                <a:lnTo>
                  <a:pt x="4549" y="5257"/>
                </a:lnTo>
                <a:lnTo>
                  <a:pt x="4642" y="5443"/>
                </a:lnTo>
                <a:lnTo>
                  <a:pt x="4791" y="5611"/>
                </a:lnTo>
                <a:lnTo>
                  <a:pt x="4941" y="5760"/>
                </a:lnTo>
                <a:lnTo>
                  <a:pt x="5146" y="5853"/>
                </a:lnTo>
                <a:lnTo>
                  <a:pt x="5351" y="5909"/>
                </a:lnTo>
                <a:lnTo>
                  <a:pt x="5462" y="5928"/>
                </a:lnTo>
                <a:lnTo>
                  <a:pt x="5574" y="5946"/>
                </a:lnTo>
                <a:lnTo>
                  <a:pt x="5686" y="5928"/>
                </a:lnTo>
                <a:lnTo>
                  <a:pt x="5798" y="5909"/>
                </a:lnTo>
                <a:lnTo>
                  <a:pt x="6003" y="5853"/>
                </a:lnTo>
                <a:lnTo>
                  <a:pt x="6189" y="5760"/>
                </a:lnTo>
                <a:lnTo>
                  <a:pt x="6357" y="5611"/>
                </a:lnTo>
                <a:lnTo>
                  <a:pt x="6488" y="5443"/>
                </a:lnTo>
                <a:lnTo>
                  <a:pt x="6599" y="5257"/>
                </a:lnTo>
                <a:lnTo>
                  <a:pt x="6655" y="5051"/>
                </a:lnTo>
                <a:lnTo>
                  <a:pt x="6674" y="4940"/>
                </a:lnTo>
                <a:lnTo>
                  <a:pt x="6693" y="4828"/>
                </a:lnTo>
                <a:lnTo>
                  <a:pt x="7233" y="4828"/>
                </a:lnTo>
                <a:lnTo>
                  <a:pt x="7308" y="4809"/>
                </a:lnTo>
                <a:lnTo>
                  <a:pt x="7364" y="4772"/>
                </a:lnTo>
                <a:lnTo>
                  <a:pt x="7420" y="4716"/>
                </a:lnTo>
                <a:lnTo>
                  <a:pt x="7420" y="4641"/>
                </a:lnTo>
                <a:lnTo>
                  <a:pt x="7420" y="4269"/>
                </a:lnTo>
                <a:lnTo>
                  <a:pt x="7420" y="4194"/>
                </a:lnTo>
                <a:lnTo>
                  <a:pt x="7364" y="4138"/>
                </a:lnTo>
                <a:lnTo>
                  <a:pt x="7308" y="4101"/>
                </a:lnTo>
                <a:lnTo>
                  <a:pt x="7233" y="4082"/>
                </a:lnTo>
                <a:lnTo>
                  <a:pt x="7047" y="4082"/>
                </a:lnTo>
                <a:lnTo>
                  <a:pt x="7047" y="2833"/>
                </a:lnTo>
                <a:lnTo>
                  <a:pt x="7047" y="2721"/>
                </a:lnTo>
                <a:lnTo>
                  <a:pt x="7010" y="2610"/>
                </a:lnTo>
                <a:lnTo>
                  <a:pt x="6954" y="2516"/>
                </a:lnTo>
                <a:lnTo>
                  <a:pt x="6898" y="2442"/>
                </a:lnTo>
                <a:lnTo>
                  <a:pt x="5723" y="1286"/>
                </a:lnTo>
                <a:lnTo>
                  <a:pt x="5649" y="1212"/>
                </a:lnTo>
                <a:lnTo>
                  <a:pt x="5556" y="1156"/>
                </a:lnTo>
                <a:lnTo>
                  <a:pt x="5444" y="1118"/>
                </a:lnTo>
                <a:lnTo>
                  <a:pt x="4829" y="1118"/>
                </a:lnTo>
                <a:lnTo>
                  <a:pt x="4829" y="559"/>
                </a:lnTo>
                <a:lnTo>
                  <a:pt x="4810" y="447"/>
                </a:lnTo>
                <a:lnTo>
                  <a:pt x="4791" y="336"/>
                </a:lnTo>
                <a:lnTo>
                  <a:pt x="4736" y="242"/>
                </a:lnTo>
                <a:lnTo>
                  <a:pt x="4661" y="168"/>
                </a:lnTo>
                <a:lnTo>
                  <a:pt x="4586" y="93"/>
                </a:lnTo>
                <a:lnTo>
                  <a:pt x="4493" y="37"/>
                </a:lnTo>
                <a:lnTo>
                  <a:pt x="4381" y="19"/>
                </a:lnTo>
                <a:lnTo>
                  <a:pt x="42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8" name="Google Shape;498;g2b975a0ff47_0_15897"/>
          <p:cNvSpPr/>
          <p:nvPr/>
        </p:nvSpPr>
        <p:spPr>
          <a:xfrm>
            <a:off x="3919672" y="2572776"/>
            <a:ext cx="149230" cy="170634"/>
          </a:xfrm>
          <a:custGeom>
            <a:avLst/>
            <a:gdLst/>
            <a:ahLst/>
            <a:cxnLst/>
            <a:rect l="l" t="t" r="r" b="b"/>
            <a:pathLst>
              <a:path w="5201" h="5947" extrusionOk="0">
                <a:moveTo>
                  <a:pt x="2629" y="746"/>
                </a:moveTo>
                <a:lnTo>
                  <a:pt x="2778" y="764"/>
                </a:lnTo>
                <a:lnTo>
                  <a:pt x="2908" y="820"/>
                </a:lnTo>
                <a:lnTo>
                  <a:pt x="3020" y="895"/>
                </a:lnTo>
                <a:lnTo>
                  <a:pt x="3132" y="969"/>
                </a:lnTo>
                <a:lnTo>
                  <a:pt x="3225" y="1081"/>
                </a:lnTo>
                <a:lnTo>
                  <a:pt x="3281" y="1212"/>
                </a:lnTo>
                <a:lnTo>
                  <a:pt x="3318" y="1342"/>
                </a:lnTo>
                <a:lnTo>
                  <a:pt x="3337" y="1491"/>
                </a:lnTo>
                <a:lnTo>
                  <a:pt x="3337" y="1864"/>
                </a:lnTo>
                <a:lnTo>
                  <a:pt x="1846" y="1864"/>
                </a:lnTo>
                <a:lnTo>
                  <a:pt x="1846" y="1491"/>
                </a:lnTo>
                <a:lnTo>
                  <a:pt x="1864" y="1323"/>
                </a:lnTo>
                <a:lnTo>
                  <a:pt x="1920" y="1193"/>
                </a:lnTo>
                <a:lnTo>
                  <a:pt x="1995" y="1063"/>
                </a:lnTo>
                <a:lnTo>
                  <a:pt x="2088" y="951"/>
                </a:lnTo>
                <a:lnTo>
                  <a:pt x="2200" y="857"/>
                </a:lnTo>
                <a:lnTo>
                  <a:pt x="2330" y="802"/>
                </a:lnTo>
                <a:lnTo>
                  <a:pt x="2479" y="746"/>
                </a:lnTo>
                <a:close/>
                <a:moveTo>
                  <a:pt x="1529" y="2330"/>
                </a:moveTo>
                <a:lnTo>
                  <a:pt x="1585" y="2349"/>
                </a:lnTo>
                <a:lnTo>
                  <a:pt x="1678" y="2405"/>
                </a:lnTo>
                <a:lnTo>
                  <a:pt x="1734" y="2498"/>
                </a:lnTo>
                <a:lnTo>
                  <a:pt x="1753" y="2554"/>
                </a:lnTo>
                <a:lnTo>
                  <a:pt x="1753" y="2610"/>
                </a:lnTo>
                <a:lnTo>
                  <a:pt x="1753" y="2666"/>
                </a:lnTo>
                <a:lnTo>
                  <a:pt x="1734" y="2721"/>
                </a:lnTo>
                <a:lnTo>
                  <a:pt x="1678" y="2796"/>
                </a:lnTo>
                <a:lnTo>
                  <a:pt x="1585" y="2852"/>
                </a:lnTo>
                <a:lnTo>
                  <a:pt x="1529" y="2871"/>
                </a:lnTo>
                <a:lnTo>
                  <a:pt x="1473" y="2889"/>
                </a:lnTo>
                <a:lnTo>
                  <a:pt x="1417" y="2871"/>
                </a:lnTo>
                <a:lnTo>
                  <a:pt x="1380" y="2852"/>
                </a:lnTo>
                <a:lnTo>
                  <a:pt x="1287" y="2796"/>
                </a:lnTo>
                <a:lnTo>
                  <a:pt x="1231" y="2721"/>
                </a:lnTo>
                <a:lnTo>
                  <a:pt x="1212" y="2666"/>
                </a:lnTo>
                <a:lnTo>
                  <a:pt x="1193" y="2610"/>
                </a:lnTo>
                <a:lnTo>
                  <a:pt x="1212" y="2554"/>
                </a:lnTo>
                <a:lnTo>
                  <a:pt x="1231" y="2498"/>
                </a:lnTo>
                <a:lnTo>
                  <a:pt x="1287" y="2405"/>
                </a:lnTo>
                <a:lnTo>
                  <a:pt x="1380" y="2349"/>
                </a:lnTo>
                <a:lnTo>
                  <a:pt x="1417" y="2330"/>
                </a:lnTo>
                <a:close/>
                <a:moveTo>
                  <a:pt x="3766" y="2330"/>
                </a:moveTo>
                <a:lnTo>
                  <a:pt x="3822" y="2349"/>
                </a:lnTo>
                <a:lnTo>
                  <a:pt x="3896" y="2405"/>
                </a:lnTo>
                <a:lnTo>
                  <a:pt x="3971" y="2498"/>
                </a:lnTo>
                <a:lnTo>
                  <a:pt x="3989" y="2554"/>
                </a:lnTo>
                <a:lnTo>
                  <a:pt x="3989" y="2610"/>
                </a:lnTo>
                <a:lnTo>
                  <a:pt x="3989" y="2666"/>
                </a:lnTo>
                <a:lnTo>
                  <a:pt x="3971" y="2721"/>
                </a:lnTo>
                <a:lnTo>
                  <a:pt x="3896" y="2796"/>
                </a:lnTo>
                <a:lnTo>
                  <a:pt x="3822" y="2852"/>
                </a:lnTo>
                <a:lnTo>
                  <a:pt x="3766" y="2871"/>
                </a:lnTo>
                <a:lnTo>
                  <a:pt x="3710" y="2889"/>
                </a:lnTo>
                <a:lnTo>
                  <a:pt x="3654" y="2871"/>
                </a:lnTo>
                <a:lnTo>
                  <a:pt x="3598" y="2852"/>
                </a:lnTo>
                <a:lnTo>
                  <a:pt x="3505" y="2796"/>
                </a:lnTo>
                <a:lnTo>
                  <a:pt x="3449" y="2721"/>
                </a:lnTo>
                <a:lnTo>
                  <a:pt x="3430" y="2666"/>
                </a:lnTo>
                <a:lnTo>
                  <a:pt x="3430" y="2610"/>
                </a:lnTo>
                <a:lnTo>
                  <a:pt x="3430" y="2554"/>
                </a:lnTo>
                <a:lnTo>
                  <a:pt x="3449" y="2498"/>
                </a:lnTo>
                <a:lnTo>
                  <a:pt x="3505" y="2405"/>
                </a:lnTo>
                <a:lnTo>
                  <a:pt x="3598" y="2349"/>
                </a:lnTo>
                <a:lnTo>
                  <a:pt x="3654" y="2330"/>
                </a:lnTo>
                <a:close/>
                <a:moveTo>
                  <a:pt x="2479" y="0"/>
                </a:moveTo>
                <a:lnTo>
                  <a:pt x="2330" y="19"/>
                </a:lnTo>
                <a:lnTo>
                  <a:pt x="2181" y="56"/>
                </a:lnTo>
                <a:lnTo>
                  <a:pt x="2051" y="112"/>
                </a:lnTo>
                <a:lnTo>
                  <a:pt x="1920" y="168"/>
                </a:lnTo>
                <a:lnTo>
                  <a:pt x="1790" y="242"/>
                </a:lnTo>
                <a:lnTo>
                  <a:pt x="1659" y="336"/>
                </a:lnTo>
                <a:lnTo>
                  <a:pt x="1566" y="429"/>
                </a:lnTo>
                <a:lnTo>
                  <a:pt x="1454" y="522"/>
                </a:lnTo>
                <a:lnTo>
                  <a:pt x="1380" y="652"/>
                </a:lnTo>
                <a:lnTo>
                  <a:pt x="1287" y="764"/>
                </a:lnTo>
                <a:lnTo>
                  <a:pt x="1231" y="895"/>
                </a:lnTo>
                <a:lnTo>
                  <a:pt x="1175" y="1044"/>
                </a:lnTo>
                <a:lnTo>
                  <a:pt x="1137" y="1174"/>
                </a:lnTo>
                <a:lnTo>
                  <a:pt x="1119" y="1323"/>
                </a:lnTo>
                <a:lnTo>
                  <a:pt x="1100" y="1491"/>
                </a:lnTo>
                <a:lnTo>
                  <a:pt x="1100" y="1864"/>
                </a:lnTo>
                <a:lnTo>
                  <a:pt x="0" y="1864"/>
                </a:lnTo>
                <a:lnTo>
                  <a:pt x="0" y="5014"/>
                </a:lnTo>
                <a:lnTo>
                  <a:pt x="19" y="5201"/>
                </a:lnTo>
                <a:lnTo>
                  <a:pt x="75" y="5368"/>
                </a:lnTo>
                <a:lnTo>
                  <a:pt x="150" y="5536"/>
                </a:lnTo>
                <a:lnTo>
                  <a:pt x="261" y="5667"/>
                </a:lnTo>
                <a:lnTo>
                  <a:pt x="410" y="5778"/>
                </a:lnTo>
                <a:lnTo>
                  <a:pt x="560" y="5872"/>
                </a:lnTo>
                <a:lnTo>
                  <a:pt x="727" y="5928"/>
                </a:lnTo>
                <a:lnTo>
                  <a:pt x="932" y="5946"/>
                </a:lnTo>
                <a:lnTo>
                  <a:pt x="4269" y="5946"/>
                </a:lnTo>
                <a:lnTo>
                  <a:pt x="4455" y="5928"/>
                </a:lnTo>
                <a:lnTo>
                  <a:pt x="4623" y="5872"/>
                </a:lnTo>
                <a:lnTo>
                  <a:pt x="4791" y="5778"/>
                </a:lnTo>
                <a:lnTo>
                  <a:pt x="4921" y="5667"/>
                </a:lnTo>
                <a:lnTo>
                  <a:pt x="5033" y="5536"/>
                </a:lnTo>
                <a:lnTo>
                  <a:pt x="5126" y="5368"/>
                </a:lnTo>
                <a:lnTo>
                  <a:pt x="5182" y="5201"/>
                </a:lnTo>
                <a:lnTo>
                  <a:pt x="5201" y="5014"/>
                </a:lnTo>
                <a:lnTo>
                  <a:pt x="5201" y="1864"/>
                </a:lnTo>
                <a:lnTo>
                  <a:pt x="4083" y="1864"/>
                </a:lnTo>
                <a:lnTo>
                  <a:pt x="4083" y="1510"/>
                </a:lnTo>
                <a:lnTo>
                  <a:pt x="4064" y="1361"/>
                </a:lnTo>
                <a:lnTo>
                  <a:pt x="4045" y="1212"/>
                </a:lnTo>
                <a:lnTo>
                  <a:pt x="4008" y="1063"/>
                </a:lnTo>
                <a:lnTo>
                  <a:pt x="3971" y="932"/>
                </a:lnTo>
                <a:lnTo>
                  <a:pt x="3915" y="802"/>
                </a:lnTo>
                <a:lnTo>
                  <a:pt x="3840" y="671"/>
                </a:lnTo>
                <a:lnTo>
                  <a:pt x="3747" y="559"/>
                </a:lnTo>
                <a:lnTo>
                  <a:pt x="3654" y="466"/>
                </a:lnTo>
                <a:lnTo>
                  <a:pt x="3561" y="354"/>
                </a:lnTo>
                <a:lnTo>
                  <a:pt x="3449" y="280"/>
                </a:lnTo>
                <a:lnTo>
                  <a:pt x="3337" y="205"/>
                </a:lnTo>
                <a:lnTo>
                  <a:pt x="3206" y="131"/>
                </a:lnTo>
                <a:lnTo>
                  <a:pt x="3076" y="75"/>
                </a:lnTo>
                <a:lnTo>
                  <a:pt x="2927" y="37"/>
                </a:lnTo>
                <a:lnTo>
                  <a:pt x="2778" y="19"/>
                </a:lnTo>
                <a:lnTo>
                  <a:pt x="262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99" name="Google Shape;499;g2b975a0ff47_0_15897"/>
          <p:cNvSpPr/>
          <p:nvPr/>
        </p:nvSpPr>
        <p:spPr>
          <a:xfrm>
            <a:off x="9083184" y="2155604"/>
            <a:ext cx="212870" cy="149258"/>
          </a:xfrm>
          <a:custGeom>
            <a:avLst/>
            <a:gdLst/>
            <a:ahLst/>
            <a:cxnLst/>
            <a:rect l="l" t="t" r="r" b="b"/>
            <a:pathLst>
              <a:path w="7419" h="5202" extrusionOk="0">
                <a:moveTo>
                  <a:pt x="1845" y="747"/>
                </a:moveTo>
                <a:lnTo>
                  <a:pt x="1845" y="1846"/>
                </a:lnTo>
                <a:lnTo>
                  <a:pt x="746" y="1846"/>
                </a:lnTo>
                <a:lnTo>
                  <a:pt x="746" y="747"/>
                </a:lnTo>
                <a:close/>
                <a:moveTo>
                  <a:pt x="3709" y="747"/>
                </a:moveTo>
                <a:lnTo>
                  <a:pt x="3709" y="1846"/>
                </a:lnTo>
                <a:lnTo>
                  <a:pt x="2591" y="1846"/>
                </a:lnTo>
                <a:lnTo>
                  <a:pt x="2591" y="747"/>
                </a:lnTo>
                <a:close/>
                <a:moveTo>
                  <a:pt x="5219" y="747"/>
                </a:moveTo>
                <a:lnTo>
                  <a:pt x="6151" y="1846"/>
                </a:lnTo>
                <a:lnTo>
                  <a:pt x="4455" y="1846"/>
                </a:lnTo>
                <a:lnTo>
                  <a:pt x="4455" y="747"/>
                </a:lnTo>
                <a:close/>
                <a:moveTo>
                  <a:pt x="1845" y="3524"/>
                </a:moveTo>
                <a:lnTo>
                  <a:pt x="1957" y="3543"/>
                </a:lnTo>
                <a:lnTo>
                  <a:pt x="2069" y="3580"/>
                </a:lnTo>
                <a:lnTo>
                  <a:pt x="2162" y="3617"/>
                </a:lnTo>
                <a:lnTo>
                  <a:pt x="2255" y="3692"/>
                </a:lnTo>
                <a:lnTo>
                  <a:pt x="2311" y="3766"/>
                </a:lnTo>
                <a:lnTo>
                  <a:pt x="2367" y="3859"/>
                </a:lnTo>
                <a:lnTo>
                  <a:pt x="2405" y="3971"/>
                </a:lnTo>
                <a:lnTo>
                  <a:pt x="2405" y="4083"/>
                </a:lnTo>
                <a:lnTo>
                  <a:pt x="2405" y="4195"/>
                </a:lnTo>
                <a:lnTo>
                  <a:pt x="2367" y="4307"/>
                </a:lnTo>
                <a:lnTo>
                  <a:pt x="2311" y="4400"/>
                </a:lnTo>
                <a:lnTo>
                  <a:pt x="2255" y="4475"/>
                </a:lnTo>
                <a:lnTo>
                  <a:pt x="2162" y="4549"/>
                </a:lnTo>
                <a:lnTo>
                  <a:pt x="2069" y="4605"/>
                </a:lnTo>
                <a:lnTo>
                  <a:pt x="1957" y="4624"/>
                </a:lnTo>
                <a:lnTo>
                  <a:pt x="1845" y="4642"/>
                </a:lnTo>
                <a:lnTo>
                  <a:pt x="1734" y="4624"/>
                </a:lnTo>
                <a:lnTo>
                  <a:pt x="1640" y="4605"/>
                </a:lnTo>
                <a:lnTo>
                  <a:pt x="1547" y="4549"/>
                </a:lnTo>
                <a:lnTo>
                  <a:pt x="1454" y="4475"/>
                </a:lnTo>
                <a:lnTo>
                  <a:pt x="1398" y="4400"/>
                </a:lnTo>
                <a:lnTo>
                  <a:pt x="1342" y="4307"/>
                </a:lnTo>
                <a:lnTo>
                  <a:pt x="1305" y="4195"/>
                </a:lnTo>
                <a:lnTo>
                  <a:pt x="1305" y="4083"/>
                </a:lnTo>
                <a:lnTo>
                  <a:pt x="1305" y="3971"/>
                </a:lnTo>
                <a:lnTo>
                  <a:pt x="1342" y="3859"/>
                </a:lnTo>
                <a:lnTo>
                  <a:pt x="1398" y="3766"/>
                </a:lnTo>
                <a:lnTo>
                  <a:pt x="1454" y="3692"/>
                </a:lnTo>
                <a:lnTo>
                  <a:pt x="1547" y="3617"/>
                </a:lnTo>
                <a:lnTo>
                  <a:pt x="1640" y="3580"/>
                </a:lnTo>
                <a:lnTo>
                  <a:pt x="1734" y="3543"/>
                </a:lnTo>
                <a:lnTo>
                  <a:pt x="1845" y="3524"/>
                </a:lnTo>
                <a:close/>
                <a:moveTo>
                  <a:pt x="5573" y="3524"/>
                </a:moveTo>
                <a:lnTo>
                  <a:pt x="5685" y="3543"/>
                </a:lnTo>
                <a:lnTo>
                  <a:pt x="5778" y="3580"/>
                </a:lnTo>
                <a:lnTo>
                  <a:pt x="5872" y="3617"/>
                </a:lnTo>
                <a:lnTo>
                  <a:pt x="5965" y="3692"/>
                </a:lnTo>
                <a:lnTo>
                  <a:pt x="6021" y="3766"/>
                </a:lnTo>
                <a:lnTo>
                  <a:pt x="6077" y="3859"/>
                </a:lnTo>
                <a:lnTo>
                  <a:pt x="6114" y="3971"/>
                </a:lnTo>
                <a:lnTo>
                  <a:pt x="6114" y="4083"/>
                </a:lnTo>
                <a:lnTo>
                  <a:pt x="6114" y="4195"/>
                </a:lnTo>
                <a:lnTo>
                  <a:pt x="6077" y="4307"/>
                </a:lnTo>
                <a:lnTo>
                  <a:pt x="6021" y="4400"/>
                </a:lnTo>
                <a:lnTo>
                  <a:pt x="5965" y="4475"/>
                </a:lnTo>
                <a:lnTo>
                  <a:pt x="5872" y="4549"/>
                </a:lnTo>
                <a:lnTo>
                  <a:pt x="5778" y="4605"/>
                </a:lnTo>
                <a:lnTo>
                  <a:pt x="5685" y="4624"/>
                </a:lnTo>
                <a:lnTo>
                  <a:pt x="5573" y="4642"/>
                </a:lnTo>
                <a:lnTo>
                  <a:pt x="5461" y="4624"/>
                </a:lnTo>
                <a:lnTo>
                  <a:pt x="5350" y="4605"/>
                </a:lnTo>
                <a:lnTo>
                  <a:pt x="5256" y="4549"/>
                </a:lnTo>
                <a:lnTo>
                  <a:pt x="5163" y="4475"/>
                </a:lnTo>
                <a:lnTo>
                  <a:pt x="5107" y="4400"/>
                </a:lnTo>
                <a:lnTo>
                  <a:pt x="5051" y="4307"/>
                </a:lnTo>
                <a:lnTo>
                  <a:pt x="5014" y="4195"/>
                </a:lnTo>
                <a:lnTo>
                  <a:pt x="5014" y="4083"/>
                </a:lnTo>
                <a:lnTo>
                  <a:pt x="5014" y="3971"/>
                </a:lnTo>
                <a:lnTo>
                  <a:pt x="5051" y="3859"/>
                </a:lnTo>
                <a:lnTo>
                  <a:pt x="5107" y="3766"/>
                </a:lnTo>
                <a:lnTo>
                  <a:pt x="5163" y="3692"/>
                </a:lnTo>
                <a:lnTo>
                  <a:pt x="5256" y="3617"/>
                </a:lnTo>
                <a:lnTo>
                  <a:pt x="5350" y="3580"/>
                </a:lnTo>
                <a:lnTo>
                  <a:pt x="5461" y="3543"/>
                </a:lnTo>
                <a:lnTo>
                  <a:pt x="5573" y="3524"/>
                </a:lnTo>
                <a:close/>
                <a:moveTo>
                  <a:pt x="298" y="1"/>
                </a:moveTo>
                <a:lnTo>
                  <a:pt x="224" y="20"/>
                </a:lnTo>
                <a:lnTo>
                  <a:pt x="168" y="57"/>
                </a:lnTo>
                <a:lnTo>
                  <a:pt x="112" y="113"/>
                </a:lnTo>
                <a:lnTo>
                  <a:pt x="56" y="169"/>
                </a:lnTo>
                <a:lnTo>
                  <a:pt x="19" y="225"/>
                </a:lnTo>
                <a:lnTo>
                  <a:pt x="0" y="299"/>
                </a:lnTo>
                <a:lnTo>
                  <a:pt x="0" y="374"/>
                </a:lnTo>
                <a:lnTo>
                  <a:pt x="0" y="3710"/>
                </a:lnTo>
                <a:lnTo>
                  <a:pt x="0" y="3785"/>
                </a:lnTo>
                <a:lnTo>
                  <a:pt x="19" y="3859"/>
                </a:lnTo>
                <a:lnTo>
                  <a:pt x="56" y="3915"/>
                </a:lnTo>
                <a:lnTo>
                  <a:pt x="112" y="3971"/>
                </a:lnTo>
                <a:lnTo>
                  <a:pt x="168" y="4009"/>
                </a:lnTo>
                <a:lnTo>
                  <a:pt x="224" y="4046"/>
                </a:lnTo>
                <a:lnTo>
                  <a:pt x="298" y="4064"/>
                </a:lnTo>
                <a:lnTo>
                  <a:pt x="373" y="4083"/>
                </a:lnTo>
                <a:lnTo>
                  <a:pt x="746" y="4083"/>
                </a:lnTo>
                <a:lnTo>
                  <a:pt x="746" y="4195"/>
                </a:lnTo>
                <a:lnTo>
                  <a:pt x="764" y="4307"/>
                </a:lnTo>
                <a:lnTo>
                  <a:pt x="820" y="4512"/>
                </a:lnTo>
                <a:lnTo>
                  <a:pt x="932" y="4698"/>
                </a:lnTo>
                <a:lnTo>
                  <a:pt x="1062" y="4866"/>
                </a:lnTo>
                <a:lnTo>
                  <a:pt x="1230" y="4996"/>
                </a:lnTo>
                <a:lnTo>
                  <a:pt x="1417" y="5108"/>
                </a:lnTo>
                <a:lnTo>
                  <a:pt x="1622" y="5164"/>
                </a:lnTo>
                <a:lnTo>
                  <a:pt x="1734" y="5183"/>
                </a:lnTo>
                <a:lnTo>
                  <a:pt x="1845" y="5201"/>
                </a:lnTo>
                <a:lnTo>
                  <a:pt x="1976" y="5183"/>
                </a:lnTo>
                <a:lnTo>
                  <a:pt x="2069" y="5164"/>
                </a:lnTo>
                <a:lnTo>
                  <a:pt x="2293" y="5108"/>
                </a:lnTo>
                <a:lnTo>
                  <a:pt x="2479" y="4996"/>
                </a:lnTo>
                <a:lnTo>
                  <a:pt x="2647" y="4866"/>
                </a:lnTo>
                <a:lnTo>
                  <a:pt x="2777" y="4698"/>
                </a:lnTo>
                <a:lnTo>
                  <a:pt x="2871" y="4512"/>
                </a:lnTo>
                <a:lnTo>
                  <a:pt x="2945" y="4307"/>
                </a:lnTo>
                <a:lnTo>
                  <a:pt x="2964" y="4195"/>
                </a:lnTo>
                <a:lnTo>
                  <a:pt x="2964" y="4083"/>
                </a:lnTo>
                <a:lnTo>
                  <a:pt x="4455" y="4083"/>
                </a:lnTo>
                <a:lnTo>
                  <a:pt x="4455" y="4195"/>
                </a:lnTo>
                <a:lnTo>
                  <a:pt x="4474" y="4307"/>
                </a:lnTo>
                <a:lnTo>
                  <a:pt x="4548" y="4512"/>
                </a:lnTo>
                <a:lnTo>
                  <a:pt x="4641" y="4698"/>
                </a:lnTo>
                <a:lnTo>
                  <a:pt x="4772" y="4866"/>
                </a:lnTo>
                <a:lnTo>
                  <a:pt x="4940" y="4996"/>
                </a:lnTo>
                <a:lnTo>
                  <a:pt x="5126" y="5108"/>
                </a:lnTo>
                <a:lnTo>
                  <a:pt x="5350" y="5164"/>
                </a:lnTo>
                <a:lnTo>
                  <a:pt x="5443" y="5183"/>
                </a:lnTo>
                <a:lnTo>
                  <a:pt x="5573" y="5201"/>
                </a:lnTo>
                <a:lnTo>
                  <a:pt x="5685" y="5183"/>
                </a:lnTo>
                <a:lnTo>
                  <a:pt x="5797" y="5164"/>
                </a:lnTo>
                <a:lnTo>
                  <a:pt x="6002" y="5108"/>
                </a:lnTo>
                <a:lnTo>
                  <a:pt x="6188" y="4996"/>
                </a:lnTo>
                <a:lnTo>
                  <a:pt x="6356" y="4866"/>
                </a:lnTo>
                <a:lnTo>
                  <a:pt x="6487" y="4698"/>
                </a:lnTo>
                <a:lnTo>
                  <a:pt x="6599" y="4512"/>
                </a:lnTo>
                <a:lnTo>
                  <a:pt x="6654" y="4307"/>
                </a:lnTo>
                <a:lnTo>
                  <a:pt x="6673" y="4195"/>
                </a:lnTo>
                <a:lnTo>
                  <a:pt x="6673" y="4083"/>
                </a:lnTo>
                <a:lnTo>
                  <a:pt x="7046" y="4083"/>
                </a:lnTo>
                <a:lnTo>
                  <a:pt x="7120" y="4064"/>
                </a:lnTo>
                <a:lnTo>
                  <a:pt x="7195" y="4046"/>
                </a:lnTo>
                <a:lnTo>
                  <a:pt x="7251" y="4009"/>
                </a:lnTo>
                <a:lnTo>
                  <a:pt x="7307" y="3971"/>
                </a:lnTo>
                <a:lnTo>
                  <a:pt x="7363" y="3915"/>
                </a:lnTo>
                <a:lnTo>
                  <a:pt x="7400" y="3859"/>
                </a:lnTo>
                <a:lnTo>
                  <a:pt x="7419" y="3785"/>
                </a:lnTo>
                <a:lnTo>
                  <a:pt x="7419" y="3710"/>
                </a:lnTo>
                <a:lnTo>
                  <a:pt x="7419" y="2424"/>
                </a:lnTo>
                <a:lnTo>
                  <a:pt x="7419" y="2331"/>
                </a:lnTo>
                <a:lnTo>
                  <a:pt x="7381" y="2238"/>
                </a:lnTo>
                <a:lnTo>
                  <a:pt x="7344" y="2145"/>
                </a:lnTo>
                <a:lnTo>
                  <a:pt x="7288" y="2070"/>
                </a:lnTo>
                <a:lnTo>
                  <a:pt x="5741" y="187"/>
                </a:lnTo>
                <a:lnTo>
                  <a:pt x="5648" y="113"/>
                </a:lnTo>
                <a:lnTo>
                  <a:pt x="5536" y="57"/>
                </a:lnTo>
                <a:lnTo>
                  <a:pt x="542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0" name="Google Shape;500;g2b975a0ff47_0_15897"/>
          <p:cNvSpPr/>
          <p:nvPr/>
        </p:nvSpPr>
        <p:spPr>
          <a:xfrm>
            <a:off x="8678321" y="2155604"/>
            <a:ext cx="149258" cy="170663"/>
          </a:xfrm>
          <a:custGeom>
            <a:avLst/>
            <a:gdLst/>
            <a:ahLst/>
            <a:cxnLst/>
            <a:rect l="l" t="t" r="r" b="b"/>
            <a:pathLst>
              <a:path w="5202" h="5948" extrusionOk="0">
                <a:moveTo>
                  <a:pt x="2032" y="1306"/>
                </a:moveTo>
                <a:lnTo>
                  <a:pt x="2088" y="1324"/>
                </a:lnTo>
                <a:lnTo>
                  <a:pt x="2163" y="1362"/>
                </a:lnTo>
                <a:lnTo>
                  <a:pt x="2219" y="1418"/>
                </a:lnTo>
                <a:lnTo>
                  <a:pt x="2256" y="1455"/>
                </a:lnTo>
                <a:lnTo>
                  <a:pt x="2293" y="1529"/>
                </a:lnTo>
                <a:lnTo>
                  <a:pt x="2312" y="1604"/>
                </a:lnTo>
                <a:lnTo>
                  <a:pt x="2312" y="1679"/>
                </a:lnTo>
                <a:lnTo>
                  <a:pt x="2312" y="1753"/>
                </a:lnTo>
                <a:lnTo>
                  <a:pt x="2293" y="1809"/>
                </a:lnTo>
                <a:lnTo>
                  <a:pt x="2256" y="1884"/>
                </a:lnTo>
                <a:lnTo>
                  <a:pt x="2219" y="1939"/>
                </a:lnTo>
                <a:lnTo>
                  <a:pt x="2163" y="1977"/>
                </a:lnTo>
                <a:lnTo>
                  <a:pt x="2088" y="2014"/>
                </a:lnTo>
                <a:lnTo>
                  <a:pt x="2032" y="2033"/>
                </a:lnTo>
                <a:lnTo>
                  <a:pt x="1939" y="2051"/>
                </a:lnTo>
                <a:lnTo>
                  <a:pt x="1865" y="2033"/>
                </a:lnTo>
                <a:lnTo>
                  <a:pt x="1809" y="2014"/>
                </a:lnTo>
                <a:lnTo>
                  <a:pt x="1734" y="1977"/>
                </a:lnTo>
                <a:lnTo>
                  <a:pt x="1678" y="1939"/>
                </a:lnTo>
                <a:lnTo>
                  <a:pt x="1641" y="1884"/>
                </a:lnTo>
                <a:lnTo>
                  <a:pt x="1604" y="1809"/>
                </a:lnTo>
                <a:lnTo>
                  <a:pt x="1585" y="1753"/>
                </a:lnTo>
                <a:lnTo>
                  <a:pt x="1585" y="1679"/>
                </a:lnTo>
                <a:lnTo>
                  <a:pt x="1585" y="1604"/>
                </a:lnTo>
                <a:lnTo>
                  <a:pt x="1604" y="1529"/>
                </a:lnTo>
                <a:lnTo>
                  <a:pt x="1641" y="1455"/>
                </a:lnTo>
                <a:lnTo>
                  <a:pt x="1678" y="1418"/>
                </a:lnTo>
                <a:lnTo>
                  <a:pt x="1734" y="1362"/>
                </a:lnTo>
                <a:lnTo>
                  <a:pt x="1809" y="1324"/>
                </a:lnTo>
                <a:lnTo>
                  <a:pt x="1865" y="1306"/>
                </a:lnTo>
                <a:close/>
                <a:moveTo>
                  <a:pt x="3319" y="1306"/>
                </a:moveTo>
                <a:lnTo>
                  <a:pt x="3393" y="1324"/>
                </a:lnTo>
                <a:lnTo>
                  <a:pt x="3449" y="1362"/>
                </a:lnTo>
                <a:lnTo>
                  <a:pt x="3505" y="1418"/>
                </a:lnTo>
                <a:lnTo>
                  <a:pt x="3561" y="1455"/>
                </a:lnTo>
                <a:lnTo>
                  <a:pt x="3598" y="1529"/>
                </a:lnTo>
                <a:lnTo>
                  <a:pt x="3617" y="1604"/>
                </a:lnTo>
                <a:lnTo>
                  <a:pt x="3617" y="1679"/>
                </a:lnTo>
                <a:lnTo>
                  <a:pt x="3617" y="1753"/>
                </a:lnTo>
                <a:lnTo>
                  <a:pt x="3598" y="1809"/>
                </a:lnTo>
                <a:lnTo>
                  <a:pt x="3561" y="1884"/>
                </a:lnTo>
                <a:lnTo>
                  <a:pt x="3505" y="1939"/>
                </a:lnTo>
                <a:lnTo>
                  <a:pt x="3449" y="1977"/>
                </a:lnTo>
                <a:lnTo>
                  <a:pt x="3393" y="2014"/>
                </a:lnTo>
                <a:lnTo>
                  <a:pt x="3319" y="2033"/>
                </a:lnTo>
                <a:lnTo>
                  <a:pt x="3244" y="2051"/>
                </a:lnTo>
                <a:lnTo>
                  <a:pt x="3169" y="2033"/>
                </a:lnTo>
                <a:lnTo>
                  <a:pt x="3095" y="2014"/>
                </a:lnTo>
                <a:lnTo>
                  <a:pt x="3039" y="1977"/>
                </a:lnTo>
                <a:lnTo>
                  <a:pt x="2983" y="1939"/>
                </a:lnTo>
                <a:lnTo>
                  <a:pt x="2946" y="1884"/>
                </a:lnTo>
                <a:lnTo>
                  <a:pt x="2908" y="1809"/>
                </a:lnTo>
                <a:lnTo>
                  <a:pt x="2890" y="1753"/>
                </a:lnTo>
                <a:lnTo>
                  <a:pt x="2871" y="1679"/>
                </a:lnTo>
                <a:lnTo>
                  <a:pt x="2890" y="1604"/>
                </a:lnTo>
                <a:lnTo>
                  <a:pt x="2908" y="1529"/>
                </a:lnTo>
                <a:lnTo>
                  <a:pt x="2946" y="1455"/>
                </a:lnTo>
                <a:lnTo>
                  <a:pt x="2983" y="1418"/>
                </a:lnTo>
                <a:lnTo>
                  <a:pt x="3039" y="1362"/>
                </a:lnTo>
                <a:lnTo>
                  <a:pt x="3095" y="1324"/>
                </a:lnTo>
                <a:lnTo>
                  <a:pt x="3169" y="1306"/>
                </a:lnTo>
                <a:close/>
                <a:moveTo>
                  <a:pt x="2424" y="1"/>
                </a:moveTo>
                <a:lnTo>
                  <a:pt x="2256" y="20"/>
                </a:lnTo>
                <a:lnTo>
                  <a:pt x="2107" y="57"/>
                </a:lnTo>
                <a:lnTo>
                  <a:pt x="1939" y="113"/>
                </a:lnTo>
                <a:lnTo>
                  <a:pt x="1809" y="169"/>
                </a:lnTo>
                <a:lnTo>
                  <a:pt x="1660" y="243"/>
                </a:lnTo>
                <a:lnTo>
                  <a:pt x="1529" y="336"/>
                </a:lnTo>
                <a:lnTo>
                  <a:pt x="1417" y="430"/>
                </a:lnTo>
                <a:lnTo>
                  <a:pt x="1305" y="541"/>
                </a:lnTo>
                <a:lnTo>
                  <a:pt x="1212" y="653"/>
                </a:lnTo>
                <a:lnTo>
                  <a:pt x="1138" y="765"/>
                </a:lnTo>
                <a:lnTo>
                  <a:pt x="1063" y="896"/>
                </a:lnTo>
                <a:lnTo>
                  <a:pt x="1007" y="1045"/>
                </a:lnTo>
                <a:lnTo>
                  <a:pt x="970" y="1175"/>
                </a:lnTo>
                <a:lnTo>
                  <a:pt x="933" y="1324"/>
                </a:lnTo>
                <a:lnTo>
                  <a:pt x="933" y="1473"/>
                </a:lnTo>
                <a:lnTo>
                  <a:pt x="951" y="1679"/>
                </a:lnTo>
                <a:lnTo>
                  <a:pt x="989" y="1865"/>
                </a:lnTo>
                <a:lnTo>
                  <a:pt x="1063" y="2051"/>
                </a:lnTo>
                <a:lnTo>
                  <a:pt x="1156" y="2219"/>
                </a:lnTo>
                <a:lnTo>
                  <a:pt x="1268" y="2368"/>
                </a:lnTo>
                <a:lnTo>
                  <a:pt x="1417" y="2517"/>
                </a:lnTo>
                <a:lnTo>
                  <a:pt x="1566" y="2648"/>
                </a:lnTo>
                <a:lnTo>
                  <a:pt x="1734" y="2741"/>
                </a:lnTo>
                <a:lnTo>
                  <a:pt x="1678" y="3058"/>
                </a:lnTo>
                <a:lnTo>
                  <a:pt x="1678" y="3151"/>
                </a:lnTo>
                <a:lnTo>
                  <a:pt x="1716" y="3244"/>
                </a:lnTo>
                <a:lnTo>
                  <a:pt x="1771" y="3319"/>
                </a:lnTo>
                <a:lnTo>
                  <a:pt x="1827" y="3337"/>
                </a:lnTo>
                <a:lnTo>
                  <a:pt x="3374" y="3337"/>
                </a:lnTo>
                <a:lnTo>
                  <a:pt x="3412" y="3319"/>
                </a:lnTo>
                <a:lnTo>
                  <a:pt x="3486" y="3244"/>
                </a:lnTo>
                <a:lnTo>
                  <a:pt x="3524" y="3151"/>
                </a:lnTo>
                <a:lnTo>
                  <a:pt x="3524" y="3058"/>
                </a:lnTo>
                <a:lnTo>
                  <a:pt x="3449" y="2741"/>
                </a:lnTo>
                <a:lnTo>
                  <a:pt x="3635" y="2648"/>
                </a:lnTo>
                <a:lnTo>
                  <a:pt x="3785" y="2517"/>
                </a:lnTo>
                <a:lnTo>
                  <a:pt x="3934" y="2368"/>
                </a:lnTo>
                <a:lnTo>
                  <a:pt x="4045" y="2219"/>
                </a:lnTo>
                <a:lnTo>
                  <a:pt x="4139" y="2051"/>
                </a:lnTo>
                <a:lnTo>
                  <a:pt x="4213" y="1865"/>
                </a:lnTo>
                <a:lnTo>
                  <a:pt x="4251" y="1679"/>
                </a:lnTo>
                <a:lnTo>
                  <a:pt x="4269" y="1473"/>
                </a:lnTo>
                <a:lnTo>
                  <a:pt x="4269" y="1324"/>
                </a:lnTo>
                <a:lnTo>
                  <a:pt x="4232" y="1175"/>
                </a:lnTo>
                <a:lnTo>
                  <a:pt x="4195" y="1045"/>
                </a:lnTo>
                <a:lnTo>
                  <a:pt x="4139" y="896"/>
                </a:lnTo>
                <a:lnTo>
                  <a:pt x="4064" y="765"/>
                </a:lnTo>
                <a:lnTo>
                  <a:pt x="3990" y="653"/>
                </a:lnTo>
                <a:lnTo>
                  <a:pt x="3896" y="541"/>
                </a:lnTo>
                <a:lnTo>
                  <a:pt x="3785" y="430"/>
                </a:lnTo>
                <a:lnTo>
                  <a:pt x="3654" y="336"/>
                </a:lnTo>
                <a:lnTo>
                  <a:pt x="3524" y="243"/>
                </a:lnTo>
                <a:lnTo>
                  <a:pt x="3393" y="169"/>
                </a:lnTo>
                <a:lnTo>
                  <a:pt x="3244" y="113"/>
                </a:lnTo>
                <a:lnTo>
                  <a:pt x="3095" y="57"/>
                </a:lnTo>
                <a:lnTo>
                  <a:pt x="2927" y="20"/>
                </a:lnTo>
                <a:lnTo>
                  <a:pt x="2778" y="1"/>
                </a:lnTo>
                <a:close/>
                <a:moveTo>
                  <a:pt x="355" y="2965"/>
                </a:moveTo>
                <a:lnTo>
                  <a:pt x="299" y="2983"/>
                </a:lnTo>
                <a:lnTo>
                  <a:pt x="224" y="3021"/>
                </a:lnTo>
                <a:lnTo>
                  <a:pt x="187" y="3077"/>
                </a:lnTo>
                <a:lnTo>
                  <a:pt x="19" y="3412"/>
                </a:lnTo>
                <a:lnTo>
                  <a:pt x="1" y="3468"/>
                </a:lnTo>
                <a:lnTo>
                  <a:pt x="1" y="3543"/>
                </a:lnTo>
                <a:lnTo>
                  <a:pt x="38" y="3617"/>
                </a:lnTo>
                <a:lnTo>
                  <a:pt x="94" y="3654"/>
                </a:lnTo>
                <a:lnTo>
                  <a:pt x="1753" y="4456"/>
                </a:lnTo>
                <a:lnTo>
                  <a:pt x="94" y="5257"/>
                </a:lnTo>
                <a:lnTo>
                  <a:pt x="38" y="5295"/>
                </a:lnTo>
                <a:lnTo>
                  <a:pt x="1" y="5369"/>
                </a:lnTo>
                <a:lnTo>
                  <a:pt x="1" y="5444"/>
                </a:lnTo>
                <a:lnTo>
                  <a:pt x="19" y="5500"/>
                </a:lnTo>
                <a:lnTo>
                  <a:pt x="187" y="5835"/>
                </a:lnTo>
                <a:lnTo>
                  <a:pt x="224" y="5891"/>
                </a:lnTo>
                <a:lnTo>
                  <a:pt x="299" y="5928"/>
                </a:lnTo>
                <a:lnTo>
                  <a:pt x="355" y="5947"/>
                </a:lnTo>
                <a:lnTo>
                  <a:pt x="429" y="5928"/>
                </a:lnTo>
                <a:lnTo>
                  <a:pt x="2592" y="4866"/>
                </a:lnTo>
                <a:lnTo>
                  <a:pt x="4754" y="5928"/>
                </a:lnTo>
                <a:lnTo>
                  <a:pt x="4828" y="5947"/>
                </a:lnTo>
                <a:lnTo>
                  <a:pt x="4903" y="5928"/>
                </a:lnTo>
                <a:lnTo>
                  <a:pt x="4959" y="5891"/>
                </a:lnTo>
                <a:lnTo>
                  <a:pt x="5015" y="5835"/>
                </a:lnTo>
                <a:lnTo>
                  <a:pt x="5183" y="5500"/>
                </a:lnTo>
                <a:lnTo>
                  <a:pt x="5201" y="5444"/>
                </a:lnTo>
                <a:lnTo>
                  <a:pt x="5183" y="5369"/>
                </a:lnTo>
                <a:lnTo>
                  <a:pt x="5145" y="5295"/>
                </a:lnTo>
                <a:lnTo>
                  <a:pt x="5089" y="5257"/>
                </a:lnTo>
                <a:lnTo>
                  <a:pt x="3449" y="4456"/>
                </a:lnTo>
                <a:lnTo>
                  <a:pt x="5089" y="3654"/>
                </a:lnTo>
                <a:lnTo>
                  <a:pt x="5145" y="3617"/>
                </a:lnTo>
                <a:lnTo>
                  <a:pt x="5183" y="3543"/>
                </a:lnTo>
                <a:lnTo>
                  <a:pt x="5201" y="3468"/>
                </a:lnTo>
                <a:lnTo>
                  <a:pt x="5183" y="3412"/>
                </a:lnTo>
                <a:lnTo>
                  <a:pt x="5015" y="3077"/>
                </a:lnTo>
                <a:lnTo>
                  <a:pt x="4959" y="3021"/>
                </a:lnTo>
                <a:lnTo>
                  <a:pt x="4903" y="2983"/>
                </a:lnTo>
                <a:lnTo>
                  <a:pt x="4828" y="2965"/>
                </a:lnTo>
                <a:lnTo>
                  <a:pt x="4754" y="2983"/>
                </a:lnTo>
                <a:lnTo>
                  <a:pt x="2592" y="4046"/>
                </a:lnTo>
                <a:lnTo>
                  <a:pt x="429" y="2983"/>
                </a:lnTo>
                <a:lnTo>
                  <a:pt x="355" y="296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1" name="Google Shape;501;g2b975a0ff47_0_15897"/>
          <p:cNvSpPr/>
          <p:nvPr/>
        </p:nvSpPr>
        <p:spPr>
          <a:xfrm>
            <a:off x="8213035" y="2155604"/>
            <a:ext cx="164781" cy="164781"/>
          </a:xfrm>
          <a:custGeom>
            <a:avLst/>
            <a:gdLst/>
            <a:ahLst/>
            <a:cxnLst/>
            <a:rect l="l" t="t" r="r" b="b"/>
            <a:pathLst>
              <a:path w="5743" h="5743" extrusionOk="0">
                <a:moveTo>
                  <a:pt x="1940" y="1939"/>
                </a:moveTo>
                <a:lnTo>
                  <a:pt x="2014" y="1958"/>
                </a:lnTo>
                <a:lnTo>
                  <a:pt x="2089" y="1977"/>
                </a:lnTo>
                <a:lnTo>
                  <a:pt x="2145" y="2014"/>
                </a:lnTo>
                <a:lnTo>
                  <a:pt x="2200" y="2051"/>
                </a:lnTo>
                <a:lnTo>
                  <a:pt x="2256" y="2107"/>
                </a:lnTo>
                <a:lnTo>
                  <a:pt x="2294" y="2163"/>
                </a:lnTo>
                <a:lnTo>
                  <a:pt x="2312" y="2238"/>
                </a:lnTo>
                <a:lnTo>
                  <a:pt x="2312" y="2312"/>
                </a:lnTo>
                <a:lnTo>
                  <a:pt x="2312" y="2387"/>
                </a:lnTo>
                <a:lnTo>
                  <a:pt x="2294" y="2461"/>
                </a:lnTo>
                <a:lnTo>
                  <a:pt x="2256" y="2517"/>
                </a:lnTo>
                <a:lnTo>
                  <a:pt x="2200" y="2573"/>
                </a:lnTo>
                <a:lnTo>
                  <a:pt x="2145" y="2629"/>
                </a:lnTo>
                <a:lnTo>
                  <a:pt x="2089" y="2666"/>
                </a:lnTo>
                <a:lnTo>
                  <a:pt x="2014" y="2685"/>
                </a:lnTo>
                <a:lnTo>
                  <a:pt x="1865" y="2685"/>
                </a:lnTo>
                <a:lnTo>
                  <a:pt x="1809" y="2666"/>
                </a:lnTo>
                <a:lnTo>
                  <a:pt x="1734" y="2629"/>
                </a:lnTo>
                <a:lnTo>
                  <a:pt x="1679" y="2573"/>
                </a:lnTo>
                <a:lnTo>
                  <a:pt x="1641" y="2517"/>
                </a:lnTo>
                <a:lnTo>
                  <a:pt x="1604" y="2461"/>
                </a:lnTo>
                <a:lnTo>
                  <a:pt x="1585" y="2387"/>
                </a:lnTo>
                <a:lnTo>
                  <a:pt x="1567" y="2312"/>
                </a:lnTo>
                <a:lnTo>
                  <a:pt x="1585" y="2238"/>
                </a:lnTo>
                <a:lnTo>
                  <a:pt x="1604" y="2163"/>
                </a:lnTo>
                <a:lnTo>
                  <a:pt x="1641" y="2107"/>
                </a:lnTo>
                <a:lnTo>
                  <a:pt x="1679" y="2051"/>
                </a:lnTo>
                <a:lnTo>
                  <a:pt x="1734" y="2014"/>
                </a:lnTo>
                <a:lnTo>
                  <a:pt x="1809" y="1977"/>
                </a:lnTo>
                <a:lnTo>
                  <a:pt x="1865" y="1958"/>
                </a:lnTo>
                <a:lnTo>
                  <a:pt x="1940" y="1939"/>
                </a:lnTo>
                <a:close/>
                <a:moveTo>
                  <a:pt x="3804" y="1939"/>
                </a:moveTo>
                <a:lnTo>
                  <a:pt x="3878" y="1958"/>
                </a:lnTo>
                <a:lnTo>
                  <a:pt x="3953" y="1977"/>
                </a:lnTo>
                <a:lnTo>
                  <a:pt x="4009" y="2014"/>
                </a:lnTo>
                <a:lnTo>
                  <a:pt x="4064" y="2051"/>
                </a:lnTo>
                <a:lnTo>
                  <a:pt x="4102" y="2107"/>
                </a:lnTo>
                <a:lnTo>
                  <a:pt x="4139" y="2163"/>
                </a:lnTo>
                <a:lnTo>
                  <a:pt x="4158" y="2238"/>
                </a:lnTo>
                <a:lnTo>
                  <a:pt x="4176" y="2312"/>
                </a:lnTo>
                <a:lnTo>
                  <a:pt x="4158" y="2387"/>
                </a:lnTo>
                <a:lnTo>
                  <a:pt x="4139" y="2461"/>
                </a:lnTo>
                <a:lnTo>
                  <a:pt x="4102" y="2517"/>
                </a:lnTo>
                <a:lnTo>
                  <a:pt x="4064" y="2573"/>
                </a:lnTo>
                <a:lnTo>
                  <a:pt x="4009" y="2629"/>
                </a:lnTo>
                <a:lnTo>
                  <a:pt x="3953" y="2666"/>
                </a:lnTo>
                <a:lnTo>
                  <a:pt x="3878" y="2685"/>
                </a:lnTo>
                <a:lnTo>
                  <a:pt x="3729" y="2685"/>
                </a:lnTo>
                <a:lnTo>
                  <a:pt x="3654" y="2666"/>
                </a:lnTo>
                <a:lnTo>
                  <a:pt x="3598" y="2629"/>
                </a:lnTo>
                <a:lnTo>
                  <a:pt x="3543" y="2573"/>
                </a:lnTo>
                <a:lnTo>
                  <a:pt x="3487" y="2517"/>
                </a:lnTo>
                <a:lnTo>
                  <a:pt x="3468" y="2461"/>
                </a:lnTo>
                <a:lnTo>
                  <a:pt x="3431" y="2387"/>
                </a:lnTo>
                <a:lnTo>
                  <a:pt x="3431" y="2312"/>
                </a:lnTo>
                <a:lnTo>
                  <a:pt x="3431" y="2238"/>
                </a:lnTo>
                <a:lnTo>
                  <a:pt x="3468" y="2163"/>
                </a:lnTo>
                <a:lnTo>
                  <a:pt x="3487" y="2107"/>
                </a:lnTo>
                <a:lnTo>
                  <a:pt x="3543" y="2051"/>
                </a:lnTo>
                <a:lnTo>
                  <a:pt x="3598" y="2014"/>
                </a:lnTo>
                <a:lnTo>
                  <a:pt x="3654" y="1977"/>
                </a:lnTo>
                <a:lnTo>
                  <a:pt x="3729" y="1958"/>
                </a:lnTo>
                <a:lnTo>
                  <a:pt x="3804" y="1939"/>
                </a:lnTo>
                <a:close/>
                <a:moveTo>
                  <a:pt x="4120" y="3617"/>
                </a:moveTo>
                <a:lnTo>
                  <a:pt x="4176" y="3654"/>
                </a:lnTo>
                <a:lnTo>
                  <a:pt x="4232" y="3710"/>
                </a:lnTo>
                <a:lnTo>
                  <a:pt x="4251" y="3785"/>
                </a:lnTo>
                <a:lnTo>
                  <a:pt x="4251" y="3841"/>
                </a:lnTo>
                <a:lnTo>
                  <a:pt x="4214" y="3915"/>
                </a:lnTo>
                <a:lnTo>
                  <a:pt x="4064" y="4064"/>
                </a:lnTo>
                <a:lnTo>
                  <a:pt x="3934" y="4176"/>
                </a:lnTo>
                <a:lnTo>
                  <a:pt x="3766" y="4288"/>
                </a:lnTo>
                <a:lnTo>
                  <a:pt x="3617" y="4381"/>
                </a:lnTo>
                <a:lnTo>
                  <a:pt x="3431" y="4456"/>
                </a:lnTo>
                <a:lnTo>
                  <a:pt x="3244" y="4493"/>
                </a:lnTo>
                <a:lnTo>
                  <a:pt x="3058" y="4530"/>
                </a:lnTo>
                <a:lnTo>
                  <a:pt x="2872" y="4549"/>
                </a:lnTo>
                <a:lnTo>
                  <a:pt x="2685" y="4530"/>
                </a:lnTo>
                <a:lnTo>
                  <a:pt x="2499" y="4493"/>
                </a:lnTo>
                <a:lnTo>
                  <a:pt x="2312" y="4456"/>
                </a:lnTo>
                <a:lnTo>
                  <a:pt x="2145" y="4381"/>
                </a:lnTo>
                <a:lnTo>
                  <a:pt x="1977" y="4288"/>
                </a:lnTo>
                <a:lnTo>
                  <a:pt x="1809" y="4176"/>
                </a:lnTo>
                <a:lnTo>
                  <a:pt x="1679" y="4064"/>
                </a:lnTo>
                <a:lnTo>
                  <a:pt x="1548" y="3915"/>
                </a:lnTo>
                <a:lnTo>
                  <a:pt x="1492" y="3841"/>
                </a:lnTo>
                <a:lnTo>
                  <a:pt x="1492" y="3785"/>
                </a:lnTo>
                <a:lnTo>
                  <a:pt x="1529" y="3710"/>
                </a:lnTo>
                <a:lnTo>
                  <a:pt x="1567" y="3654"/>
                </a:lnTo>
                <a:lnTo>
                  <a:pt x="1623" y="3617"/>
                </a:lnTo>
                <a:lnTo>
                  <a:pt x="1697" y="3617"/>
                </a:lnTo>
                <a:lnTo>
                  <a:pt x="1753" y="3636"/>
                </a:lnTo>
                <a:lnTo>
                  <a:pt x="1828" y="3673"/>
                </a:lnTo>
                <a:lnTo>
                  <a:pt x="1921" y="3785"/>
                </a:lnTo>
                <a:lnTo>
                  <a:pt x="2051" y="3897"/>
                </a:lnTo>
                <a:lnTo>
                  <a:pt x="2163" y="3971"/>
                </a:lnTo>
                <a:lnTo>
                  <a:pt x="2294" y="4046"/>
                </a:lnTo>
                <a:lnTo>
                  <a:pt x="2424" y="4102"/>
                </a:lnTo>
                <a:lnTo>
                  <a:pt x="2573" y="4139"/>
                </a:lnTo>
                <a:lnTo>
                  <a:pt x="2722" y="4158"/>
                </a:lnTo>
                <a:lnTo>
                  <a:pt x="2872" y="4176"/>
                </a:lnTo>
                <a:lnTo>
                  <a:pt x="3021" y="4158"/>
                </a:lnTo>
                <a:lnTo>
                  <a:pt x="3170" y="4139"/>
                </a:lnTo>
                <a:lnTo>
                  <a:pt x="3319" y="4102"/>
                </a:lnTo>
                <a:lnTo>
                  <a:pt x="3449" y="4046"/>
                </a:lnTo>
                <a:lnTo>
                  <a:pt x="3580" y="3971"/>
                </a:lnTo>
                <a:lnTo>
                  <a:pt x="3710" y="3897"/>
                </a:lnTo>
                <a:lnTo>
                  <a:pt x="3822" y="3785"/>
                </a:lnTo>
                <a:lnTo>
                  <a:pt x="3915" y="3673"/>
                </a:lnTo>
                <a:lnTo>
                  <a:pt x="3990" y="3636"/>
                </a:lnTo>
                <a:lnTo>
                  <a:pt x="4046" y="3617"/>
                </a:lnTo>
                <a:close/>
                <a:moveTo>
                  <a:pt x="2872" y="1"/>
                </a:moveTo>
                <a:lnTo>
                  <a:pt x="2573" y="20"/>
                </a:lnTo>
                <a:lnTo>
                  <a:pt x="2294" y="57"/>
                </a:lnTo>
                <a:lnTo>
                  <a:pt x="2014" y="131"/>
                </a:lnTo>
                <a:lnTo>
                  <a:pt x="1753" y="225"/>
                </a:lnTo>
                <a:lnTo>
                  <a:pt x="1492" y="336"/>
                </a:lnTo>
                <a:lnTo>
                  <a:pt x="1269" y="486"/>
                </a:lnTo>
                <a:lnTo>
                  <a:pt x="1045" y="653"/>
                </a:lnTo>
                <a:lnTo>
                  <a:pt x="840" y="840"/>
                </a:lnTo>
                <a:lnTo>
                  <a:pt x="653" y="1045"/>
                </a:lnTo>
                <a:lnTo>
                  <a:pt x="486" y="1268"/>
                </a:lnTo>
                <a:lnTo>
                  <a:pt x="337" y="1492"/>
                </a:lnTo>
                <a:lnTo>
                  <a:pt x="225" y="1753"/>
                </a:lnTo>
                <a:lnTo>
                  <a:pt x="131" y="2014"/>
                </a:lnTo>
                <a:lnTo>
                  <a:pt x="57" y="2294"/>
                </a:lnTo>
                <a:lnTo>
                  <a:pt x="20" y="2573"/>
                </a:lnTo>
                <a:lnTo>
                  <a:pt x="1" y="2871"/>
                </a:lnTo>
                <a:lnTo>
                  <a:pt x="20" y="3170"/>
                </a:lnTo>
                <a:lnTo>
                  <a:pt x="57" y="3449"/>
                </a:lnTo>
                <a:lnTo>
                  <a:pt x="131" y="3729"/>
                </a:lnTo>
                <a:lnTo>
                  <a:pt x="225" y="3990"/>
                </a:lnTo>
                <a:lnTo>
                  <a:pt x="337" y="4251"/>
                </a:lnTo>
                <a:lnTo>
                  <a:pt x="486" y="4475"/>
                </a:lnTo>
                <a:lnTo>
                  <a:pt x="653" y="4698"/>
                </a:lnTo>
                <a:lnTo>
                  <a:pt x="840" y="4903"/>
                </a:lnTo>
                <a:lnTo>
                  <a:pt x="1045" y="5090"/>
                </a:lnTo>
                <a:lnTo>
                  <a:pt x="1269" y="5257"/>
                </a:lnTo>
                <a:lnTo>
                  <a:pt x="1492" y="5406"/>
                </a:lnTo>
                <a:lnTo>
                  <a:pt x="1753" y="5518"/>
                </a:lnTo>
                <a:lnTo>
                  <a:pt x="2014" y="5612"/>
                </a:lnTo>
                <a:lnTo>
                  <a:pt x="2294" y="5686"/>
                </a:lnTo>
                <a:lnTo>
                  <a:pt x="2573" y="5742"/>
                </a:lnTo>
                <a:lnTo>
                  <a:pt x="3170" y="5742"/>
                </a:lnTo>
                <a:lnTo>
                  <a:pt x="3449" y="5686"/>
                </a:lnTo>
                <a:lnTo>
                  <a:pt x="3729" y="5612"/>
                </a:lnTo>
                <a:lnTo>
                  <a:pt x="3990" y="5518"/>
                </a:lnTo>
                <a:lnTo>
                  <a:pt x="4251" y="5406"/>
                </a:lnTo>
                <a:lnTo>
                  <a:pt x="4475" y="5257"/>
                </a:lnTo>
                <a:lnTo>
                  <a:pt x="4698" y="5090"/>
                </a:lnTo>
                <a:lnTo>
                  <a:pt x="4903" y="4903"/>
                </a:lnTo>
                <a:lnTo>
                  <a:pt x="5090" y="4698"/>
                </a:lnTo>
                <a:lnTo>
                  <a:pt x="5257" y="4475"/>
                </a:lnTo>
                <a:lnTo>
                  <a:pt x="5407" y="4251"/>
                </a:lnTo>
                <a:lnTo>
                  <a:pt x="5518" y="3990"/>
                </a:lnTo>
                <a:lnTo>
                  <a:pt x="5612" y="3729"/>
                </a:lnTo>
                <a:lnTo>
                  <a:pt x="5686" y="3449"/>
                </a:lnTo>
                <a:lnTo>
                  <a:pt x="5742" y="3170"/>
                </a:lnTo>
                <a:lnTo>
                  <a:pt x="5742" y="2871"/>
                </a:lnTo>
                <a:lnTo>
                  <a:pt x="5742" y="2573"/>
                </a:lnTo>
                <a:lnTo>
                  <a:pt x="5686" y="2294"/>
                </a:lnTo>
                <a:lnTo>
                  <a:pt x="5612" y="2014"/>
                </a:lnTo>
                <a:lnTo>
                  <a:pt x="5518" y="1753"/>
                </a:lnTo>
                <a:lnTo>
                  <a:pt x="5407" y="1492"/>
                </a:lnTo>
                <a:lnTo>
                  <a:pt x="5257" y="1268"/>
                </a:lnTo>
                <a:lnTo>
                  <a:pt x="5090" y="1045"/>
                </a:lnTo>
                <a:lnTo>
                  <a:pt x="4903" y="840"/>
                </a:lnTo>
                <a:lnTo>
                  <a:pt x="4698" y="653"/>
                </a:lnTo>
                <a:lnTo>
                  <a:pt x="4475" y="486"/>
                </a:lnTo>
                <a:lnTo>
                  <a:pt x="4251" y="336"/>
                </a:lnTo>
                <a:lnTo>
                  <a:pt x="3990" y="225"/>
                </a:lnTo>
                <a:lnTo>
                  <a:pt x="3729" y="131"/>
                </a:lnTo>
                <a:lnTo>
                  <a:pt x="3449" y="57"/>
                </a:lnTo>
                <a:lnTo>
                  <a:pt x="3170" y="20"/>
                </a:lnTo>
                <a:lnTo>
                  <a:pt x="287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2" name="Google Shape;502;g2b975a0ff47_0_15897"/>
          <p:cNvSpPr/>
          <p:nvPr/>
        </p:nvSpPr>
        <p:spPr>
          <a:xfrm>
            <a:off x="7706605" y="2155604"/>
            <a:ext cx="212870" cy="170118"/>
          </a:xfrm>
          <a:custGeom>
            <a:avLst/>
            <a:gdLst/>
            <a:ahLst/>
            <a:cxnLst/>
            <a:rect l="l" t="t" r="r" b="b"/>
            <a:pathLst>
              <a:path w="7419" h="5929" extrusionOk="0">
                <a:moveTo>
                  <a:pt x="1491" y="1"/>
                </a:moveTo>
                <a:lnTo>
                  <a:pt x="1323" y="38"/>
                </a:lnTo>
                <a:lnTo>
                  <a:pt x="1156" y="75"/>
                </a:lnTo>
                <a:lnTo>
                  <a:pt x="1007" y="131"/>
                </a:lnTo>
                <a:lnTo>
                  <a:pt x="858" y="206"/>
                </a:lnTo>
                <a:lnTo>
                  <a:pt x="727" y="281"/>
                </a:lnTo>
                <a:lnTo>
                  <a:pt x="597" y="392"/>
                </a:lnTo>
                <a:lnTo>
                  <a:pt x="466" y="504"/>
                </a:lnTo>
                <a:lnTo>
                  <a:pt x="373" y="616"/>
                </a:lnTo>
                <a:lnTo>
                  <a:pt x="261" y="747"/>
                </a:lnTo>
                <a:lnTo>
                  <a:pt x="186" y="896"/>
                </a:lnTo>
                <a:lnTo>
                  <a:pt x="112" y="1045"/>
                </a:lnTo>
                <a:lnTo>
                  <a:pt x="56" y="1194"/>
                </a:lnTo>
                <a:lnTo>
                  <a:pt x="19" y="1362"/>
                </a:lnTo>
                <a:lnTo>
                  <a:pt x="0" y="1529"/>
                </a:lnTo>
                <a:lnTo>
                  <a:pt x="0" y="1697"/>
                </a:lnTo>
                <a:lnTo>
                  <a:pt x="0" y="1865"/>
                </a:lnTo>
                <a:lnTo>
                  <a:pt x="37" y="2033"/>
                </a:lnTo>
                <a:lnTo>
                  <a:pt x="75" y="2200"/>
                </a:lnTo>
                <a:lnTo>
                  <a:pt x="131" y="2350"/>
                </a:lnTo>
                <a:lnTo>
                  <a:pt x="205" y="2480"/>
                </a:lnTo>
                <a:lnTo>
                  <a:pt x="298" y="2611"/>
                </a:lnTo>
                <a:lnTo>
                  <a:pt x="392" y="2741"/>
                </a:lnTo>
                <a:lnTo>
                  <a:pt x="503" y="2853"/>
                </a:lnTo>
                <a:lnTo>
                  <a:pt x="615" y="2965"/>
                </a:lnTo>
                <a:lnTo>
                  <a:pt x="746" y="3058"/>
                </a:lnTo>
                <a:lnTo>
                  <a:pt x="895" y="3132"/>
                </a:lnTo>
                <a:lnTo>
                  <a:pt x="1044" y="3207"/>
                </a:lnTo>
                <a:lnTo>
                  <a:pt x="1193" y="3263"/>
                </a:lnTo>
                <a:lnTo>
                  <a:pt x="1342" y="3300"/>
                </a:lnTo>
                <a:lnTo>
                  <a:pt x="1510" y="3337"/>
                </a:lnTo>
                <a:lnTo>
                  <a:pt x="3467" y="3337"/>
                </a:lnTo>
                <a:lnTo>
                  <a:pt x="3691" y="3487"/>
                </a:lnTo>
                <a:lnTo>
                  <a:pt x="3803" y="3561"/>
                </a:lnTo>
                <a:lnTo>
                  <a:pt x="3914" y="3617"/>
                </a:lnTo>
                <a:lnTo>
                  <a:pt x="4045" y="3654"/>
                </a:lnTo>
                <a:lnTo>
                  <a:pt x="4175" y="3673"/>
                </a:lnTo>
                <a:lnTo>
                  <a:pt x="4306" y="3710"/>
                </a:lnTo>
                <a:lnTo>
                  <a:pt x="4585" y="3710"/>
                </a:lnTo>
                <a:lnTo>
                  <a:pt x="4716" y="3673"/>
                </a:lnTo>
                <a:lnTo>
                  <a:pt x="4846" y="3654"/>
                </a:lnTo>
                <a:lnTo>
                  <a:pt x="4977" y="3617"/>
                </a:lnTo>
                <a:lnTo>
                  <a:pt x="5107" y="3561"/>
                </a:lnTo>
                <a:lnTo>
                  <a:pt x="5219" y="3487"/>
                </a:lnTo>
                <a:lnTo>
                  <a:pt x="5424" y="3337"/>
                </a:lnTo>
                <a:lnTo>
                  <a:pt x="6244" y="3337"/>
                </a:lnTo>
                <a:lnTo>
                  <a:pt x="6356" y="3319"/>
                </a:lnTo>
                <a:lnTo>
                  <a:pt x="6487" y="3282"/>
                </a:lnTo>
                <a:lnTo>
                  <a:pt x="6599" y="3244"/>
                </a:lnTo>
                <a:lnTo>
                  <a:pt x="6729" y="3188"/>
                </a:lnTo>
                <a:lnTo>
                  <a:pt x="6822" y="3114"/>
                </a:lnTo>
                <a:lnTo>
                  <a:pt x="6934" y="3058"/>
                </a:lnTo>
                <a:lnTo>
                  <a:pt x="7027" y="2965"/>
                </a:lnTo>
                <a:lnTo>
                  <a:pt x="7102" y="2871"/>
                </a:lnTo>
                <a:lnTo>
                  <a:pt x="7176" y="2778"/>
                </a:lnTo>
                <a:lnTo>
                  <a:pt x="7251" y="2685"/>
                </a:lnTo>
                <a:lnTo>
                  <a:pt x="7307" y="2573"/>
                </a:lnTo>
                <a:lnTo>
                  <a:pt x="7344" y="2443"/>
                </a:lnTo>
                <a:lnTo>
                  <a:pt x="7381" y="2331"/>
                </a:lnTo>
                <a:lnTo>
                  <a:pt x="7400" y="2200"/>
                </a:lnTo>
                <a:lnTo>
                  <a:pt x="7419" y="2070"/>
                </a:lnTo>
                <a:lnTo>
                  <a:pt x="7419" y="1939"/>
                </a:lnTo>
                <a:lnTo>
                  <a:pt x="7400" y="1809"/>
                </a:lnTo>
                <a:lnTo>
                  <a:pt x="7363" y="1679"/>
                </a:lnTo>
                <a:lnTo>
                  <a:pt x="7326" y="1548"/>
                </a:lnTo>
                <a:lnTo>
                  <a:pt x="7270" y="1436"/>
                </a:lnTo>
                <a:lnTo>
                  <a:pt x="7214" y="1324"/>
                </a:lnTo>
                <a:lnTo>
                  <a:pt x="7139" y="1231"/>
                </a:lnTo>
                <a:lnTo>
                  <a:pt x="7046" y="1138"/>
                </a:lnTo>
                <a:lnTo>
                  <a:pt x="6953" y="1045"/>
                </a:lnTo>
                <a:lnTo>
                  <a:pt x="6860" y="970"/>
                </a:lnTo>
                <a:lnTo>
                  <a:pt x="6748" y="896"/>
                </a:lnTo>
                <a:lnTo>
                  <a:pt x="6636" y="840"/>
                </a:lnTo>
                <a:lnTo>
                  <a:pt x="6505" y="802"/>
                </a:lnTo>
                <a:lnTo>
                  <a:pt x="6394" y="765"/>
                </a:lnTo>
                <a:lnTo>
                  <a:pt x="6263" y="747"/>
                </a:lnTo>
                <a:lnTo>
                  <a:pt x="5965" y="747"/>
                </a:lnTo>
                <a:lnTo>
                  <a:pt x="5816" y="784"/>
                </a:lnTo>
                <a:lnTo>
                  <a:pt x="5685" y="821"/>
                </a:lnTo>
                <a:lnTo>
                  <a:pt x="5536" y="877"/>
                </a:lnTo>
                <a:lnTo>
                  <a:pt x="5424" y="691"/>
                </a:lnTo>
                <a:lnTo>
                  <a:pt x="5294" y="523"/>
                </a:lnTo>
                <a:lnTo>
                  <a:pt x="5126" y="374"/>
                </a:lnTo>
                <a:lnTo>
                  <a:pt x="4940" y="243"/>
                </a:lnTo>
                <a:lnTo>
                  <a:pt x="4753" y="131"/>
                </a:lnTo>
                <a:lnTo>
                  <a:pt x="4530" y="57"/>
                </a:lnTo>
                <a:lnTo>
                  <a:pt x="4306" y="20"/>
                </a:lnTo>
                <a:lnTo>
                  <a:pt x="4082" y="1"/>
                </a:lnTo>
                <a:lnTo>
                  <a:pt x="3896" y="1"/>
                </a:lnTo>
                <a:lnTo>
                  <a:pt x="3728" y="38"/>
                </a:lnTo>
                <a:lnTo>
                  <a:pt x="3560" y="75"/>
                </a:lnTo>
                <a:lnTo>
                  <a:pt x="3411" y="131"/>
                </a:lnTo>
                <a:lnTo>
                  <a:pt x="3262" y="206"/>
                </a:lnTo>
                <a:lnTo>
                  <a:pt x="3113" y="299"/>
                </a:lnTo>
                <a:lnTo>
                  <a:pt x="2982" y="392"/>
                </a:lnTo>
                <a:lnTo>
                  <a:pt x="2871" y="523"/>
                </a:lnTo>
                <a:lnTo>
                  <a:pt x="2759" y="392"/>
                </a:lnTo>
                <a:lnTo>
                  <a:pt x="2628" y="299"/>
                </a:lnTo>
                <a:lnTo>
                  <a:pt x="2479" y="206"/>
                </a:lnTo>
                <a:lnTo>
                  <a:pt x="2330" y="131"/>
                </a:lnTo>
                <a:lnTo>
                  <a:pt x="2181" y="75"/>
                </a:lnTo>
                <a:lnTo>
                  <a:pt x="2013" y="38"/>
                </a:lnTo>
                <a:lnTo>
                  <a:pt x="1845" y="1"/>
                </a:lnTo>
                <a:close/>
                <a:moveTo>
                  <a:pt x="913" y="4269"/>
                </a:moveTo>
                <a:lnTo>
                  <a:pt x="858" y="4288"/>
                </a:lnTo>
                <a:lnTo>
                  <a:pt x="783" y="4325"/>
                </a:lnTo>
                <a:lnTo>
                  <a:pt x="746" y="4381"/>
                </a:lnTo>
                <a:lnTo>
                  <a:pt x="746" y="4456"/>
                </a:lnTo>
                <a:lnTo>
                  <a:pt x="746" y="4642"/>
                </a:lnTo>
                <a:lnTo>
                  <a:pt x="746" y="4717"/>
                </a:lnTo>
                <a:lnTo>
                  <a:pt x="783" y="4773"/>
                </a:lnTo>
                <a:lnTo>
                  <a:pt x="858" y="4810"/>
                </a:lnTo>
                <a:lnTo>
                  <a:pt x="913" y="4829"/>
                </a:lnTo>
                <a:lnTo>
                  <a:pt x="7232" y="4829"/>
                </a:lnTo>
                <a:lnTo>
                  <a:pt x="7307" y="4810"/>
                </a:lnTo>
                <a:lnTo>
                  <a:pt x="7363" y="4773"/>
                </a:lnTo>
                <a:lnTo>
                  <a:pt x="7400" y="4717"/>
                </a:lnTo>
                <a:lnTo>
                  <a:pt x="7419" y="4642"/>
                </a:lnTo>
                <a:lnTo>
                  <a:pt x="7419" y="4456"/>
                </a:lnTo>
                <a:lnTo>
                  <a:pt x="7400" y="4381"/>
                </a:lnTo>
                <a:lnTo>
                  <a:pt x="7363" y="4325"/>
                </a:lnTo>
                <a:lnTo>
                  <a:pt x="7307" y="4288"/>
                </a:lnTo>
                <a:lnTo>
                  <a:pt x="7232" y="4269"/>
                </a:lnTo>
                <a:close/>
                <a:moveTo>
                  <a:pt x="112" y="5388"/>
                </a:moveTo>
                <a:lnTo>
                  <a:pt x="56" y="5425"/>
                </a:lnTo>
                <a:lnTo>
                  <a:pt x="0" y="5500"/>
                </a:lnTo>
                <a:lnTo>
                  <a:pt x="0" y="5556"/>
                </a:lnTo>
                <a:lnTo>
                  <a:pt x="0" y="5742"/>
                </a:lnTo>
                <a:lnTo>
                  <a:pt x="0" y="5817"/>
                </a:lnTo>
                <a:lnTo>
                  <a:pt x="56" y="5872"/>
                </a:lnTo>
                <a:lnTo>
                  <a:pt x="112" y="5928"/>
                </a:lnTo>
                <a:lnTo>
                  <a:pt x="1734" y="5928"/>
                </a:lnTo>
                <a:lnTo>
                  <a:pt x="1789" y="5872"/>
                </a:lnTo>
                <a:lnTo>
                  <a:pt x="1845" y="5817"/>
                </a:lnTo>
                <a:lnTo>
                  <a:pt x="1845" y="5742"/>
                </a:lnTo>
                <a:lnTo>
                  <a:pt x="1845" y="5556"/>
                </a:lnTo>
                <a:lnTo>
                  <a:pt x="1845" y="5500"/>
                </a:lnTo>
                <a:lnTo>
                  <a:pt x="1789" y="5425"/>
                </a:lnTo>
                <a:lnTo>
                  <a:pt x="1734" y="5388"/>
                </a:lnTo>
                <a:close/>
                <a:moveTo>
                  <a:pt x="2516" y="5388"/>
                </a:moveTo>
                <a:lnTo>
                  <a:pt x="2461" y="5425"/>
                </a:lnTo>
                <a:lnTo>
                  <a:pt x="2423" y="5500"/>
                </a:lnTo>
                <a:lnTo>
                  <a:pt x="2405" y="5556"/>
                </a:lnTo>
                <a:lnTo>
                  <a:pt x="2405" y="5742"/>
                </a:lnTo>
                <a:lnTo>
                  <a:pt x="2423" y="5817"/>
                </a:lnTo>
                <a:lnTo>
                  <a:pt x="2461" y="5872"/>
                </a:lnTo>
                <a:lnTo>
                  <a:pt x="2516" y="5928"/>
                </a:lnTo>
                <a:lnTo>
                  <a:pt x="6561" y="5928"/>
                </a:lnTo>
                <a:lnTo>
                  <a:pt x="6617" y="5872"/>
                </a:lnTo>
                <a:lnTo>
                  <a:pt x="6654" y="5817"/>
                </a:lnTo>
                <a:lnTo>
                  <a:pt x="6673" y="5742"/>
                </a:lnTo>
                <a:lnTo>
                  <a:pt x="6673" y="5556"/>
                </a:lnTo>
                <a:lnTo>
                  <a:pt x="6654" y="5500"/>
                </a:lnTo>
                <a:lnTo>
                  <a:pt x="6617" y="5425"/>
                </a:lnTo>
                <a:lnTo>
                  <a:pt x="6561" y="538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3" name="Google Shape;503;g2b975a0ff47_0_15897"/>
          <p:cNvSpPr/>
          <p:nvPr/>
        </p:nvSpPr>
        <p:spPr>
          <a:xfrm>
            <a:off x="7307624" y="2155604"/>
            <a:ext cx="148713" cy="170118"/>
          </a:xfrm>
          <a:custGeom>
            <a:avLst/>
            <a:gdLst/>
            <a:ahLst/>
            <a:cxnLst/>
            <a:rect l="l" t="t" r="r" b="b"/>
            <a:pathLst>
              <a:path w="5183" h="5929" extrusionOk="0">
                <a:moveTo>
                  <a:pt x="2498" y="1"/>
                </a:moveTo>
                <a:lnTo>
                  <a:pt x="2405" y="57"/>
                </a:lnTo>
                <a:lnTo>
                  <a:pt x="2349" y="113"/>
                </a:lnTo>
                <a:lnTo>
                  <a:pt x="2331" y="150"/>
                </a:lnTo>
                <a:lnTo>
                  <a:pt x="2331" y="187"/>
                </a:lnTo>
                <a:lnTo>
                  <a:pt x="2331" y="728"/>
                </a:lnTo>
                <a:lnTo>
                  <a:pt x="2032" y="430"/>
                </a:lnTo>
                <a:lnTo>
                  <a:pt x="1977" y="392"/>
                </a:lnTo>
                <a:lnTo>
                  <a:pt x="1902" y="374"/>
                </a:lnTo>
                <a:lnTo>
                  <a:pt x="1827" y="392"/>
                </a:lnTo>
                <a:lnTo>
                  <a:pt x="1772" y="430"/>
                </a:lnTo>
                <a:lnTo>
                  <a:pt x="1641" y="560"/>
                </a:lnTo>
                <a:lnTo>
                  <a:pt x="1604" y="616"/>
                </a:lnTo>
                <a:lnTo>
                  <a:pt x="1585" y="691"/>
                </a:lnTo>
                <a:lnTo>
                  <a:pt x="1604" y="765"/>
                </a:lnTo>
                <a:lnTo>
                  <a:pt x="1641" y="821"/>
                </a:lnTo>
                <a:lnTo>
                  <a:pt x="2331" y="1511"/>
                </a:lnTo>
                <a:lnTo>
                  <a:pt x="2331" y="2480"/>
                </a:lnTo>
                <a:lnTo>
                  <a:pt x="1492" y="1995"/>
                </a:lnTo>
                <a:lnTo>
                  <a:pt x="1231" y="1063"/>
                </a:lnTo>
                <a:lnTo>
                  <a:pt x="1212" y="989"/>
                </a:lnTo>
                <a:lnTo>
                  <a:pt x="1156" y="952"/>
                </a:lnTo>
                <a:lnTo>
                  <a:pt x="1082" y="914"/>
                </a:lnTo>
                <a:lnTo>
                  <a:pt x="1007" y="933"/>
                </a:lnTo>
                <a:lnTo>
                  <a:pt x="840" y="970"/>
                </a:lnTo>
                <a:lnTo>
                  <a:pt x="765" y="1007"/>
                </a:lnTo>
                <a:lnTo>
                  <a:pt x="728" y="1063"/>
                </a:lnTo>
                <a:lnTo>
                  <a:pt x="709" y="1138"/>
                </a:lnTo>
                <a:lnTo>
                  <a:pt x="709" y="1194"/>
                </a:lnTo>
                <a:lnTo>
                  <a:pt x="821" y="1604"/>
                </a:lnTo>
                <a:lnTo>
                  <a:pt x="355" y="1343"/>
                </a:lnTo>
                <a:lnTo>
                  <a:pt x="299" y="1306"/>
                </a:lnTo>
                <a:lnTo>
                  <a:pt x="224" y="1324"/>
                </a:lnTo>
                <a:lnTo>
                  <a:pt x="150" y="1343"/>
                </a:lnTo>
                <a:lnTo>
                  <a:pt x="113" y="1399"/>
                </a:lnTo>
                <a:lnTo>
                  <a:pt x="19" y="1567"/>
                </a:lnTo>
                <a:lnTo>
                  <a:pt x="1" y="1641"/>
                </a:lnTo>
                <a:lnTo>
                  <a:pt x="1" y="1716"/>
                </a:lnTo>
                <a:lnTo>
                  <a:pt x="38" y="1772"/>
                </a:lnTo>
                <a:lnTo>
                  <a:pt x="94" y="1828"/>
                </a:lnTo>
                <a:lnTo>
                  <a:pt x="541" y="2089"/>
                </a:lnTo>
                <a:lnTo>
                  <a:pt x="150" y="2200"/>
                </a:lnTo>
                <a:lnTo>
                  <a:pt x="75" y="2219"/>
                </a:lnTo>
                <a:lnTo>
                  <a:pt x="38" y="2275"/>
                </a:lnTo>
                <a:lnTo>
                  <a:pt x="19" y="2350"/>
                </a:lnTo>
                <a:lnTo>
                  <a:pt x="19" y="2424"/>
                </a:lnTo>
                <a:lnTo>
                  <a:pt x="57" y="2611"/>
                </a:lnTo>
                <a:lnTo>
                  <a:pt x="94" y="2666"/>
                </a:lnTo>
                <a:lnTo>
                  <a:pt x="150" y="2722"/>
                </a:lnTo>
                <a:lnTo>
                  <a:pt x="206" y="2741"/>
                </a:lnTo>
                <a:lnTo>
                  <a:pt x="280" y="2741"/>
                </a:lnTo>
                <a:lnTo>
                  <a:pt x="1212" y="2480"/>
                </a:lnTo>
                <a:lnTo>
                  <a:pt x="2051" y="2965"/>
                </a:lnTo>
                <a:lnTo>
                  <a:pt x="1212" y="3468"/>
                </a:lnTo>
                <a:lnTo>
                  <a:pt x="280" y="3207"/>
                </a:lnTo>
                <a:lnTo>
                  <a:pt x="206" y="3207"/>
                </a:lnTo>
                <a:lnTo>
                  <a:pt x="150" y="3226"/>
                </a:lnTo>
                <a:lnTo>
                  <a:pt x="94" y="3282"/>
                </a:lnTo>
                <a:lnTo>
                  <a:pt x="57" y="3337"/>
                </a:lnTo>
                <a:lnTo>
                  <a:pt x="19" y="3524"/>
                </a:lnTo>
                <a:lnTo>
                  <a:pt x="19" y="3598"/>
                </a:lnTo>
                <a:lnTo>
                  <a:pt x="38" y="3654"/>
                </a:lnTo>
                <a:lnTo>
                  <a:pt x="75" y="3710"/>
                </a:lnTo>
                <a:lnTo>
                  <a:pt x="150" y="3748"/>
                </a:lnTo>
                <a:lnTo>
                  <a:pt x="541" y="3859"/>
                </a:lnTo>
                <a:lnTo>
                  <a:pt x="94" y="4120"/>
                </a:lnTo>
                <a:lnTo>
                  <a:pt x="38" y="4176"/>
                </a:lnTo>
                <a:lnTo>
                  <a:pt x="1" y="4232"/>
                </a:lnTo>
                <a:lnTo>
                  <a:pt x="1" y="4307"/>
                </a:lnTo>
                <a:lnTo>
                  <a:pt x="19" y="4381"/>
                </a:lnTo>
                <a:lnTo>
                  <a:pt x="113" y="4530"/>
                </a:lnTo>
                <a:lnTo>
                  <a:pt x="150" y="4586"/>
                </a:lnTo>
                <a:lnTo>
                  <a:pt x="224" y="4624"/>
                </a:lnTo>
                <a:lnTo>
                  <a:pt x="299" y="4624"/>
                </a:lnTo>
                <a:lnTo>
                  <a:pt x="355" y="4605"/>
                </a:lnTo>
                <a:lnTo>
                  <a:pt x="821" y="4344"/>
                </a:lnTo>
                <a:lnTo>
                  <a:pt x="709" y="4735"/>
                </a:lnTo>
                <a:lnTo>
                  <a:pt x="709" y="4810"/>
                </a:lnTo>
                <a:lnTo>
                  <a:pt x="728" y="4885"/>
                </a:lnTo>
                <a:lnTo>
                  <a:pt x="765" y="4940"/>
                </a:lnTo>
                <a:lnTo>
                  <a:pt x="840" y="4959"/>
                </a:lnTo>
                <a:lnTo>
                  <a:pt x="1007" y="5015"/>
                </a:lnTo>
                <a:lnTo>
                  <a:pt x="1082" y="5015"/>
                </a:lnTo>
                <a:lnTo>
                  <a:pt x="1156" y="4996"/>
                </a:lnTo>
                <a:lnTo>
                  <a:pt x="1212" y="4959"/>
                </a:lnTo>
                <a:lnTo>
                  <a:pt x="1231" y="4885"/>
                </a:lnTo>
                <a:lnTo>
                  <a:pt x="1492" y="3953"/>
                </a:lnTo>
                <a:lnTo>
                  <a:pt x="2331" y="3449"/>
                </a:lnTo>
                <a:lnTo>
                  <a:pt x="2331" y="4437"/>
                </a:lnTo>
                <a:lnTo>
                  <a:pt x="1641" y="5127"/>
                </a:lnTo>
                <a:lnTo>
                  <a:pt x="1604" y="5183"/>
                </a:lnTo>
                <a:lnTo>
                  <a:pt x="1585" y="5257"/>
                </a:lnTo>
                <a:lnTo>
                  <a:pt x="1604" y="5332"/>
                </a:lnTo>
                <a:lnTo>
                  <a:pt x="1641" y="5388"/>
                </a:lnTo>
                <a:lnTo>
                  <a:pt x="1772" y="5518"/>
                </a:lnTo>
                <a:lnTo>
                  <a:pt x="1827" y="5556"/>
                </a:lnTo>
                <a:lnTo>
                  <a:pt x="1902" y="5574"/>
                </a:lnTo>
                <a:lnTo>
                  <a:pt x="1977" y="5556"/>
                </a:lnTo>
                <a:lnTo>
                  <a:pt x="2032" y="5518"/>
                </a:lnTo>
                <a:lnTo>
                  <a:pt x="2312" y="5220"/>
                </a:lnTo>
                <a:lnTo>
                  <a:pt x="2312" y="5761"/>
                </a:lnTo>
                <a:lnTo>
                  <a:pt x="2331" y="5798"/>
                </a:lnTo>
                <a:lnTo>
                  <a:pt x="2349" y="5835"/>
                </a:lnTo>
                <a:lnTo>
                  <a:pt x="2405" y="5891"/>
                </a:lnTo>
                <a:lnTo>
                  <a:pt x="2498" y="5928"/>
                </a:lnTo>
                <a:lnTo>
                  <a:pt x="2685" y="5928"/>
                </a:lnTo>
                <a:lnTo>
                  <a:pt x="2778" y="5891"/>
                </a:lnTo>
                <a:lnTo>
                  <a:pt x="2834" y="5835"/>
                </a:lnTo>
                <a:lnTo>
                  <a:pt x="2853" y="5798"/>
                </a:lnTo>
                <a:lnTo>
                  <a:pt x="2853" y="5761"/>
                </a:lnTo>
                <a:lnTo>
                  <a:pt x="2853" y="5220"/>
                </a:lnTo>
                <a:lnTo>
                  <a:pt x="3151" y="5518"/>
                </a:lnTo>
                <a:lnTo>
                  <a:pt x="3207" y="5556"/>
                </a:lnTo>
                <a:lnTo>
                  <a:pt x="3281" y="5574"/>
                </a:lnTo>
                <a:lnTo>
                  <a:pt x="3356" y="5556"/>
                </a:lnTo>
                <a:lnTo>
                  <a:pt x="3412" y="5518"/>
                </a:lnTo>
                <a:lnTo>
                  <a:pt x="3542" y="5388"/>
                </a:lnTo>
                <a:lnTo>
                  <a:pt x="3580" y="5313"/>
                </a:lnTo>
                <a:lnTo>
                  <a:pt x="3598" y="5257"/>
                </a:lnTo>
                <a:lnTo>
                  <a:pt x="3580" y="5183"/>
                </a:lnTo>
                <a:lnTo>
                  <a:pt x="3542" y="5127"/>
                </a:lnTo>
                <a:lnTo>
                  <a:pt x="2871" y="4437"/>
                </a:lnTo>
                <a:lnTo>
                  <a:pt x="2871" y="3449"/>
                </a:lnTo>
                <a:lnTo>
                  <a:pt x="3691" y="3934"/>
                </a:lnTo>
                <a:lnTo>
                  <a:pt x="3952" y="4885"/>
                </a:lnTo>
                <a:lnTo>
                  <a:pt x="3971" y="4940"/>
                </a:lnTo>
                <a:lnTo>
                  <a:pt x="4027" y="4996"/>
                </a:lnTo>
                <a:lnTo>
                  <a:pt x="4102" y="5015"/>
                </a:lnTo>
                <a:lnTo>
                  <a:pt x="4176" y="5015"/>
                </a:lnTo>
                <a:lnTo>
                  <a:pt x="4344" y="4959"/>
                </a:lnTo>
                <a:lnTo>
                  <a:pt x="4418" y="4940"/>
                </a:lnTo>
                <a:lnTo>
                  <a:pt x="4456" y="4885"/>
                </a:lnTo>
                <a:lnTo>
                  <a:pt x="4474" y="4810"/>
                </a:lnTo>
                <a:lnTo>
                  <a:pt x="4474" y="4735"/>
                </a:lnTo>
                <a:lnTo>
                  <a:pt x="4362" y="4344"/>
                </a:lnTo>
                <a:lnTo>
                  <a:pt x="4828" y="4605"/>
                </a:lnTo>
                <a:lnTo>
                  <a:pt x="4884" y="4624"/>
                </a:lnTo>
                <a:lnTo>
                  <a:pt x="4959" y="4624"/>
                </a:lnTo>
                <a:lnTo>
                  <a:pt x="5015" y="4586"/>
                </a:lnTo>
                <a:lnTo>
                  <a:pt x="5071" y="4530"/>
                </a:lnTo>
                <a:lnTo>
                  <a:pt x="5164" y="4381"/>
                </a:lnTo>
                <a:lnTo>
                  <a:pt x="5183" y="4307"/>
                </a:lnTo>
                <a:lnTo>
                  <a:pt x="5183" y="4232"/>
                </a:lnTo>
                <a:lnTo>
                  <a:pt x="5145" y="4176"/>
                </a:lnTo>
                <a:lnTo>
                  <a:pt x="5108" y="4120"/>
                </a:lnTo>
                <a:lnTo>
                  <a:pt x="4642" y="3859"/>
                </a:lnTo>
                <a:lnTo>
                  <a:pt x="5034" y="3748"/>
                </a:lnTo>
                <a:lnTo>
                  <a:pt x="5108" y="3710"/>
                </a:lnTo>
                <a:lnTo>
                  <a:pt x="5145" y="3654"/>
                </a:lnTo>
                <a:lnTo>
                  <a:pt x="5183" y="3598"/>
                </a:lnTo>
                <a:lnTo>
                  <a:pt x="5164" y="3524"/>
                </a:lnTo>
                <a:lnTo>
                  <a:pt x="5127" y="3337"/>
                </a:lnTo>
                <a:lnTo>
                  <a:pt x="5089" y="3282"/>
                </a:lnTo>
                <a:lnTo>
                  <a:pt x="5034" y="3226"/>
                </a:lnTo>
                <a:lnTo>
                  <a:pt x="4978" y="3207"/>
                </a:lnTo>
                <a:lnTo>
                  <a:pt x="4903" y="3207"/>
                </a:lnTo>
                <a:lnTo>
                  <a:pt x="3971" y="3468"/>
                </a:lnTo>
                <a:lnTo>
                  <a:pt x="3132" y="2965"/>
                </a:lnTo>
                <a:lnTo>
                  <a:pt x="3971" y="2480"/>
                </a:lnTo>
                <a:lnTo>
                  <a:pt x="4903" y="2741"/>
                </a:lnTo>
                <a:lnTo>
                  <a:pt x="4978" y="2741"/>
                </a:lnTo>
                <a:lnTo>
                  <a:pt x="5034" y="2722"/>
                </a:lnTo>
                <a:lnTo>
                  <a:pt x="5089" y="2666"/>
                </a:lnTo>
                <a:lnTo>
                  <a:pt x="5127" y="2611"/>
                </a:lnTo>
                <a:lnTo>
                  <a:pt x="5164" y="2424"/>
                </a:lnTo>
                <a:lnTo>
                  <a:pt x="5183" y="2350"/>
                </a:lnTo>
                <a:lnTo>
                  <a:pt x="5145" y="2275"/>
                </a:lnTo>
                <a:lnTo>
                  <a:pt x="5108" y="2219"/>
                </a:lnTo>
                <a:lnTo>
                  <a:pt x="5034" y="2200"/>
                </a:lnTo>
                <a:lnTo>
                  <a:pt x="4642" y="2089"/>
                </a:lnTo>
                <a:lnTo>
                  <a:pt x="5108" y="1828"/>
                </a:lnTo>
                <a:lnTo>
                  <a:pt x="5164" y="1772"/>
                </a:lnTo>
                <a:lnTo>
                  <a:pt x="5183" y="1716"/>
                </a:lnTo>
                <a:lnTo>
                  <a:pt x="5183" y="1641"/>
                </a:lnTo>
                <a:lnTo>
                  <a:pt x="5164" y="1567"/>
                </a:lnTo>
                <a:lnTo>
                  <a:pt x="5071" y="1399"/>
                </a:lnTo>
                <a:lnTo>
                  <a:pt x="5034" y="1343"/>
                </a:lnTo>
                <a:lnTo>
                  <a:pt x="4959" y="1324"/>
                </a:lnTo>
                <a:lnTo>
                  <a:pt x="4903" y="1306"/>
                </a:lnTo>
                <a:lnTo>
                  <a:pt x="4828" y="1343"/>
                </a:lnTo>
                <a:lnTo>
                  <a:pt x="4381" y="1604"/>
                </a:lnTo>
                <a:lnTo>
                  <a:pt x="4474" y="1194"/>
                </a:lnTo>
                <a:lnTo>
                  <a:pt x="4474" y="1119"/>
                </a:lnTo>
                <a:lnTo>
                  <a:pt x="4456" y="1063"/>
                </a:lnTo>
                <a:lnTo>
                  <a:pt x="4418" y="1007"/>
                </a:lnTo>
                <a:lnTo>
                  <a:pt x="4344" y="970"/>
                </a:lnTo>
                <a:lnTo>
                  <a:pt x="4176" y="933"/>
                </a:lnTo>
                <a:lnTo>
                  <a:pt x="4102" y="914"/>
                </a:lnTo>
                <a:lnTo>
                  <a:pt x="4027" y="952"/>
                </a:lnTo>
                <a:lnTo>
                  <a:pt x="3990" y="989"/>
                </a:lnTo>
                <a:lnTo>
                  <a:pt x="3952" y="1063"/>
                </a:lnTo>
                <a:lnTo>
                  <a:pt x="3710" y="1995"/>
                </a:lnTo>
                <a:lnTo>
                  <a:pt x="2853" y="2480"/>
                </a:lnTo>
                <a:lnTo>
                  <a:pt x="2853" y="1511"/>
                </a:lnTo>
                <a:lnTo>
                  <a:pt x="3542" y="821"/>
                </a:lnTo>
                <a:lnTo>
                  <a:pt x="3580" y="765"/>
                </a:lnTo>
                <a:lnTo>
                  <a:pt x="3598" y="691"/>
                </a:lnTo>
                <a:lnTo>
                  <a:pt x="3580" y="616"/>
                </a:lnTo>
                <a:lnTo>
                  <a:pt x="3542" y="560"/>
                </a:lnTo>
                <a:lnTo>
                  <a:pt x="3412" y="430"/>
                </a:lnTo>
                <a:lnTo>
                  <a:pt x="3356" y="392"/>
                </a:lnTo>
                <a:lnTo>
                  <a:pt x="3281" y="374"/>
                </a:lnTo>
                <a:lnTo>
                  <a:pt x="3225" y="392"/>
                </a:lnTo>
                <a:lnTo>
                  <a:pt x="3151" y="430"/>
                </a:lnTo>
                <a:lnTo>
                  <a:pt x="2871" y="728"/>
                </a:lnTo>
                <a:lnTo>
                  <a:pt x="2871" y="187"/>
                </a:lnTo>
                <a:lnTo>
                  <a:pt x="2871" y="150"/>
                </a:lnTo>
                <a:lnTo>
                  <a:pt x="2834" y="113"/>
                </a:lnTo>
                <a:lnTo>
                  <a:pt x="2778" y="57"/>
                </a:lnTo>
                <a:lnTo>
                  <a:pt x="2685"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4" name="Google Shape;504;g2b975a0ff47_0_15897"/>
          <p:cNvSpPr/>
          <p:nvPr/>
        </p:nvSpPr>
        <p:spPr>
          <a:xfrm>
            <a:off x="6864803" y="2155604"/>
            <a:ext cx="213444" cy="149258"/>
          </a:xfrm>
          <a:custGeom>
            <a:avLst/>
            <a:gdLst/>
            <a:ahLst/>
            <a:cxnLst/>
            <a:rect l="l" t="t" r="r" b="b"/>
            <a:pathLst>
              <a:path w="7439" h="5202" extrusionOk="0">
                <a:moveTo>
                  <a:pt x="5742" y="2145"/>
                </a:moveTo>
                <a:lnTo>
                  <a:pt x="5798" y="2182"/>
                </a:lnTo>
                <a:lnTo>
                  <a:pt x="5835" y="2219"/>
                </a:lnTo>
                <a:lnTo>
                  <a:pt x="5873" y="2275"/>
                </a:lnTo>
                <a:lnTo>
                  <a:pt x="5928" y="2424"/>
                </a:lnTo>
                <a:lnTo>
                  <a:pt x="5947" y="2592"/>
                </a:lnTo>
                <a:lnTo>
                  <a:pt x="5928" y="2778"/>
                </a:lnTo>
                <a:lnTo>
                  <a:pt x="5873" y="2927"/>
                </a:lnTo>
                <a:lnTo>
                  <a:pt x="5835" y="2983"/>
                </a:lnTo>
                <a:lnTo>
                  <a:pt x="5798" y="3021"/>
                </a:lnTo>
                <a:lnTo>
                  <a:pt x="5742" y="3058"/>
                </a:lnTo>
                <a:lnTo>
                  <a:pt x="5630" y="3058"/>
                </a:lnTo>
                <a:lnTo>
                  <a:pt x="5612" y="3039"/>
                </a:lnTo>
                <a:lnTo>
                  <a:pt x="5574" y="3002"/>
                </a:lnTo>
                <a:lnTo>
                  <a:pt x="5574" y="2965"/>
                </a:lnTo>
                <a:lnTo>
                  <a:pt x="5574" y="2219"/>
                </a:lnTo>
                <a:lnTo>
                  <a:pt x="5574" y="2200"/>
                </a:lnTo>
                <a:lnTo>
                  <a:pt x="5612" y="2163"/>
                </a:lnTo>
                <a:lnTo>
                  <a:pt x="5630" y="2145"/>
                </a:lnTo>
                <a:close/>
                <a:moveTo>
                  <a:pt x="933" y="1"/>
                </a:moveTo>
                <a:lnTo>
                  <a:pt x="821" y="20"/>
                </a:lnTo>
                <a:lnTo>
                  <a:pt x="709" y="57"/>
                </a:lnTo>
                <a:lnTo>
                  <a:pt x="616" y="131"/>
                </a:lnTo>
                <a:lnTo>
                  <a:pt x="542" y="206"/>
                </a:lnTo>
                <a:lnTo>
                  <a:pt x="467" y="318"/>
                </a:lnTo>
                <a:lnTo>
                  <a:pt x="430" y="448"/>
                </a:lnTo>
                <a:lnTo>
                  <a:pt x="392" y="597"/>
                </a:lnTo>
                <a:lnTo>
                  <a:pt x="374" y="747"/>
                </a:lnTo>
                <a:lnTo>
                  <a:pt x="374" y="1492"/>
                </a:lnTo>
                <a:lnTo>
                  <a:pt x="281" y="1492"/>
                </a:lnTo>
                <a:lnTo>
                  <a:pt x="206" y="1511"/>
                </a:lnTo>
                <a:lnTo>
                  <a:pt x="150" y="1529"/>
                </a:lnTo>
                <a:lnTo>
                  <a:pt x="94" y="1567"/>
                </a:lnTo>
                <a:lnTo>
                  <a:pt x="57" y="1604"/>
                </a:lnTo>
                <a:lnTo>
                  <a:pt x="20" y="1660"/>
                </a:lnTo>
                <a:lnTo>
                  <a:pt x="20" y="1697"/>
                </a:lnTo>
                <a:lnTo>
                  <a:pt x="1" y="1772"/>
                </a:lnTo>
                <a:lnTo>
                  <a:pt x="1" y="2219"/>
                </a:lnTo>
                <a:lnTo>
                  <a:pt x="20" y="2294"/>
                </a:lnTo>
                <a:lnTo>
                  <a:pt x="20" y="2331"/>
                </a:lnTo>
                <a:lnTo>
                  <a:pt x="57" y="2387"/>
                </a:lnTo>
                <a:lnTo>
                  <a:pt x="94" y="2424"/>
                </a:lnTo>
                <a:lnTo>
                  <a:pt x="150" y="2461"/>
                </a:lnTo>
                <a:lnTo>
                  <a:pt x="206" y="2480"/>
                </a:lnTo>
                <a:lnTo>
                  <a:pt x="281" y="2499"/>
                </a:lnTo>
                <a:lnTo>
                  <a:pt x="374" y="2499"/>
                </a:lnTo>
                <a:lnTo>
                  <a:pt x="374" y="2685"/>
                </a:lnTo>
                <a:lnTo>
                  <a:pt x="281" y="2704"/>
                </a:lnTo>
                <a:lnTo>
                  <a:pt x="206" y="2704"/>
                </a:lnTo>
                <a:lnTo>
                  <a:pt x="150" y="2741"/>
                </a:lnTo>
                <a:lnTo>
                  <a:pt x="94" y="2778"/>
                </a:lnTo>
                <a:lnTo>
                  <a:pt x="57" y="2816"/>
                </a:lnTo>
                <a:lnTo>
                  <a:pt x="20" y="2853"/>
                </a:lnTo>
                <a:lnTo>
                  <a:pt x="20" y="2909"/>
                </a:lnTo>
                <a:lnTo>
                  <a:pt x="1" y="2965"/>
                </a:lnTo>
                <a:lnTo>
                  <a:pt x="1" y="3431"/>
                </a:lnTo>
                <a:lnTo>
                  <a:pt x="20" y="3487"/>
                </a:lnTo>
                <a:lnTo>
                  <a:pt x="20" y="3543"/>
                </a:lnTo>
                <a:lnTo>
                  <a:pt x="57" y="3598"/>
                </a:lnTo>
                <a:lnTo>
                  <a:pt x="94" y="3636"/>
                </a:lnTo>
                <a:lnTo>
                  <a:pt x="150" y="3673"/>
                </a:lnTo>
                <a:lnTo>
                  <a:pt x="206" y="3692"/>
                </a:lnTo>
                <a:lnTo>
                  <a:pt x="281" y="3710"/>
                </a:lnTo>
                <a:lnTo>
                  <a:pt x="374" y="3710"/>
                </a:lnTo>
                <a:lnTo>
                  <a:pt x="374" y="4456"/>
                </a:lnTo>
                <a:lnTo>
                  <a:pt x="392" y="4605"/>
                </a:lnTo>
                <a:lnTo>
                  <a:pt x="430" y="4735"/>
                </a:lnTo>
                <a:lnTo>
                  <a:pt x="467" y="4866"/>
                </a:lnTo>
                <a:lnTo>
                  <a:pt x="542" y="4978"/>
                </a:lnTo>
                <a:lnTo>
                  <a:pt x="616" y="5071"/>
                </a:lnTo>
                <a:lnTo>
                  <a:pt x="709" y="5146"/>
                </a:lnTo>
                <a:lnTo>
                  <a:pt x="821" y="5183"/>
                </a:lnTo>
                <a:lnTo>
                  <a:pt x="933" y="5201"/>
                </a:lnTo>
                <a:lnTo>
                  <a:pt x="933" y="3710"/>
                </a:lnTo>
                <a:lnTo>
                  <a:pt x="1119" y="3710"/>
                </a:lnTo>
                <a:lnTo>
                  <a:pt x="1119" y="5201"/>
                </a:lnTo>
                <a:lnTo>
                  <a:pt x="1380" y="5183"/>
                </a:lnTo>
                <a:lnTo>
                  <a:pt x="1604" y="5146"/>
                </a:lnTo>
                <a:lnTo>
                  <a:pt x="1809" y="5071"/>
                </a:lnTo>
                <a:lnTo>
                  <a:pt x="1995" y="4996"/>
                </a:lnTo>
                <a:lnTo>
                  <a:pt x="2163" y="4903"/>
                </a:lnTo>
                <a:lnTo>
                  <a:pt x="2331" y="4791"/>
                </a:lnTo>
                <a:lnTo>
                  <a:pt x="2648" y="4530"/>
                </a:lnTo>
                <a:lnTo>
                  <a:pt x="2965" y="4269"/>
                </a:lnTo>
                <a:lnTo>
                  <a:pt x="3151" y="4139"/>
                </a:lnTo>
                <a:lnTo>
                  <a:pt x="3338" y="4009"/>
                </a:lnTo>
                <a:lnTo>
                  <a:pt x="3561" y="3897"/>
                </a:lnTo>
                <a:lnTo>
                  <a:pt x="3803" y="3785"/>
                </a:lnTo>
                <a:lnTo>
                  <a:pt x="4064" y="3692"/>
                </a:lnTo>
                <a:lnTo>
                  <a:pt x="4363" y="3617"/>
                </a:lnTo>
                <a:lnTo>
                  <a:pt x="1977" y="3617"/>
                </a:lnTo>
                <a:lnTo>
                  <a:pt x="2070" y="3543"/>
                </a:lnTo>
                <a:lnTo>
                  <a:pt x="2163" y="3431"/>
                </a:lnTo>
                <a:lnTo>
                  <a:pt x="5481" y="3431"/>
                </a:lnTo>
                <a:lnTo>
                  <a:pt x="5854" y="3412"/>
                </a:lnTo>
                <a:lnTo>
                  <a:pt x="6227" y="3356"/>
                </a:lnTo>
                <a:lnTo>
                  <a:pt x="6581" y="3263"/>
                </a:lnTo>
                <a:lnTo>
                  <a:pt x="6879" y="3151"/>
                </a:lnTo>
                <a:lnTo>
                  <a:pt x="7121" y="3021"/>
                </a:lnTo>
                <a:lnTo>
                  <a:pt x="7289" y="2871"/>
                </a:lnTo>
                <a:lnTo>
                  <a:pt x="7345" y="2816"/>
                </a:lnTo>
                <a:lnTo>
                  <a:pt x="7401" y="2741"/>
                </a:lnTo>
                <a:lnTo>
                  <a:pt x="7420" y="2666"/>
                </a:lnTo>
                <a:lnTo>
                  <a:pt x="7438" y="2592"/>
                </a:lnTo>
                <a:lnTo>
                  <a:pt x="7420" y="2517"/>
                </a:lnTo>
                <a:lnTo>
                  <a:pt x="7401" y="2461"/>
                </a:lnTo>
                <a:lnTo>
                  <a:pt x="7345" y="2387"/>
                </a:lnTo>
                <a:lnTo>
                  <a:pt x="7289" y="2312"/>
                </a:lnTo>
                <a:lnTo>
                  <a:pt x="7121" y="2163"/>
                </a:lnTo>
                <a:lnTo>
                  <a:pt x="6879" y="2033"/>
                </a:lnTo>
                <a:lnTo>
                  <a:pt x="6581" y="1921"/>
                </a:lnTo>
                <a:lnTo>
                  <a:pt x="6227" y="1828"/>
                </a:lnTo>
                <a:lnTo>
                  <a:pt x="5854" y="1772"/>
                </a:lnTo>
                <a:lnTo>
                  <a:pt x="5481" y="1753"/>
                </a:lnTo>
                <a:lnTo>
                  <a:pt x="2163" y="1753"/>
                </a:lnTo>
                <a:lnTo>
                  <a:pt x="2070" y="1660"/>
                </a:lnTo>
                <a:lnTo>
                  <a:pt x="1977" y="1567"/>
                </a:lnTo>
                <a:lnTo>
                  <a:pt x="4363" y="1567"/>
                </a:lnTo>
                <a:lnTo>
                  <a:pt x="4064" y="1492"/>
                </a:lnTo>
                <a:lnTo>
                  <a:pt x="3803" y="1399"/>
                </a:lnTo>
                <a:lnTo>
                  <a:pt x="3561" y="1306"/>
                </a:lnTo>
                <a:lnTo>
                  <a:pt x="3338" y="1175"/>
                </a:lnTo>
                <a:lnTo>
                  <a:pt x="3151" y="1045"/>
                </a:lnTo>
                <a:lnTo>
                  <a:pt x="2965" y="914"/>
                </a:lnTo>
                <a:lnTo>
                  <a:pt x="2648" y="653"/>
                </a:lnTo>
                <a:lnTo>
                  <a:pt x="2331" y="411"/>
                </a:lnTo>
                <a:lnTo>
                  <a:pt x="2163" y="299"/>
                </a:lnTo>
                <a:lnTo>
                  <a:pt x="1995" y="187"/>
                </a:lnTo>
                <a:lnTo>
                  <a:pt x="1809" y="113"/>
                </a:lnTo>
                <a:lnTo>
                  <a:pt x="1604" y="57"/>
                </a:lnTo>
                <a:lnTo>
                  <a:pt x="1380" y="1"/>
                </a:lnTo>
                <a:lnTo>
                  <a:pt x="1119" y="1"/>
                </a:lnTo>
                <a:lnTo>
                  <a:pt x="1119" y="1473"/>
                </a:lnTo>
                <a:lnTo>
                  <a:pt x="933" y="1473"/>
                </a:lnTo>
                <a:lnTo>
                  <a:pt x="93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5" name="Google Shape;505;g2b975a0ff47_0_15897"/>
          <p:cNvSpPr/>
          <p:nvPr/>
        </p:nvSpPr>
        <p:spPr>
          <a:xfrm>
            <a:off x="6468003" y="2155604"/>
            <a:ext cx="191494" cy="170118"/>
          </a:xfrm>
          <a:custGeom>
            <a:avLst/>
            <a:gdLst/>
            <a:ahLst/>
            <a:cxnLst/>
            <a:rect l="l" t="t" r="r" b="b"/>
            <a:pathLst>
              <a:path w="6674" h="5929" extrusionOk="0">
                <a:moveTo>
                  <a:pt x="1883" y="1"/>
                </a:moveTo>
                <a:lnTo>
                  <a:pt x="1808" y="20"/>
                </a:lnTo>
                <a:lnTo>
                  <a:pt x="1752" y="57"/>
                </a:lnTo>
                <a:lnTo>
                  <a:pt x="1715" y="131"/>
                </a:lnTo>
                <a:lnTo>
                  <a:pt x="1417" y="1026"/>
                </a:lnTo>
                <a:lnTo>
                  <a:pt x="1398" y="1101"/>
                </a:lnTo>
                <a:lnTo>
                  <a:pt x="1398" y="1175"/>
                </a:lnTo>
                <a:lnTo>
                  <a:pt x="1417" y="1231"/>
                </a:lnTo>
                <a:lnTo>
                  <a:pt x="1435" y="1306"/>
                </a:lnTo>
                <a:lnTo>
                  <a:pt x="1752" y="1939"/>
                </a:lnTo>
                <a:lnTo>
                  <a:pt x="2051" y="2033"/>
                </a:lnTo>
                <a:lnTo>
                  <a:pt x="2107" y="2033"/>
                </a:lnTo>
                <a:lnTo>
                  <a:pt x="2162" y="1734"/>
                </a:lnTo>
                <a:lnTo>
                  <a:pt x="2200" y="1604"/>
                </a:lnTo>
                <a:lnTo>
                  <a:pt x="1957" y="1119"/>
                </a:lnTo>
                <a:lnTo>
                  <a:pt x="2237" y="299"/>
                </a:lnTo>
                <a:lnTo>
                  <a:pt x="2256" y="225"/>
                </a:lnTo>
                <a:lnTo>
                  <a:pt x="2237" y="150"/>
                </a:lnTo>
                <a:lnTo>
                  <a:pt x="2181" y="94"/>
                </a:lnTo>
                <a:lnTo>
                  <a:pt x="2125" y="57"/>
                </a:lnTo>
                <a:lnTo>
                  <a:pt x="1957" y="1"/>
                </a:lnTo>
                <a:close/>
                <a:moveTo>
                  <a:pt x="4716" y="1"/>
                </a:moveTo>
                <a:lnTo>
                  <a:pt x="4548" y="57"/>
                </a:lnTo>
                <a:lnTo>
                  <a:pt x="4492" y="94"/>
                </a:lnTo>
                <a:lnTo>
                  <a:pt x="4436" y="150"/>
                </a:lnTo>
                <a:lnTo>
                  <a:pt x="4418" y="225"/>
                </a:lnTo>
                <a:lnTo>
                  <a:pt x="4436" y="299"/>
                </a:lnTo>
                <a:lnTo>
                  <a:pt x="4697" y="1119"/>
                </a:lnTo>
                <a:lnTo>
                  <a:pt x="4474" y="1604"/>
                </a:lnTo>
                <a:lnTo>
                  <a:pt x="4511" y="1734"/>
                </a:lnTo>
                <a:lnTo>
                  <a:pt x="4567" y="2033"/>
                </a:lnTo>
                <a:lnTo>
                  <a:pt x="4623" y="2033"/>
                </a:lnTo>
                <a:lnTo>
                  <a:pt x="4921" y="1939"/>
                </a:lnTo>
                <a:lnTo>
                  <a:pt x="5238" y="1306"/>
                </a:lnTo>
                <a:lnTo>
                  <a:pt x="5257" y="1231"/>
                </a:lnTo>
                <a:lnTo>
                  <a:pt x="5275" y="1175"/>
                </a:lnTo>
                <a:lnTo>
                  <a:pt x="5275" y="1101"/>
                </a:lnTo>
                <a:lnTo>
                  <a:pt x="5257" y="1026"/>
                </a:lnTo>
                <a:lnTo>
                  <a:pt x="4958" y="131"/>
                </a:lnTo>
                <a:lnTo>
                  <a:pt x="4921" y="57"/>
                </a:lnTo>
                <a:lnTo>
                  <a:pt x="4865" y="20"/>
                </a:lnTo>
                <a:lnTo>
                  <a:pt x="4791" y="1"/>
                </a:lnTo>
                <a:close/>
                <a:moveTo>
                  <a:pt x="3337" y="1101"/>
                </a:moveTo>
                <a:lnTo>
                  <a:pt x="3225" y="1119"/>
                </a:lnTo>
                <a:lnTo>
                  <a:pt x="3132" y="1138"/>
                </a:lnTo>
                <a:lnTo>
                  <a:pt x="3039" y="1157"/>
                </a:lnTo>
                <a:lnTo>
                  <a:pt x="2964" y="1194"/>
                </a:lnTo>
                <a:lnTo>
                  <a:pt x="2815" y="1306"/>
                </a:lnTo>
                <a:lnTo>
                  <a:pt x="2722" y="1418"/>
                </a:lnTo>
                <a:lnTo>
                  <a:pt x="2628" y="1529"/>
                </a:lnTo>
                <a:lnTo>
                  <a:pt x="2573" y="1641"/>
                </a:lnTo>
                <a:lnTo>
                  <a:pt x="2535" y="1809"/>
                </a:lnTo>
                <a:lnTo>
                  <a:pt x="2405" y="2405"/>
                </a:lnTo>
                <a:lnTo>
                  <a:pt x="1995" y="2405"/>
                </a:lnTo>
                <a:lnTo>
                  <a:pt x="1286" y="2182"/>
                </a:lnTo>
                <a:lnTo>
                  <a:pt x="709" y="1287"/>
                </a:lnTo>
                <a:lnTo>
                  <a:pt x="653" y="1250"/>
                </a:lnTo>
                <a:lnTo>
                  <a:pt x="578" y="1213"/>
                </a:lnTo>
                <a:lnTo>
                  <a:pt x="503" y="1213"/>
                </a:lnTo>
                <a:lnTo>
                  <a:pt x="448" y="1250"/>
                </a:lnTo>
                <a:lnTo>
                  <a:pt x="298" y="1343"/>
                </a:lnTo>
                <a:lnTo>
                  <a:pt x="243" y="1399"/>
                </a:lnTo>
                <a:lnTo>
                  <a:pt x="205" y="1473"/>
                </a:lnTo>
                <a:lnTo>
                  <a:pt x="205" y="1529"/>
                </a:lnTo>
                <a:lnTo>
                  <a:pt x="243" y="1604"/>
                </a:lnTo>
                <a:lnTo>
                  <a:pt x="858" y="2536"/>
                </a:lnTo>
                <a:lnTo>
                  <a:pt x="951" y="2629"/>
                </a:lnTo>
                <a:lnTo>
                  <a:pt x="1044" y="2685"/>
                </a:lnTo>
                <a:lnTo>
                  <a:pt x="1846" y="2965"/>
                </a:lnTo>
                <a:lnTo>
                  <a:pt x="951" y="2965"/>
                </a:lnTo>
                <a:lnTo>
                  <a:pt x="858" y="2983"/>
                </a:lnTo>
                <a:lnTo>
                  <a:pt x="764" y="3002"/>
                </a:lnTo>
                <a:lnTo>
                  <a:pt x="690" y="3058"/>
                </a:lnTo>
                <a:lnTo>
                  <a:pt x="634" y="3132"/>
                </a:lnTo>
                <a:lnTo>
                  <a:pt x="19" y="4046"/>
                </a:lnTo>
                <a:lnTo>
                  <a:pt x="0" y="4120"/>
                </a:lnTo>
                <a:lnTo>
                  <a:pt x="0" y="4195"/>
                </a:lnTo>
                <a:lnTo>
                  <a:pt x="19" y="4251"/>
                </a:lnTo>
                <a:lnTo>
                  <a:pt x="75" y="4307"/>
                </a:lnTo>
                <a:lnTo>
                  <a:pt x="224" y="4400"/>
                </a:lnTo>
                <a:lnTo>
                  <a:pt x="298" y="4437"/>
                </a:lnTo>
                <a:lnTo>
                  <a:pt x="373" y="4437"/>
                </a:lnTo>
                <a:lnTo>
                  <a:pt x="429" y="4419"/>
                </a:lnTo>
                <a:lnTo>
                  <a:pt x="485" y="4363"/>
                </a:lnTo>
                <a:lnTo>
                  <a:pt x="1044" y="3524"/>
                </a:lnTo>
                <a:lnTo>
                  <a:pt x="1585" y="3524"/>
                </a:lnTo>
                <a:lnTo>
                  <a:pt x="895" y="4661"/>
                </a:lnTo>
                <a:lnTo>
                  <a:pt x="839" y="4754"/>
                </a:lnTo>
                <a:lnTo>
                  <a:pt x="839" y="4847"/>
                </a:lnTo>
                <a:lnTo>
                  <a:pt x="839" y="5742"/>
                </a:lnTo>
                <a:lnTo>
                  <a:pt x="839" y="5817"/>
                </a:lnTo>
                <a:lnTo>
                  <a:pt x="876" y="5872"/>
                </a:lnTo>
                <a:lnTo>
                  <a:pt x="951" y="5928"/>
                </a:lnTo>
                <a:lnTo>
                  <a:pt x="1268" y="5928"/>
                </a:lnTo>
                <a:lnTo>
                  <a:pt x="1342" y="5872"/>
                </a:lnTo>
                <a:lnTo>
                  <a:pt x="1380" y="5817"/>
                </a:lnTo>
                <a:lnTo>
                  <a:pt x="1380" y="5742"/>
                </a:lnTo>
                <a:lnTo>
                  <a:pt x="1380" y="4903"/>
                </a:lnTo>
                <a:lnTo>
                  <a:pt x="2256" y="3524"/>
                </a:lnTo>
                <a:lnTo>
                  <a:pt x="2237" y="3766"/>
                </a:lnTo>
                <a:lnTo>
                  <a:pt x="2218" y="4009"/>
                </a:lnTo>
                <a:lnTo>
                  <a:pt x="2237" y="4251"/>
                </a:lnTo>
                <a:lnTo>
                  <a:pt x="2312" y="4456"/>
                </a:lnTo>
                <a:lnTo>
                  <a:pt x="2405" y="4661"/>
                </a:lnTo>
                <a:lnTo>
                  <a:pt x="2535" y="4829"/>
                </a:lnTo>
                <a:lnTo>
                  <a:pt x="2703" y="4978"/>
                </a:lnTo>
                <a:lnTo>
                  <a:pt x="2796" y="5052"/>
                </a:lnTo>
                <a:lnTo>
                  <a:pt x="2889" y="5090"/>
                </a:lnTo>
                <a:lnTo>
                  <a:pt x="3001" y="5146"/>
                </a:lnTo>
                <a:lnTo>
                  <a:pt x="3113" y="5164"/>
                </a:lnTo>
                <a:lnTo>
                  <a:pt x="3225" y="5183"/>
                </a:lnTo>
                <a:lnTo>
                  <a:pt x="3337" y="5201"/>
                </a:lnTo>
                <a:lnTo>
                  <a:pt x="3449" y="5183"/>
                </a:lnTo>
                <a:lnTo>
                  <a:pt x="3560" y="5164"/>
                </a:lnTo>
                <a:lnTo>
                  <a:pt x="3672" y="5146"/>
                </a:lnTo>
                <a:lnTo>
                  <a:pt x="3784" y="5090"/>
                </a:lnTo>
                <a:lnTo>
                  <a:pt x="3877" y="5052"/>
                </a:lnTo>
                <a:lnTo>
                  <a:pt x="3970" y="4978"/>
                </a:lnTo>
                <a:lnTo>
                  <a:pt x="4138" y="4829"/>
                </a:lnTo>
                <a:lnTo>
                  <a:pt x="4269" y="4661"/>
                </a:lnTo>
                <a:lnTo>
                  <a:pt x="4362" y="4456"/>
                </a:lnTo>
                <a:lnTo>
                  <a:pt x="4436" y="4251"/>
                </a:lnTo>
                <a:lnTo>
                  <a:pt x="4455" y="4009"/>
                </a:lnTo>
                <a:lnTo>
                  <a:pt x="4436" y="3766"/>
                </a:lnTo>
                <a:lnTo>
                  <a:pt x="4418" y="3524"/>
                </a:lnTo>
                <a:lnTo>
                  <a:pt x="5294" y="4903"/>
                </a:lnTo>
                <a:lnTo>
                  <a:pt x="5294" y="5742"/>
                </a:lnTo>
                <a:lnTo>
                  <a:pt x="5294" y="5817"/>
                </a:lnTo>
                <a:lnTo>
                  <a:pt x="5331" y="5872"/>
                </a:lnTo>
                <a:lnTo>
                  <a:pt x="5406" y="5928"/>
                </a:lnTo>
                <a:lnTo>
                  <a:pt x="5723" y="5928"/>
                </a:lnTo>
                <a:lnTo>
                  <a:pt x="5797" y="5872"/>
                </a:lnTo>
                <a:lnTo>
                  <a:pt x="5834" y="5817"/>
                </a:lnTo>
                <a:lnTo>
                  <a:pt x="5834" y="5742"/>
                </a:lnTo>
                <a:lnTo>
                  <a:pt x="5834" y="4847"/>
                </a:lnTo>
                <a:lnTo>
                  <a:pt x="5834" y="4754"/>
                </a:lnTo>
                <a:lnTo>
                  <a:pt x="5779" y="4661"/>
                </a:lnTo>
                <a:lnTo>
                  <a:pt x="5089" y="3524"/>
                </a:lnTo>
                <a:lnTo>
                  <a:pt x="5629" y="3524"/>
                </a:lnTo>
                <a:lnTo>
                  <a:pt x="6189" y="4363"/>
                </a:lnTo>
                <a:lnTo>
                  <a:pt x="6245" y="4419"/>
                </a:lnTo>
                <a:lnTo>
                  <a:pt x="6300" y="4437"/>
                </a:lnTo>
                <a:lnTo>
                  <a:pt x="6375" y="4437"/>
                </a:lnTo>
                <a:lnTo>
                  <a:pt x="6450" y="4419"/>
                </a:lnTo>
                <a:lnTo>
                  <a:pt x="6599" y="4307"/>
                </a:lnTo>
                <a:lnTo>
                  <a:pt x="6655" y="4251"/>
                </a:lnTo>
                <a:lnTo>
                  <a:pt x="6673" y="4195"/>
                </a:lnTo>
                <a:lnTo>
                  <a:pt x="6673" y="4120"/>
                </a:lnTo>
                <a:lnTo>
                  <a:pt x="6655" y="4046"/>
                </a:lnTo>
                <a:lnTo>
                  <a:pt x="6040" y="3132"/>
                </a:lnTo>
                <a:lnTo>
                  <a:pt x="5984" y="3058"/>
                </a:lnTo>
                <a:lnTo>
                  <a:pt x="5909" y="3002"/>
                </a:lnTo>
                <a:lnTo>
                  <a:pt x="5816" y="2983"/>
                </a:lnTo>
                <a:lnTo>
                  <a:pt x="5723" y="2965"/>
                </a:lnTo>
                <a:lnTo>
                  <a:pt x="4828" y="2965"/>
                </a:lnTo>
                <a:lnTo>
                  <a:pt x="5629" y="2685"/>
                </a:lnTo>
                <a:lnTo>
                  <a:pt x="5723" y="2629"/>
                </a:lnTo>
                <a:lnTo>
                  <a:pt x="5816" y="2536"/>
                </a:lnTo>
                <a:lnTo>
                  <a:pt x="6431" y="1604"/>
                </a:lnTo>
                <a:lnTo>
                  <a:pt x="6468" y="1529"/>
                </a:lnTo>
                <a:lnTo>
                  <a:pt x="6468" y="1473"/>
                </a:lnTo>
                <a:lnTo>
                  <a:pt x="6431" y="1399"/>
                </a:lnTo>
                <a:lnTo>
                  <a:pt x="6375" y="1343"/>
                </a:lnTo>
                <a:lnTo>
                  <a:pt x="6226" y="1250"/>
                </a:lnTo>
                <a:lnTo>
                  <a:pt x="6170" y="1213"/>
                </a:lnTo>
                <a:lnTo>
                  <a:pt x="6095" y="1213"/>
                </a:lnTo>
                <a:lnTo>
                  <a:pt x="6021" y="1250"/>
                </a:lnTo>
                <a:lnTo>
                  <a:pt x="5965" y="1287"/>
                </a:lnTo>
                <a:lnTo>
                  <a:pt x="5387" y="2182"/>
                </a:lnTo>
                <a:lnTo>
                  <a:pt x="4679" y="2405"/>
                </a:lnTo>
                <a:lnTo>
                  <a:pt x="4269" y="2405"/>
                </a:lnTo>
                <a:lnTo>
                  <a:pt x="4138" y="1809"/>
                </a:lnTo>
                <a:lnTo>
                  <a:pt x="4101" y="1641"/>
                </a:lnTo>
                <a:lnTo>
                  <a:pt x="4045" y="1529"/>
                </a:lnTo>
                <a:lnTo>
                  <a:pt x="3952" y="1418"/>
                </a:lnTo>
                <a:lnTo>
                  <a:pt x="3859" y="1306"/>
                </a:lnTo>
                <a:lnTo>
                  <a:pt x="3710" y="1194"/>
                </a:lnTo>
                <a:lnTo>
                  <a:pt x="3635" y="1157"/>
                </a:lnTo>
                <a:lnTo>
                  <a:pt x="3542" y="1138"/>
                </a:lnTo>
                <a:lnTo>
                  <a:pt x="3449" y="1119"/>
                </a:lnTo>
                <a:lnTo>
                  <a:pt x="3337" y="110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6" name="Google Shape;506;g2b975a0ff47_0_15897"/>
          <p:cNvSpPr/>
          <p:nvPr/>
        </p:nvSpPr>
        <p:spPr>
          <a:xfrm>
            <a:off x="6040675" y="2155604"/>
            <a:ext cx="178152" cy="170118"/>
          </a:xfrm>
          <a:custGeom>
            <a:avLst/>
            <a:gdLst/>
            <a:ahLst/>
            <a:cxnLst/>
            <a:rect l="l" t="t" r="r" b="b"/>
            <a:pathLst>
              <a:path w="6209" h="5929" extrusionOk="0">
                <a:moveTo>
                  <a:pt x="3002" y="1"/>
                </a:moveTo>
                <a:lnTo>
                  <a:pt x="2909" y="38"/>
                </a:lnTo>
                <a:lnTo>
                  <a:pt x="2834" y="113"/>
                </a:lnTo>
                <a:lnTo>
                  <a:pt x="2778" y="206"/>
                </a:lnTo>
                <a:lnTo>
                  <a:pt x="2014" y="1734"/>
                </a:lnTo>
                <a:lnTo>
                  <a:pt x="318" y="1977"/>
                </a:lnTo>
                <a:lnTo>
                  <a:pt x="225" y="2014"/>
                </a:lnTo>
                <a:lnTo>
                  <a:pt x="131" y="2070"/>
                </a:lnTo>
                <a:lnTo>
                  <a:pt x="57" y="2145"/>
                </a:lnTo>
                <a:lnTo>
                  <a:pt x="20" y="2238"/>
                </a:lnTo>
                <a:lnTo>
                  <a:pt x="1" y="2331"/>
                </a:lnTo>
                <a:lnTo>
                  <a:pt x="20" y="2443"/>
                </a:lnTo>
                <a:lnTo>
                  <a:pt x="57" y="2536"/>
                </a:lnTo>
                <a:lnTo>
                  <a:pt x="113" y="2611"/>
                </a:lnTo>
                <a:lnTo>
                  <a:pt x="1343" y="3822"/>
                </a:lnTo>
                <a:lnTo>
                  <a:pt x="1045" y="5500"/>
                </a:lnTo>
                <a:lnTo>
                  <a:pt x="1045" y="5612"/>
                </a:lnTo>
                <a:lnTo>
                  <a:pt x="1082" y="5705"/>
                </a:lnTo>
                <a:lnTo>
                  <a:pt x="1119" y="5798"/>
                </a:lnTo>
                <a:lnTo>
                  <a:pt x="1194" y="5872"/>
                </a:lnTo>
                <a:lnTo>
                  <a:pt x="1287" y="5910"/>
                </a:lnTo>
                <a:lnTo>
                  <a:pt x="1380" y="5928"/>
                </a:lnTo>
                <a:lnTo>
                  <a:pt x="1492" y="5928"/>
                </a:lnTo>
                <a:lnTo>
                  <a:pt x="1585" y="5891"/>
                </a:lnTo>
                <a:lnTo>
                  <a:pt x="3114" y="5090"/>
                </a:lnTo>
                <a:lnTo>
                  <a:pt x="4624" y="5891"/>
                </a:lnTo>
                <a:lnTo>
                  <a:pt x="4717" y="5928"/>
                </a:lnTo>
                <a:lnTo>
                  <a:pt x="4829" y="5928"/>
                </a:lnTo>
                <a:lnTo>
                  <a:pt x="4922" y="5910"/>
                </a:lnTo>
                <a:lnTo>
                  <a:pt x="5015" y="5872"/>
                </a:lnTo>
                <a:lnTo>
                  <a:pt x="5090" y="5798"/>
                </a:lnTo>
                <a:lnTo>
                  <a:pt x="5146" y="5705"/>
                </a:lnTo>
                <a:lnTo>
                  <a:pt x="5164" y="5612"/>
                </a:lnTo>
                <a:lnTo>
                  <a:pt x="5164" y="5500"/>
                </a:lnTo>
                <a:lnTo>
                  <a:pt x="4866" y="3822"/>
                </a:lnTo>
                <a:lnTo>
                  <a:pt x="6096" y="2611"/>
                </a:lnTo>
                <a:lnTo>
                  <a:pt x="6171" y="2536"/>
                </a:lnTo>
                <a:lnTo>
                  <a:pt x="6208" y="2443"/>
                </a:lnTo>
                <a:lnTo>
                  <a:pt x="6208" y="2331"/>
                </a:lnTo>
                <a:lnTo>
                  <a:pt x="6189" y="2238"/>
                </a:lnTo>
                <a:lnTo>
                  <a:pt x="6152" y="2145"/>
                </a:lnTo>
                <a:lnTo>
                  <a:pt x="6078" y="2070"/>
                </a:lnTo>
                <a:lnTo>
                  <a:pt x="6003" y="2014"/>
                </a:lnTo>
                <a:lnTo>
                  <a:pt x="5891" y="1977"/>
                </a:lnTo>
                <a:lnTo>
                  <a:pt x="4195" y="1734"/>
                </a:lnTo>
                <a:lnTo>
                  <a:pt x="3431" y="206"/>
                </a:lnTo>
                <a:lnTo>
                  <a:pt x="3375" y="113"/>
                </a:lnTo>
                <a:lnTo>
                  <a:pt x="3300" y="57"/>
                </a:lnTo>
                <a:lnTo>
                  <a:pt x="320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7" name="Google Shape;507;g2b975a0ff47_0_15897"/>
          <p:cNvSpPr/>
          <p:nvPr/>
        </p:nvSpPr>
        <p:spPr>
          <a:xfrm>
            <a:off x="5614467" y="2155604"/>
            <a:ext cx="148685" cy="149258"/>
          </a:xfrm>
          <a:custGeom>
            <a:avLst/>
            <a:gdLst/>
            <a:ahLst/>
            <a:cxnLst/>
            <a:rect l="l" t="t" r="r" b="b"/>
            <a:pathLst>
              <a:path w="5182" h="5202" extrusionOk="0">
                <a:moveTo>
                  <a:pt x="4585" y="3710"/>
                </a:moveTo>
                <a:lnTo>
                  <a:pt x="3709" y="4586"/>
                </a:lnTo>
                <a:lnTo>
                  <a:pt x="3709" y="3710"/>
                </a:lnTo>
                <a:close/>
                <a:moveTo>
                  <a:pt x="4641" y="560"/>
                </a:moveTo>
                <a:lnTo>
                  <a:pt x="4641" y="3151"/>
                </a:lnTo>
                <a:lnTo>
                  <a:pt x="3374" y="3151"/>
                </a:lnTo>
                <a:lnTo>
                  <a:pt x="3318" y="3170"/>
                </a:lnTo>
                <a:lnTo>
                  <a:pt x="3225" y="3226"/>
                </a:lnTo>
                <a:lnTo>
                  <a:pt x="3169" y="3319"/>
                </a:lnTo>
                <a:lnTo>
                  <a:pt x="3150" y="3375"/>
                </a:lnTo>
                <a:lnTo>
                  <a:pt x="3150" y="3431"/>
                </a:lnTo>
                <a:lnTo>
                  <a:pt x="3150" y="4642"/>
                </a:lnTo>
                <a:lnTo>
                  <a:pt x="541" y="4642"/>
                </a:lnTo>
                <a:lnTo>
                  <a:pt x="541" y="560"/>
                </a:lnTo>
                <a:close/>
                <a:moveTo>
                  <a:pt x="429" y="1"/>
                </a:moveTo>
                <a:lnTo>
                  <a:pt x="336" y="38"/>
                </a:lnTo>
                <a:lnTo>
                  <a:pt x="242" y="94"/>
                </a:lnTo>
                <a:lnTo>
                  <a:pt x="149" y="150"/>
                </a:lnTo>
                <a:lnTo>
                  <a:pt x="93" y="243"/>
                </a:lnTo>
                <a:lnTo>
                  <a:pt x="37" y="336"/>
                </a:lnTo>
                <a:lnTo>
                  <a:pt x="0" y="448"/>
                </a:lnTo>
                <a:lnTo>
                  <a:pt x="0" y="560"/>
                </a:lnTo>
                <a:lnTo>
                  <a:pt x="0" y="4642"/>
                </a:lnTo>
                <a:lnTo>
                  <a:pt x="0" y="4754"/>
                </a:lnTo>
                <a:lnTo>
                  <a:pt x="37" y="4847"/>
                </a:lnTo>
                <a:lnTo>
                  <a:pt x="93" y="4940"/>
                </a:lnTo>
                <a:lnTo>
                  <a:pt x="149" y="5034"/>
                </a:lnTo>
                <a:lnTo>
                  <a:pt x="242" y="5090"/>
                </a:lnTo>
                <a:lnTo>
                  <a:pt x="336" y="5146"/>
                </a:lnTo>
                <a:lnTo>
                  <a:pt x="429" y="5183"/>
                </a:lnTo>
                <a:lnTo>
                  <a:pt x="541" y="5201"/>
                </a:lnTo>
                <a:lnTo>
                  <a:pt x="3653" y="5201"/>
                </a:lnTo>
                <a:lnTo>
                  <a:pt x="3765" y="5183"/>
                </a:lnTo>
                <a:lnTo>
                  <a:pt x="3877" y="5146"/>
                </a:lnTo>
                <a:lnTo>
                  <a:pt x="3970" y="5108"/>
                </a:lnTo>
                <a:lnTo>
                  <a:pt x="4045" y="5034"/>
                </a:lnTo>
                <a:lnTo>
                  <a:pt x="5033" y="4064"/>
                </a:lnTo>
                <a:lnTo>
                  <a:pt x="5089" y="3971"/>
                </a:lnTo>
                <a:lnTo>
                  <a:pt x="5145" y="3878"/>
                </a:lnTo>
                <a:lnTo>
                  <a:pt x="5182" y="3766"/>
                </a:lnTo>
                <a:lnTo>
                  <a:pt x="5182" y="3654"/>
                </a:lnTo>
                <a:lnTo>
                  <a:pt x="5182" y="560"/>
                </a:lnTo>
                <a:lnTo>
                  <a:pt x="5182" y="448"/>
                </a:lnTo>
                <a:lnTo>
                  <a:pt x="5145" y="336"/>
                </a:lnTo>
                <a:lnTo>
                  <a:pt x="5089" y="243"/>
                </a:lnTo>
                <a:lnTo>
                  <a:pt x="5033" y="150"/>
                </a:lnTo>
                <a:lnTo>
                  <a:pt x="4940" y="94"/>
                </a:lnTo>
                <a:lnTo>
                  <a:pt x="4846" y="38"/>
                </a:lnTo>
                <a:lnTo>
                  <a:pt x="475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8" name="Google Shape;508;g2b975a0ff47_0_15897"/>
          <p:cNvSpPr/>
          <p:nvPr/>
        </p:nvSpPr>
        <p:spPr>
          <a:xfrm>
            <a:off x="5171645" y="2155604"/>
            <a:ext cx="164752" cy="164781"/>
          </a:xfrm>
          <a:custGeom>
            <a:avLst/>
            <a:gdLst/>
            <a:ahLst/>
            <a:cxnLst/>
            <a:rect l="l" t="t" r="r" b="b"/>
            <a:pathLst>
              <a:path w="5742" h="5743" extrusionOk="0">
                <a:moveTo>
                  <a:pt x="1939" y="1939"/>
                </a:moveTo>
                <a:lnTo>
                  <a:pt x="2013" y="1958"/>
                </a:lnTo>
                <a:lnTo>
                  <a:pt x="2088" y="1977"/>
                </a:lnTo>
                <a:lnTo>
                  <a:pt x="2144" y="2014"/>
                </a:lnTo>
                <a:lnTo>
                  <a:pt x="2200" y="2051"/>
                </a:lnTo>
                <a:lnTo>
                  <a:pt x="2256" y="2107"/>
                </a:lnTo>
                <a:lnTo>
                  <a:pt x="2293" y="2163"/>
                </a:lnTo>
                <a:lnTo>
                  <a:pt x="2312" y="2238"/>
                </a:lnTo>
                <a:lnTo>
                  <a:pt x="2312" y="2312"/>
                </a:lnTo>
                <a:lnTo>
                  <a:pt x="2312" y="2387"/>
                </a:lnTo>
                <a:lnTo>
                  <a:pt x="2293" y="2461"/>
                </a:lnTo>
                <a:lnTo>
                  <a:pt x="2256" y="2517"/>
                </a:lnTo>
                <a:lnTo>
                  <a:pt x="2200" y="2573"/>
                </a:lnTo>
                <a:lnTo>
                  <a:pt x="2144" y="2629"/>
                </a:lnTo>
                <a:lnTo>
                  <a:pt x="2088" y="2666"/>
                </a:lnTo>
                <a:lnTo>
                  <a:pt x="2013" y="2685"/>
                </a:lnTo>
                <a:lnTo>
                  <a:pt x="1864" y="2685"/>
                </a:lnTo>
                <a:lnTo>
                  <a:pt x="1808" y="2666"/>
                </a:lnTo>
                <a:lnTo>
                  <a:pt x="1734" y="2629"/>
                </a:lnTo>
                <a:lnTo>
                  <a:pt x="1678" y="2573"/>
                </a:lnTo>
                <a:lnTo>
                  <a:pt x="1641" y="2517"/>
                </a:lnTo>
                <a:lnTo>
                  <a:pt x="1603" y="2461"/>
                </a:lnTo>
                <a:lnTo>
                  <a:pt x="1585" y="2387"/>
                </a:lnTo>
                <a:lnTo>
                  <a:pt x="1566" y="2312"/>
                </a:lnTo>
                <a:lnTo>
                  <a:pt x="1585" y="2238"/>
                </a:lnTo>
                <a:lnTo>
                  <a:pt x="1603" y="2163"/>
                </a:lnTo>
                <a:lnTo>
                  <a:pt x="1641" y="2107"/>
                </a:lnTo>
                <a:lnTo>
                  <a:pt x="1678" y="2051"/>
                </a:lnTo>
                <a:lnTo>
                  <a:pt x="1734" y="2014"/>
                </a:lnTo>
                <a:lnTo>
                  <a:pt x="1808" y="1977"/>
                </a:lnTo>
                <a:lnTo>
                  <a:pt x="1864" y="1958"/>
                </a:lnTo>
                <a:lnTo>
                  <a:pt x="1939" y="1939"/>
                </a:lnTo>
                <a:close/>
                <a:moveTo>
                  <a:pt x="3803" y="1939"/>
                </a:moveTo>
                <a:lnTo>
                  <a:pt x="3877" y="1958"/>
                </a:lnTo>
                <a:lnTo>
                  <a:pt x="3952" y="1977"/>
                </a:lnTo>
                <a:lnTo>
                  <a:pt x="4008" y="2014"/>
                </a:lnTo>
                <a:lnTo>
                  <a:pt x="4064" y="2051"/>
                </a:lnTo>
                <a:lnTo>
                  <a:pt x="4101" y="2107"/>
                </a:lnTo>
                <a:lnTo>
                  <a:pt x="4138" y="2163"/>
                </a:lnTo>
                <a:lnTo>
                  <a:pt x="4157" y="2238"/>
                </a:lnTo>
                <a:lnTo>
                  <a:pt x="4176" y="2312"/>
                </a:lnTo>
                <a:lnTo>
                  <a:pt x="4157" y="2387"/>
                </a:lnTo>
                <a:lnTo>
                  <a:pt x="4138" y="2461"/>
                </a:lnTo>
                <a:lnTo>
                  <a:pt x="4101" y="2517"/>
                </a:lnTo>
                <a:lnTo>
                  <a:pt x="4064" y="2573"/>
                </a:lnTo>
                <a:lnTo>
                  <a:pt x="4008" y="2629"/>
                </a:lnTo>
                <a:lnTo>
                  <a:pt x="3952" y="2666"/>
                </a:lnTo>
                <a:lnTo>
                  <a:pt x="3877" y="2685"/>
                </a:lnTo>
                <a:lnTo>
                  <a:pt x="3728" y="2685"/>
                </a:lnTo>
                <a:lnTo>
                  <a:pt x="3654" y="2666"/>
                </a:lnTo>
                <a:lnTo>
                  <a:pt x="3598" y="2629"/>
                </a:lnTo>
                <a:lnTo>
                  <a:pt x="3542" y="2573"/>
                </a:lnTo>
                <a:lnTo>
                  <a:pt x="3486" y="2517"/>
                </a:lnTo>
                <a:lnTo>
                  <a:pt x="3467" y="2461"/>
                </a:lnTo>
                <a:lnTo>
                  <a:pt x="3430" y="2387"/>
                </a:lnTo>
                <a:lnTo>
                  <a:pt x="3430" y="2312"/>
                </a:lnTo>
                <a:lnTo>
                  <a:pt x="3430" y="2238"/>
                </a:lnTo>
                <a:lnTo>
                  <a:pt x="3467" y="2163"/>
                </a:lnTo>
                <a:lnTo>
                  <a:pt x="3486" y="2107"/>
                </a:lnTo>
                <a:lnTo>
                  <a:pt x="3542" y="2051"/>
                </a:lnTo>
                <a:lnTo>
                  <a:pt x="3598" y="2014"/>
                </a:lnTo>
                <a:lnTo>
                  <a:pt x="3654" y="1977"/>
                </a:lnTo>
                <a:lnTo>
                  <a:pt x="3728" y="1958"/>
                </a:lnTo>
                <a:lnTo>
                  <a:pt x="3803" y="1939"/>
                </a:lnTo>
                <a:close/>
                <a:moveTo>
                  <a:pt x="2871" y="3244"/>
                </a:moveTo>
                <a:lnTo>
                  <a:pt x="3020" y="3263"/>
                </a:lnTo>
                <a:lnTo>
                  <a:pt x="3169" y="3300"/>
                </a:lnTo>
                <a:lnTo>
                  <a:pt x="3281" y="3375"/>
                </a:lnTo>
                <a:lnTo>
                  <a:pt x="3393" y="3468"/>
                </a:lnTo>
                <a:lnTo>
                  <a:pt x="3486" y="3580"/>
                </a:lnTo>
                <a:lnTo>
                  <a:pt x="3560" y="3692"/>
                </a:lnTo>
                <a:lnTo>
                  <a:pt x="3598" y="3841"/>
                </a:lnTo>
                <a:lnTo>
                  <a:pt x="3616" y="3990"/>
                </a:lnTo>
                <a:lnTo>
                  <a:pt x="3598" y="4139"/>
                </a:lnTo>
                <a:lnTo>
                  <a:pt x="3560" y="4269"/>
                </a:lnTo>
                <a:lnTo>
                  <a:pt x="3486" y="4400"/>
                </a:lnTo>
                <a:lnTo>
                  <a:pt x="3393" y="4512"/>
                </a:lnTo>
                <a:lnTo>
                  <a:pt x="3281" y="4605"/>
                </a:lnTo>
                <a:lnTo>
                  <a:pt x="3169" y="4680"/>
                </a:lnTo>
                <a:lnTo>
                  <a:pt x="3020" y="4717"/>
                </a:lnTo>
                <a:lnTo>
                  <a:pt x="2871" y="4735"/>
                </a:lnTo>
                <a:lnTo>
                  <a:pt x="2722" y="4717"/>
                </a:lnTo>
                <a:lnTo>
                  <a:pt x="2591" y="4680"/>
                </a:lnTo>
                <a:lnTo>
                  <a:pt x="2461" y="4605"/>
                </a:lnTo>
                <a:lnTo>
                  <a:pt x="2349" y="4512"/>
                </a:lnTo>
                <a:lnTo>
                  <a:pt x="2256" y="4400"/>
                </a:lnTo>
                <a:lnTo>
                  <a:pt x="2181" y="4269"/>
                </a:lnTo>
                <a:lnTo>
                  <a:pt x="2144" y="4139"/>
                </a:lnTo>
                <a:lnTo>
                  <a:pt x="2125" y="3990"/>
                </a:lnTo>
                <a:lnTo>
                  <a:pt x="2144" y="3841"/>
                </a:lnTo>
                <a:lnTo>
                  <a:pt x="2181" y="3692"/>
                </a:lnTo>
                <a:lnTo>
                  <a:pt x="2256" y="3580"/>
                </a:lnTo>
                <a:lnTo>
                  <a:pt x="2349" y="3468"/>
                </a:lnTo>
                <a:lnTo>
                  <a:pt x="2461" y="3375"/>
                </a:lnTo>
                <a:lnTo>
                  <a:pt x="2591" y="3300"/>
                </a:lnTo>
                <a:lnTo>
                  <a:pt x="2722" y="3263"/>
                </a:lnTo>
                <a:lnTo>
                  <a:pt x="2871" y="3244"/>
                </a:lnTo>
                <a:close/>
                <a:moveTo>
                  <a:pt x="2871" y="1"/>
                </a:moveTo>
                <a:lnTo>
                  <a:pt x="2573" y="20"/>
                </a:lnTo>
                <a:lnTo>
                  <a:pt x="2293" y="57"/>
                </a:lnTo>
                <a:lnTo>
                  <a:pt x="2013" y="131"/>
                </a:lnTo>
                <a:lnTo>
                  <a:pt x="1752" y="225"/>
                </a:lnTo>
                <a:lnTo>
                  <a:pt x="1491" y="336"/>
                </a:lnTo>
                <a:lnTo>
                  <a:pt x="1268" y="486"/>
                </a:lnTo>
                <a:lnTo>
                  <a:pt x="1044" y="653"/>
                </a:lnTo>
                <a:lnTo>
                  <a:pt x="839" y="840"/>
                </a:lnTo>
                <a:lnTo>
                  <a:pt x="653" y="1045"/>
                </a:lnTo>
                <a:lnTo>
                  <a:pt x="485" y="1268"/>
                </a:lnTo>
                <a:lnTo>
                  <a:pt x="336" y="1492"/>
                </a:lnTo>
                <a:lnTo>
                  <a:pt x="224" y="1753"/>
                </a:lnTo>
                <a:lnTo>
                  <a:pt x="131" y="2014"/>
                </a:lnTo>
                <a:lnTo>
                  <a:pt x="56" y="2294"/>
                </a:lnTo>
                <a:lnTo>
                  <a:pt x="19" y="2573"/>
                </a:lnTo>
                <a:lnTo>
                  <a:pt x="0" y="2871"/>
                </a:lnTo>
                <a:lnTo>
                  <a:pt x="19" y="3170"/>
                </a:lnTo>
                <a:lnTo>
                  <a:pt x="56" y="3449"/>
                </a:lnTo>
                <a:lnTo>
                  <a:pt x="131" y="3729"/>
                </a:lnTo>
                <a:lnTo>
                  <a:pt x="224" y="3990"/>
                </a:lnTo>
                <a:lnTo>
                  <a:pt x="336" y="4251"/>
                </a:lnTo>
                <a:lnTo>
                  <a:pt x="485" y="4475"/>
                </a:lnTo>
                <a:lnTo>
                  <a:pt x="653" y="4698"/>
                </a:lnTo>
                <a:lnTo>
                  <a:pt x="839" y="4903"/>
                </a:lnTo>
                <a:lnTo>
                  <a:pt x="1044" y="5090"/>
                </a:lnTo>
                <a:lnTo>
                  <a:pt x="1268" y="5257"/>
                </a:lnTo>
                <a:lnTo>
                  <a:pt x="1491" y="5406"/>
                </a:lnTo>
                <a:lnTo>
                  <a:pt x="1752" y="5518"/>
                </a:lnTo>
                <a:lnTo>
                  <a:pt x="2013" y="5612"/>
                </a:lnTo>
                <a:lnTo>
                  <a:pt x="2293" y="5686"/>
                </a:lnTo>
                <a:lnTo>
                  <a:pt x="2573" y="5742"/>
                </a:lnTo>
                <a:lnTo>
                  <a:pt x="3169" y="5742"/>
                </a:lnTo>
                <a:lnTo>
                  <a:pt x="3449" y="5686"/>
                </a:lnTo>
                <a:lnTo>
                  <a:pt x="3728" y="5612"/>
                </a:lnTo>
                <a:lnTo>
                  <a:pt x="3989" y="5518"/>
                </a:lnTo>
                <a:lnTo>
                  <a:pt x="4250" y="5406"/>
                </a:lnTo>
                <a:lnTo>
                  <a:pt x="4474" y="5257"/>
                </a:lnTo>
                <a:lnTo>
                  <a:pt x="4697" y="5090"/>
                </a:lnTo>
                <a:lnTo>
                  <a:pt x="4903" y="4903"/>
                </a:lnTo>
                <a:lnTo>
                  <a:pt x="5089" y="4698"/>
                </a:lnTo>
                <a:lnTo>
                  <a:pt x="5257" y="4475"/>
                </a:lnTo>
                <a:lnTo>
                  <a:pt x="5406" y="4251"/>
                </a:lnTo>
                <a:lnTo>
                  <a:pt x="5518" y="3990"/>
                </a:lnTo>
                <a:lnTo>
                  <a:pt x="5611" y="3729"/>
                </a:lnTo>
                <a:lnTo>
                  <a:pt x="5685" y="3449"/>
                </a:lnTo>
                <a:lnTo>
                  <a:pt x="5741" y="3170"/>
                </a:lnTo>
                <a:lnTo>
                  <a:pt x="5741" y="2871"/>
                </a:lnTo>
                <a:lnTo>
                  <a:pt x="5741" y="2573"/>
                </a:lnTo>
                <a:lnTo>
                  <a:pt x="5685" y="2294"/>
                </a:lnTo>
                <a:lnTo>
                  <a:pt x="5611" y="2014"/>
                </a:lnTo>
                <a:lnTo>
                  <a:pt x="5518" y="1753"/>
                </a:lnTo>
                <a:lnTo>
                  <a:pt x="5406" y="1492"/>
                </a:lnTo>
                <a:lnTo>
                  <a:pt x="5257" y="1268"/>
                </a:lnTo>
                <a:lnTo>
                  <a:pt x="5089" y="1045"/>
                </a:lnTo>
                <a:lnTo>
                  <a:pt x="4903" y="840"/>
                </a:lnTo>
                <a:lnTo>
                  <a:pt x="4697" y="653"/>
                </a:lnTo>
                <a:lnTo>
                  <a:pt x="4474" y="486"/>
                </a:lnTo>
                <a:lnTo>
                  <a:pt x="4250" y="336"/>
                </a:lnTo>
                <a:lnTo>
                  <a:pt x="3989" y="225"/>
                </a:lnTo>
                <a:lnTo>
                  <a:pt x="3728" y="131"/>
                </a:lnTo>
                <a:lnTo>
                  <a:pt x="3449" y="57"/>
                </a:lnTo>
                <a:lnTo>
                  <a:pt x="3169" y="20"/>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9" name="Google Shape;509;g2b975a0ff47_0_15897"/>
          <p:cNvSpPr/>
          <p:nvPr/>
        </p:nvSpPr>
        <p:spPr>
          <a:xfrm>
            <a:off x="4725065" y="2155604"/>
            <a:ext cx="213444" cy="106478"/>
          </a:xfrm>
          <a:custGeom>
            <a:avLst/>
            <a:gdLst/>
            <a:ahLst/>
            <a:cxnLst/>
            <a:rect l="l" t="t" r="r" b="b"/>
            <a:pathLst>
              <a:path w="7439" h="3711" extrusionOk="0">
                <a:moveTo>
                  <a:pt x="1306" y="1"/>
                </a:moveTo>
                <a:lnTo>
                  <a:pt x="1119" y="20"/>
                </a:lnTo>
                <a:lnTo>
                  <a:pt x="952" y="75"/>
                </a:lnTo>
                <a:lnTo>
                  <a:pt x="784" y="150"/>
                </a:lnTo>
                <a:lnTo>
                  <a:pt x="653" y="281"/>
                </a:lnTo>
                <a:lnTo>
                  <a:pt x="542" y="411"/>
                </a:lnTo>
                <a:lnTo>
                  <a:pt x="448" y="560"/>
                </a:lnTo>
                <a:lnTo>
                  <a:pt x="392" y="747"/>
                </a:lnTo>
                <a:lnTo>
                  <a:pt x="374" y="933"/>
                </a:lnTo>
                <a:lnTo>
                  <a:pt x="392" y="1119"/>
                </a:lnTo>
                <a:lnTo>
                  <a:pt x="448" y="1287"/>
                </a:lnTo>
                <a:lnTo>
                  <a:pt x="542" y="1455"/>
                </a:lnTo>
                <a:lnTo>
                  <a:pt x="653" y="1585"/>
                </a:lnTo>
                <a:lnTo>
                  <a:pt x="784" y="1697"/>
                </a:lnTo>
                <a:lnTo>
                  <a:pt x="952" y="1790"/>
                </a:lnTo>
                <a:lnTo>
                  <a:pt x="1119" y="1846"/>
                </a:lnTo>
                <a:lnTo>
                  <a:pt x="1306" y="1865"/>
                </a:lnTo>
                <a:lnTo>
                  <a:pt x="1492" y="1846"/>
                </a:lnTo>
                <a:lnTo>
                  <a:pt x="1660" y="1790"/>
                </a:lnTo>
                <a:lnTo>
                  <a:pt x="1828" y="1697"/>
                </a:lnTo>
                <a:lnTo>
                  <a:pt x="1958" y="1585"/>
                </a:lnTo>
                <a:lnTo>
                  <a:pt x="2070" y="1455"/>
                </a:lnTo>
                <a:lnTo>
                  <a:pt x="2163" y="1287"/>
                </a:lnTo>
                <a:lnTo>
                  <a:pt x="2219" y="1119"/>
                </a:lnTo>
                <a:lnTo>
                  <a:pt x="2238" y="933"/>
                </a:lnTo>
                <a:lnTo>
                  <a:pt x="2219" y="747"/>
                </a:lnTo>
                <a:lnTo>
                  <a:pt x="2163" y="560"/>
                </a:lnTo>
                <a:lnTo>
                  <a:pt x="2070" y="411"/>
                </a:lnTo>
                <a:lnTo>
                  <a:pt x="1958" y="281"/>
                </a:lnTo>
                <a:lnTo>
                  <a:pt x="1828" y="150"/>
                </a:lnTo>
                <a:lnTo>
                  <a:pt x="1660" y="75"/>
                </a:lnTo>
                <a:lnTo>
                  <a:pt x="1492" y="20"/>
                </a:lnTo>
                <a:lnTo>
                  <a:pt x="1306" y="1"/>
                </a:lnTo>
                <a:close/>
                <a:moveTo>
                  <a:pt x="4680" y="1"/>
                </a:moveTo>
                <a:lnTo>
                  <a:pt x="4549" y="20"/>
                </a:lnTo>
                <a:lnTo>
                  <a:pt x="4419" y="57"/>
                </a:lnTo>
                <a:lnTo>
                  <a:pt x="4288" y="113"/>
                </a:lnTo>
                <a:lnTo>
                  <a:pt x="4176" y="169"/>
                </a:lnTo>
                <a:lnTo>
                  <a:pt x="4064" y="243"/>
                </a:lnTo>
                <a:lnTo>
                  <a:pt x="3132" y="896"/>
                </a:lnTo>
                <a:lnTo>
                  <a:pt x="2965" y="1045"/>
                </a:lnTo>
                <a:lnTo>
                  <a:pt x="2816" y="1213"/>
                </a:lnTo>
                <a:lnTo>
                  <a:pt x="2033" y="2350"/>
                </a:lnTo>
                <a:lnTo>
                  <a:pt x="2126" y="2405"/>
                </a:lnTo>
                <a:lnTo>
                  <a:pt x="2200" y="2480"/>
                </a:lnTo>
                <a:lnTo>
                  <a:pt x="2256" y="2517"/>
                </a:lnTo>
                <a:lnTo>
                  <a:pt x="2331" y="2555"/>
                </a:lnTo>
                <a:lnTo>
                  <a:pt x="2461" y="2592"/>
                </a:lnTo>
                <a:lnTo>
                  <a:pt x="2760" y="2592"/>
                </a:lnTo>
                <a:lnTo>
                  <a:pt x="2872" y="2555"/>
                </a:lnTo>
                <a:lnTo>
                  <a:pt x="2965" y="2517"/>
                </a:lnTo>
                <a:lnTo>
                  <a:pt x="3002" y="2480"/>
                </a:lnTo>
                <a:lnTo>
                  <a:pt x="3151" y="2368"/>
                </a:lnTo>
                <a:lnTo>
                  <a:pt x="3300" y="2294"/>
                </a:lnTo>
                <a:lnTo>
                  <a:pt x="3468" y="2238"/>
                </a:lnTo>
                <a:lnTo>
                  <a:pt x="3617" y="2219"/>
                </a:lnTo>
                <a:lnTo>
                  <a:pt x="3822" y="2219"/>
                </a:lnTo>
                <a:lnTo>
                  <a:pt x="3971" y="2238"/>
                </a:lnTo>
                <a:lnTo>
                  <a:pt x="4139" y="2294"/>
                </a:lnTo>
                <a:lnTo>
                  <a:pt x="4288" y="2368"/>
                </a:lnTo>
                <a:lnTo>
                  <a:pt x="4437" y="2480"/>
                </a:lnTo>
                <a:lnTo>
                  <a:pt x="4493" y="2517"/>
                </a:lnTo>
                <a:lnTo>
                  <a:pt x="4568" y="2555"/>
                </a:lnTo>
                <a:lnTo>
                  <a:pt x="4680" y="2592"/>
                </a:lnTo>
                <a:lnTo>
                  <a:pt x="4978" y="2592"/>
                </a:lnTo>
                <a:lnTo>
                  <a:pt x="5108" y="2555"/>
                </a:lnTo>
                <a:lnTo>
                  <a:pt x="5183" y="2517"/>
                </a:lnTo>
                <a:lnTo>
                  <a:pt x="5239" y="2480"/>
                </a:lnTo>
                <a:lnTo>
                  <a:pt x="5369" y="2387"/>
                </a:lnTo>
                <a:lnTo>
                  <a:pt x="5500" y="2294"/>
                </a:lnTo>
                <a:lnTo>
                  <a:pt x="5649" y="2256"/>
                </a:lnTo>
                <a:lnTo>
                  <a:pt x="5798" y="2219"/>
                </a:lnTo>
                <a:lnTo>
                  <a:pt x="4493" y="1287"/>
                </a:lnTo>
                <a:lnTo>
                  <a:pt x="4698" y="1138"/>
                </a:lnTo>
                <a:lnTo>
                  <a:pt x="4773" y="1119"/>
                </a:lnTo>
                <a:lnTo>
                  <a:pt x="4847" y="1119"/>
                </a:lnTo>
                <a:lnTo>
                  <a:pt x="6022" y="1362"/>
                </a:lnTo>
                <a:lnTo>
                  <a:pt x="6133" y="1380"/>
                </a:lnTo>
                <a:lnTo>
                  <a:pt x="6245" y="1362"/>
                </a:lnTo>
                <a:lnTo>
                  <a:pt x="6339" y="1343"/>
                </a:lnTo>
                <a:lnTo>
                  <a:pt x="6432" y="1287"/>
                </a:lnTo>
                <a:lnTo>
                  <a:pt x="6525" y="1213"/>
                </a:lnTo>
                <a:lnTo>
                  <a:pt x="6581" y="1138"/>
                </a:lnTo>
                <a:lnTo>
                  <a:pt x="6637" y="1045"/>
                </a:lnTo>
                <a:lnTo>
                  <a:pt x="6674" y="933"/>
                </a:lnTo>
                <a:lnTo>
                  <a:pt x="6693" y="821"/>
                </a:lnTo>
                <a:lnTo>
                  <a:pt x="6674" y="709"/>
                </a:lnTo>
                <a:lnTo>
                  <a:pt x="6655" y="616"/>
                </a:lnTo>
                <a:lnTo>
                  <a:pt x="6599" y="523"/>
                </a:lnTo>
                <a:lnTo>
                  <a:pt x="6544" y="430"/>
                </a:lnTo>
                <a:lnTo>
                  <a:pt x="6450" y="355"/>
                </a:lnTo>
                <a:lnTo>
                  <a:pt x="6357" y="318"/>
                </a:lnTo>
                <a:lnTo>
                  <a:pt x="6245" y="281"/>
                </a:lnTo>
                <a:lnTo>
                  <a:pt x="5090" y="20"/>
                </a:lnTo>
                <a:lnTo>
                  <a:pt x="4959" y="1"/>
                </a:lnTo>
                <a:close/>
                <a:moveTo>
                  <a:pt x="1399" y="2592"/>
                </a:moveTo>
                <a:lnTo>
                  <a:pt x="1306" y="2611"/>
                </a:lnTo>
                <a:lnTo>
                  <a:pt x="1194" y="2648"/>
                </a:lnTo>
                <a:lnTo>
                  <a:pt x="1119" y="2685"/>
                </a:lnTo>
                <a:lnTo>
                  <a:pt x="1026" y="2760"/>
                </a:lnTo>
                <a:lnTo>
                  <a:pt x="914" y="2834"/>
                </a:lnTo>
                <a:lnTo>
                  <a:pt x="765" y="2909"/>
                </a:lnTo>
                <a:lnTo>
                  <a:pt x="597" y="2946"/>
                </a:lnTo>
                <a:lnTo>
                  <a:pt x="374" y="2965"/>
                </a:lnTo>
                <a:lnTo>
                  <a:pt x="187" y="2965"/>
                </a:lnTo>
                <a:lnTo>
                  <a:pt x="113" y="2983"/>
                </a:lnTo>
                <a:lnTo>
                  <a:pt x="57" y="3021"/>
                </a:lnTo>
                <a:lnTo>
                  <a:pt x="20" y="3077"/>
                </a:lnTo>
                <a:lnTo>
                  <a:pt x="1" y="3151"/>
                </a:lnTo>
                <a:lnTo>
                  <a:pt x="1" y="3524"/>
                </a:lnTo>
                <a:lnTo>
                  <a:pt x="20" y="3598"/>
                </a:lnTo>
                <a:lnTo>
                  <a:pt x="57" y="3654"/>
                </a:lnTo>
                <a:lnTo>
                  <a:pt x="113" y="3692"/>
                </a:lnTo>
                <a:lnTo>
                  <a:pt x="187" y="3710"/>
                </a:lnTo>
                <a:lnTo>
                  <a:pt x="542" y="3710"/>
                </a:lnTo>
                <a:lnTo>
                  <a:pt x="709" y="3692"/>
                </a:lnTo>
                <a:lnTo>
                  <a:pt x="858" y="3654"/>
                </a:lnTo>
                <a:lnTo>
                  <a:pt x="1008" y="3617"/>
                </a:lnTo>
                <a:lnTo>
                  <a:pt x="1138" y="3561"/>
                </a:lnTo>
                <a:lnTo>
                  <a:pt x="1268" y="3487"/>
                </a:lnTo>
                <a:lnTo>
                  <a:pt x="1380" y="3412"/>
                </a:lnTo>
                <a:lnTo>
                  <a:pt x="1492" y="3337"/>
                </a:lnTo>
                <a:lnTo>
                  <a:pt x="1604" y="3412"/>
                </a:lnTo>
                <a:lnTo>
                  <a:pt x="1716" y="3487"/>
                </a:lnTo>
                <a:lnTo>
                  <a:pt x="1846" y="3561"/>
                </a:lnTo>
                <a:lnTo>
                  <a:pt x="1977" y="3617"/>
                </a:lnTo>
                <a:lnTo>
                  <a:pt x="2126" y="3654"/>
                </a:lnTo>
                <a:lnTo>
                  <a:pt x="2275" y="3692"/>
                </a:lnTo>
                <a:lnTo>
                  <a:pt x="2443" y="3710"/>
                </a:lnTo>
                <a:lnTo>
                  <a:pt x="2778" y="3710"/>
                </a:lnTo>
                <a:lnTo>
                  <a:pt x="2927" y="3692"/>
                </a:lnTo>
                <a:lnTo>
                  <a:pt x="3077" y="3654"/>
                </a:lnTo>
                <a:lnTo>
                  <a:pt x="3226" y="3617"/>
                </a:lnTo>
                <a:lnTo>
                  <a:pt x="3375" y="3561"/>
                </a:lnTo>
                <a:lnTo>
                  <a:pt x="3487" y="3487"/>
                </a:lnTo>
                <a:lnTo>
                  <a:pt x="3617" y="3412"/>
                </a:lnTo>
                <a:lnTo>
                  <a:pt x="3729" y="3337"/>
                </a:lnTo>
                <a:lnTo>
                  <a:pt x="3822" y="3412"/>
                </a:lnTo>
                <a:lnTo>
                  <a:pt x="3953" y="3487"/>
                </a:lnTo>
                <a:lnTo>
                  <a:pt x="4064" y="3561"/>
                </a:lnTo>
                <a:lnTo>
                  <a:pt x="4214" y="3617"/>
                </a:lnTo>
                <a:lnTo>
                  <a:pt x="4363" y="3654"/>
                </a:lnTo>
                <a:lnTo>
                  <a:pt x="4512" y="3692"/>
                </a:lnTo>
                <a:lnTo>
                  <a:pt x="4661" y="3710"/>
                </a:lnTo>
                <a:lnTo>
                  <a:pt x="4996" y="3710"/>
                </a:lnTo>
                <a:lnTo>
                  <a:pt x="5164" y="3692"/>
                </a:lnTo>
                <a:lnTo>
                  <a:pt x="5313" y="3654"/>
                </a:lnTo>
                <a:lnTo>
                  <a:pt x="5462" y="3617"/>
                </a:lnTo>
                <a:lnTo>
                  <a:pt x="5593" y="3561"/>
                </a:lnTo>
                <a:lnTo>
                  <a:pt x="5723" y="3487"/>
                </a:lnTo>
                <a:lnTo>
                  <a:pt x="5835" y="3412"/>
                </a:lnTo>
                <a:lnTo>
                  <a:pt x="5947" y="3337"/>
                </a:lnTo>
                <a:lnTo>
                  <a:pt x="6059" y="3412"/>
                </a:lnTo>
                <a:lnTo>
                  <a:pt x="6171" y="3487"/>
                </a:lnTo>
                <a:lnTo>
                  <a:pt x="6301" y="3561"/>
                </a:lnTo>
                <a:lnTo>
                  <a:pt x="6432" y="3617"/>
                </a:lnTo>
                <a:lnTo>
                  <a:pt x="6581" y="3654"/>
                </a:lnTo>
                <a:lnTo>
                  <a:pt x="6730" y="3692"/>
                </a:lnTo>
                <a:lnTo>
                  <a:pt x="6898" y="3710"/>
                </a:lnTo>
                <a:lnTo>
                  <a:pt x="7252" y="3710"/>
                </a:lnTo>
                <a:lnTo>
                  <a:pt x="7326" y="3692"/>
                </a:lnTo>
                <a:lnTo>
                  <a:pt x="7382" y="3654"/>
                </a:lnTo>
                <a:lnTo>
                  <a:pt x="7420" y="3598"/>
                </a:lnTo>
                <a:lnTo>
                  <a:pt x="7438" y="3524"/>
                </a:lnTo>
                <a:lnTo>
                  <a:pt x="7438" y="3151"/>
                </a:lnTo>
                <a:lnTo>
                  <a:pt x="7420" y="3077"/>
                </a:lnTo>
                <a:lnTo>
                  <a:pt x="7382" y="3021"/>
                </a:lnTo>
                <a:lnTo>
                  <a:pt x="7326" y="2983"/>
                </a:lnTo>
                <a:lnTo>
                  <a:pt x="7252" y="2965"/>
                </a:lnTo>
                <a:lnTo>
                  <a:pt x="7065" y="2965"/>
                </a:lnTo>
                <a:lnTo>
                  <a:pt x="6842" y="2946"/>
                </a:lnTo>
                <a:lnTo>
                  <a:pt x="6674" y="2909"/>
                </a:lnTo>
                <a:lnTo>
                  <a:pt x="6525" y="2834"/>
                </a:lnTo>
                <a:lnTo>
                  <a:pt x="6413" y="2760"/>
                </a:lnTo>
                <a:lnTo>
                  <a:pt x="6339" y="2685"/>
                </a:lnTo>
                <a:lnTo>
                  <a:pt x="6245" y="2648"/>
                </a:lnTo>
                <a:lnTo>
                  <a:pt x="6152" y="2611"/>
                </a:lnTo>
                <a:lnTo>
                  <a:pt x="6040" y="2592"/>
                </a:lnTo>
                <a:lnTo>
                  <a:pt x="5854" y="2592"/>
                </a:lnTo>
                <a:lnTo>
                  <a:pt x="5742" y="2611"/>
                </a:lnTo>
                <a:lnTo>
                  <a:pt x="5649" y="2648"/>
                </a:lnTo>
                <a:lnTo>
                  <a:pt x="5574" y="2685"/>
                </a:lnTo>
                <a:lnTo>
                  <a:pt x="5481" y="2760"/>
                </a:lnTo>
                <a:lnTo>
                  <a:pt x="5369" y="2834"/>
                </a:lnTo>
                <a:lnTo>
                  <a:pt x="5220" y="2909"/>
                </a:lnTo>
                <a:lnTo>
                  <a:pt x="5052" y="2946"/>
                </a:lnTo>
                <a:lnTo>
                  <a:pt x="4829" y="2965"/>
                </a:lnTo>
                <a:lnTo>
                  <a:pt x="4624" y="2946"/>
                </a:lnTo>
                <a:lnTo>
                  <a:pt x="4437" y="2909"/>
                </a:lnTo>
                <a:lnTo>
                  <a:pt x="4288" y="2834"/>
                </a:lnTo>
                <a:lnTo>
                  <a:pt x="4176" y="2760"/>
                </a:lnTo>
                <a:lnTo>
                  <a:pt x="4102" y="2685"/>
                </a:lnTo>
                <a:lnTo>
                  <a:pt x="4009" y="2648"/>
                </a:lnTo>
                <a:lnTo>
                  <a:pt x="3915" y="2611"/>
                </a:lnTo>
                <a:lnTo>
                  <a:pt x="3822" y="2592"/>
                </a:lnTo>
                <a:lnTo>
                  <a:pt x="3617" y="2592"/>
                </a:lnTo>
                <a:lnTo>
                  <a:pt x="3524" y="2611"/>
                </a:lnTo>
                <a:lnTo>
                  <a:pt x="3431" y="2648"/>
                </a:lnTo>
                <a:lnTo>
                  <a:pt x="3338" y="2685"/>
                </a:lnTo>
                <a:lnTo>
                  <a:pt x="3263" y="2760"/>
                </a:lnTo>
                <a:lnTo>
                  <a:pt x="3151" y="2834"/>
                </a:lnTo>
                <a:lnTo>
                  <a:pt x="3002" y="2909"/>
                </a:lnTo>
                <a:lnTo>
                  <a:pt x="2816" y="2946"/>
                </a:lnTo>
                <a:lnTo>
                  <a:pt x="2611" y="2965"/>
                </a:lnTo>
                <a:lnTo>
                  <a:pt x="2387" y="2946"/>
                </a:lnTo>
                <a:lnTo>
                  <a:pt x="2219" y="2909"/>
                </a:lnTo>
                <a:lnTo>
                  <a:pt x="2070" y="2834"/>
                </a:lnTo>
                <a:lnTo>
                  <a:pt x="1958" y="2760"/>
                </a:lnTo>
                <a:lnTo>
                  <a:pt x="1884" y="2685"/>
                </a:lnTo>
                <a:lnTo>
                  <a:pt x="1790" y="2648"/>
                </a:lnTo>
                <a:lnTo>
                  <a:pt x="1697" y="2611"/>
                </a:lnTo>
                <a:lnTo>
                  <a:pt x="1585" y="259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0" name="Google Shape;510;g2b975a0ff47_0_15897"/>
          <p:cNvSpPr/>
          <p:nvPr/>
        </p:nvSpPr>
        <p:spPr>
          <a:xfrm>
            <a:off x="4327720" y="2155604"/>
            <a:ext cx="170634" cy="170118"/>
          </a:xfrm>
          <a:custGeom>
            <a:avLst/>
            <a:gdLst/>
            <a:ahLst/>
            <a:cxnLst/>
            <a:rect l="l" t="t" r="r" b="b"/>
            <a:pathLst>
              <a:path w="5947" h="5929" extrusionOk="0">
                <a:moveTo>
                  <a:pt x="4884" y="1"/>
                </a:moveTo>
                <a:lnTo>
                  <a:pt x="4866" y="20"/>
                </a:lnTo>
                <a:lnTo>
                  <a:pt x="4735" y="150"/>
                </a:lnTo>
                <a:lnTo>
                  <a:pt x="4716" y="187"/>
                </a:lnTo>
                <a:lnTo>
                  <a:pt x="4698" y="225"/>
                </a:lnTo>
                <a:lnTo>
                  <a:pt x="4716" y="262"/>
                </a:lnTo>
                <a:lnTo>
                  <a:pt x="4735" y="281"/>
                </a:lnTo>
                <a:lnTo>
                  <a:pt x="5052" y="616"/>
                </a:lnTo>
                <a:lnTo>
                  <a:pt x="4530" y="1138"/>
                </a:lnTo>
                <a:lnTo>
                  <a:pt x="3878" y="486"/>
                </a:lnTo>
                <a:lnTo>
                  <a:pt x="3673" y="281"/>
                </a:lnTo>
                <a:lnTo>
                  <a:pt x="3654" y="262"/>
                </a:lnTo>
                <a:lnTo>
                  <a:pt x="3579" y="262"/>
                </a:lnTo>
                <a:lnTo>
                  <a:pt x="3542" y="281"/>
                </a:lnTo>
                <a:lnTo>
                  <a:pt x="3151" y="672"/>
                </a:lnTo>
                <a:lnTo>
                  <a:pt x="3132" y="709"/>
                </a:lnTo>
                <a:lnTo>
                  <a:pt x="3132" y="747"/>
                </a:lnTo>
                <a:lnTo>
                  <a:pt x="3132" y="784"/>
                </a:lnTo>
                <a:lnTo>
                  <a:pt x="3151" y="802"/>
                </a:lnTo>
                <a:lnTo>
                  <a:pt x="3356" y="1007"/>
                </a:lnTo>
                <a:lnTo>
                  <a:pt x="4922" y="2592"/>
                </a:lnTo>
                <a:lnTo>
                  <a:pt x="5127" y="2778"/>
                </a:lnTo>
                <a:lnTo>
                  <a:pt x="5145" y="2797"/>
                </a:lnTo>
                <a:lnTo>
                  <a:pt x="5182" y="2816"/>
                </a:lnTo>
                <a:lnTo>
                  <a:pt x="5220" y="2797"/>
                </a:lnTo>
                <a:lnTo>
                  <a:pt x="5257" y="2778"/>
                </a:lnTo>
                <a:lnTo>
                  <a:pt x="5648" y="2387"/>
                </a:lnTo>
                <a:lnTo>
                  <a:pt x="5667" y="2350"/>
                </a:lnTo>
                <a:lnTo>
                  <a:pt x="5667" y="2312"/>
                </a:lnTo>
                <a:lnTo>
                  <a:pt x="5667" y="2294"/>
                </a:lnTo>
                <a:lnTo>
                  <a:pt x="5648" y="2256"/>
                </a:lnTo>
                <a:lnTo>
                  <a:pt x="4791" y="1399"/>
                </a:lnTo>
                <a:lnTo>
                  <a:pt x="5313" y="877"/>
                </a:lnTo>
                <a:lnTo>
                  <a:pt x="5648" y="1213"/>
                </a:lnTo>
                <a:lnTo>
                  <a:pt x="5686" y="1231"/>
                </a:lnTo>
                <a:lnTo>
                  <a:pt x="5742" y="1231"/>
                </a:lnTo>
                <a:lnTo>
                  <a:pt x="5779" y="1213"/>
                </a:lnTo>
                <a:lnTo>
                  <a:pt x="5909" y="1082"/>
                </a:lnTo>
                <a:lnTo>
                  <a:pt x="5928" y="1045"/>
                </a:lnTo>
                <a:lnTo>
                  <a:pt x="5947" y="1007"/>
                </a:lnTo>
                <a:lnTo>
                  <a:pt x="5928" y="970"/>
                </a:lnTo>
                <a:lnTo>
                  <a:pt x="5909" y="933"/>
                </a:lnTo>
                <a:lnTo>
                  <a:pt x="4996" y="20"/>
                </a:lnTo>
                <a:lnTo>
                  <a:pt x="4959" y="1"/>
                </a:lnTo>
                <a:close/>
                <a:moveTo>
                  <a:pt x="3095" y="1268"/>
                </a:moveTo>
                <a:lnTo>
                  <a:pt x="2331" y="2033"/>
                </a:lnTo>
                <a:lnTo>
                  <a:pt x="2983" y="2666"/>
                </a:lnTo>
                <a:lnTo>
                  <a:pt x="3002" y="2704"/>
                </a:lnTo>
                <a:lnTo>
                  <a:pt x="3002" y="2741"/>
                </a:lnTo>
                <a:lnTo>
                  <a:pt x="3002" y="2778"/>
                </a:lnTo>
                <a:lnTo>
                  <a:pt x="2983" y="2797"/>
                </a:lnTo>
                <a:lnTo>
                  <a:pt x="2852" y="2927"/>
                </a:lnTo>
                <a:lnTo>
                  <a:pt x="2815" y="2946"/>
                </a:lnTo>
                <a:lnTo>
                  <a:pt x="2778" y="2965"/>
                </a:lnTo>
                <a:lnTo>
                  <a:pt x="2759" y="2946"/>
                </a:lnTo>
                <a:lnTo>
                  <a:pt x="2722" y="2927"/>
                </a:lnTo>
                <a:lnTo>
                  <a:pt x="2070" y="2294"/>
                </a:lnTo>
                <a:lnTo>
                  <a:pt x="1548" y="2816"/>
                </a:lnTo>
                <a:lnTo>
                  <a:pt x="2200" y="3468"/>
                </a:lnTo>
                <a:lnTo>
                  <a:pt x="2219" y="3487"/>
                </a:lnTo>
                <a:lnTo>
                  <a:pt x="2219" y="3524"/>
                </a:lnTo>
                <a:lnTo>
                  <a:pt x="2219" y="3561"/>
                </a:lnTo>
                <a:lnTo>
                  <a:pt x="2200" y="3598"/>
                </a:lnTo>
                <a:lnTo>
                  <a:pt x="2070" y="3729"/>
                </a:lnTo>
                <a:lnTo>
                  <a:pt x="2032" y="3748"/>
                </a:lnTo>
                <a:lnTo>
                  <a:pt x="1958" y="3748"/>
                </a:lnTo>
                <a:lnTo>
                  <a:pt x="1939" y="3729"/>
                </a:lnTo>
                <a:lnTo>
                  <a:pt x="1287" y="3077"/>
                </a:lnTo>
                <a:lnTo>
                  <a:pt x="988" y="3375"/>
                </a:lnTo>
                <a:lnTo>
                  <a:pt x="914" y="3449"/>
                </a:lnTo>
                <a:lnTo>
                  <a:pt x="858" y="3543"/>
                </a:lnTo>
                <a:lnTo>
                  <a:pt x="802" y="3636"/>
                </a:lnTo>
                <a:lnTo>
                  <a:pt x="765" y="3729"/>
                </a:lnTo>
                <a:lnTo>
                  <a:pt x="728" y="3822"/>
                </a:lnTo>
                <a:lnTo>
                  <a:pt x="709" y="3934"/>
                </a:lnTo>
                <a:lnTo>
                  <a:pt x="709" y="4027"/>
                </a:lnTo>
                <a:lnTo>
                  <a:pt x="709" y="4139"/>
                </a:lnTo>
                <a:lnTo>
                  <a:pt x="802" y="4885"/>
                </a:lnTo>
                <a:lnTo>
                  <a:pt x="19" y="5649"/>
                </a:lnTo>
                <a:lnTo>
                  <a:pt x="1" y="5667"/>
                </a:lnTo>
                <a:lnTo>
                  <a:pt x="1" y="5705"/>
                </a:lnTo>
                <a:lnTo>
                  <a:pt x="1" y="5742"/>
                </a:lnTo>
                <a:lnTo>
                  <a:pt x="19" y="5779"/>
                </a:lnTo>
                <a:lnTo>
                  <a:pt x="150" y="5910"/>
                </a:lnTo>
                <a:lnTo>
                  <a:pt x="187" y="5928"/>
                </a:lnTo>
                <a:lnTo>
                  <a:pt x="262" y="5928"/>
                </a:lnTo>
                <a:lnTo>
                  <a:pt x="280" y="5910"/>
                </a:lnTo>
                <a:lnTo>
                  <a:pt x="1063" y="5146"/>
                </a:lnTo>
                <a:lnTo>
                  <a:pt x="1790" y="5220"/>
                </a:lnTo>
                <a:lnTo>
                  <a:pt x="1995" y="5220"/>
                </a:lnTo>
                <a:lnTo>
                  <a:pt x="2107" y="5201"/>
                </a:lnTo>
                <a:lnTo>
                  <a:pt x="2200" y="5183"/>
                </a:lnTo>
                <a:lnTo>
                  <a:pt x="2293" y="5146"/>
                </a:lnTo>
                <a:lnTo>
                  <a:pt x="2386" y="5090"/>
                </a:lnTo>
                <a:lnTo>
                  <a:pt x="2480" y="5034"/>
                </a:lnTo>
                <a:lnTo>
                  <a:pt x="2554" y="4959"/>
                </a:lnTo>
                <a:lnTo>
                  <a:pt x="4661" y="2853"/>
                </a:lnTo>
                <a:lnTo>
                  <a:pt x="3095" y="126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1" name="Google Shape;511;g2b975a0ff47_0_15897"/>
          <p:cNvSpPr/>
          <p:nvPr/>
        </p:nvSpPr>
        <p:spPr>
          <a:xfrm>
            <a:off x="3919672" y="2155604"/>
            <a:ext cx="149230" cy="170118"/>
          </a:xfrm>
          <a:custGeom>
            <a:avLst/>
            <a:gdLst/>
            <a:ahLst/>
            <a:cxnLst/>
            <a:rect l="l" t="t" r="r" b="b"/>
            <a:pathLst>
              <a:path w="5201" h="5929" extrusionOk="0">
                <a:moveTo>
                  <a:pt x="4549" y="560"/>
                </a:moveTo>
                <a:lnTo>
                  <a:pt x="4586" y="597"/>
                </a:lnTo>
                <a:lnTo>
                  <a:pt x="4623" y="635"/>
                </a:lnTo>
                <a:lnTo>
                  <a:pt x="4642" y="691"/>
                </a:lnTo>
                <a:lnTo>
                  <a:pt x="4642" y="4307"/>
                </a:lnTo>
                <a:lnTo>
                  <a:pt x="4623" y="4363"/>
                </a:lnTo>
                <a:lnTo>
                  <a:pt x="4586" y="4419"/>
                </a:lnTo>
                <a:lnTo>
                  <a:pt x="4549" y="4437"/>
                </a:lnTo>
                <a:lnTo>
                  <a:pt x="4493" y="4456"/>
                </a:lnTo>
                <a:lnTo>
                  <a:pt x="690" y="4456"/>
                </a:lnTo>
                <a:lnTo>
                  <a:pt x="634" y="4437"/>
                </a:lnTo>
                <a:lnTo>
                  <a:pt x="597" y="4419"/>
                </a:lnTo>
                <a:lnTo>
                  <a:pt x="560" y="4363"/>
                </a:lnTo>
                <a:lnTo>
                  <a:pt x="560" y="4307"/>
                </a:lnTo>
                <a:lnTo>
                  <a:pt x="560" y="691"/>
                </a:lnTo>
                <a:lnTo>
                  <a:pt x="560" y="635"/>
                </a:lnTo>
                <a:lnTo>
                  <a:pt x="597" y="597"/>
                </a:lnTo>
                <a:lnTo>
                  <a:pt x="634" y="560"/>
                </a:lnTo>
                <a:close/>
                <a:moveTo>
                  <a:pt x="2666" y="4829"/>
                </a:moveTo>
                <a:lnTo>
                  <a:pt x="2740" y="4847"/>
                </a:lnTo>
                <a:lnTo>
                  <a:pt x="2796" y="4885"/>
                </a:lnTo>
                <a:lnTo>
                  <a:pt x="2852" y="4940"/>
                </a:lnTo>
                <a:lnTo>
                  <a:pt x="2908" y="4996"/>
                </a:lnTo>
                <a:lnTo>
                  <a:pt x="2945" y="5052"/>
                </a:lnTo>
                <a:lnTo>
                  <a:pt x="2964" y="5127"/>
                </a:lnTo>
                <a:lnTo>
                  <a:pt x="2964" y="5201"/>
                </a:lnTo>
                <a:lnTo>
                  <a:pt x="2964" y="5276"/>
                </a:lnTo>
                <a:lnTo>
                  <a:pt x="2945" y="5351"/>
                </a:lnTo>
                <a:lnTo>
                  <a:pt x="2908" y="5406"/>
                </a:lnTo>
                <a:lnTo>
                  <a:pt x="2852" y="5462"/>
                </a:lnTo>
                <a:lnTo>
                  <a:pt x="2796" y="5500"/>
                </a:lnTo>
                <a:lnTo>
                  <a:pt x="2740" y="5537"/>
                </a:lnTo>
                <a:lnTo>
                  <a:pt x="2666" y="5556"/>
                </a:lnTo>
                <a:lnTo>
                  <a:pt x="2591" y="5574"/>
                </a:lnTo>
                <a:lnTo>
                  <a:pt x="2517" y="5556"/>
                </a:lnTo>
                <a:lnTo>
                  <a:pt x="2442" y="5537"/>
                </a:lnTo>
                <a:lnTo>
                  <a:pt x="2386" y="5500"/>
                </a:lnTo>
                <a:lnTo>
                  <a:pt x="2330" y="5462"/>
                </a:lnTo>
                <a:lnTo>
                  <a:pt x="2293" y="5406"/>
                </a:lnTo>
                <a:lnTo>
                  <a:pt x="2256" y="5351"/>
                </a:lnTo>
                <a:lnTo>
                  <a:pt x="2237" y="5276"/>
                </a:lnTo>
                <a:lnTo>
                  <a:pt x="2219" y="5201"/>
                </a:lnTo>
                <a:lnTo>
                  <a:pt x="2237" y="5127"/>
                </a:lnTo>
                <a:lnTo>
                  <a:pt x="2256" y="5052"/>
                </a:lnTo>
                <a:lnTo>
                  <a:pt x="2293" y="4996"/>
                </a:lnTo>
                <a:lnTo>
                  <a:pt x="2330" y="4940"/>
                </a:lnTo>
                <a:lnTo>
                  <a:pt x="2386" y="4885"/>
                </a:lnTo>
                <a:lnTo>
                  <a:pt x="2442" y="4847"/>
                </a:lnTo>
                <a:lnTo>
                  <a:pt x="2517" y="4829"/>
                </a:lnTo>
                <a:close/>
                <a:moveTo>
                  <a:pt x="448" y="1"/>
                </a:moveTo>
                <a:lnTo>
                  <a:pt x="336" y="38"/>
                </a:lnTo>
                <a:lnTo>
                  <a:pt x="243" y="94"/>
                </a:lnTo>
                <a:lnTo>
                  <a:pt x="150" y="150"/>
                </a:lnTo>
                <a:lnTo>
                  <a:pt x="94" y="243"/>
                </a:lnTo>
                <a:lnTo>
                  <a:pt x="38" y="336"/>
                </a:lnTo>
                <a:lnTo>
                  <a:pt x="0" y="448"/>
                </a:lnTo>
                <a:lnTo>
                  <a:pt x="0" y="560"/>
                </a:lnTo>
                <a:lnTo>
                  <a:pt x="0" y="5388"/>
                </a:lnTo>
                <a:lnTo>
                  <a:pt x="0" y="5500"/>
                </a:lnTo>
                <a:lnTo>
                  <a:pt x="38" y="5593"/>
                </a:lnTo>
                <a:lnTo>
                  <a:pt x="94" y="5686"/>
                </a:lnTo>
                <a:lnTo>
                  <a:pt x="150" y="5779"/>
                </a:lnTo>
                <a:lnTo>
                  <a:pt x="243" y="5835"/>
                </a:lnTo>
                <a:lnTo>
                  <a:pt x="336" y="5891"/>
                </a:lnTo>
                <a:lnTo>
                  <a:pt x="448" y="5928"/>
                </a:lnTo>
                <a:lnTo>
                  <a:pt x="4754" y="5928"/>
                </a:lnTo>
                <a:lnTo>
                  <a:pt x="4847" y="5891"/>
                </a:lnTo>
                <a:lnTo>
                  <a:pt x="4940" y="5835"/>
                </a:lnTo>
                <a:lnTo>
                  <a:pt x="5033" y="5779"/>
                </a:lnTo>
                <a:lnTo>
                  <a:pt x="5089" y="5686"/>
                </a:lnTo>
                <a:lnTo>
                  <a:pt x="5145" y="5593"/>
                </a:lnTo>
                <a:lnTo>
                  <a:pt x="5182" y="5500"/>
                </a:lnTo>
                <a:lnTo>
                  <a:pt x="5201" y="5388"/>
                </a:lnTo>
                <a:lnTo>
                  <a:pt x="5201" y="560"/>
                </a:lnTo>
                <a:lnTo>
                  <a:pt x="5182" y="448"/>
                </a:lnTo>
                <a:lnTo>
                  <a:pt x="5145" y="336"/>
                </a:lnTo>
                <a:lnTo>
                  <a:pt x="5089" y="243"/>
                </a:lnTo>
                <a:lnTo>
                  <a:pt x="5033" y="150"/>
                </a:lnTo>
                <a:lnTo>
                  <a:pt x="4940" y="94"/>
                </a:lnTo>
                <a:lnTo>
                  <a:pt x="4847" y="38"/>
                </a:lnTo>
                <a:lnTo>
                  <a:pt x="475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2" name="Google Shape;512;g2b975a0ff47_0_15897"/>
          <p:cNvSpPr/>
          <p:nvPr/>
        </p:nvSpPr>
        <p:spPr>
          <a:xfrm>
            <a:off x="9083184" y="1737944"/>
            <a:ext cx="212870" cy="170634"/>
          </a:xfrm>
          <a:custGeom>
            <a:avLst/>
            <a:gdLst/>
            <a:ahLst/>
            <a:cxnLst/>
            <a:rect l="l" t="t" r="r" b="b"/>
            <a:pathLst>
              <a:path w="7419" h="5947" extrusionOk="0">
                <a:moveTo>
                  <a:pt x="2200" y="1696"/>
                </a:moveTo>
                <a:lnTo>
                  <a:pt x="2106" y="1771"/>
                </a:lnTo>
                <a:lnTo>
                  <a:pt x="2013" y="1845"/>
                </a:lnTo>
                <a:lnTo>
                  <a:pt x="1901" y="1883"/>
                </a:lnTo>
                <a:lnTo>
                  <a:pt x="1789" y="1920"/>
                </a:lnTo>
                <a:lnTo>
                  <a:pt x="1528" y="1920"/>
                </a:lnTo>
                <a:lnTo>
                  <a:pt x="1417" y="1901"/>
                </a:lnTo>
                <a:lnTo>
                  <a:pt x="1323" y="1864"/>
                </a:lnTo>
                <a:lnTo>
                  <a:pt x="1323" y="1920"/>
                </a:lnTo>
                <a:lnTo>
                  <a:pt x="1323" y="1995"/>
                </a:lnTo>
                <a:lnTo>
                  <a:pt x="1361" y="2088"/>
                </a:lnTo>
                <a:lnTo>
                  <a:pt x="1398" y="2162"/>
                </a:lnTo>
                <a:lnTo>
                  <a:pt x="1454" y="2237"/>
                </a:lnTo>
                <a:lnTo>
                  <a:pt x="1510" y="2293"/>
                </a:lnTo>
                <a:lnTo>
                  <a:pt x="1603" y="2330"/>
                </a:lnTo>
                <a:lnTo>
                  <a:pt x="1678" y="2367"/>
                </a:lnTo>
                <a:lnTo>
                  <a:pt x="1771" y="2386"/>
                </a:lnTo>
                <a:lnTo>
                  <a:pt x="1864" y="2367"/>
                </a:lnTo>
                <a:lnTo>
                  <a:pt x="1957" y="2349"/>
                </a:lnTo>
                <a:lnTo>
                  <a:pt x="2032" y="2311"/>
                </a:lnTo>
                <a:lnTo>
                  <a:pt x="2106" y="2256"/>
                </a:lnTo>
                <a:lnTo>
                  <a:pt x="2162" y="2181"/>
                </a:lnTo>
                <a:lnTo>
                  <a:pt x="2200" y="2106"/>
                </a:lnTo>
                <a:lnTo>
                  <a:pt x="2237" y="2013"/>
                </a:lnTo>
                <a:lnTo>
                  <a:pt x="2255" y="1920"/>
                </a:lnTo>
                <a:lnTo>
                  <a:pt x="2237" y="1827"/>
                </a:lnTo>
                <a:lnTo>
                  <a:pt x="2218" y="1771"/>
                </a:lnTo>
                <a:lnTo>
                  <a:pt x="2200" y="1696"/>
                </a:lnTo>
                <a:close/>
                <a:moveTo>
                  <a:pt x="4306" y="2144"/>
                </a:moveTo>
                <a:lnTo>
                  <a:pt x="4399" y="2162"/>
                </a:lnTo>
                <a:lnTo>
                  <a:pt x="4492" y="2181"/>
                </a:lnTo>
                <a:lnTo>
                  <a:pt x="4567" y="2218"/>
                </a:lnTo>
                <a:lnTo>
                  <a:pt x="4641" y="2274"/>
                </a:lnTo>
                <a:lnTo>
                  <a:pt x="4697" y="2349"/>
                </a:lnTo>
                <a:lnTo>
                  <a:pt x="4753" y="2423"/>
                </a:lnTo>
                <a:lnTo>
                  <a:pt x="4772" y="2517"/>
                </a:lnTo>
                <a:lnTo>
                  <a:pt x="4790" y="2591"/>
                </a:lnTo>
                <a:lnTo>
                  <a:pt x="4772" y="2684"/>
                </a:lnTo>
                <a:lnTo>
                  <a:pt x="4753" y="2759"/>
                </a:lnTo>
                <a:lnTo>
                  <a:pt x="4735" y="2833"/>
                </a:lnTo>
                <a:lnTo>
                  <a:pt x="4660" y="2759"/>
                </a:lnTo>
                <a:lnTo>
                  <a:pt x="4548" y="2684"/>
                </a:lnTo>
                <a:lnTo>
                  <a:pt x="4455" y="2647"/>
                </a:lnTo>
                <a:lnTo>
                  <a:pt x="4324" y="2610"/>
                </a:lnTo>
                <a:lnTo>
                  <a:pt x="4082" y="2610"/>
                </a:lnTo>
                <a:lnTo>
                  <a:pt x="3970" y="2628"/>
                </a:lnTo>
                <a:lnTo>
                  <a:pt x="3858" y="2666"/>
                </a:lnTo>
                <a:lnTo>
                  <a:pt x="3858" y="2610"/>
                </a:lnTo>
                <a:lnTo>
                  <a:pt x="3858" y="2535"/>
                </a:lnTo>
                <a:lnTo>
                  <a:pt x="3896" y="2442"/>
                </a:lnTo>
                <a:lnTo>
                  <a:pt x="3933" y="2367"/>
                </a:lnTo>
                <a:lnTo>
                  <a:pt x="3989" y="2293"/>
                </a:lnTo>
                <a:lnTo>
                  <a:pt x="4063" y="2237"/>
                </a:lnTo>
                <a:lnTo>
                  <a:pt x="4138" y="2181"/>
                </a:lnTo>
                <a:lnTo>
                  <a:pt x="4213" y="2162"/>
                </a:lnTo>
                <a:lnTo>
                  <a:pt x="4306" y="2144"/>
                </a:lnTo>
                <a:close/>
                <a:moveTo>
                  <a:pt x="5778" y="2405"/>
                </a:moveTo>
                <a:lnTo>
                  <a:pt x="5872" y="2423"/>
                </a:lnTo>
                <a:lnTo>
                  <a:pt x="5965" y="2442"/>
                </a:lnTo>
                <a:lnTo>
                  <a:pt x="6039" y="2479"/>
                </a:lnTo>
                <a:lnTo>
                  <a:pt x="6114" y="2535"/>
                </a:lnTo>
                <a:lnTo>
                  <a:pt x="6170" y="2610"/>
                </a:lnTo>
                <a:lnTo>
                  <a:pt x="6207" y="2684"/>
                </a:lnTo>
                <a:lnTo>
                  <a:pt x="6244" y="2759"/>
                </a:lnTo>
                <a:lnTo>
                  <a:pt x="6244" y="2852"/>
                </a:lnTo>
                <a:lnTo>
                  <a:pt x="6244" y="2945"/>
                </a:lnTo>
                <a:lnTo>
                  <a:pt x="6226" y="3020"/>
                </a:lnTo>
                <a:lnTo>
                  <a:pt x="6188" y="3076"/>
                </a:lnTo>
                <a:lnTo>
                  <a:pt x="6114" y="3001"/>
                </a:lnTo>
                <a:lnTo>
                  <a:pt x="6021" y="2945"/>
                </a:lnTo>
                <a:lnTo>
                  <a:pt x="5909" y="2908"/>
                </a:lnTo>
                <a:lnTo>
                  <a:pt x="5778" y="2871"/>
                </a:lnTo>
                <a:lnTo>
                  <a:pt x="5667" y="2852"/>
                </a:lnTo>
                <a:lnTo>
                  <a:pt x="5536" y="2871"/>
                </a:lnTo>
                <a:lnTo>
                  <a:pt x="5424" y="2889"/>
                </a:lnTo>
                <a:lnTo>
                  <a:pt x="5331" y="2927"/>
                </a:lnTo>
                <a:lnTo>
                  <a:pt x="5331" y="2852"/>
                </a:lnTo>
                <a:lnTo>
                  <a:pt x="5331" y="2796"/>
                </a:lnTo>
                <a:lnTo>
                  <a:pt x="5350" y="2703"/>
                </a:lnTo>
                <a:lnTo>
                  <a:pt x="5387" y="2610"/>
                </a:lnTo>
                <a:lnTo>
                  <a:pt x="5443" y="2554"/>
                </a:lnTo>
                <a:lnTo>
                  <a:pt x="5517" y="2498"/>
                </a:lnTo>
                <a:lnTo>
                  <a:pt x="5592" y="2442"/>
                </a:lnTo>
                <a:lnTo>
                  <a:pt x="5685" y="2423"/>
                </a:lnTo>
                <a:lnTo>
                  <a:pt x="5778" y="2405"/>
                </a:lnTo>
                <a:close/>
                <a:moveTo>
                  <a:pt x="2405" y="2852"/>
                </a:moveTo>
                <a:lnTo>
                  <a:pt x="2255" y="2908"/>
                </a:lnTo>
                <a:lnTo>
                  <a:pt x="2106" y="2983"/>
                </a:lnTo>
                <a:lnTo>
                  <a:pt x="1994" y="3076"/>
                </a:lnTo>
                <a:lnTo>
                  <a:pt x="1901" y="3188"/>
                </a:lnTo>
                <a:lnTo>
                  <a:pt x="1827" y="3299"/>
                </a:lnTo>
                <a:lnTo>
                  <a:pt x="1771" y="3430"/>
                </a:lnTo>
                <a:lnTo>
                  <a:pt x="1734" y="3560"/>
                </a:lnTo>
                <a:lnTo>
                  <a:pt x="1734" y="3709"/>
                </a:lnTo>
                <a:lnTo>
                  <a:pt x="1845" y="3598"/>
                </a:lnTo>
                <a:lnTo>
                  <a:pt x="1976" y="3504"/>
                </a:lnTo>
                <a:lnTo>
                  <a:pt x="2125" y="3430"/>
                </a:lnTo>
                <a:lnTo>
                  <a:pt x="2311" y="3355"/>
                </a:lnTo>
                <a:lnTo>
                  <a:pt x="2405" y="2852"/>
                </a:lnTo>
                <a:close/>
                <a:moveTo>
                  <a:pt x="3653" y="3523"/>
                </a:moveTo>
                <a:lnTo>
                  <a:pt x="3747" y="3635"/>
                </a:lnTo>
                <a:lnTo>
                  <a:pt x="3858" y="3747"/>
                </a:lnTo>
                <a:lnTo>
                  <a:pt x="3989" y="3840"/>
                </a:lnTo>
                <a:lnTo>
                  <a:pt x="4138" y="3915"/>
                </a:lnTo>
                <a:lnTo>
                  <a:pt x="4287" y="3989"/>
                </a:lnTo>
                <a:lnTo>
                  <a:pt x="4455" y="4064"/>
                </a:lnTo>
                <a:lnTo>
                  <a:pt x="4623" y="4120"/>
                </a:lnTo>
                <a:lnTo>
                  <a:pt x="4809" y="4157"/>
                </a:lnTo>
                <a:lnTo>
                  <a:pt x="4995" y="4175"/>
                </a:lnTo>
                <a:lnTo>
                  <a:pt x="5182" y="4194"/>
                </a:lnTo>
                <a:lnTo>
                  <a:pt x="5350" y="4175"/>
                </a:lnTo>
                <a:lnTo>
                  <a:pt x="5517" y="4157"/>
                </a:lnTo>
                <a:lnTo>
                  <a:pt x="5685" y="4138"/>
                </a:lnTo>
                <a:lnTo>
                  <a:pt x="5834" y="4082"/>
                </a:lnTo>
                <a:lnTo>
                  <a:pt x="5983" y="4026"/>
                </a:lnTo>
                <a:lnTo>
                  <a:pt x="6095" y="3952"/>
                </a:lnTo>
                <a:lnTo>
                  <a:pt x="6077" y="4064"/>
                </a:lnTo>
                <a:lnTo>
                  <a:pt x="6021" y="4175"/>
                </a:lnTo>
                <a:lnTo>
                  <a:pt x="5909" y="4362"/>
                </a:lnTo>
                <a:lnTo>
                  <a:pt x="5760" y="4530"/>
                </a:lnTo>
                <a:lnTo>
                  <a:pt x="5573" y="4660"/>
                </a:lnTo>
                <a:lnTo>
                  <a:pt x="5368" y="4772"/>
                </a:lnTo>
                <a:lnTo>
                  <a:pt x="5163" y="4828"/>
                </a:lnTo>
                <a:lnTo>
                  <a:pt x="4921" y="4865"/>
                </a:lnTo>
                <a:lnTo>
                  <a:pt x="4809" y="4847"/>
                </a:lnTo>
                <a:lnTo>
                  <a:pt x="4679" y="4847"/>
                </a:lnTo>
                <a:lnTo>
                  <a:pt x="4567" y="4809"/>
                </a:lnTo>
                <a:lnTo>
                  <a:pt x="4455" y="4772"/>
                </a:lnTo>
                <a:lnTo>
                  <a:pt x="4250" y="4679"/>
                </a:lnTo>
                <a:lnTo>
                  <a:pt x="4063" y="4530"/>
                </a:lnTo>
                <a:lnTo>
                  <a:pt x="3914" y="4381"/>
                </a:lnTo>
                <a:lnTo>
                  <a:pt x="3784" y="4194"/>
                </a:lnTo>
                <a:lnTo>
                  <a:pt x="3691" y="3989"/>
                </a:lnTo>
                <a:lnTo>
                  <a:pt x="3653" y="3765"/>
                </a:lnTo>
                <a:lnTo>
                  <a:pt x="3653" y="3654"/>
                </a:lnTo>
                <a:lnTo>
                  <a:pt x="3653" y="3523"/>
                </a:lnTo>
                <a:close/>
                <a:moveTo>
                  <a:pt x="2926" y="0"/>
                </a:moveTo>
                <a:lnTo>
                  <a:pt x="2610" y="19"/>
                </a:lnTo>
                <a:lnTo>
                  <a:pt x="2274" y="56"/>
                </a:lnTo>
                <a:lnTo>
                  <a:pt x="1939" y="93"/>
                </a:lnTo>
                <a:lnTo>
                  <a:pt x="1622" y="168"/>
                </a:lnTo>
                <a:lnTo>
                  <a:pt x="1305" y="261"/>
                </a:lnTo>
                <a:lnTo>
                  <a:pt x="988" y="373"/>
                </a:lnTo>
                <a:lnTo>
                  <a:pt x="690" y="522"/>
                </a:lnTo>
                <a:lnTo>
                  <a:pt x="373" y="671"/>
                </a:lnTo>
                <a:lnTo>
                  <a:pt x="280" y="727"/>
                </a:lnTo>
                <a:lnTo>
                  <a:pt x="205" y="820"/>
                </a:lnTo>
                <a:lnTo>
                  <a:pt x="130" y="913"/>
                </a:lnTo>
                <a:lnTo>
                  <a:pt x="75" y="1007"/>
                </a:lnTo>
                <a:lnTo>
                  <a:pt x="19" y="1119"/>
                </a:lnTo>
                <a:lnTo>
                  <a:pt x="0" y="1230"/>
                </a:lnTo>
                <a:lnTo>
                  <a:pt x="0" y="1361"/>
                </a:lnTo>
                <a:lnTo>
                  <a:pt x="0" y="1473"/>
                </a:lnTo>
                <a:lnTo>
                  <a:pt x="373" y="3560"/>
                </a:lnTo>
                <a:lnTo>
                  <a:pt x="429" y="3728"/>
                </a:lnTo>
                <a:lnTo>
                  <a:pt x="485" y="3896"/>
                </a:lnTo>
                <a:lnTo>
                  <a:pt x="596" y="4064"/>
                </a:lnTo>
                <a:lnTo>
                  <a:pt x="708" y="4213"/>
                </a:lnTo>
                <a:lnTo>
                  <a:pt x="839" y="4362"/>
                </a:lnTo>
                <a:lnTo>
                  <a:pt x="988" y="4492"/>
                </a:lnTo>
                <a:lnTo>
                  <a:pt x="1156" y="4623"/>
                </a:lnTo>
                <a:lnTo>
                  <a:pt x="1323" y="4735"/>
                </a:lnTo>
                <a:lnTo>
                  <a:pt x="1510" y="4847"/>
                </a:lnTo>
                <a:lnTo>
                  <a:pt x="1696" y="4940"/>
                </a:lnTo>
                <a:lnTo>
                  <a:pt x="1883" y="5014"/>
                </a:lnTo>
                <a:lnTo>
                  <a:pt x="2069" y="5089"/>
                </a:lnTo>
                <a:lnTo>
                  <a:pt x="2255" y="5126"/>
                </a:lnTo>
                <a:lnTo>
                  <a:pt x="2423" y="5182"/>
                </a:lnTo>
                <a:lnTo>
                  <a:pt x="2591" y="5201"/>
                </a:lnTo>
                <a:lnTo>
                  <a:pt x="2871" y="5201"/>
                </a:lnTo>
                <a:lnTo>
                  <a:pt x="2740" y="5033"/>
                </a:lnTo>
                <a:lnTo>
                  <a:pt x="2628" y="4847"/>
                </a:lnTo>
                <a:lnTo>
                  <a:pt x="2516" y="4641"/>
                </a:lnTo>
                <a:lnTo>
                  <a:pt x="2405" y="4418"/>
                </a:lnTo>
                <a:lnTo>
                  <a:pt x="2200" y="4343"/>
                </a:lnTo>
                <a:lnTo>
                  <a:pt x="1976" y="4250"/>
                </a:lnTo>
                <a:lnTo>
                  <a:pt x="1771" y="4138"/>
                </a:lnTo>
                <a:lnTo>
                  <a:pt x="1584" y="4008"/>
                </a:lnTo>
                <a:lnTo>
                  <a:pt x="1398" y="3877"/>
                </a:lnTo>
                <a:lnTo>
                  <a:pt x="1268" y="3728"/>
                </a:lnTo>
                <a:lnTo>
                  <a:pt x="1156" y="3579"/>
                </a:lnTo>
                <a:lnTo>
                  <a:pt x="1137" y="3504"/>
                </a:lnTo>
                <a:lnTo>
                  <a:pt x="1100" y="3430"/>
                </a:lnTo>
                <a:lnTo>
                  <a:pt x="746" y="1342"/>
                </a:lnTo>
                <a:lnTo>
                  <a:pt x="746" y="1324"/>
                </a:lnTo>
                <a:lnTo>
                  <a:pt x="1007" y="1193"/>
                </a:lnTo>
                <a:lnTo>
                  <a:pt x="1268" y="1063"/>
                </a:lnTo>
                <a:lnTo>
                  <a:pt x="1528" y="969"/>
                </a:lnTo>
                <a:lnTo>
                  <a:pt x="1808" y="895"/>
                </a:lnTo>
                <a:lnTo>
                  <a:pt x="2088" y="820"/>
                </a:lnTo>
                <a:lnTo>
                  <a:pt x="2367" y="783"/>
                </a:lnTo>
                <a:lnTo>
                  <a:pt x="2647" y="764"/>
                </a:lnTo>
                <a:lnTo>
                  <a:pt x="2926" y="746"/>
                </a:lnTo>
                <a:lnTo>
                  <a:pt x="3001" y="746"/>
                </a:lnTo>
                <a:lnTo>
                  <a:pt x="3113" y="634"/>
                </a:lnTo>
                <a:lnTo>
                  <a:pt x="3262" y="559"/>
                </a:lnTo>
                <a:lnTo>
                  <a:pt x="3430" y="485"/>
                </a:lnTo>
                <a:lnTo>
                  <a:pt x="3597" y="447"/>
                </a:lnTo>
                <a:lnTo>
                  <a:pt x="3914" y="410"/>
                </a:lnTo>
                <a:lnTo>
                  <a:pt x="4250" y="392"/>
                </a:lnTo>
                <a:lnTo>
                  <a:pt x="4157" y="280"/>
                </a:lnTo>
                <a:lnTo>
                  <a:pt x="4045" y="187"/>
                </a:lnTo>
                <a:lnTo>
                  <a:pt x="3914" y="112"/>
                </a:lnTo>
                <a:lnTo>
                  <a:pt x="3765" y="75"/>
                </a:lnTo>
                <a:lnTo>
                  <a:pt x="3355" y="19"/>
                </a:lnTo>
                <a:lnTo>
                  <a:pt x="2926" y="0"/>
                </a:lnTo>
                <a:close/>
                <a:moveTo>
                  <a:pt x="4529" y="746"/>
                </a:moveTo>
                <a:lnTo>
                  <a:pt x="4082" y="764"/>
                </a:lnTo>
                <a:lnTo>
                  <a:pt x="3653" y="820"/>
                </a:lnTo>
                <a:lnTo>
                  <a:pt x="3542" y="839"/>
                </a:lnTo>
                <a:lnTo>
                  <a:pt x="3430" y="895"/>
                </a:lnTo>
                <a:lnTo>
                  <a:pt x="3318" y="951"/>
                </a:lnTo>
                <a:lnTo>
                  <a:pt x="3243" y="1025"/>
                </a:lnTo>
                <a:lnTo>
                  <a:pt x="3169" y="1119"/>
                </a:lnTo>
                <a:lnTo>
                  <a:pt x="3094" y="1212"/>
                </a:lnTo>
                <a:lnTo>
                  <a:pt x="3057" y="1324"/>
                </a:lnTo>
                <a:lnTo>
                  <a:pt x="3020" y="1435"/>
                </a:lnTo>
                <a:lnTo>
                  <a:pt x="2647" y="3523"/>
                </a:lnTo>
                <a:lnTo>
                  <a:pt x="2628" y="3728"/>
                </a:lnTo>
                <a:lnTo>
                  <a:pt x="2647" y="3915"/>
                </a:lnTo>
                <a:lnTo>
                  <a:pt x="2703" y="4120"/>
                </a:lnTo>
                <a:lnTo>
                  <a:pt x="2759" y="4306"/>
                </a:lnTo>
                <a:lnTo>
                  <a:pt x="2852" y="4511"/>
                </a:lnTo>
                <a:lnTo>
                  <a:pt x="2964" y="4697"/>
                </a:lnTo>
                <a:lnTo>
                  <a:pt x="3094" y="4884"/>
                </a:lnTo>
                <a:lnTo>
                  <a:pt x="3225" y="5052"/>
                </a:lnTo>
                <a:lnTo>
                  <a:pt x="3374" y="5219"/>
                </a:lnTo>
                <a:lnTo>
                  <a:pt x="3542" y="5387"/>
                </a:lnTo>
                <a:lnTo>
                  <a:pt x="3709" y="5518"/>
                </a:lnTo>
                <a:lnTo>
                  <a:pt x="3877" y="5648"/>
                </a:lnTo>
                <a:lnTo>
                  <a:pt x="4026" y="5741"/>
                </a:lnTo>
                <a:lnTo>
                  <a:pt x="4194" y="5834"/>
                </a:lnTo>
                <a:lnTo>
                  <a:pt x="4343" y="5890"/>
                </a:lnTo>
                <a:lnTo>
                  <a:pt x="4492" y="5928"/>
                </a:lnTo>
                <a:lnTo>
                  <a:pt x="4641" y="5946"/>
                </a:lnTo>
                <a:lnTo>
                  <a:pt x="4809" y="5946"/>
                </a:lnTo>
                <a:lnTo>
                  <a:pt x="4977" y="5909"/>
                </a:lnTo>
                <a:lnTo>
                  <a:pt x="5163" y="5872"/>
                </a:lnTo>
                <a:lnTo>
                  <a:pt x="5368" y="5816"/>
                </a:lnTo>
                <a:lnTo>
                  <a:pt x="5573" y="5741"/>
                </a:lnTo>
                <a:lnTo>
                  <a:pt x="5778" y="5648"/>
                </a:lnTo>
                <a:lnTo>
                  <a:pt x="5965" y="5536"/>
                </a:lnTo>
                <a:lnTo>
                  <a:pt x="6170" y="5424"/>
                </a:lnTo>
                <a:lnTo>
                  <a:pt x="6356" y="5294"/>
                </a:lnTo>
                <a:lnTo>
                  <a:pt x="6524" y="5145"/>
                </a:lnTo>
                <a:lnTo>
                  <a:pt x="6673" y="4996"/>
                </a:lnTo>
                <a:lnTo>
                  <a:pt x="6804" y="4828"/>
                </a:lnTo>
                <a:lnTo>
                  <a:pt x="6915" y="4660"/>
                </a:lnTo>
                <a:lnTo>
                  <a:pt x="6990" y="4492"/>
                </a:lnTo>
                <a:lnTo>
                  <a:pt x="7046" y="4306"/>
                </a:lnTo>
                <a:lnTo>
                  <a:pt x="7400" y="2218"/>
                </a:lnTo>
                <a:lnTo>
                  <a:pt x="7419" y="2088"/>
                </a:lnTo>
                <a:lnTo>
                  <a:pt x="7419" y="1976"/>
                </a:lnTo>
                <a:lnTo>
                  <a:pt x="7381" y="1864"/>
                </a:lnTo>
                <a:lnTo>
                  <a:pt x="7344" y="1752"/>
                </a:lnTo>
                <a:lnTo>
                  <a:pt x="7288" y="1640"/>
                </a:lnTo>
                <a:lnTo>
                  <a:pt x="7214" y="1547"/>
                </a:lnTo>
                <a:lnTo>
                  <a:pt x="7139" y="1473"/>
                </a:lnTo>
                <a:lnTo>
                  <a:pt x="7027" y="1417"/>
                </a:lnTo>
                <a:lnTo>
                  <a:pt x="6636" y="1212"/>
                </a:lnTo>
                <a:lnTo>
                  <a:pt x="6244" y="1044"/>
                </a:lnTo>
                <a:lnTo>
                  <a:pt x="5816" y="913"/>
                </a:lnTo>
                <a:lnTo>
                  <a:pt x="5387" y="820"/>
                </a:lnTo>
                <a:lnTo>
                  <a:pt x="4958" y="764"/>
                </a:lnTo>
                <a:lnTo>
                  <a:pt x="4529" y="74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3" name="Google Shape;513;g2b975a0ff47_0_15897"/>
          <p:cNvSpPr/>
          <p:nvPr/>
        </p:nvSpPr>
        <p:spPr>
          <a:xfrm>
            <a:off x="8710427" y="1737944"/>
            <a:ext cx="85045" cy="170634"/>
          </a:xfrm>
          <a:custGeom>
            <a:avLst/>
            <a:gdLst/>
            <a:ahLst/>
            <a:cxnLst/>
            <a:rect l="l" t="t" r="r" b="b"/>
            <a:pathLst>
              <a:path w="2964" h="5947" extrusionOk="0">
                <a:moveTo>
                  <a:pt x="1454" y="2237"/>
                </a:moveTo>
                <a:lnTo>
                  <a:pt x="1379" y="2256"/>
                </a:lnTo>
                <a:lnTo>
                  <a:pt x="1323" y="2274"/>
                </a:lnTo>
                <a:lnTo>
                  <a:pt x="1249" y="2311"/>
                </a:lnTo>
                <a:lnTo>
                  <a:pt x="1212" y="2349"/>
                </a:lnTo>
                <a:lnTo>
                  <a:pt x="1174" y="2405"/>
                </a:lnTo>
                <a:lnTo>
                  <a:pt x="1137" y="2479"/>
                </a:lnTo>
                <a:lnTo>
                  <a:pt x="1118" y="2535"/>
                </a:lnTo>
                <a:lnTo>
                  <a:pt x="1100" y="2610"/>
                </a:lnTo>
                <a:lnTo>
                  <a:pt x="1100" y="3821"/>
                </a:lnTo>
                <a:lnTo>
                  <a:pt x="1025" y="3877"/>
                </a:lnTo>
                <a:lnTo>
                  <a:pt x="951" y="3933"/>
                </a:lnTo>
                <a:lnTo>
                  <a:pt x="895" y="4008"/>
                </a:lnTo>
                <a:lnTo>
                  <a:pt x="839" y="4101"/>
                </a:lnTo>
                <a:lnTo>
                  <a:pt x="783" y="4175"/>
                </a:lnTo>
                <a:lnTo>
                  <a:pt x="764" y="4269"/>
                </a:lnTo>
                <a:lnTo>
                  <a:pt x="746" y="4381"/>
                </a:lnTo>
                <a:lnTo>
                  <a:pt x="746" y="4474"/>
                </a:lnTo>
                <a:lnTo>
                  <a:pt x="746" y="4623"/>
                </a:lnTo>
                <a:lnTo>
                  <a:pt x="802" y="4753"/>
                </a:lnTo>
                <a:lnTo>
                  <a:pt x="876" y="4884"/>
                </a:lnTo>
                <a:lnTo>
                  <a:pt x="951" y="4996"/>
                </a:lnTo>
                <a:lnTo>
                  <a:pt x="1063" y="5070"/>
                </a:lnTo>
                <a:lnTo>
                  <a:pt x="1193" y="5145"/>
                </a:lnTo>
                <a:lnTo>
                  <a:pt x="1323" y="5182"/>
                </a:lnTo>
                <a:lnTo>
                  <a:pt x="1473" y="5201"/>
                </a:lnTo>
                <a:lnTo>
                  <a:pt x="1622" y="5182"/>
                </a:lnTo>
                <a:lnTo>
                  <a:pt x="1752" y="5145"/>
                </a:lnTo>
                <a:lnTo>
                  <a:pt x="1883" y="5089"/>
                </a:lnTo>
                <a:lnTo>
                  <a:pt x="1995" y="4996"/>
                </a:lnTo>
                <a:lnTo>
                  <a:pt x="2088" y="4884"/>
                </a:lnTo>
                <a:lnTo>
                  <a:pt x="2162" y="4753"/>
                </a:lnTo>
                <a:lnTo>
                  <a:pt x="2200" y="4604"/>
                </a:lnTo>
                <a:lnTo>
                  <a:pt x="2218" y="4455"/>
                </a:lnTo>
                <a:lnTo>
                  <a:pt x="2218" y="4362"/>
                </a:lnTo>
                <a:lnTo>
                  <a:pt x="2200" y="4269"/>
                </a:lnTo>
                <a:lnTo>
                  <a:pt x="2162" y="4175"/>
                </a:lnTo>
                <a:lnTo>
                  <a:pt x="2125" y="4082"/>
                </a:lnTo>
                <a:lnTo>
                  <a:pt x="2069" y="4008"/>
                </a:lnTo>
                <a:lnTo>
                  <a:pt x="1995" y="3933"/>
                </a:lnTo>
                <a:lnTo>
                  <a:pt x="1939" y="3877"/>
                </a:lnTo>
                <a:lnTo>
                  <a:pt x="1845" y="3821"/>
                </a:lnTo>
                <a:lnTo>
                  <a:pt x="1845" y="2610"/>
                </a:lnTo>
                <a:lnTo>
                  <a:pt x="1845" y="2535"/>
                </a:lnTo>
                <a:lnTo>
                  <a:pt x="1827" y="2461"/>
                </a:lnTo>
                <a:lnTo>
                  <a:pt x="1789" y="2386"/>
                </a:lnTo>
                <a:lnTo>
                  <a:pt x="1734" y="2330"/>
                </a:lnTo>
                <a:lnTo>
                  <a:pt x="1678" y="2293"/>
                </a:lnTo>
                <a:lnTo>
                  <a:pt x="1603" y="2256"/>
                </a:lnTo>
                <a:lnTo>
                  <a:pt x="1529" y="2237"/>
                </a:lnTo>
                <a:close/>
                <a:moveTo>
                  <a:pt x="1510" y="559"/>
                </a:moveTo>
                <a:lnTo>
                  <a:pt x="1622" y="578"/>
                </a:lnTo>
                <a:lnTo>
                  <a:pt x="1715" y="615"/>
                </a:lnTo>
                <a:lnTo>
                  <a:pt x="1808" y="671"/>
                </a:lnTo>
                <a:lnTo>
                  <a:pt x="1883" y="746"/>
                </a:lnTo>
                <a:lnTo>
                  <a:pt x="1939" y="820"/>
                </a:lnTo>
                <a:lnTo>
                  <a:pt x="1995" y="913"/>
                </a:lnTo>
                <a:lnTo>
                  <a:pt x="2032" y="1007"/>
                </a:lnTo>
                <a:lnTo>
                  <a:pt x="2032" y="1119"/>
                </a:lnTo>
                <a:lnTo>
                  <a:pt x="2032" y="3691"/>
                </a:lnTo>
                <a:lnTo>
                  <a:pt x="2162" y="3821"/>
                </a:lnTo>
                <a:lnTo>
                  <a:pt x="2274" y="3989"/>
                </a:lnTo>
                <a:lnTo>
                  <a:pt x="2330" y="4082"/>
                </a:lnTo>
                <a:lnTo>
                  <a:pt x="2367" y="4194"/>
                </a:lnTo>
                <a:lnTo>
                  <a:pt x="2405" y="4325"/>
                </a:lnTo>
                <a:lnTo>
                  <a:pt x="2405" y="4455"/>
                </a:lnTo>
                <a:lnTo>
                  <a:pt x="2386" y="4641"/>
                </a:lnTo>
                <a:lnTo>
                  <a:pt x="2330" y="4809"/>
                </a:lnTo>
                <a:lnTo>
                  <a:pt x="2255" y="4977"/>
                </a:lnTo>
                <a:lnTo>
                  <a:pt x="2144" y="5107"/>
                </a:lnTo>
                <a:lnTo>
                  <a:pt x="1995" y="5219"/>
                </a:lnTo>
                <a:lnTo>
                  <a:pt x="1845" y="5313"/>
                </a:lnTo>
                <a:lnTo>
                  <a:pt x="1659" y="5368"/>
                </a:lnTo>
                <a:lnTo>
                  <a:pt x="1473" y="5387"/>
                </a:lnTo>
                <a:lnTo>
                  <a:pt x="1286" y="5368"/>
                </a:lnTo>
                <a:lnTo>
                  <a:pt x="1118" y="5313"/>
                </a:lnTo>
                <a:lnTo>
                  <a:pt x="951" y="5219"/>
                </a:lnTo>
                <a:lnTo>
                  <a:pt x="820" y="5107"/>
                </a:lnTo>
                <a:lnTo>
                  <a:pt x="708" y="4977"/>
                </a:lnTo>
                <a:lnTo>
                  <a:pt x="615" y="4809"/>
                </a:lnTo>
                <a:lnTo>
                  <a:pt x="578" y="4641"/>
                </a:lnTo>
                <a:lnTo>
                  <a:pt x="559" y="4455"/>
                </a:lnTo>
                <a:lnTo>
                  <a:pt x="559" y="4306"/>
                </a:lnTo>
                <a:lnTo>
                  <a:pt x="597" y="4194"/>
                </a:lnTo>
                <a:lnTo>
                  <a:pt x="634" y="4082"/>
                </a:lnTo>
                <a:lnTo>
                  <a:pt x="690" y="3989"/>
                </a:lnTo>
                <a:lnTo>
                  <a:pt x="802" y="3821"/>
                </a:lnTo>
                <a:lnTo>
                  <a:pt x="913" y="3691"/>
                </a:lnTo>
                <a:lnTo>
                  <a:pt x="913" y="1119"/>
                </a:lnTo>
                <a:lnTo>
                  <a:pt x="932" y="1007"/>
                </a:lnTo>
                <a:lnTo>
                  <a:pt x="969" y="895"/>
                </a:lnTo>
                <a:lnTo>
                  <a:pt x="1025" y="802"/>
                </a:lnTo>
                <a:lnTo>
                  <a:pt x="1100" y="708"/>
                </a:lnTo>
                <a:lnTo>
                  <a:pt x="1174" y="653"/>
                </a:lnTo>
                <a:lnTo>
                  <a:pt x="1286" y="597"/>
                </a:lnTo>
                <a:lnTo>
                  <a:pt x="1398" y="559"/>
                </a:lnTo>
                <a:close/>
                <a:moveTo>
                  <a:pt x="1435" y="0"/>
                </a:moveTo>
                <a:lnTo>
                  <a:pt x="1323" y="19"/>
                </a:lnTo>
                <a:lnTo>
                  <a:pt x="1230" y="37"/>
                </a:lnTo>
                <a:lnTo>
                  <a:pt x="1025" y="112"/>
                </a:lnTo>
                <a:lnTo>
                  <a:pt x="839" y="205"/>
                </a:lnTo>
                <a:lnTo>
                  <a:pt x="671" y="354"/>
                </a:lnTo>
                <a:lnTo>
                  <a:pt x="541" y="522"/>
                </a:lnTo>
                <a:lnTo>
                  <a:pt x="447" y="708"/>
                </a:lnTo>
                <a:lnTo>
                  <a:pt x="391" y="913"/>
                </a:lnTo>
                <a:lnTo>
                  <a:pt x="373" y="1137"/>
                </a:lnTo>
                <a:lnTo>
                  <a:pt x="373" y="3486"/>
                </a:lnTo>
                <a:lnTo>
                  <a:pt x="280" y="3579"/>
                </a:lnTo>
                <a:lnTo>
                  <a:pt x="205" y="3691"/>
                </a:lnTo>
                <a:lnTo>
                  <a:pt x="149" y="3803"/>
                </a:lnTo>
                <a:lnTo>
                  <a:pt x="93" y="3933"/>
                </a:lnTo>
                <a:lnTo>
                  <a:pt x="56" y="4045"/>
                </a:lnTo>
                <a:lnTo>
                  <a:pt x="19" y="4175"/>
                </a:lnTo>
                <a:lnTo>
                  <a:pt x="0" y="4325"/>
                </a:lnTo>
                <a:lnTo>
                  <a:pt x="0" y="4455"/>
                </a:lnTo>
                <a:lnTo>
                  <a:pt x="0" y="4604"/>
                </a:lnTo>
                <a:lnTo>
                  <a:pt x="19" y="4753"/>
                </a:lnTo>
                <a:lnTo>
                  <a:pt x="56" y="4902"/>
                </a:lnTo>
                <a:lnTo>
                  <a:pt x="112" y="5033"/>
                </a:lnTo>
                <a:lnTo>
                  <a:pt x="168" y="5163"/>
                </a:lnTo>
                <a:lnTo>
                  <a:pt x="242" y="5275"/>
                </a:lnTo>
                <a:lnTo>
                  <a:pt x="336" y="5406"/>
                </a:lnTo>
                <a:lnTo>
                  <a:pt x="429" y="5499"/>
                </a:lnTo>
                <a:lnTo>
                  <a:pt x="522" y="5592"/>
                </a:lnTo>
                <a:lnTo>
                  <a:pt x="634" y="5685"/>
                </a:lnTo>
                <a:lnTo>
                  <a:pt x="764" y="5760"/>
                </a:lnTo>
                <a:lnTo>
                  <a:pt x="895" y="5834"/>
                </a:lnTo>
                <a:lnTo>
                  <a:pt x="1025" y="5872"/>
                </a:lnTo>
                <a:lnTo>
                  <a:pt x="1174" y="5909"/>
                </a:lnTo>
                <a:lnTo>
                  <a:pt x="1323" y="5946"/>
                </a:lnTo>
                <a:lnTo>
                  <a:pt x="1622" y="5946"/>
                </a:lnTo>
                <a:lnTo>
                  <a:pt x="1771" y="5909"/>
                </a:lnTo>
                <a:lnTo>
                  <a:pt x="1920" y="5872"/>
                </a:lnTo>
                <a:lnTo>
                  <a:pt x="2050" y="5834"/>
                </a:lnTo>
                <a:lnTo>
                  <a:pt x="2181" y="5760"/>
                </a:lnTo>
                <a:lnTo>
                  <a:pt x="2311" y="5685"/>
                </a:lnTo>
                <a:lnTo>
                  <a:pt x="2423" y="5611"/>
                </a:lnTo>
                <a:lnTo>
                  <a:pt x="2535" y="5518"/>
                </a:lnTo>
                <a:lnTo>
                  <a:pt x="2628" y="5406"/>
                </a:lnTo>
                <a:lnTo>
                  <a:pt x="2703" y="5294"/>
                </a:lnTo>
                <a:lnTo>
                  <a:pt x="2777" y="5163"/>
                </a:lnTo>
                <a:lnTo>
                  <a:pt x="2852" y="5033"/>
                </a:lnTo>
                <a:lnTo>
                  <a:pt x="2889" y="4902"/>
                </a:lnTo>
                <a:lnTo>
                  <a:pt x="2926" y="4753"/>
                </a:lnTo>
                <a:lnTo>
                  <a:pt x="2964" y="4623"/>
                </a:lnTo>
                <a:lnTo>
                  <a:pt x="2964" y="4455"/>
                </a:lnTo>
                <a:lnTo>
                  <a:pt x="2964" y="4325"/>
                </a:lnTo>
                <a:lnTo>
                  <a:pt x="2945" y="4194"/>
                </a:lnTo>
                <a:lnTo>
                  <a:pt x="2908" y="4064"/>
                </a:lnTo>
                <a:lnTo>
                  <a:pt x="2871" y="3933"/>
                </a:lnTo>
                <a:lnTo>
                  <a:pt x="2815" y="3803"/>
                </a:lnTo>
                <a:lnTo>
                  <a:pt x="2740" y="3691"/>
                </a:lnTo>
                <a:lnTo>
                  <a:pt x="2684" y="3579"/>
                </a:lnTo>
                <a:lnTo>
                  <a:pt x="2591" y="3486"/>
                </a:lnTo>
                <a:lnTo>
                  <a:pt x="2591" y="1119"/>
                </a:lnTo>
                <a:lnTo>
                  <a:pt x="2591" y="1007"/>
                </a:lnTo>
                <a:lnTo>
                  <a:pt x="2572" y="895"/>
                </a:lnTo>
                <a:lnTo>
                  <a:pt x="2535" y="783"/>
                </a:lnTo>
                <a:lnTo>
                  <a:pt x="2498" y="671"/>
                </a:lnTo>
                <a:lnTo>
                  <a:pt x="2386" y="485"/>
                </a:lnTo>
                <a:lnTo>
                  <a:pt x="2255" y="317"/>
                </a:lnTo>
                <a:lnTo>
                  <a:pt x="2088" y="187"/>
                </a:lnTo>
                <a:lnTo>
                  <a:pt x="1883" y="93"/>
                </a:lnTo>
                <a:lnTo>
                  <a:pt x="1789" y="56"/>
                </a:lnTo>
                <a:lnTo>
                  <a:pt x="1678" y="19"/>
                </a:lnTo>
                <a:lnTo>
                  <a:pt x="1566" y="19"/>
                </a:lnTo>
                <a:lnTo>
                  <a:pt x="143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4" name="Google Shape;514;g2b975a0ff47_0_15897"/>
          <p:cNvSpPr/>
          <p:nvPr/>
        </p:nvSpPr>
        <p:spPr>
          <a:xfrm>
            <a:off x="8210367" y="1737944"/>
            <a:ext cx="170118" cy="170634"/>
          </a:xfrm>
          <a:custGeom>
            <a:avLst/>
            <a:gdLst/>
            <a:ahLst/>
            <a:cxnLst/>
            <a:rect l="l" t="t" r="r" b="b"/>
            <a:pathLst>
              <a:path w="5929" h="5947" extrusionOk="0">
                <a:moveTo>
                  <a:pt x="802" y="2703"/>
                </a:moveTo>
                <a:lnTo>
                  <a:pt x="840" y="2722"/>
                </a:lnTo>
                <a:lnTo>
                  <a:pt x="933" y="2777"/>
                </a:lnTo>
                <a:lnTo>
                  <a:pt x="989" y="2871"/>
                </a:lnTo>
                <a:lnTo>
                  <a:pt x="1007" y="2927"/>
                </a:lnTo>
                <a:lnTo>
                  <a:pt x="1026" y="2983"/>
                </a:lnTo>
                <a:lnTo>
                  <a:pt x="1007" y="3038"/>
                </a:lnTo>
                <a:lnTo>
                  <a:pt x="989" y="3094"/>
                </a:lnTo>
                <a:lnTo>
                  <a:pt x="933" y="3188"/>
                </a:lnTo>
                <a:lnTo>
                  <a:pt x="840" y="3243"/>
                </a:lnTo>
                <a:lnTo>
                  <a:pt x="802" y="3262"/>
                </a:lnTo>
                <a:lnTo>
                  <a:pt x="690" y="3262"/>
                </a:lnTo>
                <a:lnTo>
                  <a:pt x="635" y="3243"/>
                </a:lnTo>
                <a:lnTo>
                  <a:pt x="541" y="3188"/>
                </a:lnTo>
                <a:lnTo>
                  <a:pt x="485" y="3094"/>
                </a:lnTo>
                <a:lnTo>
                  <a:pt x="467" y="3038"/>
                </a:lnTo>
                <a:lnTo>
                  <a:pt x="467" y="2983"/>
                </a:lnTo>
                <a:lnTo>
                  <a:pt x="467" y="2927"/>
                </a:lnTo>
                <a:lnTo>
                  <a:pt x="485" y="2871"/>
                </a:lnTo>
                <a:lnTo>
                  <a:pt x="541" y="2777"/>
                </a:lnTo>
                <a:lnTo>
                  <a:pt x="635" y="2722"/>
                </a:lnTo>
                <a:lnTo>
                  <a:pt x="690" y="2703"/>
                </a:lnTo>
                <a:close/>
                <a:moveTo>
                  <a:pt x="280" y="373"/>
                </a:moveTo>
                <a:lnTo>
                  <a:pt x="224" y="392"/>
                </a:lnTo>
                <a:lnTo>
                  <a:pt x="169" y="392"/>
                </a:lnTo>
                <a:lnTo>
                  <a:pt x="75" y="466"/>
                </a:lnTo>
                <a:lnTo>
                  <a:pt x="19" y="541"/>
                </a:lnTo>
                <a:lnTo>
                  <a:pt x="1" y="597"/>
                </a:lnTo>
                <a:lnTo>
                  <a:pt x="1" y="653"/>
                </a:lnTo>
                <a:lnTo>
                  <a:pt x="1" y="3449"/>
                </a:lnTo>
                <a:lnTo>
                  <a:pt x="1" y="3504"/>
                </a:lnTo>
                <a:lnTo>
                  <a:pt x="19" y="3542"/>
                </a:lnTo>
                <a:lnTo>
                  <a:pt x="75" y="3635"/>
                </a:lnTo>
                <a:lnTo>
                  <a:pt x="169" y="3691"/>
                </a:lnTo>
                <a:lnTo>
                  <a:pt x="224" y="3709"/>
                </a:lnTo>
                <a:lnTo>
                  <a:pt x="280" y="3728"/>
                </a:lnTo>
                <a:lnTo>
                  <a:pt x="1194" y="3728"/>
                </a:lnTo>
                <a:lnTo>
                  <a:pt x="1250" y="3709"/>
                </a:lnTo>
                <a:lnTo>
                  <a:pt x="1306" y="3691"/>
                </a:lnTo>
                <a:lnTo>
                  <a:pt x="1399" y="3635"/>
                </a:lnTo>
                <a:lnTo>
                  <a:pt x="1455" y="3542"/>
                </a:lnTo>
                <a:lnTo>
                  <a:pt x="1473" y="3504"/>
                </a:lnTo>
                <a:lnTo>
                  <a:pt x="1473" y="3449"/>
                </a:lnTo>
                <a:lnTo>
                  <a:pt x="1473" y="653"/>
                </a:lnTo>
                <a:lnTo>
                  <a:pt x="1473" y="597"/>
                </a:lnTo>
                <a:lnTo>
                  <a:pt x="1455" y="541"/>
                </a:lnTo>
                <a:lnTo>
                  <a:pt x="1399" y="466"/>
                </a:lnTo>
                <a:lnTo>
                  <a:pt x="1306" y="392"/>
                </a:lnTo>
                <a:lnTo>
                  <a:pt x="1250" y="392"/>
                </a:lnTo>
                <a:lnTo>
                  <a:pt x="1194" y="373"/>
                </a:lnTo>
                <a:close/>
                <a:moveTo>
                  <a:pt x="3990" y="0"/>
                </a:moveTo>
                <a:lnTo>
                  <a:pt x="3785" y="19"/>
                </a:lnTo>
                <a:lnTo>
                  <a:pt x="3580" y="37"/>
                </a:lnTo>
                <a:lnTo>
                  <a:pt x="3393" y="75"/>
                </a:lnTo>
                <a:lnTo>
                  <a:pt x="3225" y="131"/>
                </a:lnTo>
                <a:lnTo>
                  <a:pt x="2890" y="242"/>
                </a:lnTo>
                <a:lnTo>
                  <a:pt x="2592" y="373"/>
                </a:lnTo>
                <a:lnTo>
                  <a:pt x="2293" y="503"/>
                </a:lnTo>
                <a:lnTo>
                  <a:pt x="2144" y="541"/>
                </a:lnTo>
                <a:lnTo>
                  <a:pt x="1995" y="559"/>
                </a:lnTo>
                <a:lnTo>
                  <a:pt x="1939" y="578"/>
                </a:lnTo>
                <a:lnTo>
                  <a:pt x="1883" y="597"/>
                </a:lnTo>
                <a:lnTo>
                  <a:pt x="1865" y="653"/>
                </a:lnTo>
                <a:lnTo>
                  <a:pt x="1846" y="708"/>
                </a:lnTo>
                <a:lnTo>
                  <a:pt x="1846" y="3188"/>
                </a:lnTo>
                <a:lnTo>
                  <a:pt x="1865" y="3243"/>
                </a:lnTo>
                <a:lnTo>
                  <a:pt x="1902" y="3281"/>
                </a:lnTo>
                <a:lnTo>
                  <a:pt x="2051" y="3449"/>
                </a:lnTo>
                <a:lnTo>
                  <a:pt x="2200" y="3616"/>
                </a:lnTo>
                <a:lnTo>
                  <a:pt x="2443" y="3970"/>
                </a:lnTo>
                <a:lnTo>
                  <a:pt x="2666" y="4287"/>
                </a:lnTo>
                <a:lnTo>
                  <a:pt x="2797" y="4455"/>
                </a:lnTo>
                <a:lnTo>
                  <a:pt x="2927" y="4586"/>
                </a:lnTo>
                <a:lnTo>
                  <a:pt x="2983" y="4660"/>
                </a:lnTo>
                <a:lnTo>
                  <a:pt x="3039" y="4735"/>
                </a:lnTo>
                <a:lnTo>
                  <a:pt x="3114" y="4902"/>
                </a:lnTo>
                <a:lnTo>
                  <a:pt x="3170" y="5089"/>
                </a:lnTo>
                <a:lnTo>
                  <a:pt x="3225" y="5275"/>
                </a:lnTo>
                <a:lnTo>
                  <a:pt x="3281" y="5480"/>
                </a:lnTo>
                <a:lnTo>
                  <a:pt x="3356" y="5685"/>
                </a:lnTo>
                <a:lnTo>
                  <a:pt x="3393" y="5797"/>
                </a:lnTo>
                <a:lnTo>
                  <a:pt x="3468" y="5872"/>
                </a:lnTo>
                <a:lnTo>
                  <a:pt x="3542" y="5928"/>
                </a:lnTo>
                <a:lnTo>
                  <a:pt x="3617" y="5946"/>
                </a:lnTo>
                <a:lnTo>
                  <a:pt x="3729" y="5946"/>
                </a:lnTo>
                <a:lnTo>
                  <a:pt x="3859" y="5928"/>
                </a:lnTo>
                <a:lnTo>
                  <a:pt x="4008" y="5872"/>
                </a:lnTo>
                <a:lnTo>
                  <a:pt x="4139" y="5797"/>
                </a:lnTo>
                <a:lnTo>
                  <a:pt x="4195" y="5741"/>
                </a:lnTo>
                <a:lnTo>
                  <a:pt x="4251" y="5667"/>
                </a:lnTo>
                <a:lnTo>
                  <a:pt x="4307" y="5592"/>
                </a:lnTo>
                <a:lnTo>
                  <a:pt x="4363" y="5518"/>
                </a:lnTo>
                <a:lnTo>
                  <a:pt x="4400" y="5406"/>
                </a:lnTo>
                <a:lnTo>
                  <a:pt x="4418" y="5294"/>
                </a:lnTo>
                <a:lnTo>
                  <a:pt x="4437" y="5145"/>
                </a:lnTo>
                <a:lnTo>
                  <a:pt x="4456" y="4996"/>
                </a:lnTo>
                <a:lnTo>
                  <a:pt x="4437" y="4828"/>
                </a:lnTo>
                <a:lnTo>
                  <a:pt x="4400" y="4660"/>
                </a:lnTo>
                <a:lnTo>
                  <a:pt x="4344" y="4530"/>
                </a:lnTo>
                <a:lnTo>
                  <a:pt x="4288" y="4399"/>
                </a:lnTo>
                <a:lnTo>
                  <a:pt x="4157" y="4138"/>
                </a:lnTo>
                <a:lnTo>
                  <a:pt x="4102" y="4026"/>
                </a:lnTo>
                <a:lnTo>
                  <a:pt x="4064" y="3896"/>
                </a:lnTo>
                <a:lnTo>
                  <a:pt x="5388" y="3896"/>
                </a:lnTo>
                <a:lnTo>
                  <a:pt x="5518" y="3840"/>
                </a:lnTo>
                <a:lnTo>
                  <a:pt x="5630" y="3784"/>
                </a:lnTo>
                <a:lnTo>
                  <a:pt x="5742" y="3691"/>
                </a:lnTo>
                <a:lnTo>
                  <a:pt x="5816" y="3598"/>
                </a:lnTo>
                <a:lnTo>
                  <a:pt x="5872" y="3486"/>
                </a:lnTo>
                <a:lnTo>
                  <a:pt x="5928" y="3355"/>
                </a:lnTo>
                <a:lnTo>
                  <a:pt x="5928" y="3225"/>
                </a:lnTo>
                <a:lnTo>
                  <a:pt x="5928" y="3076"/>
                </a:lnTo>
                <a:lnTo>
                  <a:pt x="5872" y="2927"/>
                </a:lnTo>
                <a:lnTo>
                  <a:pt x="5798" y="2777"/>
                </a:lnTo>
                <a:lnTo>
                  <a:pt x="5705" y="2666"/>
                </a:lnTo>
                <a:lnTo>
                  <a:pt x="5742" y="2554"/>
                </a:lnTo>
                <a:lnTo>
                  <a:pt x="5761" y="2442"/>
                </a:lnTo>
                <a:lnTo>
                  <a:pt x="5779" y="2311"/>
                </a:lnTo>
                <a:lnTo>
                  <a:pt x="5779" y="2200"/>
                </a:lnTo>
                <a:lnTo>
                  <a:pt x="5761" y="2069"/>
                </a:lnTo>
                <a:lnTo>
                  <a:pt x="5723" y="1957"/>
                </a:lnTo>
                <a:lnTo>
                  <a:pt x="5667" y="1845"/>
                </a:lnTo>
                <a:lnTo>
                  <a:pt x="5593" y="1734"/>
                </a:lnTo>
                <a:lnTo>
                  <a:pt x="5630" y="1622"/>
                </a:lnTo>
                <a:lnTo>
                  <a:pt x="5649" y="1510"/>
                </a:lnTo>
                <a:lnTo>
                  <a:pt x="5630" y="1379"/>
                </a:lnTo>
                <a:lnTo>
                  <a:pt x="5611" y="1268"/>
                </a:lnTo>
                <a:lnTo>
                  <a:pt x="5574" y="1156"/>
                </a:lnTo>
                <a:lnTo>
                  <a:pt x="5537" y="1044"/>
                </a:lnTo>
                <a:lnTo>
                  <a:pt x="5481" y="951"/>
                </a:lnTo>
                <a:lnTo>
                  <a:pt x="5406" y="876"/>
                </a:lnTo>
                <a:lnTo>
                  <a:pt x="5444" y="727"/>
                </a:lnTo>
                <a:lnTo>
                  <a:pt x="5425" y="578"/>
                </a:lnTo>
                <a:lnTo>
                  <a:pt x="5406" y="466"/>
                </a:lnTo>
                <a:lnTo>
                  <a:pt x="5332" y="354"/>
                </a:lnTo>
                <a:lnTo>
                  <a:pt x="5239" y="242"/>
                </a:lnTo>
                <a:lnTo>
                  <a:pt x="5108" y="149"/>
                </a:lnTo>
                <a:lnTo>
                  <a:pt x="4940" y="93"/>
                </a:lnTo>
                <a:lnTo>
                  <a:pt x="4773" y="56"/>
                </a:lnTo>
                <a:lnTo>
                  <a:pt x="4586" y="19"/>
                </a:lnTo>
                <a:lnTo>
                  <a:pt x="4400" y="19"/>
                </a:lnTo>
                <a:lnTo>
                  <a:pt x="402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5" name="Google Shape;515;g2b975a0ff47_0_15897"/>
          <p:cNvSpPr/>
          <p:nvPr/>
        </p:nvSpPr>
        <p:spPr>
          <a:xfrm>
            <a:off x="7727980" y="1737944"/>
            <a:ext cx="170118" cy="170634"/>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6" name="Google Shape;516;g2b975a0ff47_0_15897"/>
          <p:cNvSpPr/>
          <p:nvPr/>
        </p:nvSpPr>
        <p:spPr>
          <a:xfrm>
            <a:off x="7318327" y="1737944"/>
            <a:ext cx="127854" cy="170634"/>
          </a:xfrm>
          <a:custGeom>
            <a:avLst/>
            <a:gdLst/>
            <a:ahLst/>
            <a:cxnLst/>
            <a:rect l="l" t="t" r="r" b="b"/>
            <a:pathLst>
              <a:path w="4456" h="5947" extrusionOk="0">
                <a:moveTo>
                  <a:pt x="634" y="0"/>
                </a:moveTo>
                <a:lnTo>
                  <a:pt x="578" y="19"/>
                </a:lnTo>
                <a:lnTo>
                  <a:pt x="541" y="37"/>
                </a:lnTo>
                <a:lnTo>
                  <a:pt x="448" y="93"/>
                </a:lnTo>
                <a:lnTo>
                  <a:pt x="392" y="168"/>
                </a:lnTo>
                <a:lnTo>
                  <a:pt x="373" y="224"/>
                </a:lnTo>
                <a:lnTo>
                  <a:pt x="355" y="280"/>
                </a:lnTo>
                <a:lnTo>
                  <a:pt x="355" y="839"/>
                </a:lnTo>
                <a:lnTo>
                  <a:pt x="373" y="895"/>
                </a:lnTo>
                <a:lnTo>
                  <a:pt x="392" y="951"/>
                </a:lnTo>
                <a:lnTo>
                  <a:pt x="448" y="1044"/>
                </a:lnTo>
                <a:lnTo>
                  <a:pt x="541" y="1100"/>
                </a:lnTo>
                <a:lnTo>
                  <a:pt x="578" y="1119"/>
                </a:lnTo>
                <a:lnTo>
                  <a:pt x="1138" y="1119"/>
                </a:lnTo>
                <a:lnTo>
                  <a:pt x="988" y="2498"/>
                </a:lnTo>
                <a:lnTo>
                  <a:pt x="783" y="2591"/>
                </a:lnTo>
                <a:lnTo>
                  <a:pt x="597" y="2722"/>
                </a:lnTo>
                <a:lnTo>
                  <a:pt x="429" y="2871"/>
                </a:lnTo>
                <a:lnTo>
                  <a:pt x="280" y="3038"/>
                </a:lnTo>
                <a:lnTo>
                  <a:pt x="168" y="3206"/>
                </a:lnTo>
                <a:lnTo>
                  <a:pt x="75" y="3393"/>
                </a:lnTo>
                <a:lnTo>
                  <a:pt x="19" y="3598"/>
                </a:lnTo>
                <a:lnTo>
                  <a:pt x="1" y="3821"/>
                </a:lnTo>
                <a:lnTo>
                  <a:pt x="1" y="3877"/>
                </a:lnTo>
                <a:lnTo>
                  <a:pt x="19" y="3915"/>
                </a:lnTo>
                <a:lnTo>
                  <a:pt x="75" y="4008"/>
                </a:lnTo>
                <a:lnTo>
                  <a:pt x="168" y="4064"/>
                </a:lnTo>
                <a:lnTo>
                  <a:pt x="206" y="4082"/>
                </a:lnTo>
                <a:lnTo>
                  <a:pt x="1846" y="4082"/>
                </a:lnTo>
                <a:lnTo>
                  <a:pt x="1846" y="5294"/>
                </a:lnTo>
                <a:lnTo>
                  <a:pt x="1865" y="5331"/>
                </a:lnTo>
                <a:lnTo>
                  <a:pt x="2144" y="5890"/>
                </a:lnTo>
                <a:lnTo>
                  <a:pt x="2181" y="5928"/>
                </a:lnTo>
                <a:lnTo>
                  <a:pt x="2219" y="5946"/>
                </a:lnTo>
                <a:lnTo>
                  <a:pt x="2275" y="5928"/>
                </a:lnTo>
                <a:lnTo>
                  <a:pt x="2312" y="5890"/>
                </a:lnTo>
                <a:lnTo>
                  <a:pt x="2573" y="5331"/>
                </a:lnTo>
                <a:lnTo>
                  <a:pt x="2591" y="5294"/>
                </a:lnTo>
                <a:lnTo>
                  <a:pt x="2591" y="4082"/>
                </a:lnTo>
                <a:lnTo>
                  <a:pt x="4232" y="4082"/>
                </a:lnTo>
                <a:lnTo>
                  <a:pt x="4269" y="4064"/>
                </a:lnTo>
                <a:lnTo>
                  <a:pt x="4362" y="4008"/>
                </a:lnTo>
                <a:lnTo>
                  <a:pt x="4418" y="3915"/>
                </a:lnTo>
                <a:lnTo>
                  <a:pt x="4437" y="3877"/>
                </a:lnTo>
                <a:lnTo>
                  <a:pt x="4455" y="3821"/>
                </a:lnTo>
                <a:lnTo>
                  <a:pt x="4418" y="3598"/>
                </a:lnTo>
                <a:lnTo>
                  <a:pt x="4362" y="3393"/>
                </a:lnTo>
                <a:lnTo>
                  <a:pt x="4288" y="3206"/>
                </a:lnTo>
                <a:lnTo>
                  <a:pt x="4157" y="3020"/>
                </a:lnTo>
                <a:lnTo>
                  <a:pt x="4008" y="2871"/>
                </a:lnTo>
                <a:lnTo>
                  <a:pt x="3840" y="2722"/>
                </a:lnTo>
                <a:lnTo>
                  <a:pt x="3654" y="2591"/>
                </a:lnTo>
                <a:lnTo>
                  <a:pt x="3449" y="2498"/>
                </a:lnTo>
                <a:lnTo>
                  <a:pt x="3300" y="1119"/>
                </a:lnTo>
                <a:lnTo>
                  <a:pt x="3859" y="1119"/>
                </a:lnTo>
                <a:lnTo>
                  <a:pt x="3915" y="1100"/>
                </a:lnTo>
                <a:lnTo>
                  <a:pt x="3989" y="1044"/>
                </a:lnTo>
                <a:lnTo>
                  <a:pt x="4045" y="951"/>
                </a:lnTo>
                <a:lnTo>
                  <a:pt x="4064" y="895"/>
                </a:lnTo>
                <a:lnTo>
                  <a:pt x="4083" y="839"/>
                </a:lnTo>
                <a:lnTo>
                  <a:pt x="4083" y="280"/>
                </a:lnTo>
                <a:lnTo>
                  <a:pt x="4064" y="224"/>
                </a:lnTo>
                <a:lnTo>
                  <a:pt x="4045" y="168"/>
                </a:lnTo>
                <a:lnTo>
                  <a:pt x="3989" y="93"/>
                </a:lnTo>
                <a:lnTo>
                  <a:pt x="3915" y="37"/>
                </a:lnTo>
                <a:lnTo>
                  <a:pt x="3859" y="19"/>
                </a:lnTo>
                <a:lnTo>
                  <a:pt x="3803"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7" name="Google Shape;517;g2b975a0ff47_0_15897"/>
          <p:cNvSpPr/>
          <p:nvPr/>
        </p:nvSpPr>
        <p:spPr>
          <a:xfrm>
            <a:off x="6888875" y="1737944"/>
            <a:ext cx="165297" cy="165269"/>
          </a:xfrm>
          <a:custGeom>
            <a:avLst/>
            <a:gdLst/>
            <a:ahLst/>
            <a:cxnLst/>
            <a:rect l="l" t="t" r="r" b="b"/>
            <a:pathLst>
              <a:path w="5761" h="5760" extrusionOk="0">
                <a:moveTo>
                  <a:pt x="1511" y="1640"/>
                </a:moveTo>
                <a:lnTo>
                  <a:pt x="1567" y="1659"/>
                </a:lnTo>
                <a:lnTo>
                  <a:pt x="2480" y="2200"/>
                </a:lnTo>
                <a:lnTo>
                  <a:pt x="2536" y="2256"/>
                </a:lnTo>
                <a:lnTo>
                  <a:pt x="2554" y="2330"/>
                </a:lnTo>
                <a:lnTo>
                  <a:pt x="2536" y="2386"/>
                </a:lnTo>
                <a:lnTo>
                  <a:pt x="2480" y="2442"/>
                </a:lnTo>
                <a:lnTo>
                  <a:pt x="1567" y="3001"/>
                </a:lnTo>
                <a:lnTo>
                  <a:pt x="1511" y="3020"/>
                </a:lnTo>
                <a:lnTo>
                  <a:pt x="1455" y="3020"/>
                </a:lnTo>
                <a:lnTo>
                  <a:pt x="1417" y="3001"/>
                </a:lnTo>
                <a:lnTo>
                  <a:pt x="1380" y="2983"/>
                </a:lnTo>
                <a:lnTo>
                  <a:pt x="1361" y="2927"/>
                </a:lnTo>
                <a:lnTo>
                  <a:pt x="1343" y="2889"/>
                </a:lnTo>
                <a:lnTo>
                  <a:pt x="1361" y="2833"/>
                </a:lnTo>
                <a:lnTo>
                  <a:pt x="1380" y="2796"/>
                </a:lnTo>
                <a:lnTo>
                  <a:pt x="1772" y="2330"/>
                </a:lnTo>
                <a:lnTo>
                  <a:pt x="1380" y="1864"/>
                </a:lnTo>
                <a:lnTo>
                  <a:pt x="1361" y="1808"/>
                </a:lnTo>
                <a:lnTo>
                  <a:pt x="1343" y="1771"/>
                </a:lnTo>
                <a:lnTo>
                  <a:pt x="1361" y="1715"/>
                </a:lnTo>
                <a:lnTo>
                  <a:pt x="1380" y="1678"/>
                </a:lnTo>
                <a:lnTo>
                  <a:pt x="1417" y="1659"/>
                </a:lnTo>
                <a:lnTo>
                  <a:pt x="1455" y="1640"/>
                </a:lnTo>
                <a:close/>
                <a:moveTo>
                  <a:pt x="4307" y="1640"/>
                </a:moveTo>
                <a:lnTo>
                  <a:pt x="4344" y="1659"/>
                </a:lnTo>
                <a:lnTo>
                  <a:pt x="4381" y="1678"/>
                </a:lnTo>
                <a:lnTo>
                  <a:pt x="4400" y="1715"/>
                </a:lnTo>
                <a:lnTo>
                  <a:pt x="4418" y="1771"/>
                </a:lnTo>
                <a:lnTo>
                  <a:pt x="4400" y="1808"/>
                </a:lnTo>
                <a:lnTo>
                  <a:pt x="4381" y="1864"/>
                </a:lnTo>
                <a:lnTo>
                  <a:pt x="3990" y="2330"/>
                </a:lnTo>
                <a:lnTo>
                  <a:pt x="4381" y="2796"/>
                </a:lnTo>
                <a:lnTo>
                  <a:pt x="4400" y="2833"/>
                </a:lnTo>
                <a:lnTo>
                  <a:pt x="4418" y="2889"/>
                </a:lnTo>
                <a:lnTo>
                  <a:pt x="4400" y="2927"/>
                </a:lnTo>
                <a:lnTo>
                  <a:pt x="4381" y="2983"/>
                </a:lnTo>
                <a:lnTo>
                  <a:pt x="4344" y="3001"/>
                </a:lnTo>
                <a:lnTo>
                  <a:pt x="4307" y="3020"/>
                </a:lnTo>
                <a:lnTo>
                  <a:pt x="4251" y="3020"/>
                </a:lnTo>
                <a:lnTo>
                  <a:pt x="4195" y="3001"/>
                </a:lnTo>
                <a:lnTo>
                  <a:pt x="3281" y="2442"/>
                </a:lnTo>
                <a:lnTo>
                  <a:pt x="3225" y="2386"/>
                </a:lnTo>
                <a:lnTo>
                  <a:pt x="3207" y="2330"/>
                </a:lnTo>
                <a:lnTo>
                  <a:pt x="3225" y="2256"/>
                </a:lnTo>
                <a:lnTo>
                  <a:pt x="3281" y="2200"/>
                </a:lnTo>
                <a:lnTo>
                  <a:pt x="4195" y="1659"/>
                </a:lnTo>
                <a:lnTo>
                  <a:pt x="4251" y="1640"/>
                </a:lnTo>
                <a:close/>
                <a:moveTo>
                  <a:pt x="3002" y="3262"/>
                </a:moveTo>
                <a:lnTo>
                  <a:pt x="3114" y="3281"/>
                </a:lnTo>
                <a:lnTo>
                  <a:pt x="3337" y="3355"/>
                </a:lnTo>
                <a:lnTo>
                  <a:pt x="3580" y="3449"/>
                </a:lnTo>
                <a:lnTo>
                  <a:pt x="3785" y="3598"/>
                </a:lnTo>
                <a:lnTo>
                  <a:pt x="3971" y="3784"/>
                </a:lnTo>
                <a:lnTo>
                  <a:pt x="4064" y="3877"/>
                </a:lnTo>
                <a:lnTo>
                  <a:pt x="4139" y="3989"/>
                </a:lnTo>
                <a:lnTo>
                  <a:pt x="4195" y="4101"/>
                </a:lnTo>
                <a:lnTo>
                  <a:pt x="4251" y="4231"/>
                </a:lnTo>
                <a:lnTo>
                  <a:pt x="4288" y="4362"/>
                </a:lnTo>
                <a:lnTo>
                  <a:pt x="4307" y="4492"/>
                </a:lnTo>
                <a:lnTo>
                  <a:pt x="4307" y="4548"/>
                </a:lnTo>
                <a:lnTo>
                  <a:pt x="4307" y="4604"/>
                </a:lnTo>
                <a:lnTo>
                  <a:pt x="4251" y="4697"/>
                </a:lnTo>
                <a:lnTo>
                  <a:pt x="4232" y="4716"/>
                </a:lnTo>
                <a:lnTo>
                  <a:pt x="4195" y="4735"/>
                </a:lnTo>
                <a:lnTo>
                  <a:pt x="4102" y="4735"/>
                </a:lnTo>
                <a:lnTo>
                  <a:pt x="3859" y="4641"/>
                </a:lnTo>
                <a:lnTo>
                  <a:pt x="3561" y="4586"/>
                </a:lnTo>
                <a:lnTo>
                  <a:pt x="3225" y="4548"/>
                </a:lnTo>
                <a:lnTo>
                  <a:pt x="2871" y="4530"/>
                </a:lnTo>
                <a:lnTo>
                  <a:pt x="2536" y="4548"/>
                </a:lnTo>
                <a:lnTo>
                  <a:pt x="2200" y="4586"/>
                </a:lnTo>
                <a:lnTo>
                  <a:pt x="1902" y="4641"/>
                </a:lnTo>
                <a:lnTo>
                  <a:pt x="1660" y="4735"/>
                </a:lnTo>
                <a:lnTo>
                  <a:pt x="1567" y="4735"/>
                </a:lnTo>
                <a:lnTo>
                  <a:pt x="1529" y="4716"/>
                </a:lnTo>
                <a:lnTo>
                  <a:pt x="1511" y="4679"/>
                </a:lnTo>
                <a:lnTo>
                  <a:pt x="1455" y="4604"/>
                </a:lnTo>
                <a:lnTo>
                  <a:pt x="1455" y="4548"/>
                </a:lnTo>
                <a:lnTo>
                  <a:pt x="1455" y="4492"/>
                </a:lnTo>
                <a:lnTo>
                  <a:pt x="1473" y="4362"/>
                </a:lnTo>
                <a:lnTo>
                  <a:pt x="1511" y="4231"/>
                </a:lnTo>
                <a:lnTo>
                  <a:pt x="1567" y="4101"/>
                </a:lnTo>
                <a:lnTo>
                  <a:pt x="1622" y="3989"/>
                </a:lnTo>
                <a:lnTo>
                  <a:pt x="1697" y="3877"/>
                </a:lnTo>
                <a:lnTo>
                  <a:pt x="1790" y="3784"/>
                </a:lnTo>
                <a:lnTo>
                  <a:pt x="1977" y="3598"/>
                </a:lnTo>
                <a:lnTo>
                  <a:pt x="2182" y="3449"/>
                </a:lnTo>
                <a:lnTo>
                  <a:pt x="2424" y="3355"/>
                </a:lnTo>
                <a:lnTo>
                  <a:pt x="2648" y="3281"/>
                </a:lnTo>
                <a:lnTo>
                  <a:pt x="2759" y="3262"/>
                </a:lnTo>
                <a:close/>
                <a:moveTo>
                  <a:pt x="2871" y="0"/>
                </a:moveTo>
                <a:lnTo>
                  <a:pt x="2592" y="19"/>
                </a:lnTo>
                <a:lnTo>
                  <a:pt x="2293" y="75"/>
                </a:lnTo>
                <a:lnTo>
                  <a:pt x="2033" y="131"/>
                </a:lnTo>
                <a:lnTo>
                  <a:pt x="1753" y="224"/>
                </a:lnTo>
                <a:lnTo>
                  <a:pt x="1511" y="354"/>
                </a:lnTo>
                <a:lnTo>
                  <a:pt x="1268" y="503"/>
                </a:lnTo>
                <a:lnTo>
                  <a:pt x="1045" y="671"/>
                </a:lnTo>
                <a:lnTo>
                  <a:pt x="840" y="858"/>
                </a:lnTo>
                <a:lnTo>
                  <a:pt x="653" y="1063"/>
                </a:lnTo>
                <a:lnTo>
                  <a:pt x="504" y="1268"/>
                </a:lnTo>
                <a:lnTo>
                  <a:pt x="355" y="1510"/>
                </a:lnTo>
                <a:lnTo>
                  <a:pt x="224" y="1771"/>
                </a:lnTo>
                <a:lnTo>
                  <a:pt x="131" y="2032"/>
                </a:lnTo>
                <a:lnTo>
                  <a:pt x="57" y="2311"/>
                </a:lnTo>
                <a:lnTo>
                  <a:pt x="19" y="2591"/>
                </a:lnTo>
                <a:lnTo>
                  <a:pt x="1" y="2889"/>
                </a:lnTo>
                <a:lnTo>
                  <a:pt x="19" y="3188"/>
                </a:lnTo>
                <a:lnTo>
                  <a:pt x="57" y="3467"/>
                </a:lnTo>
                <a:lnTo>
                  <a:pt x="131" y="3747"/>
                </a:lnTo>
                <a:lnTo>
                  <a:pt x="224" y="4008"/>
                </a:lnTo>
                <a:lnTo>
                  <a:pt x="355" y="4250"/>
                </a:lnTo>
                <a:lnTo>
                  <a:pt x="504" y="4492"/>
                </a:lnTo>
                <a:lnTo>
                  <a:pt x="653" y="4716"/>
                </a:lnTo>
                <a:lnTo>
                  <a:pt x="840" y="4921"/>
                </a:lnTo>
                <a:lnTo>
                  <a:pt x="1045" y="5107"/>
                </a:lnTo>
                <a:lnTo>
                  <a:pt x="1268" y="5275"/>
                </a:lnTo>
                <a:lnTo>
                  <a:pt x="1511" y="5406"/>
                </a:lnTo>
                <a:lnTo>
                  <a:pt x="1753" y="5536"/>
                </a:lnTo>
                <a:lnTo>
                  <a:pt x="2033" y="5629"/>
                </a:lnTo>
                <a:lnTo>
                  <a:pt x="2293" y="5704"/>
                </a:lnTo>
                <a:lnTo>
                  <a:pt x="2592" y="5741"/>
                </a:lnTo>
                <a:lnTo>
                  <a:pt x="2871" y="5760"/>
                </a:lnTo>
                <a:lnTo>
                  <a:pt x="3170" y="5741"/>
                </a:lnTo>
                <a:lnTo>
                  <a:pt x="3468" y="5704"/>
                </a:lnTo>
                <a:lnTo>
                  <a:pt x="3729" y="5629"/>
                </a:lnTo>
                <a:lnTo>
                  <a:pt x="4008" y="5536"/>
                </a:lnTo>
                <a:lnTo>
                  <a:pt x="4251" y="5406"/>
                </a:lnTo>
                <a:lnTo>
                  <a:pt x="4493" y="5275"/>
                </a:lnTo>
                <a:lnTo>
                  <a:pt x="4717" y="5107"/>
                </a:lnTo>
                <a:lnTo>
                  <a:pt x="4922" y="4921"/>
                </a:lnTo>
                <a:lnTo>
                  <a:pt x="5108" y="4716"/>
                </a:lnTo>
                <a:lnTo>
                  <a:pt x="5257" y="4492"/>
                </a:lnTo>
                <a:lnTo>
                  <a:pt x="5406" y="4250"/>
                </a:lnTo>
                <a:lnTo>
                  <a:pt x="5537" y="4008"/>
                </a:lnTo>
                <a:lnTo>
                  <a:pt x="5630" y="3747"/>
                </a:lnTo>
                <a:lnTo>
                  <a:pt x="5705" y="3467"/>
                </a:lnTo>
                <a:lnTo>
                  <a:pt x="5742" y="3188"/>
                </a:lnTo>
                <a:lnTo>
                  <a:pt x="5760" y="2889"/>
                </a:lnTo>
                <a:lnTo>
                  <a:pt x="5742" y="2591"/>
                </a:lnTo>
                <a:lnTo>
                  <a:pt x="5705" y="2311"/>
                </a:lnTo>
                <a:lnTo>
                  <a:pt x="5630" y="2032"/>
                </a:lnTo>
                <a:lnTo>
                  <a:pt x="5537" y="1771"/>
                </a:lnTo>
                <a:lnTo>
                  <a:pt x="5406" y="1510"/>
                </a:lnTo>
                <a:lnTo>
                  <a:pt x="5257" y="1268"/>
                </a:lnTo>
                <a:lnTo>
                  <a:pt x="5108" y="1063"/>
                </a:lnTo>
                <a:lnTo>
                  <a:pt x="4922" y="858"/>
                </a:lnTo>
                <a:lnTo>
                  <a:pt x="4717" y="671"/>
                </a:lnTo>
                <a:lnTo>
                  <a:pt x="4493" y="503"/>
                </a:lnTo>
                <a:lnTo>
                  <a:pt x="4251" y="354"/>
                </a:lnTo>
                <a:lnTo>
                  <a:pt x="4008" y="224"/>
                </a:lnTo>
                <a:lnTo>
                  <a:pt x="3729" y="131"/>
                </a:lnTo>
                <a:lnTo>
                  <a:pt x="3468" y="75"/>
                </a:lnTo>
                <a:lnTo>
                  <a:pt x="3170" y="19"/>
                </a:lnTo>
                <a:lnTo>
                  <a:pt x="287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8" name="Google Shape;518;g2b975a0ff47_0_15897"/>
          <p:cNvSpPr/>
          <p:nvPr/>
        </p:nvSpPr>
        <p:spPr>
          <a:xfrm>
            <a:off x="6478705" y="1737944"/>
            <a:ext cx="170089" cy="170634"/>
          </a:xfrm>
          <a:custGeom>
            <a:avLst/>
            <a:gdLst/>
            <a:ahLst/>
            <a:cxnLst/>
            <a:rect l="l" t="t" r="r" b="b"/>
            <a:pathLst>
              <a:path w="5928" h="5947" extrusionOk="0">
                <a:moveTo>
                  <a:pt x="4250" y="19"/>
                </a:moveTo>
                <a:lnTo>
                  <a:pt x="4045" y="37"/>
                </a:lnTo>
                <a:lnTo>
                  <a:pt x="3821" y="75"/>
                </a:lnTo>
                <a:lnTo>
                  <a:pt x="3635" y="131"/>
                </a:lnTo>
                <a:lnTo>
                  <a:pt x="3430" y="224"/>
                </a:lnTo>
                <a:lnTo>
                  <a:pt x="3243" y="354"/>
                </a:lnTo>
                <a:lnTo>
                  <a:pt x="3076" y="503"/>
                </a:lnTo>
                <a:lnTo>
                  <a:pt x="2964" y="634"/>
                </a:lnTo>
                <a:lnTo>
                  <a:pt x="2871" y="764"/>
                </a:lnTo>
                <a:lnTo>
                  <a:pt x="2777" y="913"/>
                </a:lnTo>
                <a:lnTo>
                  <a:pt x="2721" y="1063"/>
                </a:lnTo>
                <a:lnTo>
                  <a:pt x="2666" y="1212"/>
                </a:lnTo>
                <a:lnTo>
                  <a:pt x="2628" y="1379"/>
                </a:lnTo>
                <a:lnTo>
                  <a:pt x="2610" y="1547"/>
                </a:lnTo>
                <a:lnTo>
                  <a:pt x="2610" y="1696"/>
                </a:lnTo>
                <a:lnTo>
                  <a:pt x="3560" y="2647"/>
                </a:lnTo>
                <a:lnTo>
                  <a:pt x="3691" y="2628"/>
                </a:lnTo>
                <a:lnTo>
                  <a:pt x="3970" y="2628"/>
                </a:lnTo>
                <a:lnTo>
                  <a:pt x="4082" y="2647"/>
                </a:lnTo>
                <a:lnTo>
                  <a:pt x="4194" y="2666"/>
                </a:lnTo>
                <a:lnTo>
                  <a:pt x="4306" y="2722"/>
                </a:lnTo>
                <a:lnTo>
                  <a:pt x="4418" y="2759"/>
                </a:lnTo>
                <a:lnTo>
                  <a:pt x="4529" y="2833"/>
                </a:lnTo>
                <a:lnTo>
                  <a:pt x="4623" y="2908"/>
                </a:lnTo>
                <a:lnTo>
                  <a:pt x="4716" y="2983"/>
                </a:lnTo>
                <a:lnTo>
                  <a:pt x="4940" y="3206"/>
                </a:lnTo>
                <a:lnTo>
                  <a:pt x="5070" y="3132"/>
                </a:lnTo>
                <a:lnTo>
                  <a:pt x="5201" y="3057"/>
                </a:lnTo>
                <a:lnTo>
                  <a:pt x="5331" y="2964"/>
                </a:lnTo>
                <a:lnTo>
                  <a:pt x="5443" y="2871"/>
                </a:lnTo>
                <a:lnTo>
                  <a:pt x="5592" y="2703"/>
                </a:lnTo>
                <a:lnTo>
                  <a:pt x="5722" y="2517"/>
                </a:lnTo>
                <a:lnTo>
                  <a:pt x="5816" y="2311"/>
                </a:lnTo>
                <a:lnTo>
                  <a:pt x="5872" y="2125"/>
                </a:lnTo>
                <a:lnTo>
                  <a:pt x="5927" y="1901"/>
                </a:lnTo>
                <a:lnTo>
                  <a:pt x="5927" y="1696"/>
                </a:lnTo>
                <a:lnTo>
                  <a:pt x="5927" y="1491"/>
                </a:lnTo>
                <a:lnTo>
                  <a:pt x="5890" y="1286"/>
                </a:lnTo>
                <a:lnTo>
                  <a:pt x="5853" y="1212"/>
                </a:lnTo>
                <a:lnTo>
                  <a:pt x="5778" y="1174"/>
                </a:lnTo>
                <a:lnTo>
                  <a:pt x="5722" y="1174"/>
                </a:lnTo>
                <a:lnTo>
                  <a:pt x="5648" y="1212"/>
                </a:lnTo>
                <a:lnTo>
                  <a:pt x="4790" y="2069"/>
                </a:lnTo>
                <a:lnTo>
                  <a:pt x="4008" y="1939"/>
                </a:lnTo>
                <a:lnTo>
                  <a:pt x="3877" y="1156"/>
                </a:lnTo>
                <a:lnTo>
                  <a:pt x="4735" y="298"/>
                </a:lnTo>
                <a:lnTo>
                  <a:pt x="4772" y="224"/>
                </a:lnTo>
                <a:lnTo>
                  <a:pt x="4772" y="168"/>
                </a:lnTo>
                <a:lnTo>
                  <a:pt x="4735" y="93"/>
                </a:lnTo>
                <a:lnTo>
                  <a:pt x="4660" y="56"/>
                </a:lnTo>
                <a:lnTo>
                  <a:pt x="4455" y="19"/>
                </a:lnTo>
                <a:close/>
                <a:moveTo>
                  <a:pt x="802" y="4940"/>
                </a:moveTo>
                <a:lnTo>
                  <a:pt x="839" y="4958"/>
                </a:lnTo>
                <a:lnTo>
                  <a:pt x="932" y="5014"/>
                </a:lnTo>
                <a:lnTo>
                  <a:pt x="988" y="5107"/>
                </a:lnTo>
                <a:lnTo>
                  <a:pt x="1007" y="5145"/>
                </a:lnTo>
                <a:lnTo>
                  <a:pt x="1007" y="5201"/>
                </a:lnTo>
                <a:lnTo>
                  <a:pt x="1007" y="5257"/>
                </a:lnTo>
                <a:lnTo>
                  <a:pt x="988" y="5313"/>
                </a:lnTo>
                <a:lnTo>
                  <a:pt x="932" y="5406"/>
                </a:lnTo>
                <a:lnTo>
                  <a:pt x="839" y="5462"/>
                </a:lnTo>
                <a:lnTo>
                  <a:pt x="802" y="5480"/>
                </a:lnTo>
                <a:lnTo>
                  <a:pt x="690" y="5480"/>
                </a:lnTo>
                <a:lnTo>
                  <a:pt x="634" y="5462"/>
                </a:lnTo>
                <a:lnTo>
                  <a:pt x="541" y="5406"/>
                </a:lnTo>
                <a:lnTo>
                  <a:pt x="485" y="5313"/>
                </a:lnTo>
                <a:lnTo>
                  <a:pt x="466" y="5257"/>
                </a:lnTo>
                <a:lnTo>
                  <a:pt x="466" y="5201"/>
                </a:lnTo>
                <a:lnTo>
                  <a:pt x="466" y="5145"/>
                </a:lnTo>
                <a:lnTo>
                  <a:pt x="485" y="5107"/>
                </a:lnTo>
                <a:lnTo>
                  <a:pt x="541" y="5014"/>
                </a:lnTo>
                <a:lnTo>
                  <a:pt x="634" y="4958"/>
                </a:lnTo>
                <a:lnTo>
                  <a:pt x="690" y="4940"/>
                </a:lnTo>
                <a:close/>
                <a:moveTo>
                  <a:pt x="1976" y="2908"/>
                </a:moveTo>
                <a:lnTo>
                  <a:pt x="205" y="4679"/>
                </a:lnTo>
                <a:lnTo>
                  <a:pt x="112" y="4809"/>
                </a:lnTo>
                <a:lnTo>
                  <a:pt x="56" y="4940"/>
                </a:lnTo>
                <a:lnTo>
                  <a:pt x="0" y="5070"/>
                </a:lnTo>
                <a:lnTo>
                  <a:pt x="0" y="5201"/>
                </a:lnTo>
                <a:lnTo>
                  <a:pt x="0" y="5350"/>
                </a:lnTo>
                <a:lnTo>
                  <a:pt x="56" y="5480"/>
                </a:lnTo>
                <a:lnTo>
                  <a:pt x="112" y="5611"/>
                </a:lnTo>
                <a:lnTo>
                  <a:pt x="205" y="5741"/>
                </a:lnTo>
                <a:lnTo>
                  <a:pt x="336" y="5834"/>
                </a:lnTo>
                <a:lnTo>
                  <a:pt x="466" y="5890"/>
                </a:lnTo>
                <a:lnTo>
                  <a:pt x="596" y="5946"/>
                </a:lnTo>
                <a:lnTo>
                  <a:pt x="876" y="5946"/>
                </a:lnTo>
                <a:lnTo>
                  <a:pt x="1007" y="5890"/>
                </a:lnTo>
                <a:lnTo>
                  <a:pt x="1137" y="5834"/>
                </a:lnTo>
                <a:lnTo>
                  <a:pt x="1268" y="5741"/>
                </a:lnTo>
                <a:lnTo>
                  <a:pt x="2703" y="4306"/>
                </a:lnTo>
                <a:lnTo>
                  <a:pt x="2647" y="4120"/>
                </a:lnTo>
                <a:lnTo>
                  <a:pt x="2610" y="3933"/>
                </a:lnTo>
                <a:lnTo>
                  <a:pt x="2610" y="3765"/>
                </a:lnTo>
                <a:lnTo>
                  <a:pt x="2628" y="3579"/>
                </a:lnTo>
                <a:lnTo>
                  <a:pt x="1976" y="2908"/>
                </a:lnTo>
                <a:close/>
                <a:moveTo>
                  <a:pt x="727" y="0"/>
                </a:moveTo>
                <a:lnTo>
                  <a:pt x="0" y="746"/>
                </a:lnTo>
                <a:lnTo>
                  <a:pt x="1100" y="2237"/>
                </a:lnTo>
                <a:lnTo>
                  <a:pt x="1827" y="2237"/>
                </a:lnTo>
                <a:lnTo>
                  <a:pt x="3057" y="3467"/>
                </a:lnTo>
                <a:lnTo>
                  <a:pt x="3020" y="3598"/>
                </a:lnTo>
                <a:lnTo>
                  <a:pt x="2982" y="3728"/>
                </a:lnTo>
                <a:lnTo>
                  <a:pt x="2982" y="3859"/>
                </a:lnTo>
                <a:lnTo>
                  <a:pt x="2982" y="3989"/>
                </a:lnTo>
                <a:lnTo>
                  <a:pt x="3020" y="4120"/>
                </a:lnTo>
                <a:lnTo>
                  <a:pt x="3057" y="4231"/>
                </a:lnTo>
                <a:lnTo>
                  <a:pt x="3132" y="4362"/>
                </a:lnTo>
                <a:lnTo>
                  <a:pt x="3225" y="4455"/>
                </a:lnTo>
                <a:lnTo>
                  <a:pt x="4585" y="5816"/>
                </a:lnTo>
                <a:lnTo>
                  <a:pt x="4660" y="5872"/>
                </a:lnTo>
                <a:lnTo>
                  <a:pt x="4735" y="5909"/>
                </a:lnTo>
                <a:lnTo>
                  <a:pt x="4809" y="5946"/>
                </a:lnTo>
                <a:lnTo>
                  <a:pt x="4977" y="5946"/>
                </a:lnTo>
                <a:lnTo>
                  <a:pt x="5051" y="5909"/>
                </a:lnTo>
                <a:lnTo>
                  <a:pt x="5126" y="5872"/>
                </a:lnTo>
                <a:lnTo>
                  <a:pt x="5201" y="5816"/>
                </a:lnTo>
                <a:lnTo>
                  <a:pt x="5816" y="5201"/>
                </a:lnTo>
                <a:lnTo>
                  <a:pt x="5853" y="5145"/>
                </a:lnTo>
                <a:lnTo>
                  <a:pt x="5909" y="5070"/>
                </a:lnTo>
                <a:lnTo>
                  <a:pt x="5927" y="4977"/>
                </a:lnTo>
                <a:lnTo>
                  <a:pt x="5927" y="4902"/>
                </a:lnTo>
                <a:lnTo>
                  <a:pt x="5927" y="4828"/>
                </a:lnTo>
                <a:lnTo>
                  <a:pt x="5909" y="4735"/>
                </a:lnTo>
                <a:lnTo>
                  <a:pt x="5853" y="4660"/>
                </a:lnTo>
                <a:lnTo>
                  <a:pt x="5816" y="4604"/>
                </a:lnTo>
                <a:lnTo>
                  <a:pt x="4455" y="3243"/>
                </a:lnTo>
                <a:lnTo>
                  <a:pt x="4343" y="3150"/>
                </a:lnTo>
                <a:lnTo>
                  <a:pt x="4231" y="3076"/>
                </a:lnTo>
                <a:lnTo>
                  <a:pt x="4101" y="3020"/>
                </a:lnTo>
                <a:lnTo>
                  <a:pt x="3970" y="3001"/>
                </a:lnTo>
                <a:lnTo>
                  <a:pt x="3840" y="2983"/>
                </a:lnTo>
                <a:lnTo>
                  <a:pt x="3709" y="3001"/>
                </a:lnTo>
                <a:lnTo>
                  <a:pt x="3579" y="3020"/>
                </a:lnTo>
                <a:lnTo>
                  <a:pt x="3467" y="3076"/>
                </a:lnTo>
                <a:lnTo>
                  <a:pt x="2218" y="1845"/>
                </a:lnTo>
                <a:lnTo>
                  <a:pt x="2218" y="1119"/>
                </a:lnTo>
                <a:lnTo>
                  <a:pt x="72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19" name="Google Shape;519;g2b975a0ff47_0_15897"/>
          <p:cNvSpPr/>
          <p:nvPr/>
        </p:nvSpPr>
        <p:spPr>
          <a:xfrm>
            <a:off x="6055136" y="1737944"/>
            <a:ext cx="149230" cy="170634"/>
          </a:xfrm>
          <a:custGeom>
            <a:avLst/>
            <a:gdLst/>
            <a:ahLst/>
            <a:cxnLst/>
            <a:rect l="l" t="t" r="r" b="b"/>
            <a:pathLst>
              <a:path w="5201" h="5947" extrusionOk="0">
                <a:moveTo>
                  <a:pt x="1939" y="0"/>
                </a:moveTo>
                <a:lnTo>
                  <a:pt x="1864" y="19"/>
                </a:lnTo>
                <a:lnTo>
                  <a:pt x="1790" y="56"/>
                </a:lnTo>
                <a:lnTo>
                  <a:pt x="1734" y="93"/>
                </a:lnTo>
                <a:lnTo>
                  <a:pt x="1696" y="168"/>
                </a:lnTo>
                <a:lnTo>
                  <a:pt x="1585" y="373"/>
                </a:lnTo>
                <a:lnTo>
                  <a:pt x="280" y="373"/>
                </a:lnTo>
                <a:lnTo>
                  <a:pt x="224" y="392"/>
                </a:lnTo>
                <a:lnTo>
                  <a:pt x="168" y="392"/>
                </a:lnTo>
                <a:lnTo>
                  <a:pt x="93" y="466"/>
                </a:lnTo>
                <a:lnTo>
                  <a:pt x="19" y="541"/>
                </a:lnTo>
                <a:lnTo>
                  <a:pt x="0" y="597"/>
                </a:lnTo>
                <a:lnTo>
                  <a:pt x="0" y="653"/>
                </a:lnTo>
                <a:lnTo>
                  <a:pt x="0" y="988"/>
                </a:lnTo>
                <a:lnTo>
                  <a:pt x="19" y="1044"/>
                </a:lnTo>
                <a:lnTo>
                  <a:pt x="38" y="1081"/>
                </a:lnTo>
                <a:lnTo>
                  <a:pt x="93" y="1119"/>
                </a:lnTo>
                <a:lnTo>
                  <a:pt x="5108" y="1119"/>
                </a:lnTo>
                <a:lnTo>
                  <a:pt x="5163" y="1081"/>
                </a:lnTo>
                <a:lnTo>
                  <a:pt x="5182" y="1044"/>
                </a:lnTo>
                <a:lnTo>
                  <a:pt x="5201" y="988"/>
                </a:lnTo>
                <a:lnTo>
                  <a:pt x="5201" y="653"/>
                </a:lnTo>
                <a:lnTo>
                  <a:pt x="5201" y="597"/>
                </a:lnTo>
                <a:lnTo>
                  <a:pt x="5182" y="541"/>
                </a:lnTo>
                <a:lnTo>
                  <a:pt x="5126" y="466"/>
                </a:lnTo>
                <a:lnTo>
                  <a:pt x="5033" y="392"/>
                </a:lnTo>
                <a:lnTo>
                  <a:pt x="4977" y="392"/>
                </a:lnTo>
                <a:lnTo>
                  <a:pt x="4921" y="373"/>
                </a:lnTo>
                <a:lnTo>
                  <a:pt x="3616" y="373"/>
                </a:lnTo>
                <a:lnTo>
                  <a:pt x="3523" y="168"/>
                </a:lnTo>
                <a:lnTo>
                  <a:pt x="3467" y="93"/>
                </a:lnTo>
                <a:lnTo>
                  <a:pt x="3411" y="56"/>
                </a:lnTo>
                <a:lnTo>
                  <a:pt x="3337" y="19"/>
                </a:lnTo>
                <a:lnTo>
                  <a:pt x="3262" y="0"/>
                </a:lnTo>
                <a:close/>
                <a:moveTo>
                  <a:pt x="1529" y="2237"/>
                </a:moveTo>
                <a:lnTo>
                  <a:pt x="1603" y="2274"/>
                </a:lnTo>
                <a:lnTo>
                  <a:pt x="1659" y="2349"/>
                </a:lnTo>
                <a:lnTo>
                  <a:pt x="1678" y="2423"/>
                </a:lnTo>
                <a:lnTo>
                  <a:pt x="1678" y="5033"/>
                </a:lnTo>
                <a:lnTo>
                  <a:pt x="1659" y="5107"/>
                </a:lnTo>
                <a:lnTo>
                  <a:pt x="1603" y="5163"/>
                </a:lnTo>
                <a:lnTo>
                  <a:pt x="1529" y="5201"/>
                </a:lnTo>
                <a:lnTo>
                  <a:pt x="1454" y="5201"/>
                </a:lnTo>
                <a:lnTo>
                  <a:pt x="1398" y="5182"/>
                </a:lnTo>
                <a:lnTo>
                  <a:pt x="1342" y="5145"/>
                </a:lnTo>
                <a:lnTo>
                  <a:pt x="1305" y="5089"/>
                </a:lnTo>
                <a:lnTo>
                  <a:pt x="1305" y="5014"/>
                </a:lnTo>
                <a:lnTo>
                  <a:pt x="1305" y="2423"/>
                </a:lnTo>
                <a:lnTo>
                  <a:pt x="1305" y="2367"/>
                </a:lnTo>
                <a:lnTo>
                  <a:pt x="1342" y="2311"/>
                </a:lnTo>
                <a:lnTo>
                  <a:pt x="1398" y="2274"/>
                </a:lnTo>
                <a:lnTo>
                  <a:pt x="1454" y="2237"/>
                </a:lnTo>
                <a:close/>
                <a:moveTo>
                  <a:pt x="2647" y="2237"/>
                </a:moveTo>
                <a:lnTo>
                  <a:pt x="2722" y="2274"/>
                </a:lnTo>
                <a:lnTo>
                  <a:pt x="2778" y="2349"/>
                </a:lnTo>
                <a:lnTo>
                  <a:pt x="2796" y="2423"/>
                </a:lnTo>
                <a:lnTo>
                  <a:pt x="2796" y="5033"/>
                </a:lnTo>
                <a:lnTo>
                  <a:pt x="2778" y="5107"/>
                </a:lnTo>
                <a:lnTo>
                  <a:pt x="2722" y="5163"/>
                </a:lnTo>
                <a:lnTo>
                  <a:pt x="2647" y="5201"/>
                </a:lnTo>
                <a:lnTo>
                  <a:pt x="2573" y="5201"/>
                </a:lnTo>
                <a:lnTo>
                  <a:pt x="2498" y="5182"/>
                </a:lnTo>
                <a:lnTo>
                  <a:pt x="2461" y="5145"/>
                </a:lnTo>
                <a:lnTo>
                  <a:pt x="2423" y="5089"/>
                </a:lnTo>
                <a:lnTo>
                  <a:pt x="2423" y="5014"/>
                </a:lnTo>
                <a:lnTo>
                  <a:pt x="2423" y="2423"/>
                </a:lnTo>
                <a:lnTo>
                  <a:pt x="2423" y="2367"/>
                </a:lnTo>
                <a:lnTo>
                  <a:pt x="2461" y="2311"/>
                </a:lnTo>
                <a:lnTo>
                  <a:pt x="2498" y="2274"/>
                </a:lnTo>
                <a:lnTo>
                  <a:pt x="2573" y="2237"/>
                </a:lnTo>
                <a:close/>
                <a:moveTo>
                  <a:pt x="3766" y="2237"/>
                </a:moveTo>
                <a:lnTo>
                  <a:pt x="3840" y="2274"/>
                </a:lnTo>
                <a:lnTo>
                  <a:pt x="3877" y="2349"/>
                </a:lnTo>
                <a:lnTo>
                  <a:pt x="3896" y="2423"/>
                </a:lnTo>
                <a:lnTo>
                  <a:pt x="3896" y="5033"/>
                </a:lnTo>
                <a:lnTo>
                  <a:pt x="3877" y="5107"/>
                </a:lnTo>
                <a:lnTo>
                  <a:pt x="3840" y="5163"/>
                </a:lnTo>
                <a:lnTo>
                  <a:pt x="3766" y="5201"/>
                </a:lnTo>
                <a:lnTo>
                  <a:pt x="3672" y="5201"/>
                </a:lnTo>
                <a:lnTo>
                  <a:pt x="3616" y="5182"/>
                </a:lnTo>
                <a:lnTo>
                  <a:pt x="3579" y="5145"/>
                </a:lnTo>
                <a:lnTo>
                  <a:pt x="3542" y="5089"/>
                </a:lnTo>
                <a:lnTo>
                  <a:pt x="3523" y="5014"/>
                </a:lnTo>
                <a:lnTo>
                  <a:pt x="3523" y="2423"/>
                </a:lnTo>
                <a:lnTo>
                  <a:pt x="3542" y="2367"/>
                </a:lnTo>
                <a:lnTo>
                  <a:pt x="3579" y="2311"/>
                </a:lnTo>
                <a:lnTo>
                  <a:pt x="3616" y="2274"/>
                </a:lnTo>
                <a:lnTo>
                  <a:pt x="3672" y="2237"/>
                </a:lnTo>
                <a:close/>
                <a:moveTo>
                  <a:pt x="522" y="1491"/>
                </a:moveTo>
                <a:lnTo>
                  <a:pt x="466" y="1510"/>
                </a:lnTo>
                <a:lnTo>
                  <a:pt x="410" y="1529"/>
                </a:lnTo>
                <a:lnTo>
                  <a:pt x="392" y="1585"/>
                </a:lnTo>
                <a:lnTo>
                  <a:pt x="373" y="1640"/>
                </a:lnTo>
                <a:lnTo>
                  <a:pt x="373" y="5387"/>
                </a:lnTo>
                <a:lnTo>
                  <a:pt x="392" y="5499"/>
                </a:lnTo>
                <a:lnTo>
                  <a:pt x="410" y="5611"/>
                </a:lnTo>
                <a:lnTo>
                  <a:pt x="466" y="5704"/>
                </a:lnTo>
                <a:lnTo>
                  <a:pt x="541" y="5779"/>
                </a:lnTo>
                <a:lnTo>
                  <a:pt x="615" y="5853"/>
                </a:lnTo>
                <a:lnTo>
                  <a:pt x="709" y="5909"/>
                </a:lnTo>
                <a:lnTo>
                  <a:pt x="820" y="5928"/>
                </a:lnTo>
                <a:lnTo>
                  <a:pt x="932" y="5946"/>
                </a:lnTo>
                <a:lnTo>
                  <a:pt x="4269" y="5946"/>
                </a:lnTo>
                <a:lnTo>
                  <a:pt x="4381" y="5928"/>
                </a:lnTo>
                <a:lnTo>
                  <a:pt x="4492" y="5909"/>
                </a:lnTo>
                <a:lnTo>
                  <a:pt x="4586" y="5853"/>
                </a:lnTo>
                <a:lnTo>
                  <a:pt x="4660" y="5779"/>
                </a:lnTo>
                <a:lnTo>
                  <a:pt x="4735" y="5704"/>
                </a:lnTo>
                <a:lnTo>
                  <a:pt x="4791" y="5611"/>
                </a:lnTo>
                <a:lnTo>
                  <a:pt x="4809" y="5499"/>
                </a:lnTo>
                <a:lnTo>
                  <a:pt x="4828" y="5387"/>
                </a:lnTo>
                <a:lnTo>
                  <a:pt x="4828" y="1640"/>
                </a:lnTo>
                <a:lnTo>
                  <a:pt x="4809" y="1585"/>
                </a:lnTo>
                <a:lnTo>
                  <a:pt x="4791" y="1529"/>
                </a:lnTo>
                <a:lnTo>
                  <a:pt x="4753" y="1510"/>
                </a:lnTo>
                <a:lnTo>
                  <a:pt x="4697" y="14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0" name="Google Shape;520;g2b975a0ff47_0_15897"/>
          <p:cNvSpPr/>
          <p:nvPr/>
        </p:nvSpPr>
        <p:spPr>
          <a:xfrm>
            <a:off x="5625139" y="1737944"/>
            <a:ext cx="127337" cy="170634"/>
          </a:xfrm>
          <a:custGeom>
            <a:avLst/>
            <a:gdLst/>
            <a:ahLst/>
            <a:cxnLst/>
            <a:rect l="l" t="t" r="r" b="b"/>
            <a:pathLst>
              <a:path w="4438" h="5947" extrusionOk="0">
                <a:moveTo>
                  <a:pt x="2219" y="0"/>
                </a:moveTo>
                <a:lnTo>
                  <a:pt x="2144" y="19"/>
                </a:lnTo>
                <a:lnTo>
                  <a:pt x="2088" y="56"/>
                </a:lnTo>
                <a:lnTo>
                  <a:pt x="802" y="1417"/>
                </a:lnTo>
                <a:lnTo>
                  <a:pt x="765" y="1491"/>
                </a:lnTo>
                <a:lnTo>
                  <a:pt x="746" y="1566"/>
                </a:lnTo>
                <a:lnTo>
                  <a:pt x="728" y="1640"/>
                </a:lnTo>
                <a:lnTo>
                  <a:pt x="746" y="1696"/>
                </a:lnTo>
                <a:lnTo>
                  <a:pt x="802" y="1771"/>
                </a:lnTo>
                <a:lnTo>
                  <a:pt x="858" y="1827"/>
                </a:lnTo>
                <a:lnTo>
                  <a:pt x="914" y="1845"/>
                </a:lnTo>
                <a:lnTo>
                  <a:pt x="989" y="1864"/>
                </a:lnTo>
                <a:lnTo>
                  <a:pt x="1324" y="1864"/>
                </a:lnTo>
                <a:lnTo>
                  <a:pt x="430" y="2927"/>
                </a:lnTo>
                <a:lnTo>
                  <a:pt x="392" y="2983"/>
                </a:lnTo>
                <a:lnTo>
                  <a:pt x="374" y="3057"/>
                </a:lnTo>
                <a:lnTo>
                  <a:pt x="374" y="3132"/>
                </a:lnTo>
                <a:lnTo>
                  <a:pt x="392" y="3188"/>
                </a:lnTo>
                <a:lnTo>
                  <a:pt x="430" y="3262"/>
                </a:lnTo>
                <a:lnTo>
                  <a:pt x="485" y="3299"/>
                </a:lnTo>
                <a:lnTo>
                  <a:pt x="560" y="3337"/>
                </a:lnTo>
                <a:lnTo>
                  <a:pt x="635" y="3355"/>
                </a:lnTo>
                <a:lnTo>
                  <a:pt x="989" y="3355"/>
                </a:lnTo>
                <a:lnTo>
                  <a:pt x="57" y="4399"/>
                </a:lnTo>
                <a:lnTo>
                  <a:pt x="19" y="4455"/>
                </a:lnTo>
                <a:lnTo>
                  <a:pt x="1" y="4530"/>
                </a:lnTo>
                <a:lnTo>
                  <a:pt x="1" y="4604"/>
                </a:lnTo>
                <a:lnTo>
                  <a:pt x="19" y="4679"/>
                </a:lnTo>
                <a:lnTo>
                  <a:pt x="57" y="4735"/>
                </a:lnTo>
                <a:lnTo>
                  <a:pt x="113" y="4791"/>
                </a:lnTo>
                <a:lnTo>
                  <a:pt x="187" y="4828"/>
                </a:lnTo>
                <a:lnTo>
                  <a:pt x="1846" y="4828"/>
                </a:lnTo>
                <a:lnTo>
                  <a:pt x="1846" y="5107"/>
                </a:lnTo>
                <a:lnTo>
                  <a:pt x="1492" y="5685"/>
                </a:lnTo>
                <a:lnTo>
                  <a:pt x="1473" y="5723"/>
                </a:lnTo>
                <a:lnTo>
                  <a:pt x="1473" y="5779"/>
                </a:lnTo>
                <a:lnTo>
                  <a:pt x="1492" y="5816"/>
                </a:lnTo>
                <a:lnTo>
                  <a:pt x="1511" y="5853"/>
                </a:lnTo>
                <a:lnTo>
                  <a:pt x="1529" y="5890"/>
                </a:lnTo>
                <a:lnTo>
                  <a:pt x="1567" y="5928"/>
                </a:lnTo>
                <a:lnTo>
                  <a:pt x="1604" y="5946"/>
                </a:lnTo>
                <a:lnTo>
                  <a:pt x="2815" y="5946"/>
                </a:lnTo>
                <a:lnTo>
                  <a:pt x="2871" y="5928"/>
                </a:lnTo>
                <a:lnTo>
                  <a:pt x="2909" y="5890"/>
                </a:lnTo>
                <a:lnTo>
                  <a:pt x="2927" y="5853"/>
                </a:lnTo>
                <a:lnTo>
                  <a:pt x="2946" y="5816"/>
                </a:lnTo>
                <a:lnTo>
                  <a:pt x="2965" y="5779"/>
                </a:lnTo>
                <a:lnTo>
                  <a:pt x="2965" y="5723"/>
                </a:lnTo>
                <a:lnTo>
                  <a:pt x="2946" y="5685"/>
                </a:lnTo>
                <a:lnTo>
                  <a:pt x="2592" y="5107"/>
                </a:lnTo>
                <a:lnTo>
                  <a:pt x="2592" y="4828"/>
                </a:lnTo>
                <a:lnTo>
                  <a:pt x="4251" y="4828"/>
                </a:lnTo>
                <a:lnTo>
                  <a:pt x="4325" y="4791"/>
                </a:lnTo>
                <a:lnTo>
                  <a:pt x="4381" y="4735"/>
                </a:lnTo>
                <a:lnTo>
                  <a:pt x="4418" y="4679"/>
                </a:lnTo>
                <a:lnTo>
                  <a:pt x="4437" y="4604"/>
                </a:lnTo>
                <a:lnTo>
                  <a:pt x="4437" y="4530"/>
                </a:lnTo>
                <a:lnTo>
                  <a:pt x="4418" y="4455"/>
                </a:lnTo>
                <a:lnTo>
                  <a:pt x="4381" y="4399"/>
                </a:lnTo>
                <a:lnTo>
                  <a:pt x="3449" y="3355"/>
                </a:lnTo>
                <a:lnTo>
                  <a:pt x="3803" y="3355"/>
                </a:lnTo>
                <a:lnTo>
                  <a:pt x="3878" y="3337"/>
                </a:lnTo>
                <a:lnTo>
                  <a:pt x="3952" y="3299"/>
                </a:lnTo>
                <a:lnTo>
                  <a:pt x="4008" y="3262"/>
                </a:lnTo>
                <a:lnTo>
                  <a:pt x="4046" y="3188"/>
                </a:lnTo>
                <a:lnTo>
                  <a:pt x="4064" y="3132"/>
                </a:lnTo>
                <a:lnTo>
                  <a:pt x="4064" y="3057"/>
                </a:lnTo>
                <a:lnTo>
                  <a:pt x="4046" y="2983"/>
                </a:lnTo>
                <a:lnTo>
                  <a:pt x="4008" y="2927"/>
                </a:lnTo>
                <a:lnTo>
                  <a:pt x="3114" y="1864"/>
                </a:lnTo>
                <a:lnTo>
                  <a:pt x="3449" y="1864"/>
                </a:lnTo>
                <a:lnTo>
                  <a:pt x="3524" y="1845"/>
                </a:lnTo>
                <a:lnTo>
                  <a:pt x="3580" y="1827"/>
                </a:lnTo>
                <a:lnTo>
                  <a:pt x="3636" y="1771"/>
                </a:lnTo>
                <a:lnTo>
                  <a:pt x="3673" y="1696"/>
                </a:lnTo>
                <a:lnTo>
                  <a:pt x="3710" y="1640"/>
                </a:lnTo>
                <a:lnTo>
                  <a:pt x="3692" y="1566"/>
                </a:lnTo>
                <a:lnTo>
                  <a:pt x="3673" y="1491"/>
                </a:lnTo>
                <a:lnTo>
                  <a:pt x="3636" y="1417"/>
                </a:lnTo>
                <a:lnTo>
                  <a:pt x="2349" y="56"/>
                </a:lnTo>
                <a:lnTo>
                  <a:pt x="2294" y="19"/>
                </a:lnTo>
                <a:lnTo>
                  <a:pt x="221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1" name="Google Shape;521;g2b975a0ff47_0_15897"/>
          <p:cNvSpPr/>
          <p:nvPr/>
        </p:nvSpPr>
        <p:spPr>
          <a:xfrm>
            <a:off x="5158275" y="1737944"/>
            <a:ext cx="191494" cy="170634"/>
          </a:xfrm>
          <a:custGeom>
            <a:avLst/>
            <a:gdLst/>
            <a:ahLst/>
            <a:cxnLst/>
            <a:rect l="l" t="t" r="r" b="b"/>
            <a:pathLst>
              <a:path w="6674" h="5947" extrusionOk="0">
                <a:moveTo>
                  <a:pt x="1491" y="1491"/>
                </a:moveTo>
                <a:lnTo>
                  <a:pt x="1510" y="1771"/>
                </a:lnTo>
                <a:lnTo>
                  <a:pt x="1529" y="2032"/>
                </a:lnTo>
                <a:lnTo>
                  <a:pt x="1585" y="2274"/>
                </a:lnTo>
                <a:lnTo>
                  <a:pt x="1641" y="2498"/>
                </a:lnTo>
                <a:lnTo>
                  <a:pt x="1380" y="2386"/>
                </a:lnTo>
                <a:lnTo>
                  <a:pt x="1156" y="2237"/>
                </a:lnTo>
                <a:lnTo>
                  <a:pt x="970" y="2088"/>
                </a:lnTo>
                <a:lnTo>
                  <a:pt x="839" y="1939"/>
                </a:lnTo>
                <a:lnTo>
                  <a:pt x="764" y="1790"/>
                </a:lnTo>
                <a:lnTo>
                  <a:pt x="746" y="1678"/>
                </a:lnTo>
                <a:lnTo>
                  <a:pt x="746" y="1491"/>
                </a:lnTo>
                <a:close/>
                <a:moveTo>
                  <a:pt x="5928" y="1491"/>
                </a:moveTo>
                <a:lnTo>
                  <a:pt x="5928" y="1678"/>
                </a:lnTo>
                <a:lnTo>
                  <a:pt x="5928" y="1752"/>
                </a:lnTo>
                <a:lnTo>
                  <a:pt x="5909" y="1827"/>
                </a:lnTo>
                <a:lnTo>
                  <a:pt x="5816" y="1976"/>
                </a:lnTo>
                <a:lnTo>
                  <a:pt x="5685" y="2125"/>
                </a:lnTo>
                <a:lnTo>
                  <a:pt x="5536" y="2237"/>
                </a:lnTo>
                <a:lnTo>
                  <a:pt x="5294" y="2386"/>
                </a:lnTo>
                <a:lnTo>
                  <a:pt x="5052" y="2498"/>
                </a:lnTo>
                <a:lnTo>
                  <a:pt x="5089" y="2274"/>
                </a:lnTo>
                <a:lnTo>
                  <a:pt x="5145" y="2032"/>
                </a:lnTo>
                <a:lnTo>
                  <a:pt x="5182" y="1771"/>
                </a:lnTo>
                <a:lnTo>
                  <a:pt x="5182" y="1491"/>
                </a:lnTo>
                <a:close/>
                <a:moveTo>
                  <a:pt x="1752" y="0"/>
                </a:moveTo>
                <a:lnTo>
                  <a:pt x="1696" y="19"/>
                </a:lnTo>
                <a:lnTo>
                  <a:pt x="1659" y="37"/>
                </a:lnTo>
                <a:lnTo>
                  <a:pt x="1566" y="93"/>
                </a:lnTo>
                <a:lnTo>
                  <a:pt x="1510" y="168"/>
                </a:lnTo>
                <a:lnTo>
                  <a:pt x="1491" y="224"/>
                </a:lnTo>
                <a:lnTo>
                  <a:pt x="1473" y="280"/>
                </a:lnTo>
                <a:lnTo>
                  <a:pt x="1473" y="746"/>
                </a:lnTo>
                <a:lnTo>
                  <a:pt x="280" y="746"/>
                </a:lnTo>
                <a:lnTo>
                  <a:pt x="224" y="764"/>
                </a:lnTo>
                <a:lnTo>
                  <a:pt x="168" y="764"/>
                </a:lnTo>
                <a:lnTo>
                  <a:pt x="75" y="839"/>
                </a:lnTo>
                <a:lnTo>
                  <a:pt x="19" y="913"/>
                </a:lnTo>
                <a:lnTo>
                  <a:pt x="0" y="969"/>
                </a:lnTo>
                <a:lnTo>
                  <a:pt x="0" y="1025"/>
                </a:lnTo>
                <a:lnTo>
                  <a:pt x="0" y="1678"/>
                </a:lnTo>
                <a:lnTo>
                  <a:pt x="0" y="1827"/>
                </a:lnTo>
                <a:lnTo>
                  <a:pt x="38" y="1995"/>
                </a:lnTo>
                <a:lnTo>
                  <a:pt x="112" y="2144"/>
                </a:lnTo>
                <a:lnTo>
                  <a:pt x="187" y="2293"/>
                </a:lnTo>
                <a:lnTo>
                  <a:pt x="280" y="2442"/>
                </a:lnTo>
                <a:lnTo>
                  <a:pt x="410" y="2591"/>
                </a:lnTo>
                <a:lnTo>
                  <a:pt x="559" y="2722"/>
                </a:lnTo>
                <a:lnTo>
                  <a:pt x="709" y="2852"/>
                </a:lnTo>
                <a:lnTo>
                  <a:pt x="858" y="2945"/>
                </a:lnTo>
                <a:lnTo>
                  <a:pt x="1007" y="3020"/>
                </a:lnTo>
                <a:lnTo>
                  <a:pt x="1324" y="3169"/>
                </a:lnTo>
                <a:lnTo>
                  <a:pt x="1641" y="3262"/>
                </a:lnTo>
                <a:lnTo>
                  <a:pt x="1995" y="3337"/>
                </a:lnTo>
                <a:lnTo>
                  <a:pt x="2125" y="3542"/>
                </a:lnTo>
                <a:lnTo>
                  <a:pt x="2274" y="3709"/>
                </a:lnTo>
                <a:lnTo>
                  <a:pt x="2405" y="3859"/>
                </a:lnTo>
                <a:lnTo>
                  <a:pt x="2517" y="3989"/>
                </a:lnTo>
                <a:lnTo>
                  <a:pt x="2703" y="4138"/>
                </a:lnTo>
                <a:lnTo>
                  <a:pt x="2778" y="4175"/>
                </a:lnTo>
                <a:lnTo>
                  <a:pt x="2778" y="5014"/>
                </a:lnTo>
                <a:lnTo>
                  <a:pt x="2218" y="5014"/>
                </a:lnTo>
                <a:lnTo>
                  <a:pt x="2069" y="5033"/>
                </a:lnTo>
                <a:lnTo>
                  <a:pt x="1939" y="5070"/>
                </a:lnTo>
                <a:lnTo>
                  <a:pt x="1808" y="5107"/>
                </a:lnTo>
                <a:lnTo>
                  <a:pt x="1696" y="5182"/>
                </a:lnTo>
                <a:lnTo>
                  <a:pt x="1603" y="5275"/>
                </a:lnTo>
                <a:lnTo>
                  <a:pt x="1547" y="5387"/>
                </a:lnTo>
                <a:lnTo>
                  <a:pt x="1491" y="5518"/>
                </a:lnTo>
                <a:lnTo>
                  <a:pt x="1473" y="5667"/>
                </a:lnTo>
                <a:lnTo>
                  <a:pt x="1473" y="5816"/>
                </a:lnTo>
                <a:lnTo>
                  <a:pt x="1491" y="5853"/>
                </a:lnTo>
                <a:lnTo>
                  <a:pt x="1529" y="5909"/>
                </a:lnTo>
                <a:lnTo>
                  <a:pt x="1566" y="5928"/>
                </a:lnTo>
                <a:lnTo>
                  <a:pt x="1622" y="5946"/>
                </a:lnTo>
                <a:lnTo>
                  <a:pt x="5052" y="5946"/>
                </a:lnTo>
                <a:lnTo>
                  <a:pt x="5108" y="5928"/>
                </a:lnTo>
                <a:lnTo>
                  <a:pt x="5145" y="5909"/>
                </a:lnTo>
                <a:lnTo>
                  <a:pt x="5182" y="5853"/>
                </a:lnTo>
                <a:lnTo>
                  <a:pt x="5201" y="5816"/>
                </a:lnTo>
                <a:lnTo>
                  <a:pt x="5201" y="5667"/>
                </a:lnTo>
                <a:lnTo>
                  <a:pt x="5182" y="5518"/>
                </a:lnTo>
                <a:lnTo>
                  <a:pt x="5145" y="5387"/>
                </a:lnTo>
                <a:lnTo>
                  <a:pt x="5070" y="5275"/>
                </a:lnTo>
                <a:lnTo>
                  <a:pt x="4977" y="5182"/>
                </a:lnTo>
                <a:lnTo>
                  <a:pt x="4865" y="5107"/>
                </a:lnTo>
                <a:lnTo>
                  <a:pt x="4735" y="5070"/>
                </a:lnTo>
                <a:lnTo>
                  <a:pt x="4604" y="5033"/>
                </a:lnTo>
                <a:lnTo>
                  <a:pt x="4455" y="5014"/>
                </a:lnTo>
                <a:lnTo>
                  <a:pt x="3896" y="5014"/>
                </a:lnTo>
                <a:lnTo>
                  <a:pt x="3896" y="4175"/>
                </a:lnTo>
                <a:lnTo>
                  <a:pt x="3971" y="4138"/>
                </a:lnTo>
                <a:lnTo>
                  <a:pt x="4157" y="3989"/>
                </a:lnTo>
                <a:lnTo>
                  <a:pt x="4269" y="3859"/>
                </a:lnTo>
                <a:lnTo>
                  <a:pt x="4399" y="3709"/>
                </a:lnTo>
                <a:lnTo>
                  <a:pt x="4548" y="3542"/>
                </a:lnTo>
                <a:lnTo>
                  <a:pt x="4679" y="3337"/>
                </a:lnTo>
                <a:lnTo>
                  <a:pt x="5033" y="3262"/>
                </a:lnTo>
                <a:lnTo>
                  <a:pt x="5369" y="3169"/>
                </a:lnTo>
                <a:lnTo>
                  <a:pt x="5667" y="3020"/>
                </a:lnTo>
                <a:lnTo>
                  <a:pt x="5816" y="2945"/>
                </a:lnTo>
                <a:lnTo>
                  <a:pt x="5965" y="2852"/>
                </a:lnTo>
                <a:lnTo>
                  <a:pt x="6114" y="2722"/>
                </a:lnTo>
                <a:lnTo>
                  <a:pt x="6263" y="2591"/>
                </a:lnTo>
                <a:lnTo>
                  <a:pt x="6394" y="2442"/>
                </a:lnTo>
                <a:lnTo>
                  <a:pt x="6487" y="2293"/>
                </a:lnTo>
                <a:lnTo>
                  <a:pt x="6580" y="2144"/>
                </a:lnTo>
                <a:lnTo>
                  <a:pt x="6636" y="1995"/>
                </a:lnTo>
                <a:lnTo>
                  <a:pt x="6673" y="1827"/>
                </a:lnTo>
                <a:lnTo>
                  <a:pt x="6673" y="1678"/>
                </a:lnTo>
                <a:lnTo>
                  <a:pt x="6673" y="1025"/>
                </a:lnTo>
                <a:lnTo>
                  <a:pt x="6673" y="969"/>
                </a:lnTo>
                <a:lnTo>
                  <a:pt x="6655" y="913"/>
                </a:lnTo>
                <a:lnTo>
                  <a:pt x="6599" y="839"/>
                </a:lnTo>
                <a:lnTo>
                  <a:pt x="6506" y="764"/>
                </a:lnTo>
                <a:lnTo>
                  <a:pt x="6450" y="764"/>
                </a:lnTo>
                <a:lnTo>
                  <a:pt x="6394" y="746"/>
                </a:lnTo>
                <a:lnTo>
                  <a:pt x="5201" y="746"/>
                </a:lnTo>
                <a:lnTo>
                  <a:pt x="5201" y="280"/>
                </a:lnTo>
                <a:lnTo>
                  <a:pt x="5182" y="224"/>
                </a:lnTo>
                <a:lnTo>
                  <a:pt x="5163" y="168"/>
                </a:lnTo>
                <a:lnTo>
                  <a:pt x="5108" y="93"/>
                </a:lnTo>
                <a:lnTo>
                  <a:pt x="5033" y="37"/>
                </a:lnTo>
                <a:lnTo>
                  <a:pt x="4977" y="19"/>
                </a:lnTo>
                <a:lnTo>
                  <a:pt x="492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2" name="Google Shape;522;g2b975a0ff47_0_15897"/>
          <p:cNvSpPr/>
          <p:nvPr/>
        </p:nvSpPr>
        <p:spPr>
          <a:xfrm>
            <a:off x="4746469" y="1737944"/>
            <a:ext cx="170634" cy="138527"/>
          </a:xfrm>
          <a:custGeom>
            <a:avLst/>
            <a:gdLst/>
            <a:ahLst/>
            <a:cxnLst/>
            <a:rect l="l" t="t" r="r" b="b"/>
            <a:pathLst>
              <a:path w="5947" h="4828" extrusionOk="0">
                <a:moveTo>
                  <a:pt x="4120" y="0"/>
                </a:moveTo>
                <a:lnTo>
                  <a:pt x="3990" y="19"/>
                </a:lnTo>
                <a:lnTo>
                  <a:pt x="3878" y="37"/>
                </a:lnTo>
                <a:lnTo>
                  <a:pt x="3747" y="56"/>
                </a:lnTo>
                <a:lnTo>
                  <a:pt x="3635" y="112"/>
                </a:lnTo>
                <a:lnTo>
                  <a:pt x="3542" y="149"/>
                </a:lnTo>
                <a:lnTo>
                  <a:pt x="3430" y="224"/>
                </a:lnTo>
                <a:lnTo>
                  <a:pt x="3337" y="280"/>
                </a:lnTo>
                <a:lnTo>
                  <a:pt x="3263" y="373"/>
                </a:lnTo>
                <a:lnTo>
                  <a:pt x="3169" y="447"/>
                </a:lnTo>
                <a:lnTo>
                  <a:pt x="3113" y="541"/>
                </a:lnTo>
                <a:lnTo>
                  <a:pt x="3039" y="653"/>
                </a:lnTo>
                <a:lnTo>
                  <a:pt x="3002" y="746"/>
                </a:lnTo>
                <a:lnTo>
                  <a:pt x="2946" y="858"/>
                </a:lnTo>
                <a:lnTo>
                  <a:pt x="2927" y="988"/>
                </a:lnTo>
                <a:lnTo>
                  <a:pt x="2908" y="1100"/>
                </a:lnTo>
                <a:lnTo>
                  <a:pt x="2908" y="1230"/>
                </a:lnTo>
                <a:lnTo>
                  <a:pt x="2908" y="1361"/>
                </a:lnTo>
                <a:lnTo>
                  <a:pt x="2927" y="1510"/>
                </a:lnTo>
                <a:lnTo>
                  <a:pt x="2554" y="1473"/>
                </a:lnTo>
                <a:lnTo>
                  <a:pt x="2200" y="1379"/>
                </a:lnTo>
                <a:lnTo>
                  <a:pt x="1846" y="1268"/>
                </a:lnTo>
                <a:lnTo>
                  <a:pt x="1529" y="1119"/>
                </a:lnTo>
                <a:lnTo>
                  <a:pt x="1212" y="951"/>
                </a:lnTo>
                <a:lnTo>
                  <a:pt x="914" y="727"/>
                </a:lnTo>
                <a:lnTo>
                  <a:pt x="653" y="485"/>
                </a:lnTo>
                <a:lnTo>
                  <a:pt x="411" y="224"/>
                </a:lnTo>
                <a:lnTo>
                  <a:pt x="355" y="373"/>
                </a:lnTo>
                <a:lnTo>
                  <a:pt x="299" y="522"/>
                </a:lnTo>
                <a:lnTo>
                  <a:pt x="262" y="671"/>
                </a:lnTo>
                <a:lnTo>
                  <a:pt x="262" y="839"/>
                </a:lnTo>
                <a:lnTo>
                  <a:pt x="262" y="1007"/>
                </a:lnTo>
                <a:lnTo>
                  <a:pt x="299" y="1156"/>
                </a:lnTo>
                <a:lnTo>
                  <a:pt x="336" y="1286"/>
                </a:lnTo>
                <a:lnTo>
                  <a:pt x="411" y="1435"/>
                </a:lnTo>
                <a:lnTo>
                  <a:pt x="485" y="1547"/>
                </a:lnTo>
                <a:lnTo>
                  <a:pt x="578" y="1659"/>
                </a:lnTo>
                <a:lnTo>
                  <a:pt x="672" y="1771"/>
                </a:lnTo>
                <a:lnTo>
                  <a:pt x="802" y="1864"/>
                </a:lnTo>
                <a:lnTo>
                  <a:pt x="653" y="1845"/>
                </a:lnTo>
                <a:lnTo>
                  <a:pt x="504" y="1808"/>
                </a:lnTo>
                <a:lnTo>
                  <a:pt x="373" y="1771"/>
                </a:lnTo>
                <a:lnTo>
                  <a:pt x="243" y="1696"/>
                </a:lnTo>
                <a:lnTo>
                  <a:pt x="243" y="1715"/>
                </a:lnTo>
                <a:lnTo>
                  <a:pt x="262" y="1939"/>
                </a:lnTo>
                <a:lnTo>
                  <a:pt x="317" y="2144"/>
                </a:lnTo>
                <a:lnTo>
                  <a:pt x="411" y="2330"/>
                </a:lnTo>
                <a:lnTo>
                  <a:pt x="522" y="2498"/>
                </a:lnTo>
                <a:lnTo>
                  <a:pt x="672" y="2647"/>
                </a:lnTo>
                <a:lnTo>
                  <a:pt x="839" y="2759"/>
                </a:lnTo>
                <a:lnTo>
                  <a:pt x="1026" y="2852"/>
                </a:lnTo>
                <a:lnTo>
                  <a:pt x="1231" y="2908"/>
                </a:lnTo>
                <a:lnTo>
                  <a:pt x="1063" y="2945"/>
                </a:lnTo>
                <a:lnTo>
                  <a:pt x="895" y="2945"/>
                </a:lnTo>
                <a:lnTo>
                  <a:pt x="672" y="2927"/>
                </a:lnTo>
                <a:lnTo>
                  <a:pt x="746" y="3113"/>
                </a:lnTo>
                <a:lnTo>
                  <a:pt x="839" y="3262"/>
                </a:lnTo>
                <a:lnTo>
                  <a:pt x="951" y="3411"/>
                </a:lnTo>
                <a:lnTo>
                  <a:pt x="1100" y="3542"/>
                </a:lnTo>
                <a:lnTo>
                  <a:pt x="1249" y="3635"/>
                </a:lnTo>
                <a:lnTo>
                  <a:pt x="1436" y="3709"/>
                </a:lnTo>
                <a:lnTo>
                  <a:pt x="1622" y="3765"/>
                </a:lnTo>
                <a:lnTo>
                  <a:pt x="1809" y="3784"/>
                </a:lnTo>
                <a:lnTo>
                  <a:pt x="1641" y="3896"/>
                </a:lnTo>
                <a:lnTo>
                  <a:pt x="1473" y="4008"/>
                </a:lnTo>
                <a:lnTo>
                  <a:pt x="1305" y="4082"/>
                </a:lnTo>
                <a:lnTo>
                  <a:pt x="1119" y="4157"/>
                </a:lnTo>
                <a:lnTo>
                  <a:pt x="914" y="4213"/>
                </a:lnTo>
                <a:lnTo>
                  <a:pt x="709" y="4269"/>
                </a:lnTo>
                <a:lnTo>
                  <a:pt x="504" y="4287"/>
                </a:lnTo>
                <a:lnTo>
                  <a:pt x="299" y="4306"/>
                </a:lnTo>
                <a:lnTo>
                  <a:pt x="1" y="4287"/>
                </a:lnTo>
                <a:lnTo>
                  <a:pt x="206" y="4399"/>
                </a:lnTo>
                <a:lnTo>
                  <a:pt x="429" y="4511"/>
                </a:lnTo>
                <a:lnTo>
                  <a:pt x="653" y="4604"/>
                </a:lnTo>
                <a:lnTo>
                  <a:pt x="877" y="4679"/>
                </a:lnTo>
                <a:lnTo>
                  <a:pt x="1119" y="4753"/>
                </a:lnTo>
                <a:lnTo>
                  <a:pt x="1361" y="4791"/>
                </a:lnTo>
                <a:lnTo>
                  <a:pt x="1622" y="4828"/>
                </a:lnTo>
                <a:lnTo>
                  <a:pt x="1883" y="4828"/>
                </a:lnTo>
                <a:lnTo>
                  <a:pt x="2275" y="4809"/>
                </a:lnTo>
                <a:lnTo>
                  <a:pt x="2666" y="4753"/>
                </a:lnTo>
                <a:lnTo>
                  <a:pt x="3020" y="4641"/>
                </a:lnTo>
                <a:lnTo>
                  <a:pt x="3356" y="4511"/>
                </a:lnTo>
                <a:lnTo>
                  <a:pt x="3673" y="4343"/>
                </a:lnTo>
                <a:lnTo>
                  <a:pt x="3952" y="4157"/>
                </a:lnTo>
                <a:lnTo>
                  <a:pt x="4213" y="3933"/>
                </a:lnTo>
                <a:lnTo>
                  <a:pt x="4437" y="3709"/>
                </a:lnTo>
                <a:lnTo>
                  <a:pt x="4661" y="3449"/>
                </a:lnTo>
                <a:lnTo>
                  <a:pt x="4828" y="3169"/>
                </a:lnTo>
                <a:lnTo>
                  <a:pt x="4977" y="2889"/>
                </a:lnTo>
                <a:lnTo>
                  <a:pt x="5108" y="2591"/>
                </a:lnTo>
                <a:lnTo>
                  <a:pt x="5201" y="2293"/>
                </a:lnTo>
                <a:lnTo>
                  <a:pt x="5276" y="1976"/>
                </a:lnTo>
                <a:lnTo>
                  <a:pt x="5332" y="1678"/>
                </a:lnTo>
                <a:lnTo>
                  <a:pt x="5332" y="1361"/>
                </a:lnTo>
                <a:lnTo>
                  <a:pt x="5332" y="1212"/>
                </a:lnTo>
                <a:lnTo>
                  <a:pt x="5499" y="1063"/>
                </a:lnTo>
                <a:lnTo>
                  <a:pt x="5667" y="913"/>
                </a:lnTo>
                <a:lnTo>
                  <a:pt x="5816" y="764"/>
                </a:lnTo>
                <a:lnTo>
                  <a:pt x="5947" y="578"/>
                </a:lnTo>
                <a:lnTo>
                  <a:pt x="5779" y="653"/>
                </a:lnTo>
                <a:lnTo>
                  <a:pt x="5611" y="708"/>
                </a:lnTo>
                <a:lnTo>
                  <a:pt x="5425" y="746"/>
                </a:lnTo>
                <a:lnTo>
                  <a:pt x="5238" y="764"/>
                </a:lnTo>
                <a:lnTo>
                  <a:pt x="5238" y="764"/>
                </a:lnTo>
                <a:lnTo>
                  <a:pt x="5425" y="634"/>
                </a:lnTo>
                <a:lnTo>
                  <a:pt x="5574" y="485"/>
                </a:lnTo>
                <a:lnTo>
                  <a:pt x="5686" y="298"/>
                </a:lnTo>
                <a:lnTo>
                  <a:pt x="5779" y="93"/>
                </a:lnTo>
                <a:lnTo>
                  <a:pt x="5779" y="93"/>
                </a:lnTo>
                <a:lnTo>
                  <a:pt x="5593" y="187"/>
                </a:lnTo>
                <a:lnTo>
                  <a:pt x="5406" y="280"/>
                </a:lnTo>
                <a:lnTo>
                  <a:pt x="5201" y="336"/>
                </a:lnTo>
                <a:lnTo>
                  <a:pt x="5015" y="392"/>
                </a:lnTo>
                <a:lnTo>
                  <a:pt x="4921" y="298"/>
                </a:lnTo>
                <a:lnTo>
                  <a:pt x="4828" y="224"/>
                </a:lnTo>
                <a:lnTo>
                  <a:pt x="4716" y="168"/>
                </a:lnTo>
                <a:lnTo>
                  <a:pt x="4605" y="112"/>
                </a:lnTo>
                <a:lnTo>
                  <a:pt x="4493" y="75"/>
                </a:lnTo>
                <a:lnTo>
                  <a:pt x="4381" y="37"/>
                </a:lnTo>
                <a:lnTo>
                  <a:pt x="4250" y="19"/>
                </a:lnTo>
                <a:lnTo>
                  <a:pt x="412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3" name="Google Shape;523;g2b975a0ff47_0_15897"/>
          <p:cNvSpPr/>
          <p:nvPr/>
        </p:nvSpPr>
        <p:spPr>
          <a:xfrm>
            <a:off x="4317019" y="1737944"/>
            <a:ext cx="191494" cy="170634"/>
          </a:xfrm>
          <a:custGeom>
            <a:avLst/>
            <a:gdLst/>
            <a:ahLst/>
            <a:cxnLst/>
            <a:rect l="l" t="t" r="r" b="b"/>
            <a:pathLst>
              <a:path w="6674" h="5947" extrusionOk="0">
                <a:moveTo>
                  <a:pt x="3337" y="0"/>
                </a:moveTo>
                <a:lnTo>
                  <a:pt x="3263" y="19"/>
                </a:lnTo>
                <a:lnTo>
                  <a:pt x="3188" y="37"/>
                </a:lnTo>
                <a:lnTo>
                  <a:pt x="3132" y="75"/>
                </a:lnTo>
                <a:lnTo>
                  <a:pt x="3076" y="112"/>
                </a:lnTo>
                <a:lnTo>
                  <a:pt x="3039" y="168"/>
                </a:lnTo>
                <a:lnTo>
                  <a:pt x="3002" y="242"/>
                </a:lnTo>
                <a:lnTo>
                  <a:pt x="2983" y="298"/>
                </a:lnTo>
                <a:lnTo>
                  <a:pt x="2965" y="373"/>
                </a:lnTo>
                <a:lnTo>
                  <a:pt x="2965" y="578"/>
                </a:lnTo>
                <a:lnTo>
                  <a:pt x="2722" y="615"/>
                </a:lnTo>
                <a:lnTo>
                  <a:pt x="2461" y="671"/>
                </a:lnTo>
                <a:lnTo>
                  <a:pt x="2219" y="746"/>
                </a:lnTo>
                <a:lnTo>
                  <a:pt x="1977" y="839"/>
                </a:lnTo>
                <a:lnTo>
                  <a:pt x="1753" y="951"/>
                </a:lnTo>
                <a:lnTo>
                  <a:pt x="1529" y="1081"/>
                </a:lnTo>
                <a:lnTo>
                  <a:pt x="1306" y="1230"/>
                </a:lnTo>
                <a:lnTo>
                  <a:pt x="1101" y="1379"/>
                </a:lnTo>
                <a:lnTo>
                  <a:pt x="914" y="1566"/>
                </a:lnTo>
                <a:lnTo>
                  <a:pt x="728" y="1752"/>
                </a:lnTo>
                <a:lnTo>
                  <a:pt x="560" y="1976"/>
                </a:lnTo>
                <a:lnTo>
                  <a:pt x="411" y="2200"/>
                </a:lnTo>
                <a:lnTo>
                  <a:pt x="280" y="2442"/>
                </a:lnTo>
                <a:lnTo>
                  <a:pt x="169" y="2703"/>
                </a:lnTo>
                <a:lnTo>
                  <a:pt x="75" y="2983"/>
                </a:lnTo>
                <a:lnTo>
                  <a:pt x="1" y="3262"/>
                </a:lnTo>
                <a:lnTo>
                  <a:pt x="1" y="3299"/>
                </a:lnTo>
                <a:lnTo>
                  <a:pt x="1" y="3355"/>
                </a:lnTo>
                <a:lnTo>
                  <a:pt x="38" y="3393"/>
                </a:lnTo>
                <a:lnTo>
                  <a:pt x="57" y="3411"/>
                </a:lnTo>
                <a:lnTo>
                  <a:pt x="94" y="3430"/>
                </a:lnTo>
                <a:lnTo>
                  <a:pt x="131" y="3449"/>
                </a:lnTo>
                <a:lnTo>
                  <a:pt x="169" y="3430"/>
                </a:lnTo>
                <a:lnTo>
                  <a:pt x="224" y="3393"/>
                </a:lnTo>
                <a:lnTo>
                  <a:pt x="336" y="3281"/>
                </a:lnTo>
                <a:lnTo>
                  <a:pt x="448" y="3188"/>
                </a:lnTo>
                <a:lnTo>
                  <a:pt x="560" y="3113"/>
                </a:lnTo>
                <a:lnTo>
                  <a:pt x="672" y="3057"/>
                </a:lnTo>
                <a:lnTo>
                  <a:pt x="802" y="3001"/>
                </a:lnTo>
                <a:lnTo>
                  <a:pt x="914" y="2983"/>
                </a:lnTo>
                <a:lnTo>
                  <a:pt x="1026" y="2964"/>
                </a:lnTo>
                <a:lnTo>
                  <a:pt x="1138" y="2983"/>
                </a:lnTo>
                <a:lnTo>
                  <a:pt x="1268" y="3020"/>
                </a:lnTo>
                <a:lnTo>
                  <a:pt x="1380" y="3057"/>
                </a:lnTo>
                <a:lnTo>
                  <a:pt x="1492" y="3132"/>
                </a:lnTo>
                <a:lnTo>
                  <a:pt x="1604" y="3225"/>
                </a:lnTo>
                <a:lnTo>
                  <a:pt x="1716" y="3355"/>
                </a:lnTo>
                <a:lnTo>
                  <a:pt x="1827" y="3486"/>
                </a:lnTo>
                <a:lnTo>
                  <a:pt x="1958" y="3635"/>
                </a:lnTo>
                <a:lnTo>
                  <a:pt x="2051" y="3821"/>
                </a:lnTo>
                <a:lnTo>
                  <a:pt x="2107" y="3896"/>
                </a:lnTo>
                <a:lnTo>
                  <a:pt x="2182" y="3896"/>
                </a:lnTo>
                <a:lnTo>
                  <a:pt x="2238" y="3877"/>
                </a:lnTo>
                <a:lnTo>
                  <a:pt x="2293" y="3821"/>
                </a:lnTo>
                <a:lnTo>
                  <a:pt x="2480" y="3523"/>
                </a:lnTo>
                <a:lnTo>
                  <a:pt x="2592" y="3374"/>
                </a:lnTo>
                <a:lnTo>
                  <a:pt x="2704" y="3243"/>
                </a:lnTo>
                <a:lnTo>
                  <a:pt x="2834" y="3132"/>
                </a:lnTo>
                <a:lnTo>
                  <a:pt x="2983" y="3057"/>
                </a:lnTo>
                <a:lnTo>
                  <a:pt x="3151" y="3001"/>
                </a:lnTo>
                <a:lnTo>
                  <a:pt x="3337" y="2983"/>
                </a:lnTo>
                <a:lnTo>
                  <a:pt x="3468" y="2983"/>
                </a:lnTo>
                <a:lnTo>
                  <a:pt x="3580" y="3020"/>
                </a:lnTo>
                <a:lnTo>
                  <a:pt x="3691" y="3057"/>
                </a:lnTo>
                <a:lnTo>
                  <a:pt x="3785" y="3094"/>
                </a:lnTo>
                <a:lnTo>
                  <a:pt x="3971" y="3225"/>
                </a:lnTo>
                <a:lnTo>
                  <a:pt x="4102" y="3374"/>
                </a:lnTo>
                <a:lnTo>
                  <a:pt x="4232" y="3542"/>
                </a:lnTo>
                <a:lnTo>
                  <a:pt x="4307" y="3672"/>
                </a:lnTo>
                <a:lnTo>
                  <a:pt x="4400" y="3821"/>
                </a:lnTo>
                <a:lnTo>
                  <a:pt x="4437" y="3877"/>
                </a:lnTo>
                <a:lnTo>
                  <a:pt x="4512" y="3896"/>
                </a:lnTo>
                <a:lnTo>
                  <a:pt x="4568" y="3896"/>
                </a:lnTo>
                <a:lnTo>
                  <a:pt x="4623" y="3821"/>
                </a:lnTo>
                <a:lnTo>
                  <a:pt x="4735" y="3635"/>
                </a:lnTo>
                <a:lnTo>
                  <a:pt x="4847" y="3486"/>
                </a:lnTo>
                <a:lnTo>
                  <a:pt x="4959" y="3355"/>
                </a:lnTo>
                <a:lnTo>
                  <a:pt x="5071" y="3225"/>
                </a:lnTo>
                <a:lnTo>
                  <a:pt x="5183" y="3132"/>
                </a:lnTo>
                <a:lnTo>
                  <a:pt x="5313" y="3076"/>
                </a:lnTo>
                <a:lnTo>
                  <a:pt x="5425" y="3020"/>
                </a:lnTo>
                <a:lnTo>
                  <a:pt x="5537" y="2983"/>
                </a:lnTo>
                <a:lnTo>
                  <a:pt x="5779" y="2983"/>
                </a:lnTo>
                <a:lnTo>
                  <a:pt x="5891" y="3001"/>
                </a:lnTo>
                <a:lnTo>
                  <a:pt x="6003" y="3057"/>
                </a:lnTo>
                <a:lnTo>
                  <a:pt x="6115" y="3113"/>
                </a:lnTo>
                <a:lnTo>
                  <a:pt x="6226" y="3188"/>
                </a:lnTo>
                <a:lnTo>
                  <a:pt x="6357" y="3281"/>
                </a:lnTo>
                <a:lnTo>
                  <a:pt x="6469" y="3393"/>
                </a:lnTo>
                <a:lnTo>
                  <a:pt x="6506" y="3430"/>
                </a:lnTo>
                <a:lnTo>
                  <a:pt x="6543" y="3449"/>
                </a:lnTo>
                <a:lnTo>
                  <a:pt x="6581" y="3430"/>
                </a:lnTo>
                <a:lnTo>
                  <a:pt x="6618" y="3411"/>
                </a:lnTo>
                <a:lnTo>
                  <a:pt x="6655" y="3393"/>
                </a:lnTo>
                <a:lnTo>
                  <a:pt x="6674" y="3355"/>
                </a:lnTo>
                <a:lnTo>
                  <a:pt x="6674" y="3299"/>
                </a:lnTo>
                <a:lnTo>
                  <a:pt x="6674" y="3262"/>
                </a:lnTo>
                <a:lnTo>
                  <a:pt x="6599" y="2983"/>
                </a:lnTo>
                <a:lnTo>
                  <a:pt x="6506" y="2703"/>
                </a:lnTo>
                <a:lnTo>
                  <a:pt x="6394" y="2442"/>
                </a:lnTo>
                <a:lnTo>
                  <a:pt x="6264" y="2200"/>
                </a:lnTo>
                <a:lnTo>
                  <a:pt x="6115" y="1976"/>
                </a:lnTo>
                <a:lnTo>
                  <a:pt x="5947" y="1752"/>
                </a:lnTo>
                <a:lnTo>
                  <a:pt x="5779" y="1566"/>
                </a:lnTo>
                <a:lnTo>
                  <a:pt x="5574" y="1379"/>
                </a:lnTo>
                <a:lnTo>
                  <a:pt x="5369" y="1230"/>
                </a:lnTo>
                <a:lnTo>
                  <a:pt x="5164" y="1081"/>
                </a:lnTo>
                <a:lnTo>
                  <a:pt x="4940" y="951"/>
                </a:lnTo>
                <a:lnTo>
                  <a:pt x="4698" y="839"/>
                </a:lnTo>
                <a:lnTo>
                  <a:pt x="4456" y="746"/>
                </a:lnTo>
                <a:lnTo>
                  <a:pt x="4213" y="671"/>
                </a:lnTo>
                <a:lnTo>
                  <a:pt x="3971" y="615"/>
                </a:lnTo>
                <a:lnTo>
                  <a:pt x="3710" y="578"/>
                </a:lnTo>
                <a:lnTo>
                  <a:pt x="3710" y="373"/>
                </a:lnTo>
                <a:lnTo>
                  <a:pt x="3710" y="298"/>
                </a:lnTo>
                <a:lnTo>
                  <a:pt x="3691" y="242"/>
                </a:lnTo>
                <a:lnTo>
                  <a:pt x="3654" y="168"/>
                </a:lnTo>
                <a:lnTo>
                  <a:pt x="3598" y="112"/>
                </a:lnTo>
                <a:lnTo>
                  <a:pt x="3542" y="75"/>
                </a:lnTo>
                <a:lnTo>
                  <a:pt x="3486" y="37"/>
                </a:lnTo>
                <a:lnTo>
                  <a:pt x="3412" y="19"/>
                </a:lnTo>
                <a:lnTo>
                  <a:pt x="3337" y="0"/>
                </a:lnTo>
                <a:close/>
                <a:moveTo>
                  <a:pt x="3244" y="3355"/>
                </a:moveTo>
                <a:lnTo>
                  <a:pt x="3151" y="3393"/>
                </a:lnTo>
                <a:lnTo>
                  <a:pt x="3058" y="3430"/>
                </a:lnTo>
                <a:lnTo>
                  <a:pt x="2965" y="3504"/>
                </a:lnTo>
                <a:lnTo>
                  <a:pt x="2965" y="5014"/>
                </a:lnTo>
                <a:lnTo>
                  <a:pt x="2946" y="5089"/>
                </a:lnTo>
                <a:lnTo>
                  <a:pt x="2909" y="5145"/>
                </a:lnTo>
                <a:lnTo>
                  <a:pt x="2853" y="5182"/>
                </a:lnTo>
                <a:lnTo>
                  <a:pt x="2778" y="5201"/>
                </a:lnTo>
                <a:lnTo>
                  <a:pt x="2722" y="5201"/>
                </a:lnTo>
                <a:lnTo>
                  <a:pt x="2666" y="5163"/>
                </a:lnTo>
                <a:lnTo>
                  <a:pt x="2629" y="5126"/>
                </a:lnTo>
                <a:lnTo>
                  <a:pt x="2610" y="5089"/>
                </a:lnTo>
                <a:lnTo>
                  <a:pt x="2573" y="5014"/>
                </a:lnTo>
                <a:lnTo>
                  <a:pt x="2536" y="4958"/>
                </a:lnTo>
                <a:lnTo>
                  <a:pt x="2480" y="4902"/>
                </a:lnTo>
                <a:lnTo>
                  <a:pt x="2424" y="4865"/>
                </a:lnTo>
                <a:lnTo>
                  <a:pt x="2349" y="4847"/>
                </a:lnTo>
                <a:lnTo>
                  <a:pt x="2275" y="4828"/>
                </a:lnTo>
                <a:lnTo>
                  <a:pt x="2200" y="4828"/>
                </a:lnTo>
                <a:lnTo>
                  <a:pt x="2144" y="4847"/>
                </a:lnTo>
                <a:lnTo>
                  <a:pt x="2070" y="4884"/>
                </a:lnTo>
                <a:lnTo>
                  <a:pt x="2014" y="4921"/>
                </a:lnTo>
                <a:lnTo>
                  <a:pt x="1958" y="4977"/>
                </a:lnTo>
                <a:lnTo>
                  <a:pt x="1921" y="5052"/>
                </a:lnTo>
                <a:lnTo>
                  <a:pt x="1902" y="5107"/>
                </a:lnTo>
                <a:lnTo>
                  <a:pt x="1883" y="5182"/>
                </a:lnTo>
                <a:lnTo>
                  <a:pt x="1883" y="5257"/>
                </a:lnTo>
                <a:lnTo>
                  <a:pt x="1902" y="5331"/>
                </a:lnTo>
                <a:lnTo>
                  <a:pt x="1977" y="5462"/>
                </a:lnTo>
                <a:lnTo>
                  <a:pt x="2051" y="5573"/>
                </a:lnTo>
                <a:lnTo>
                  <a:pt x="2144" y="5685"/>
                </a:lnTo>
                <a:lnTo>
                  <a:pt x="2256" y="5779"/>
                </a:lnTo>
                <a:lnTo>
                  <a:pt x="2368" y="5853"/>
                </a:lnTo>
                <a:lnTo>
                  <a:pt x="2499" y="5909"/>
                </a:lnTo>
                <a:lnTo>
                  <a:pt x="2648" y="5928"/>
                </a:lnTo>
                <a:lnTo>
                  <a:pt x="2778" y="5946"/>
                </a:lnTo>
                <a:lnTo>
                  <a:pt x="2965" y="5928"/>
                </a:lnTo>
                <a:lnTo>
                  <a:pt x="3151" y="5872"/>
                </a:lnTo>
                <a:lnTo>
                  <a:pt x="3300" y="5779"/>
                </a:lnTo>
                <a:lnTo>
                  <a:pt x="3431" y="5667"/>
                </a:lnTo>
                <a:lnTo>
                  <a:pt x="3561" y="5536"/>
                </a:lnTo>
                <a:lnTo>
                  <a:pt x="3636" y="5387"/>
                </a:lnTo>
                <a:lnTo>
                  <a:pt x="3691" y="5201"/>
                </a:lnTo>
                <a:lnTo>
                  <a:pt x="3710" y="5014"/>
                </a:lnTo>
                <a:lnTo>
                  <a:pt x="3710" y="3504"/>
                </a:lnTo>
                <a:lnTo>
                  <a:pt x="3636" y="3449"/>
                </a:lnTo>
                <a:lnTo>
                  <a:pt x="3542" y="3393"/>
                </a:lnTo>
                <a:lnTo>
                  <a:pt x="3449" y="335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4" name="Google Shape;524;g2b975a0ff47_0_15897"/>
          <p:cNvSpPr/>
          <p:nvPr/>
        </p:nvSpPr>
        <p:spPr>
          <a:xfrm>
            <a:off x="3914307" y="1737944"/>
            <a:ext cx="159961" cy="149230"/>
          </a:xfrm>
          <a:custGeom>
            <a:avLst/>
            <a:gdLst/>
            <a:ahLst/>
            <a:cxnLst/>
            <a:rect l="l" t="t" r="r" b="b"/>
            <a:pathLst>
              <a:path w="5575" h="5201" extrusionOk="0">
                <a:moveTo>
                  <a:pt x="2778" y="0"/>
                </a:moveTo>
                <a:lnTo>
                  <a:pt x="2741" y="19"/>
                </a:lnTo>
                <a:lnTo>
                  <a:pt x="57" y="1044"/>
                </a:lnTo>
                <a:lnTo>
                  <a:pt x="20" y="1063"/>
                </a:lnTo>
                <a:lnTo>
                  <a:pt x="1" y="1119"/>
                </a:lnTo>
                <a:lnTo>
                  <a:pt x="1" y="1305"/>
                </a:lnTo>
                <a:lnTo>
                  <a:pt x="1" y="1342"/>
                </a:lnTo>
                <a:lnTo>
                  <a:pt x="20" y="1379"/>
                </a:lnTo>
                <a:lnTo>
                  <a:pt x="57" y="1398"/>
                </a:lnTo>
                <a:lnTo>
                  <a:pt x="374" y="1398"/>
                </a:lnTo>
                <a:lnTo>
                  <a:pt x="374" y="1547"/>
                </a:lnTo>
                <a:lnTo>
                  <a:pt x="374" y="1585"/>
                </a:lnTo>
                <a:lnTo>
                  <a:pt x="411" y="1640"/>
                </a:lnTo>
                <a:lnTo>
                  <a:pt x="448" y="1659"/>
                </a:lnTo>
                <a:lnTo>
                  <a:pt x="504" y="1678"/>
                </a:lnTo>
                <a:lnTo>
                  <a:pt x="5052" y="1678"/>
                </a:lnTo>
                <a:lnTo>
                  <a:pt x="5108" y="1659"/>
                </a:lnTo>
                <a:lnTo>
                  <a:pt x="5146" y="1640"/>
                </a:lnTo>
                <a:lnTo>
                  <a:pt x="5183" y="1585"/>
                </a:lnTo>
                <a:lnTo>
                  <a:pt x="5202" y="1547"/>
                </a:lnTo>
                <a:lnTo>
                  <a:pt x="5202" y="1398"/>
                </a:lnTo>
                <a:lnTo>
                  <a:pt x="5500" y="1398"/>
                </a:lnTo>
                <a:lnTo>
                  <a:pt x="5537" y="1379"/>
                </a:lnTo>
                <a:lnTo>
                  <a:pt x="5556" y="1342"/>
                </a:lnTo>
                <a:lnTo>
                  <a:pt x="5574" y="1305"/>
                </a:lnTo>
                <a:lnTo>
                  <a:pt x="5574" y="1119"/>
                </a:lnTo>
                <a:lnTo>
                  <a:pt x="5556" y="1063"/>
                </a:lnTo>
                <a:lnTo>
                  <a:pt x="5500" y="1044"/>
                </a:lnTo>
                <a:lnTo>
                  <a:pt x="2816" y="19"/>
                </a:lnTo>
                <a:lnTo>
                  <a:pt x="2778" y="0"/>
                </a:lnTo>
                <a:close/>
                <a:moveTo>
                  <a:pt x="933" y="1864"/>
                </a:moveTo>
                <a:lnTo>
                  <a:pt x="933" y="4082"/>
                </a:lnTo>
                <a:lnTo>
                  <a:pt x="504" y="4082"/>
                </a:lnTo>
                <a:lnTo>
                  <a:pt x="448" y="4101"/>
                </a:lnTo>
                <a:lnTo>
                  <a:pt x="411" y="4138"/>
                </a:lnTo>
                <a:lnTo>
                  <a:pt x="374" y="4175"/>
                </a:lnTo>
                <a:lnTo>
                  <a:pt x="374" y="4231"/>
                </a:lnTo>
                <a:lnTo>
                  <a:pt x="374" y="4455"/>
                </a:lnTo>
                <a:lnTo>
                  <a:pt x="5202" y="4455"/>
                </a:lnTo>
                <a:lnTo>
                  <a:pt x="5202" y="4231"/>
                </a:lnTo>
                <a:lnTo>
                  <a:pt x="5183" y="4175"/>
                </a:lnTo>
                <a:lnTo>
                  <a:pt x="5146" y="4138"/>
                </a:lnTo>
                <a:lnTo>
                  <a:pt x="5108" y="4101"/>
                </a:lnTo>
                <a:lnTo>
                  <a:pt x="5052" y="4082"/>
                </a:lnTo>
                <a:lnTo>
                  <a:pt x="4642" y="4082"/>
                </a:lnTo>
                <a:lnTo>
                  <a:pt x="4642" y="1864"/>
                </a:lnTo>
                <a:lnTo>
                  <a:pt x="3897" y="1864"/>
                </a:lnTo>
                <a:lnTo>
                  <a:pt x="3897" y="4082"/>
                </a:lnTo>
                <a:lnTo>
                  <a:pt x="3151" y="4082"/>
                </a:lnTo>
                <a:lnTo>
                  <a:pt x="3151" y="1864"/>
                </a:lnTo>
                <a:lnTo>
                  <a:pt x="2406" y="1864"/>
                </a:lnTo>
                <a:lnTo>
                  <a:pt x="2406" y="4082"/>
                </a:lnTo>
                <a:lnTo>
                  <a:pt x="1660" y="4082"/>
                </a:lnTo>
                <a:lnTo>
                  <a:pt x="1660" y="1864"/>
                </a:lnTo>
                <a:close/>
                <a:moveTo>
                  <a:pt x="281" y="4641"/>
                </a:moveTo>
                <a:lnTo>
                  <a:pt x="225" y="4660"/>
                </a:lnTo>
                <a:lnTo>
                  <a:pt x="169" y="4660"/>
                </a:lnTo>
                <a:lnTo>
                  <a:pt x="76" y="4735"/>
                </a:lnTo>
                <a:lnTo>
                  <a:pt x="20" y="4809"/>
                </a:lnTo>
                <a:lnTo>
                  <a:pt x="1" y="4865"/>
                </a:lnTo>
                <a:lnTo>
                  <a:pt x="1" y="4921"/>
                </a:lnTo>
                <a:lnTo>
                  <a:pt x="1" y="5107"/>
                </a:lnTo>
                <a:lnTo>
                  <a:pt x="1" y="5145"/>
                </a:lnTo>
                <a:lnTo>
                  <a:pt x="20" y="5182"/>
                </a:lnTo>
                <a:lnTo>
                  <a:pt x="57" y="5201"/>
                </a:lnTo>
                <a:lnTo>
                  <a:pt x="5500" y="5201"/>
                </a:lnTo>
                <a:lnTo>
                  <a:pt x="5537" y="5182"/>
                </a:lnTo>
                <a:lnTo>
                  <a:pt x="5556" y="5145"/>
                </a:lnTo>
                <a:lnTo>
                  <a:pt x="5574" y="5107"/>
                </a:lnTo>
                <a:lnTo>
                  <a:pt x="5574" y="4921"/>
                </a:lnTo>
                <a:lnTo>
                  <a:pt x="5556" y="4865"/>
                </a:lnTo>
                <a:lnTo>
                  <a:pt x="5537" y="4809"/>
                </a:lnTo>
                <a:lnTo>
                  <a:pt x="5481" y="4735"/>
                </a:lnTo>
                <a:lnTo>
                  <a:pt x="5388" y="4660"/>
                </a:lnTo>
                <a:lnTo>
                  <a:pt x="5351" y="4660"/>
                </a:lnTo>
                <a:lnTo>
                  <a:pt x="5295" y="464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5" name="Google Shape;525;g2b975a0ff47_0_15897"/>
          <p:cNvSpPr/>
          <p:nvPr/>
        </p:nvSpPr>
        <p:spPr>
          <a:xfrm>
            <a:off x="9083184" y="1320800"/>
            <a:ext cx="212870" cy="14923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6" name="Google Shape;526;g2b975a0ff47_0_15897"/>
          <p:cNvSpPr/>
          <p:nvPr/>
        </p:nvSpPr>
        <p:spPr>
          <a:xfrm>
            <a:off x="8678321" y="1320800"/>
            <a:ext cx="149258" cy="170634"/>
          </a:xfrm>
          <a:custGeom>
            <a:avLst/>
            <a:gdLst/>
            <a:ahLst/>
            <a:cxnLst/>
            <a:rect l="l" t="t" r="r" b="b"/>
            <a:pathLst>
              <a:path w="5202" h="5947" extrusionOk="0">
                <a:moveTo>
                  <a:pt x="3710" y="1920"/>
                </a:moveTo>
                <a:lnTo>
                  <a:pt x="3710" y="2050"/>
                </a:lnTo>
                <a:lnTo>
                  <a:pt x="3673" y="2069"/>
                </a:lnTo>
                <a:lnTo>
                  <a:pt x="3635" y="2106"/>
                </a:lnTo>
                <a:lnTo>
                  <a:pt x="3561" y="2330"/>
                </a:lnTo>
                <a:lnTo>
                  <a:pt x="3524" y="2423"/>
                </a:lnTo>
                <a:lnTo>
                  <a:pt x="3449" y="2498"/>
                </a:lnTo>
                <a:lnTo>
                  <a:pt x="3393" y="2535"/>
                </a:lnTo>
                <a:lnTo>
                  <a:pt x="3300" y="2572"/>
                </a:lnTo>
                <a:lnTo>
                  <a:pt x="3207" y="2610"/>
                </a:lnTo>
                <a:lnTo>
                  <a:pt x="3095" y="2610"/>
                </a:lnTo>
                <a:lnTo>
                  <a:pt x="2983" y="2572"/>
                </a:lnTo>
                <a:lnTo>
                  <a:pt x="2890" y="2498"/>
                </a:lnTo>
                <a:lnTo>
                  <a:pt x="2834" y="2460"/>
                </a:lnTo>
                <a:lnTo>
                  <a:pt x="2778" y="2386"/>
                </a:lnTo>
                <a:lnTo>
                  <a:pt x="2741" y="2311"/>
                </a:lnTo>
                <a:lnTo>
                  <a:pt x="2703" y="2218"/>
                </a:lnTo>
                <a:lnTo>
                  <a:pt x="2685" y="2181"/>
                </a:lnTo>
                <a:lnTo>
                  <a:pt x="2666" y="2162"/>
                </a:lnTo>
                <a:lnTo>
                  <a:pt x="2592" y="2144"/>
                </a:lnTo>
                <a:lnTo>
                  <a:pt x="2536" y="2162"/>
                </a:lnTo>
                <a:lnTo>
                  <a:pt x="2517" y="2181"/>
                </a:lnTo>
                <a:lnTo>
                  <a:pt x="2498" y="2218"/>
                </a:lnTo>
                <a:lnTo>
                  <a:pt x="2442" y="2311"/>
                </a:lnTo>
                <a:lnTo>
                  <a:pt x="2405" y="2405"/>
                </a:lnTo>
                <a:lnTo>
                  <a:pt x="2349" y="2460"/>
                </a:lnTo>
                <a:lnTo>
                  <a:pt x="2312" y="2516"/>
                </a:lnTo>
                <a:lnTo>
                  <a:pt x="2256" y="2554"/>
                </a:lnTo>
                <a:lnTo>
                  <a:pt x="2200" y="2591"/>
                </a:lnTo>
                <a:lnTo>
                  <a:pt x="2088" y="2610"/>
                </a:lnTo>
                <a:lnTo>
                  <a:pt x="1976" y="2610"/>
                </a:lnTo>
                <a:lnTo>
                  <a:pt x="1883" y="2572"/>
                </a:lnTo>
                <a:lnTo>
                  <a:pt x="1790" y="2535"/>
                </a:lnTo>
                <a:lnTo>
                  <a:pt x="1753" y="2498"/>
                </a:lnTo>
                <a:lnTo>
                  <a:pt x="1678" y="2423"/>
                </a:lnTo>
                <a:lnTo>
                  <a:pt x="1622" y="2330"/>
                </a:lnTo>
                <a:lnTo>
                  <a:pt x="1566" y="2106"/>
                </a:lnTo>
                <a:lnTo>
                  <a:pt x="1510" y="2069"/>
                </a:lnTo>
                <a:lnTo>
                  <a:pt x="1492" y="2050"/>
                </a:lnTo>
                <a:lnTo>
                  <a:pt x="1492" y="1920"/>
                </a:lnTo>
                <a:lnTo>
                  <a:pt x="2014" y="1976"/>
                </a:lnTo>
                <a:lnTo>
                  <a:pt x="2592" y="1994"/>
                </a:lnTo>
                <a:lnTo>
                  <a:pt x="3188" y="1976"/>
                </a:lnTo>
                <a:lnTo>
                  <a:pt x="3710" y="1920"/>
                </a:lnTo>
                <a:close/>
                <a:moveTo>
                  <a:pt x="1566" y="3355"/>
                </a:moveTo>
                <a:lnTo>
                  <a:pt x="2126" y="3728"/>
                </a:lnTo>
                <a:lnTo>
                  <a:pt x="2405" y="4194"/>
                </a:lnTo>
                <a:lnTo>
                  <a:pt x="2032" y="5573"/>
                </a:lnTo>
                <a:lnTo>
                  <a:pt x="1566" y="3355"/>
                </a:lnTo>
                <a:close/>
                <a:moveTo>
                  <a:pt x="3635" y="3355"/>
                </a:moveTo>
                <a:lnTo>
                  <a:pt x="3151" y="5573"/>
                </a:lnTo>
                <a:lnTo>
                  <a:pt x="2778" y="4194"/>
                </a:lnTo>
                <a:lnTo>
                  <a:pt x="3058" y="3728"/>
                </a:lnTo>
                <a:lnTo>
                  <a:pt x="3635" y="3355"/>
                </a:lnTo>
                <a:close/>
                <a:moveTo>
                  <a:pt x="1995" y="0"/>
                </a:moveTo>
                <a:lnTo>
                  <a:pt x="1865" y="19"/>
                </a:lnTo>
                <a:lnTo>
                  <a:pt x="1753" y="56"/>
                </a:lnTo>
                <a:lnTo>
                  <a:pt x="1697" y="93"/>
                </a:lnTo>
                <a:lnTo>
                  <a:pt x="1660" y="149"/>
                </a:lnTo>
                <a:lnTo>
                  <a:pt x="1529" y="317"/>
                </a:lnTo>
                <a:lnTo>
                  <a:pt x="1399" y="559"/>
                </a:lnTo>
                <a:lnTo>
                  <a:pt x="1287" y="820"/>
                </a:lnTo>
                <a:lnTo>
                  <a:pt x="1175" y="1100"/>
                </a:lnTo>
                <a:lnTo>
                  <a:pt x="839" y="1193"/>
                </a:lnTo>
                <a:lnTo>
                  <a:pt x="597" y="1268"/>
                </a:lnTo>
                <a:lnTo>
                  <a:pt x="504" y="1323"/>
                </a:lnTo>
                <a:lnTo>
                  <a:pt x="429" y="1379"/>
                </a:lnTo>
                <a:lnTo>
                  <a:pt x="392" y="1435"/>
                </a:lnTo>
                <a:lnTo>
                  <a:pt x="373" y="1491"/>
                </a:lnTo>
                <a:lnTo>
                  <a:pt x="392" y="1547"/>
                </a:lnTo>
                <a:lnTo>
                  <a:pt x="429" y="1603"/>
                </a:lnTo>
                <a:lnTo>
                  <a:pt x="485" y="1640"/>
                </a:lnTo>
                <a:lnTo>
                  <a:pt x="578" y="1696"/>
                </a:lnTo>
                <a:lnTo>
                  <a:pt x="802" y="1789"/>
                </a:lnTo>
                <a:lnTo>
                  <a:pt x="1119" y="1864"/>
                </a:lnTo>
                <a:lnTo>
                  <a:pt x="1119" y="2069"/>
                </a:lnTo>
                <a:lnTo>
                  <a:pt x="1175" y="2255"/>
                </a:lnTo>
                <a:lnTo>
                  <a:pt x="1231" y="2442"/>
                </a:lnTo>
                <a:lnTo>
                  <a:pt x="1324" y="2610"/>
                </a:lnTo>
                <a:lnTo>
                  <a:pt x="597" y="2610"/>
                </a:lnTo>
                <a:lnTo>
                  <a:pt x="560" y="2628"/>
                </a:lnTo>
                <a:lnTo>
                  <a:pt x="504" y="2684"/>
                </a:lnTo>
                <a:lnTo>
                  <a:pt x="467" y="2777"/>
                </a:lnTo>
                <a:lnTo>
                  <a:pt x="467" y="2815"/>
                </a:lnTo>
                <a:lnTo>
                  <a:pt x="485" y="2871"/>
                </a:lnTo>
                <a:lnTo>
                  <a:pt x="784" y="3560"/>
                </a:lnTo>
                <a:lnTo>
                  <a:pt x="616" y="3672"/>
                </a:lnTo>
                <a:lnTo>
                  <a:pt x="467" y="3803"/>
                </a:lnTo>
                <a:lnTo>
                  <a:pt x="336" y="3952"/>
                </a:lnTo>
                <a:lnTo>
                  <a:pt x="224" y="4119"/>
                </a:lnTo>
                <a:lnTo>
                  <a:pt x="131" y="4306"/>
                </a:lnTo>
                <a:lnTo>
                  <a:pt x="57" y="4492"/>
                </a:lnTo>
                <a:lnTo>
                  <a:pt x="19" y="4697"/>
                </a:lnTo>
                <a:lnTo>
                  <a:pt x="1" y="4902"/>
                </a:lnTo>
                <a:lnTo>
                  <a:pt x="1" y="5424"/>
                </a:lnTo>
                <a:lnTo>
                  <a:pt x="19" y="5536"/>
                </a:lnTo>
                <a:lnTo>
                  <a:pt x="38" y="5629"/>
                </a:lnTo>
                <a:lnTo>
                  <a:pt x="94" y="5722"/>
                </a:lnTo>
                <a:lnTo>
                  <a:pt x="150" y="5797"/>
                </a:lnTo>
                <a:lnTo>
                  <a:pt x="224" y="5853"/>
                </a:lnTo>
                <a:lnTo>
                  <a:pt x="318" y="5909"/>
                </a:lnTo>
                <a:lnTo>
                  <a:pt x="411" y="5927"/>
                </a:lnTo>
                <a:lnTo>
                  <a:pt x="523" y="5946"/>
                </a:lnTo>
                <a:lnTo>
                  <a:pt x="4679" y="5946"/>
                </a:lnTo>
                <a:lnTo>
                  <a:pt x="4772" y="5927"/>
                </a:lnTo>
                <a:lnTo>
                  <a:pt x="4884" y="5909"/>
                </a:lnTo>
                <a:lnTo>
                  <a:pt x="4959" y="5853"/>
                </a:lnTo>
                <a:lnTo>
                  <a:pt x="5052" y="5797"/>
                </a:lnTo>
                <a:lnTo>
                  <a:pt x="5108" y="5722"/>
                </a:lnTo>
                <a:lnTo>
                  <a:pt x="5164" y="5629"/>
                </a:lnTo>
                <a:lnTo>
                  <a:pt x="5183" y="5536"/>
                </a:lnTo>
                <a:lnTo>
                  <a:pt x="5201" y="5424"/>
                </a:lnTo>
                <a:lnTo>
                  <a:pt x="5201" y="4902"/>
                </a:lnTo>
                <a:lnTo>
                  <a:pt x="5183" y="4697"/>
                </a:lnTo>
                <a:lnTo>
                  <a:pt x="5145" y="4492"/>
                </a:lnTo>
                <a:lnTo>
                  <a:pt x="5071" y="4306"/>
                </a:lnTo>
                <a:lnTo>
                  <a:pt x="4996" y="4138"/>
                </a:lnTo>
                <a:lnTo>
                  <a:pt x="4884" y="3970"/>
                </a:lnTo>
                <a:lnTo>
                  <a:pt x="4754" y="3821"/>
                </a:lnTo>
                <a:lnTo>
                  <a:pt x="4605" y="3691"/>
                </a:lnTo>
                <a:lnTo>
                  <a:pt x="4456" y="3579"/>
                </a:lnTo>
                <a:lnTo>
                  <a:pt x="4735" y="2852"/>
                </a:lnTo>
                <a:lnTo>
                  <a:pt x="4735" y="2815"/>
                </a:lnTo>
                <a:lnTo>
                  <a:pt x="4735" y="2759"/>
                </a:lnTo>
                <a:lnTo>
                  <a:pt x="4717" y="2684"/>
                </a:lnTo>
                <a:lnTo>
                  <a:pt x="4642" y="2628"/>
                </a:lnTo>
                <a:lnTo>
                  <a:pt x="4605" y="2610"/>
                </a:lnTo>
                <a:lnTo>
                  <a:pt x="3878" y="2610"/>
                </a:lnTo>
                <a:lnTo>
                  <a:pt x="3971" y="2442"/>
                </a:lnTo>
                <a:lnTo>
                  <a:pt x="4027" y="2255"/>
                </a:lnTo>
                <a:lnTo>
                  <a:pt x="4064" y="2069"/>
                </a:lnTo>
                <a:lnTo>
                  <a:pt x="4083" y="1864"/>
                </a:lnTo>
                <a:lnTo>
                  <a:pt x="4400" y="1789"/>
                </a:lnTo>
                <a:lnTo>
                  <a:pt x="4623" y="1696"/>
                </a:lnTo>
                <a:lnTo>
                  <a:pt x="4717" y="1640"/>
                </a:lnTo>
                <a:lnTo>
                  <a:pt x="4772" y="1603"/>
                </a:lnTo>
                <a:lnTo>
                  <a:pt x="4810" y="1547"/>
                </a:lnTo>
                <a:lnTo>
                  <a:pt x="4828" y="1491"/>
                </a:lnTo>
                <a:lnTo>
                  <a:pt x="4810" y="1435"/>
                </a:lnTo>
                <a:lnTo>
                  <a:pt x="4772" y="1379"/>
                </a:lnTo>
                <a:lnTo>
                  <a:pt x="4698" y="1323"/>
                </a:lnTo>
                <a:lnTo>
                  <a:pt x="4605" y="1268"/>
                </a:lnTo>
                <a:lnTo>
                  <a:pt x="4344" y="1193"/>
                </a:lnTo>
                <a:lnTo>
                  <a:pt x="4008" y="1100"/>
                </a:lnTo>
                <a:lnTo>
                  <a:pt x="3915" y="820"/>
                </a:lnTo>
                <a:lnTo>
                  <a:pt x="3803" y="559"/>
                </a:lnTo>
                <a:lnTo>
                  <a:pt x="3673" y="317"/>
                </a:lnTo>
                <a:lnTo>
                  <a:pt x="3542" y="149"/>
                </a:lnTo>
                <a:lnTo>
                  <a:pt x="3505" y="93"/>
                </a:lnTo>
                <a:lnTo>
                  <a:pt x="3449" y="56"/>
                </a:lnTo>
                <a:lnTo>
                  <a:pt x="3337" y="19"/>
                </a:lnTo>
                <a:lnTo>
                  <a:pt x="3207" y="0"/>
                </a:lnTo>
                <a:lnTo>
                  <a:pt x="3151" y="19"/>
                </a:lnTo>
                <a:lnTo>
                  <a:pt x="3076" y="37"/>
                </a:lnTo>
                <a:lnTo>
                  <a:pt x="2759" y="205"/>
                </a:lnTo>
                <a:lnTo>
                  <a:pt x="2685" y="242"/>
                </a:lnTo>
                <a:lnTo>
                  <a:pt x="2517" y="242"/>
                </a:lnTo>
                <a:lnTo>
                  <a:pt x="2424" y="205"/>
                </a:lnTo>
                <a:lnTo>
                  <a:pt x="2107" y="37"/>
                </a:lnTo>
                <a:lnTo>
                  <a:pt x="2051" y="19"/>
                </a:lnTo>
                <a:lnTo>
                  <a:pt x="199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7" name="Google Shape;527;g2b975a0ff47_0_15897"/>
          <p:cNvSpPr/>
          <p:nvPr/>
        </p:nvSpPr>
        <p:spPr>
          <a:xfrm>
            <a:off x="8221068" y="1320800"/>
            <a:ext cx="148713" cy="170634"/>
          </a:xfrm>
          <a:custGeom>
            <a:avLst/>
            <a:gdLst/>
            <a:ahLst/>
            <a:cxnLst/>
            <a:rect l="l" t="t" r="r" b="b"/>
            <a:pathLst>
              <a:path w="5183" h="5947" extrusionOk="0">
                <a:moveTo>
                  <a:pt x="2592" y="0"/>
                </a:moveTo>
                <a:lnTo>
                  <a:pt x="2442" y="19"/>
                </a:lnTo>
                <a:lnTo>
                  <a:pt x="2293" y="37"/>
                </a:lnTo>
                <a:lnTo>
                  <a:pt x="2144" y="75"/>
                </a:lnTo>
                <a:lnTo>
                  <a:pt x="2014" y="130"/>
                </a:lnTo>
                <a:lnTo>
                  <a:pt x="1883" y="186"/>
                </a:lnTo>
                <a:lnTo>
                  <a:pt x="1771" y="261"/>
                </a:lnTo>
                <a:lnTo>
                  <a:pt x="1641" y="336"/>
                </a:lnTo>
                <a:lnTo>
                  <a:pt x="1548" y="447"/>
                </a:lnTo>
                <a:lnTo>
                  <a:pt x="1454" y="541"/>
                </a:lnTo>
                <a:lnTo>
                  <a:pt x="1361" y="652"/>
                </a:lnTo>
                <a:lnTo>
                  <a:pt x="1287" y="783"/>
                </a:lnTo>
                <a:lnTo>
                  <a:pt x="1231" y="913"/>
                </a:lnTo>
                <a:lnTo>
                  <a:pt x="1175" y="1044"/>
                </a:lnTo>
                <a:lnTo>
                  <a:pt x="1138" y="1193"/>
                </a:lnTo>
                <a:lnTo>
                  <a:pt x="1119" y="1342"/>
                </a:lnTo>
                <a:lnTo>
                  <a:pt x="1100" y="1491"/>
                </a:lnTo>
                <a:lnTo>
                  <a:pt x="1119" y="1640"/>
                </a:lnTo>
                <a:lnTo>
                  <a:pt x="1138" y="1789"/>
                </a:lnTo>
                <a:lnTo>
                  <a:pt x="1175" y="1939"/>
                </a:lnTo>
                <a:lnTo>
                  <a:pt x="1231" y="2069"/>
                </a:lnTo>
                <a:lnTo>
                  <a:pt x="1287" y="2200"/>
                </a:lnTo>
                <a:lnTo>
                  <a:pt x="1361" y="2311"/>
                </a:lnTo>
                <a:lnTo>
                  <a:pt x="1454" y="2442"/>
                </a:lnTo>
                <a:lnTo>
                  <a:pt x="1548" y="2535"/>
                </a:lnTo>
                <a:lnTo>
                  <a:pt x="1641" y="2628"/>
                </a:lnTo>
                <a:lnTo>
                  <a:pt x="1771" y="2721"/>
                </a:lnTo>
                <a:lnTo>
                  <a:pt x="1883" y="2796"/>
                </a:lnTo>
                <a:lnTo>
                  <a:pt x="2014" y="2852"/>
                </a:lnTo>
                <a:lnTo>
                  <a:pt x="2144" y="2908"/>
                </a:lnTo>
                <a:lnTo>
                  <a:pt x="2293" y="2945"/>
                </a:lnTo>
                <a:lnTo>
                  <a:pt x="2442" y="2964"/>
                </a:lnTo>
                <a:lnTo>
                  <a:pt x="2592" y="2982"/>
                </a:lnTo>
                <a:lnTo>
                  <a:pt x="2741" y="2964"/>
                </a:lnTo>
                <a:lnTo>
                  <a:pt x="2890" y="2945"/>
                </a:lnTo>
                <a:lnTo>
                  <a:pt x="3039" y="2908"/>
                </a:lnTo>
                <a:lnTo>
                  <a:pt x="3169" y="2852"/>
                </a:lnTo>
                <a:lnTo>
                  <a:pt x="3300" y="2796"/>
                </a:lnTo>
                <a:lnTo>
                  <a:pt x="3430" y="2721"/>
                </a:lnTo>
                <a:lnTo>
                  <a:pt x="3542" y="2628"/>
                </a:lnTo>
                <a:lnTo>
                  <a:pt x="3635" y="2535"/>
                </a:lnTo>
                <a:lnTo>
                  <a:pt x="3747" y="2442"/>
                </a:lnTo>
                <a:lnTo>
                  <a:pt x="3822" y="2311"/>
                </a:lnTo>
                <a:lnTo>
                  <a:pt x="3896" y="2200"/>
                </a:lnTo>
                <a:lnTo>
                  <a:pt x="3952" y="2069"/>
                </a:lnTo>
                <a:lnTo>
                  <a:pt x="4008" y="1939"/>
                </a:lnTo>
                <a:lnTo>
                  <a:pt x="4045" y="1789"/>
                </a:lnTo>
                <a:lnTo>
                  <a:pt x="4064" y="1640"/>
                </a:lnTo>
                <a:lnTo>
                  <a:pt x="4083" y="1491"/>
                </a:lnTo>
                <a:lnTo>
                  <a:pt x="4064" y="1342"/>
                </a:lnTo>
                <a:lnTo>
                  <a:pt x="4045" y="1193"/>
                </a:lnTo>
                <a:lnTo>
                  <a:pt x="4008" y="1044"/>
                </a:lnTo>
                <a:lnTo>
                  <a:pt x="3952" y="913"/>
                </a:lnTo>
                <a:lnTo>
                  <a:pt x="3896" y="783"/>
                </a:lnTo>
                <a:lnTo>
                  <a:pt x="3822" y="652"/>
                </a:lnTo>
                <a:lnTo>
                  <a:pt x="3747" y="541"/>
                </a:lnTo>
                <a:lnTo>
                  <a:pt x="3635" y="447"/>
                </a:lnTo>
                <a:lnTo>
                  <a:pt x="3542" y="336"/>
                </a:lnTo>
                <a:lnTo>
                  <a:pt x="3430" y="261"/>
                </a:lnTo>
                <a:lnTo>
                  <a:pt x="3300" y="186"/>
                </a:lnTo>
                <a:lnTo>
                  <a:pt x="3169" y="130"/>
                </a:lnTo>
                <a:lnTo>
                  <a:pt x="3039" y="75"/>
                </a:lnTo>
                <a:lnTo>
                  <a:pt x="2890" y="37"/>
                </a:lnTo>
                <a:lnTo>
                  <a:pt x="2741" y="19"/>
                </a:lnTo>
                <a:lnTo>
                  <a:pt x="2592" y="0"/>
                </a:lnTo>
                <a:close/>
                <a:moveTo>
                  <a:pt x="1548" y="3337"/>
                </a:moveTo>
                <a:lnTo>
                  <a:pt x="1399" y="3355"/>
                </a:lnTo>
                <a:lnTo>
                  <a:pt x="1231" y="3374"/>
                </a:lnTo>
                <a:lnTo>
                  <a:pt x="1082" y="3411"/>
                </a:lnTo>
                <a:lnTo>
                  <a:pt x="951" y="3467"/>
                </a:lnTo>
                <a:lnTo>
                  <a:pt x="802" y="3523"/>
                </a:lnTo>
                <a:lnTo>
                  <a:pt x="690" y="3616"/>
                </a:lnTo>
                <a:lnTo>
                  <a:pt x="560" y="3691"/>
                </a:lnTo>
                <a:lnTo>
                  <a:pt x="448" y="3803"/>
                </a:lnTo>
                <a:lnTo>
                  <a:pt x="355" y="3914"/>
                </a:lnTo>
                <a:lnTo>
                  <a:pt x="262" y="4026"/>
                </a:lnTo>
                <a:lnTo>
                  <a:pt x="187" y="4157"/>
                </a:lnTo>
                <a:lnTo>
                  <a:pt x="112" y="4287"/>
                </a:lnTo>
                <a:lnTo>
                  <a:pt x="57" y="4436"/>
                </a:lnTo>
                <a:lnTo>
                  <a:pt x="19" y="4585"/>
                </a:lnTo>
                <a:lnTo>
                  <a:pt x="1" y="4735"/>
                </a:lnTo>
                <a:lnTo>
                  <a:pt x="1" y="4902"/>
                </a:lnTo>
                <a:lnTo>
                  <a:pt x="1" y="5387"/>
                </a:lnTo>
                <a:lnTo>
                  <a:pt x="1" y="5499"/>
                </a:lnTo>
                <a:lnTo>
                  <a:pt x="38" y="5592"/>
                </a:lnTo>
                <a:lnTo>
                  <a:pt x="94" y="5685"/>
                </a:lnTo>
                <a:lnTo>
                  <a:pt x="150" y="5778"/>
                </a:lnTo>
                <a:lnTo>
                  <a:pt x="243" y="5853"/>
                </a:lnTo>
                <a:lnTo>
                  <a:pt x="336" y="5890"/>
                </a:lnTo>
                <a:lnTo>
                  <a:pt x="448" y="5927"/>
                </a:lnTo>
                <a:lnTo>
                  <a:pt x="560" y="5946"/>
                </a:lnTo>
                <a:lnTo>
                  <a:pt x="4642" y="5946"/>
                </a:lnTo>
                <a:lnTo>
                  <a:pt x="4754" y="5927"/>
                </a:lnTo>
                <a:lnTo>
                  <a:pt x="4847" y="5890"/>
                </a:lnTo>
                <a:lnTo>
                  <a:pt x="4940" y="5853"/>
                </a:lnTo>
                <a:lnTo>
                  <a:pt x="5033" y="5778"/>
                </a:lnTo>
                <a:lnTo>
                  <a:pt x="5089" y="5685"/>
                </a:lnTo>
                <a:lnTo>
                  <a:pt x="5145" y="5592"/>
                </a:lnTo>
                <a:lnTo>
                  <a:pt x="5182" y="5499"/>
                </a:lnTo>
                <a:lnTo>
                  <a:pt x="5182" y="5387"/>
                </a:lnTo>
                <a:lnTo>
                  <a:pt x="5182" y="4902"/>
                </a:lnTo>
                <a:lnTo>
                  <a:pt x="5182" y="4735"/>
                </a:lnTo>
                <a:lnTo>
                  <a:pt x="5164" y="4585"/>
                </a:lnTo>
                <a:lnTo>
                  <a:pt x="5127" y="4436"/>
                </a:lnTo>
                <a:lnTo>
                  <a:pt x="5071" y="4287"/>
                </a:lnTo>
                <a:lnTo>
                  <a:pt x="4996" y="4157"/>
                </a:lnTo>
                <a:lnTo>
                  <a:pt x="4922" y="4026"/>
                </a:lnTo>
                <a:lnTo>
                  <a:pt x="4828" y="3914"/>
                </a:lnTo>
                <a:lnTo>
                  <a:pt x="4735" y="3803"/>
                </a:lnTo>
                <a:lnTo>
                  <a:pt x="4623" y="3691"/>
                </a:lnTo>
                <a:lnTo>
                  <a:pt x="4511" y="3616"/>
                </a:lnTo>
                <a:lnTo>
                  <a:pt x="4381" y="3523"/>
                </a:lnTo>
                <a:lnTo>
                  <a:pt x="4232" y="3467"/>
                </a:lnTo>
                <a:lnTo>
                  <a:pt x="4101" y="3411"/>
                </a:lnTo>
                <a:lnTo>
                  <a:pt x="3952" y="3374"/>
                </a:lnTo>
                <a:lnTo>
                  <a:pt x="3784" y="3355"/>
                </a:lnTo>
                <a:lnTo>
                  <a:pt x="3635" y="3337"/>
                </a:lnTo>
                <a:lnTo>
                  <a:pt x="3430" y="3337"/>
                </a:lnTo>
                <a:lnTo>
                  <a:pt x="3244" y="3411"/>
                </a:lnTo>
                <a:lnTo>
                  <a:pt x="3039" y="3486"/>
                </a:lnTo>
                <a:lnTo>
                  <a:pt x="2815" y="3523"/>
                </a:lnTo>
                <a:lnTo>
                  <a:pt x="2368" y="3523"/>
                </a:lnTo>
                <a:lnTo>
                  <a:pt x="2163" y="3486"/>
                </a:lnTo>
                <a:lnTo>
                  <a:pt x="1939" y="3411"/>
                </a:lnTo>
                <a:lnTo>
                  <a:pt x="1753" y="33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8" name="Google Shape;528;g2b975a0ff47_0_15897"/>
          <p:cNvSpPr/>
          <p:nvPr/>
        </p:nvSpPr>
        <p:spPr>
          <a:xfrm>
            <a:off x="7738137" y="1320800"/>
            <a:ext cx="149258" cy="170634"/>
          </a:xfrm>
          <a:custGeom>
            <a:avLst/>
            <a:gdLst/>
            <a:ahLst/>
            <a:cxnLst/>
            <a:rect l="l" t="t" r="r" b="b"/>
            <a:pathLst>
              <a:path w="5202" h="5947" extrusionOk="0">
                <a:moveTo>
                  <a:pt x="2610" y="0"/>
                </a:moveTo>
                <a:lnTo>
                  <a:pt x="2461" y="19"/>
                </a:lnTo>
                <a:lnTo>
                  <a:pt x="2312" y="37"/>
                </a:lnTo>
                <a:lnTo>
                  <a:pt x="2163" y="75"/>
                </a:lnTo>
                <a:lnTo>
                  <a:pt x="2033" y="130"/>
                </a:lnTo>
                <a:lnTo>
                  <a:pt x="1902" y="186"/>
                </a:lnTo>
                <a:lnTo>
                  <a:pt x="1772" y="261"/>
                </a:lnTo>
                <a:lnTo>
                  <a:pt x="1660" y="336"/>
                </a:lnTo>
                <a:lnTo>
                  <a:pt x="1567" y="447"/>
                </a:lnTo>
                <a:lnTo>
                  <a:pt x="1455" y="541"/>
                </a:lnTo>
                <a:lnTo>
                  <a:pt x="1380" y="652"/>
                </a:lnTo>
                <a:lnTo>
                  <a:pt x="1306" y="783"/>
                </a:lnTo>
                <a:lnTo>
                  <a:pt x="1231" y="913"/>
                </a:lnTo>
                <a:lnTo>
                  <a:pt x="1194" y="1044"/>
                </a:lnTo>
                <a:lnTo>
                  <a:pt x="1156" y="1193"/>
                </a:lnTo>
                <a:lnTo>
                  <a:pt x="1138" y="1342"/>
                </a:lnTo>
                <a:lnTo>
                  <a:pt x="1119" y="1491"/>
                </a:lnTo>
                <a:lnTo>
                  <a:pt x="1138" y="1640"/>
                </a:lnTo>
                <a:lnTo>
                  <a:pt x="1156" y="1789"/>
                </a:lnTo>
                <a:lnTo>
                  <a:pt x="1194" y="1939"/>
                </a:lnTo>
                <a:lnTo>
                  <a:pt x="1231" y="2069"/>
                </a:lnTo>
                <a:lnTo>
                  <a:pt x="1306" y="2200"/>
                </a:lnTo>
                <a:lnTo>
                  <a:pt x="1380" y="2311"/>
                </a:lnTo>
                <a:lnTo>
                  <a:pt x="1455" y="2442"/>
                </a:lnTo>
                <a:lnTo>
                  <a:pt x="1567" y="2535"/>
                </a:lnTo>
                <a:lnTo>
                  <a:pt x="1660" y="2628"/>
                </a:lnTo>
                <a:lnTo>
                  <a:pt x="1772" y="2721"/>
                </a:lnTo>
                <a:lnTo>
                  <a:pt x="1902" y="2796"/>
                </a:lnTo>
                <a:lnTo>
                  <a:pt x="2033" y="2852"/>
                </a:lnTo>
                <a:lnTo>
                  <a:pt x="2163" y="2908"/>
                </a:lnTo>
                <a:lnTo>
                  <a:pt x="2312" y="2945"/>
                </a:lnTo>
                <a:lnTo>
                  <a:pt x="2461" y="2964"/>
                </a:lnTo>
                <a:lnTo>
                  <a:pt x="2610" y="2982"/>
                </a:lnTo>
                <a:lnTo>
                  <a:pt x="2760" y="2964"/>
                </a:lnTo>
                <a:lnTo>
                  <a:pt x="2909" y="2945"/>
                </a:lnTo>
                <a:lnTo>
                  <a:pt x="3058" y="2908"/>
                </a:lnTo>
                <a:lnTo>
                  <a:pt x="3188" y="2852"/>
                </a:lnTo>
                <a:lnTo>
                  <a:pt x="3319" y="2796"/>
                </a:lnTo>
                <a:lnTo>
                  <a:pt x="3431" y="2721"/>
                </a:lnTo>
                <a:lnTo>
                  <a:pt x="3561" y="2628"/>
                </a:lnTo>
                <a:lnTo>
                  <a:pt x="3654" y="2535"/>
                </a:lnTo>
                <a:lnTo>
                  <a:pt x="3747" y="2442"/>
                </a:lnTo>
                <a:lnTo>
                  <a:pt x="3841" y="2311"/>
                </a:lnTo>
                <a:lnTo>
                  <a:pt x="3915" y="2200"/>
                </a:lnTo>
                <a:lnTo>
                  <a:pt x="3971" y="2069"/>
                </a:lnTo>
                <a:lnTo>
                  <a:pt x="4027" y="1939"/>
                </a:lnTo>
                <a:lnTo>
                  <a:pt x="4064" y="1789"/>
                </a:lnTo>
                <a:lnTo>
                  <a:pt x="4083" y="1640"/>
                </a:lnTo>
                <a:lnTo>
                  <a:pt x="4102" y="1491"/>
                </a:lnTo>
                <a:lnTo>
                  <a:pt x="4083" y="1342"/>
                </a:lnTo>
                <a:lnTo>
                  <a:pt x="4064" y="1193"/>
                </a:lnTo>
                <a:lnTo>
                  <a:pt x="4027" y="1044"/>
                </a:lnTo>
                <a:lnTo>
                  <a:pt x="3971" y="913"/>
                </a:lnTo>
                <a:lnTo>
                  <a:pt x="3915" y="783"/>
                </a:lnTo>
                <a:lnTo>
                  <a:pt x="3841" y="652"/>
                </a:lnTo>
                <a:lnTo>
                  <a:pt x="3747" y="541"/>
                </a:lnTo>
                <a:lnTo>
                  <a:pt x="3654" y="447"/>
                </a:lnTo>
                <a:lnTo>
                  <a:pt x="3561" y="336"/>
                </a:lnTo>
                <a:lnTo>
                  <a:pt x="3431" y="261"/>
                </a:lnTo>
                <a:lnTo>
                  <a:pt x="3319" y="186"/>
                </a:lnTo>
                <a:lnTo>
                  <a:pt x="3188" y="130"/>
                </a:lnTo>
                <a:lnTo>
                  <a:pt x="3058" y="75"/>
                </a:lnTo>
                <a:lnTo>
                  <a:pt x="2909" y="37"/>
                </a:lnTo>
                <a:lnTo>
                  <a:pt x="2760" y="19"/>
                </a:lnTo>
                <a:lnTo>
                  <a:pt x="2610" y="0"/>
                </a:lnTo>
                <a:close/>
                <a:moveTo>
                  <a:pt x="2051" y="3337"/>
                </a:moveTo>
                <a:lnTo>
                  <a:pt x="2424" y="3989"/>
                </a:lnTo>
                <a:lnTo>
                  <a:pt x="2051" y="5573"/>
                </a:lnTo>
                <a:lnTo>
                  <a:pt x="1492" y="3355"/>
                </a:lnTo>
                <a:lnTo>
                  <a:pt x="1343" y="3355"/>
                </a:lnTo>
                <a:lnTo>
                  <a:pt x="1194" y="3392"/>
                </a:lnTo>
                <a:lnTo>
                  <a:pt x="1045" y="3430"/>
                </a:lnTo>
                <a:lnTo>
                  <a:pt x="914" y="3486"/>
                </a:lnTo>
                <a:lnTo>
                  <a:pt x="784" y="3560"/>
                </a:lnTo>
                <a:lnTo>
                  <a:pt x="672" y="3635"/>
                </a:lnTo>
                <a:lnTo>
                  <a:pt x="541" y="3728"/>
                </a:lnTo>
                <a:lnTo>
                  <a:pt x="448" y="3821"/>
                </a:lnTo>
                <a:lnTo>
                  <a:pt x="355" y="3933"/>
                </a:lnTo>
                <a:lnTo>
                  <a:pt x="262" y="4045"/>
                </a:lnTo>
                <a:lnTo>
                  <a:pt x="187" y="4175"/>
                </a:lnTo>
                <a:lnTo>
                  <a:pt x="131" y="4306"/>
                </a:lnTo>
                <a:lnTo>
                  <a:pt x="75" y="4455"/>
                </a:lnTo>
                <a:lnTo>
                  <a:pt x="38" y="4604"/>
                </a:lnTo>
                <a:lnTo>
                  <a:pt x="19" y="4753"/>
                </a:lnTo>
                <a:lnTo>
                  <a:pt x="1" y="4902"/>
                </a:lnTo>
                <a:lnTo>
                  <a:pt x="1" y="5387"/>
                </a:lnTo>
                <a:lnTo>
                  <a:pt x="19" y="5499"/>
                </a:lnTo>
                <a:lnTo>
                  <a:pt x="57" y="5592"/>
                </a:lnTo>
                <a:lnTo>
                  <a:pt x="113" y="5685"/>
                </a:lnTo>
                <a:lnTo>
                  <a:pt x="169" y="5778"/>
                </a:lnTo>
                <a:lnTo>
                  <a:pt x="262" y="5853"/>
                </a:lnTo>
                <a:lnTo>
                  <a:pt x="355" y="5890"/>
                </a:lnTo>
                <a:lnTo>
                  <a:pt x="448" y="5927"/>
                </a:lnTo>
                <a:lnTo>
                  <a:pt x="560" y="5946"/>
                </a:lnTo>
                <a:lnTo>
                  <a:pt x="4642" y="5946"/>
                </a:lnTo>
                <a:lnTo>
                  <a:pt x="4754" y="5927"/>
                </a:lnTo>
                <a:lnTo>
                  <a:pt x="4866" y="5890"/>
                </a:lnTo>
                <a:lnTo>
                  <a:pt x="4959" y="5853"/>
                </a:lnTo>
                <a:lnTo>
                  <a:pt x="5052" y="5778"/>
                </a:lnTo>
                <a:lnTo>
                  <a:pt x="5108" y="5685"/>
                </a:lnTo>
                <a:lnTo>
                  <a:pt x="5164" y="5592"/>
                </a:lnTo>
                <a:lnTo>
                  <a:pt x="5201" y="5499"/>
                </a:lnTo>
                <a:lnTo>
                  <a:pt x="5201" y="5387"/>
                </a:lnTo>
                <a:lnTo>
                  <a:pt x="5201" y="4902"/>
                </a:lnTo>
                <a:lnTo>
                  <a:pt x="5201" y="4753"/>
                </a:lnTo>
                <a:lnTo>
                  <a:pt x="5183" y="4604"/>
                </a:lnTo>
                <a:lnTo>
                  <a:pt x="5145" y="4455"/>
                </a:lnTo>
                <a:lnTo>
                  <a:pt x="5089" y="4306"/>
                </a:lnTo>
                <a:lnTo>
                  <a:pt x="5034" y="4175"/>
                </a:lnTo>
                <a:lnTo>
                  <a:pt x="4959" y="4045"/>
                </a:lnTo>
                <a:lnTo>
                  <a:pt x="4866" y="3933"/>
                </a:lnTo>
                <a:lnTo>
                  <a:pt x="4773" y="3821"/>
                </a:lnTo>
                <a:lnTo>
                  <a:pt x="4661" y="3728"/>
                </a:lnTo>
                <a:lnTo>
                  <a:pt x="4549" y="3635"/>
                </a:lnTo>
                <a:lnTo>
                  <a:pt x="4437" y="3560"/>
                </a:lnTo>
                <a:lnTo>
                  <a:pt x="4307" y="3486"/>
                </a:lnTo>
                <a:lnTo>
                  <a:pt x="4158" y="3430"/>
                </a:lnTo>
                <a:lnTo>
                  <a:pt x="4027" y="3392"/>
                </a:lnTo>
                <a:lnTo>
                  <a:pt x="3878" y="3355"/>
                </a:lnTo>
                <a:lnTo>
                  <a:pt x="3710" y="3355"/>
                </a:lnTo>
                <a:lnTo>
                  <a:pt x="3170" y="5573"/>
                </a:lnTo>
                <a:lnTo>
                  <a:pt x="2797" y="3989"/>
                </a:lnTo>
                <a:lnTo>
                  <a:pt x="3170" y="33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29" name="Google Shape;529;g2b975a0ff47_0_15897"/>
          <p:cNvSpPr/>
          <p:nvPr/>
        </p:nvSpPr>
        <p:spPr>
          <a:xfrm>
            <a:off x="7312989" y="1320800"/>
            <a:ext cx="138527" cy="170634"/>
          </a:xfrm>
          <a:custGeom>
            <a:avLst/>
            <a:gdLst/>
            <a:ahLst/>
            <a:cxnLst/>
            <a:rect l="l" t="t" r="r" b="b"/>
            <a:pathLst>
              <a:path w="4828" h="5947" extrusionOk="0">
                <a:moveTo>
                  <a:pt x="466" y="0"/>
                </a:moveTo>
                <a:lnTo>
                  <a:pt x="373" y="19"/>
                </a:lnTo>
                <a:lnTo>
                  <a:pt x="280" y="56"/>
                </a:lnTo>
                <a:lnTo>
                  <a:pt x="205" y="112"/>
                </a:lnTo>
                <a:lnTo>
                  <a:pt x="187" y="186"/>
                </a:lnTo>
                <a:lnTo>
                  <a:pt x="75" y="802"/>
                </a:lnTo>
                <a:lnTo>
                  <a:pt x="19" y="1286"/>
                </a:lnTo>
                <a:lnTo>
                  <a:pt x="0" y="1678"/>
                </a:lnTo>
                <a:lnTo>
                  <a:pt x="0" y="1901"/>
                </a:lnTo>
                <a:lnTo>
                  <a:pt x="56" y="2088"/>
                </a:lnTo>
                <a:lnTo>
                  <a:pt x="112" y="2274"/>
                </a:lnTo>
                <a:lnTo>
                  <a:pt x="205" y="2442"/>
                </a:lnTo>
                <a:lnTo>
                  <a:pt x="336" y="2591"/>
                </a:lnTo>
                <a:lnTo>
                  <a:pt x="466" y="2703"/>
                </a:lnTo>
                <a:lnTo>
                  <a:pt x="615" y="2815"/>
                </a:lnTo>
                <a:lnTo>
                  <a:pt x="802" y="2889"/>
                </a:lnTo>
                <a:lnTo>
                  <a:pt x="634" y="5648"/>
                </a:lnTo>
                <a:lnTo>
                  <a:pt x="653" y="5704"/>
                </a:lnTo>
                <a:lnTo>
                  <a:pt x="653" y="5760"/>
                </a:lnTo>
                <a:lnTo>
                  <a:pt x="727" y="5853"/>
                </a:lnTo>
                <a:lnTo>
                  <a:pt x="802" y="5927"/>
                </a:lnTo>
                <a:lnTo>
                  <a:pt x="858" y="5946"/>
                </a:lnTo>
                <a:lnTo>
                  <a:pt x="1715" y="5946"/>
                </a:lnTo>
                <a:lnTo>
                  <a:pt x="1771" y="5927"/>
                </a:lnTo>
                <a:lnTo>
                  <a:pt x="1864" y="5853"/>
                </a:lnTo>
                <a:lnTo>
                  <a:pt x="1920" y="5760"/>
                </a:lnTo>
                <a:lnTo>
                  <a:pt x="1939" y="5704"/>
                </a:lnTo>
                <a:lnTo>
                  <a:pt x="1939" y="5648"/>
                </a:lnTo>
                <a:lnTo>
                  <a:pt x="1790" y="2889"/>
                </a:lnTo>
                <a:lnTo>
                  <a:pt x="1957" y="2815"/>
                </a:lnTo>
                <a:lnTo>
                  <a:pt x="2125" y="2703"/>
                </a:lnTo>
                <a:lnTo>
                  <a:pt x="2256" y="2591"/>
                </a:lnTo>
                <a:lnTo>
                  <a:pt x="2367" y="2442"/>
                </a:lnTo>
                <a:lnTo>
                  <a:pt x="2461" y="2274"/>
                </a:lnTo>
                <a:lnTo>
                  <a:pt x="2535" y="2088"/>
                </a:lnTo>
                <a:lnTo>
                  <a:pt x="2572" y="1901"/>
                </a:lnTo>
                <a:lnTo>
                  <a:pt x="2591" y="1678"/>
                </a:lnTo>
                <a:lnTo>
                  <a:pt x="2572" y="1286"/>
                </a:lnTo>
                <a:lnTo>
                  <a:pt x="2498" y="802"/>
                </a:lnTo>
                <a:lnTo>
                  <a:pt x="2405" y="186"/>
                </a:lnTo>
                <a:lnTo>
                  <a:pt x="2367" y="112"/>
                </a:lnTo>
                <a:lnTo>
                  <a:pt x="2311" y="56"/>
                </a:lnTo>
                <a:lnTo>
                  <a:pt x="2218" y="19"/>
                </a:lnTo>
                <a:lnTo>
                  <a:pt x="2125" y="0"/>
                </a:lnTo>
                <a:lnTo>
                  <a:pt x="2032" y="19"/>
                </a:lnTo>
                <a:lnTo>
                  <a:pt x="1939" y="56"/>
                </a:lnTo>
                <a:lnTo>
                  <a:pt x="1883" y="112"/>
                </a:lnTo>
                <a:lnTo>
                  <a:pt x="1864" y="149"/>
                </a:lnTo>
                <a:lnTo>
                  <a:pt x="1845" y="186"/>
                </a:lnTo>
                <a:lnTo>
                  <a:pt x="1845" y="1827"/>
                </a:lnTo>
                <a:lnTo>
                  <a:pt x="1808" y="1845"/>
                </a:lnTo>
                <a:lnTo>
                  <a:pt x="1752" y="1864"/>
                </a:lnTo>
                <a:lnTo>
                  <a:pt x="1696" y="1845"/>
                </a:lnTo>
                <a:lnTo>
                  <a:pt x="1659" y="1827"/>
                </a:lnTo>
                <a:lnTo>
                  <a:pt x="1566" y="186"/>
                </a:lnTo>
                <a:lnTo>
                  <a:pt x="1529" y="112"/>
                </a:lnTo>
                <a:lnTo>
                  <a:pt x="1473" y="56"/>
                </a:lnTo>
                <a:lnTo>
                  <a:pt x="1379" y="19"/>
                </a:lnTo>
                <a:lnTo>
                  <a:pt x="1286" y="0"/>
                </a:lnTo>
                <a:lnTo>
                  <a:pt x="1193" y="19"/>
                </a:lnTo>
                <a:lnTo>
                  <a:pt x="1119" y="56"/>
                </a:lnTo>
                <a:lnTo>
                  <a:pt x="1044" y="112"/>
                </a:lnTo>
                <a:lnTo>
                  <a:pt x="1007" y="186"/>
                </a:lnTo>
                <a:lnTo>
                  <a:pt x="914" y="1827"/>
                </a:lnTo>
                <a:lnTo>
                  <a:pt x="895" y="1845"/>
                </a:lnTo>
                <a:lnTo>
                  <a:pt x="839" y="1864"/>
                </a:lnTo>
                <a:lnTo>
                  <a:pt x="764" y="1845"/>
                </a:lnTo>
                <a:lnTo>
                  <a:pt x="727" y="1827"/>
                </a:lnTo>
                <a:lnTo>
                  <a:pt x="727" y="186"/>
                </a:lnTo>
                <a:lnTo>
                  <a:pt x="727" y="149"/>
                </a:lnTo>
                <a:lnTo>
                  <a:pt x="708" y="112"/>
                </a:lnTo>
                <a:lnTo>
                  <a:pt x="634" y="56"/>
                </a:lnTo>
                <a:lnTo>
                  <a:pt x="559" y="19"/>
                </a:lnTo>
                <a:lnTo>
                  <a:pt x="466" y="0"/>
                </a:lnTo>
                <a:close/>
                <a:moveTo>
                  <a:pt x="4548" y="0"/>
                </a:moveTo>
                <a:lnTo>
                  <a:pt x="4455" y="19"/>
                </a:lnTo>
                <a:lnTo>
                  <a:pt x="4362" y="37"/>
                </a:lnTo>
                <a:lnTo>
                  <a:pt x="4157" y="93"/>
                </a:lnTo>
                <a:lnTo>
                  <a:pt x="3952" y="205"/>
                </a:lnTo>
                <a:lnTo>
                  <a:pt x="3765" y="354"/>
                </a:lnTo>
                <a:lnTo>
                  <a:pt x="3579" y="522"/>
                </a:lnTo>
                <a:lnTo>
                  <a:pt x="3411" y="727"/>
                </a:lnTo>
                <a:lnTo>
                  <a:pt x="3243" y="969"/>
                </a:lnTo>
                <a:lnTo>
                  <a:pt x="3132" y="1212"/>
                </a:lnTo>
                <a:lnTo>
                  <a:pt x="3038" y="1491"/>
                </a:lnTo>
                <a:lnTo>
                  <a:pt x="2983" y="1771"/>
                </a:lnTo>
                <a:lnTo>
                  <a:pt x="2964" y="1920"/>
                </a:lnTo>
                <a:lnTo>
                  <a:pt x="2964" y="2050"/>
                </a:lnTo>
                <a:lnTo>
                  <a:pt x="2983" y="2200"/>
                </a:lnTo>
                <a:lnTo>
                  <a:pt x="3001" y="2349"/>
                </a:lnTo>
                <a:lnTo>
                  <a:pt x="3038" y="2498"/>
                </a:lnTo>
                <a:lnTo>
                  <a:pt x="3094" y="2647"/>
                </a:lnTo>
                <a:lnTo>
                  <a:pt x="3169" y="2796"/>
                </a:lnTo>
                <a:lnTo>
                  <a:pt x="3262" y="2945"/>
                </a:lnTo>
                <a:lnTo>
                  <a:pt x="3355" y="3076"/>
                </a:lnTo>
                <a:lnTo>
                  <a:pt x="3486" y="3225"/>
                </a:lnTo>
                <a:lnTo>
                  <a:pt x="3635" y="3355"/>
                </a:lnTo>
                <a:lnTo>
                  <a:pt x="3784" y="3504"/>
                </a:lnTo>
                <a:lnTo>
                  <a:pt x="3616" y="5648"/>
                </a:lnTo>
                <a:lnTo>
                  <a:pt x="3616" y="5704"/>
                </a:lnTo>
                <a:lnTo>
                  <a:pt x="3635" y="5760"/>
                </a:lnTo>
                <a:lnTo>
                  <a:pt x="3654" y="5816"/>
                </a:lnTo>
                <a:lnTo>
                  <a:pt x="3691" y="5853"/>
                </a:lnTo>
                <a:lnTo>
                  <a:pt x="3728" y="5890"/>
                </a:lnTo>
                <a:lnTo>
                  <a:pt x="3784" y="5927"/>
                </a:lnTo>
                <a:lnTo>
                  <a:pt x="3840" y="5946"/>
                </a:lnTo>
                <a:lnTo>
                  <a:pt x="4604" y="5946"/>
                </a:lnTo>
                <a:lnTo>
                  <a:pt x="4641" y="5927"/>
                </a:lnTo>
                <a:lnTo>
                  <a:pt x="4735" y="5872"/>
                </a:lnTo>
                <a:lnTo>
                  <a:pt x="4791" y="5778"/>
                </a:lnTo>
                <a:lnTo>
                  <a:pt x="4809" y="5722"/>
                </a:lnTo>
                <a:lnTo>
                  <a:pt x="4828" y="5667"/>
                </a:lnTo>
                <a:lnTo>
                  <a:pt x="4828" y="280"/>
                </a:lnTo>
                <a:lnTo>
                  <a:pt x="4809" y="224"/>
                </a:lnTo>
                <a:lnTo>
                  <a:pt x="4791" y="168"/>
                </a:lnTo>
                <a:lnTo>
                  <a:pt x="4735" y="93"/>
                </a:lnTo>
                <a:lnTo>
                  <a:pt x="4641" y="19"/>
                </a:lnTo>
                <a:lnTo>
                  <a:pt x="4604" y="19"/>
                </a:lnTo>
                <a:lnTo>
                  <a:pt x="454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0" name="Google Shape;530;g2b975a0ff47_0_15897"/>
          <p:cNvSpPr/>
          <p:nvPr/>
        </p:nvSpPr>
        <p:spPr>
          <a:xfrm>
            <a:off x="6891544" y="1320800"/>
            <a:ext cx="159961" cy="159932"/>
          </a:xfrm>
          <a:custGeom>
            <a:avLst/>
            <a:gdLst/>
            <a:ahLst/>
            <a:cxnLst/>
            <a:rect l="l" t="t" r="r" b="b"/>
            <a:pathLst>
              <a:path w="5575" h="5574" extrusionOk="0">
                <a:moveTo>
                  <a:pt x="3580" y="1062"/>
                </a:moveTo>
                <a:lnTo>
                  <a:pt x="4493" y="1976"/>
                </a:lnTo>
                <a:lnTo>
                  <a:pt x="3692" y="2777"/>
                </a:lnTo>
                <a:lnTo>
                  <a:pt x="1865" y="2777"/>
                </a:lnTo>
                <a:lnTo>
                  <a:pt x="3580" y="1062"/>
                </a:lnTo>
                <a:close/>
                <a:moveTo>
                  <a:pt x="3524" y="0"/>
                </a:moveTo>
                <a:lnTo>
                  <a:pt x="3487" y="19"/>
                </a:lnTo>
                <a:lnTo>
                  <a:pt x="3468" y="37"/>
                </a:lnTo>
                <a:lnTo>
                  <a:pt x="3077" y="429"/>
                </a:lnTo>
                <a:lnTo>
                  <a:pt x="3039" y="447"/>
                </a:lnTo>
                <a:lnTo>
                  <a:pt x="3039" y="485"/>
                </a:lnTo>
                <a:lnTo>
                  <a:pt x="3039" y="522"/>
                </a:lnTo>
                <a:lnTo>
                  <a:pt x="3077" y="559"/>
                </a:lnTo>
                <a:lnTo>
                  <a:pt x="3207" y="690"/>
                </a:lnTo>
                <a:lnTo>
                  <a:pt x="392" y="3486"/>
                </a:lnTo>
                <a:lnTo>
                  <a:pt x="243" y="3672"/>
                </a:lnTo>
                <a:lnTo>
                  <a:pt x="113" y="3877"/>
                </a:lnTo>
                <a:lnTo>
                  <a:pt x="38" y="4082"/>
                </a:lnTo>
                <a:lnTo>
                  <a:pt x="1" y="4306"/>
                </a:lnTo>
                <a:lnTo>
                  <a:pt x="20" y="4530"/>
                </a:lnTo>
                <a:lnTo>
                  <a:pt x="57" y="4753"/>
                </a:lnTo>
                <a:lnTo>
                  <a:pt x="94" y="4865"/>
                </a:lnTo>
                <a:lnTo>
                  <a:pt x="150" y="4958"/>
                </a:lnTo>
                <a:lnTo>
                  <a:pt x="206" y="5070"/>
                </a:lnTo>
                <a:lnTo>
                  <a:pt x="281" y="5163"/>
                </a:lnTo>
                <a:lnTo>
                  <a:pt x="374" y="5256"/>
                </a:lnTo>
                <a:lnTo>
                  <a:pt x="467" y="5331"/>
                </a:lnTo>
                <a:lnTo>
                  <a:pt x="579" y="5406"/>
                </a:lnTo>
                <a:lnTo>
                  <a:pt x="691" y="5461"/>
                </a:lnTo>
                <a:lnTo>
                  <a:pt x="821" y="5517"/>
                </a:lnTo>
                <a:lnTo>
                  <a:pt x="933" y="5555"/>
                </a:lnTo>
                <a:lnTo>
                  <a:pt x="1063" y="5573"/>
                </a:lnTo>
                <a:lnTo>
                  <a:pt x="1194" y="5573"/>
                </a:lnTo>
                <a:lnTo>
                  <a:pt x="1418" y="5555"/>
                </a:lnTo>
                <a:lnTo>
                  <a:pt x="1529" y="5517"/>
                </a:lnTo>
                <a:lnTo>
                  <a:pt x="1641" y="5480"/>
                </a:lnTo>
                <a:lnTo>
                  <a:pt x="1734" y="5443"/>
                </a:lnTo>
                <a:lnTo>
                  <a:pt x="1846" y="5368"/>
                </a:lnTo>
                <a:lnTo>
                  <a:pt x="1940" y="5312"/>
                </a:lnTo>
                <a:lnTo>
                  <a:pt x="2033" y="5219"/>
                </a:lnTo>
                <a:lnTo>
                  <a:pt x="4885" y="2367"/>
                </a:lnTo>
                <a:lnTo>
                  <a:pt x="5015" y="2498"/>
                </a:lnTo>
                <a:lnTo>
                  <a:pt x="5052" y="2516"/>
                </a:lnTo>
                <a:lnTo>
                  <a:pt x="5090" y="2535"/>
                </a:lnTo>
                <a:lnTo>
                  <a:pt x="5127" y="2516"/>
                </a:lnTo>
                <a:lnTo>
                  <a:pt x="5146" y="2498"/>
                </a:lnTo>
                <a:lnTo>
                  <a:pt x="5537" y="2106"/>
                </a:lnTo>
                <a:lnTo>
                  <a:pt x="5556" y="2088"/>
                </a:lnTo>
                <a:lnTo>
                  <a:pt x="5574" y="2050"/>
                </a:lnTo>
                <a:lnTo>
                  <a:pt x="5556" y="2013"/>
                </a:lnTo>
                <a:lnTo>
                  <a:pt x="5537" y="1976"/>
                </a:lnTo>
                <a:lnTo>
                  <a:pt x="3598" y="37"/>
                </a:lnTo>
                <a:lnTo>
                  <a:pt x="3561" y="19"/>
                </a:lnTo>
                <a:lnTo>
                  <a:pt x="3524"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1" name="Google Shape;531;g2b975a0ff47_0_15897"/>
          <p:cNvSpPr/>
          <p:nvPr/>
        </p:nvSpPr>
        <p:spPr>
          <a:xfrm>
            <a:off x="6481373" y="1320800"/>
            <a:ext cx="164752" cy="165269"/>
          </a:xfrm>
          <a:custGeom>
            <a:avLst/>
            <a:gdLst/>
            <a:ahLst/>
            <a:cxnLst/>
            <a:rect l="l" t="t" r="r" b="b"/>
            <a:pathLst>
              <a:path w="5742" h="5760" extrusionOk="0">
                <a:moveTo>
                  <a:pt x="2778" y="0"/>
                </a:moveTo>
                <a:lnTo>
                  <a:pt x="2442" y="37"/>
                </a:lnTo>
                <a:lnTo>
                  <a:pt x="2256" y="75"/>
                </a:lnTo>
                <a:lnTo>
                  <a:pt x="2051" y="130"/>
                </a:lnTo>
                <a:lnTo>
                  <a:pt x="2293" y="391"/>
                </a:lnTo>
                <a:lnTo>
                  <a:pt x="2498" y="671"/>
                </a:lnTo>
                <a:lnTo>
                  <a:pt x="2684" y="988"/>
                </a:lnTo>
                <a:lnTo>
                  <a:pt x="2833" y="1305"/>
                </a:lnTo>
                <a:lnTo>
                  <a:pt x="2964" y="1640"/>
                </a:lnTo>
                <a:lnTo>
                  <a:pt x="3057" y="1994"/>
                </a:lnTo>
                <a:lnTo>
                  <a:pt x="3113" y="2349"/>
                </a:lnTo>
                <a:lnTo>
                  <a:pt x="3132" y="2703"/>
                </a:lnTo>
                <a:lnTo>
                  <a:pt x="3430" y="2852"/>
                </a:lnTo>
                <a:lnTo>
                  <a:pt x="3728" y="2964"/>
                </a:lnTo>
                <a:lnTo>
                  <a:pt x="4026" y="3038"/>
                </a:lnTo>
                <a:lnTo>
                  <a:pt x="4325" y="3094"/>
                </a:lnTo>
                <a:lnTo>
                  <a:pt x="4343" y="2871"/>
                </a:lnTo>
                <a:lnTo>
                  <a:pt x="4343" y="2666"/>
                </a:lnTo>
                <a:lnTo>
                  <a:pt x="4343" y="2442"/>
                </a:lnTo>
                <a:lnTo>
                  <a:pt x="4306" y="2237"/>
                </a:lnTo>
                <a:lnTo>
                  <a:pt x="4287" y="2032"/>
                </a:lnTo>
                <a:lnTo>
                  <a:pt x="4231" y="1827"/>
                </a:lnTo>
                <a:lnTo>
                  <a:pt x="4176" y="1622"/>
                </a:lnTo>
                <a:lnTo>
                  <a:pt x="4120" y="1417"/>
                </a:lnTo>
                <a:lnTo>
                  <a:pt x="4026" y="1230"/>
                </a:lnTo>
                <a:lnTo>
                  <a:pt x="3952" y="1025"/>
                </a:lnTo>
                <a:lnTo>
                  <a:pt x="3840" y="839"/>
                </a:lnTo>
                <a:lnTo>
                  <a:pt x="3728" y="671"/>
                </a:lnTo>
                <a:lnTo>
                  <a:pt x="3616" y="503"/>
                </a:lnTo>
                <a:lnTo>
                  <a:pt x="3486" y="336"/>
                </a:lnTo>
                <a:lnTo>
                  <a:pt x="3355" y="168"/>
                </a:lnTo>
                <a:lnTo>
                  <a:pt x="3206" y="19"/>
                </a:lnTo>
                <a:lnTo>
                  <a:pt x="3020" y="19"/>
                </a:lnTo>
                <a:lnTo>
                  <a:pt x="2778" y="0"/>
                </a:lnTo>
                <a:close/>
                <a:moveTo>
                  <a:pt x="3840" y="168"/>
                </a:moveTo>
                <a:lnTo>
                  <a:pt x="4064" y="485"/>
                </a:lnTo>
                <a:lnTo>
                  <a:pt x="4250" y="839"/>
                </a:lnTo>
                <a:lnTo>
                  <a:pt x="4418" y="1174"/>
                </a:lnTo>
                <a:lnTo>
                  <a:pt x="4548" y="1547"/>
                </a:lnTo>
                <a:lnTo>
                  <a:pt x="4642" y="1939"/>
                </a:lnTo>
                <a:lnTo>
                  <a:pt x="4697" y="2330"/>
                </a:lnTo>
                <a:lnTo>
                  <a:pt x="4716" y="2721"/>
                </a:lnTo>
                <a:lnTo>
                  <a:pt x="4697" y="3113"/>
                </a:lnTo>
                <a:lnTo>
                  <a:pt x="4958" y="3113"/>
                </a:lnTo>
                <a:lnTo>
                  <a:pt x="5238" y="3076"/>
                </a:lnTo>
                <a:lnTo>
                  <a:pt x="5480" y="3020"/>
                </a:lnTo>
                <a:lnTo>
                  <a:pt x="5741" y="2945"/>
                </a:lnTo>
                <a:lnTo>
                  <a:pt x="5741" y="2889"/>
                </a:lnTo>
                <a:lnTo>
                  <a:pt x="5741" y="2647"/>
                </a:lnTo>
                <a:lnTo>
                  <a:pt x="5704" y="2423"/>
                </a:lnTo>
                <a:lnTo>
                  <a:pt x="5667" y="2200"/>
                </a:lnTo>
                <a:lnTo>
                  <a:pt x="5611" y="1994"/>
                </a:lnTo>
                <a:lnTo>
                  <a:pt x="5536" y="1789"/>
                </a:lnTo>
                <a:lnTo>
                  <a:pt x="5443" y="1584"/>
                </a:lnTo>
                <a:lnTo>
                  <a:pt x="5331" y="1398"/>
                </a:lnTo>
                <a:lnTo>
                  <a:pt x="5219" y="1212"/>
                </a:lnTo>
                <a:lnTo>
                  <a:pt x="5070" y="1044"/>
                </a:lnTo>
                <a:lnTo>
                  <a:pt x="4940" y="876"/>
                </a:lnTo>
                <a:lnTo>
                  <a:pt x="4772" y="727"/>
                </a:lnTo>
                <a:lnTo>
                  <a:pt x="4604" y="596"/>
                </a:lnTo>
                <a:lnTo>
                  <a:pt x="4436" y="466"/>
                </a:lnTo>
                <a:lnTo>
                  <a:pt x="4231" y="354"/>
                </a:lnTo>
                <a:lnTo>
                  <a:pt x="4045" y="261"/>
                </a:lnTo>
                <a:lnTo>
                  <a:pt x="3840" y="168"/>
                </a:lnTo>
                <a:close/>
                <a:moveTo>
                  <a:pt x="1491" y="354"/>
                </a:moveTo>
                <a:lnTo>
                  <a:pt x="1305" y="466"/>
                </a:lnTo>
                <a:lnTo>
                  <a:pt x="1119" y="596"/>
                </a:lnTo>
                <a:lnTo>
                  <a:pt x="951" y="746"/>
                </a:lnTo>
                <a:lnTo>
                  <a:pt x="783" y="895"/>
                </a:lnTo>
                <a:lnTo>
                  <a:pt x="634" y="1062"/>
                </a:lnTo>
                <a:lnTo>
                  <a:pt x="503" y="1230"/>
                </a:lnTo>
                <a:lnTo>
                  <a:pt x="392" y="1417"/>
                </a:lnTo>
                <a:lnTo>
                  <a:pt x="280" y="1622"/>
                </a:lnTo>
                <a:lnTo>
                  <a:pt x="187" y="1827"/>
                </a:lnTo>
                <a:lnTo>
                  <a:pt x="112" y="2032"/>
                </a:lnTo>
                <a:lnTo>
                  <a:pt x="56" y="2255"/>
                </a:lnTo>
                <a:lnTo>
                  <a:pt x="19" y="2479"/>
                </a:lnTo>
                <a:lnTo>
                  <a:pt x="0" y="2703"/>
                </a:lnTo>
                <a:lnTo>
                  <a:pt x="0" y="2926"/>
                </a:lnTo>
                <a:lnTo>
                  <a:pt x="0" y="3169"/>
                </a:lnTo>
                <a:lnTo>
                  <a:pt x="37" y="3392"/>
                </a:lnTo>
                <a:lnTo>
                  <a:pt x="205" y="3038"/>
                </a:lnTo>
                <a:lnTo>
                  <a:pt x="392" y="2703"/>
                </a:lnTo>
                <a:lnTo>
                  <a:pt x="615" y="2386"/>
                </a:lnTo>
                <a:lnTo>
                  <a:pt x="876" y="2106"/>
                </a:lnTo>
                <a:lnTo>
                  <a:pt x="1156" y="1827"/>
                </a:lnTo>
                <a:lnTo>
                  <a:pt x="1473" y="1584"/>
                </a:lnTo>
                <a:lnTo>
                  <a:pt x="1808" y="1361"/>
                </a:lnTo>
                <a:lnTo>
                  <a:pt x="2162" y="1174"/>
                </a:lnTo>
                <a:lnTo>
                  <a:pt x="2013" y="951"/>
                </a:lnTo>
                <a:lnTo>
                  <a:pt x="1864" y="746"/>
                </a:lnTo>
                <a:lnTo>
                  <a:pt x="1678" y="541"/>
                </a:lnTo>
                <a:lnTo>
                  <a:pt x="1491" y="354"/>
                </a:lnTo>
                <a:close/>
                <a:moveTo>
                  <a:pt x="2889" y="3206"/>
                </a:moveTo>
                <a:lnTo>
                  <a:pt x="2628" y="3374"/>
                </a:lnTo>
                <a:lnTo>
                  <a:pt x="2386" y="3579"/>
                </a:lnTo>
                <a:lnTo>
                  <a:pt x="2162" y="3803"/>
                </a:lnTo>
                <a:lnTo>
                  <a:pt x="1957" y="4045"/>
                </a:lnTo>
                <a:lnTo>
                  <a:pt x="2144" y="4157"/>
                </a:lnTo>
                <a:lnTo>
                  <a:pt x="2330" y="4269"/>
                </a:lnTo>
                <a:lnTo>
                  <a:pt x="2517" y="4362"/>
                </a:lnTo>
                <a:lnTo>
                  <a:pt x="2703" y="4455"/>
                </a:lnTo>
                <a:lnTo>
                  <a:pt x="2908" y="4530"/>
                </a:lnTo>
                <a:lnTo>
                  <a:pt x="3113" y="4604"/>
                </a:lnTo>
                <a:lnTo>
                  <a:pt x="3318" y="4641"/>
                </a:lnTo>
                <a:lnTo>
                  <a:pt x="3523" y="4697"/>
                </a:lnTo>
                <a:lnTo>
                  <a:pt x="3728" y="4716"/>
                </a:lnTo>
                <a:lnTo>
                  <a:pt x="3933" y="4735"/>
                </a:lnTo>
                <a:lnTo>
                  <a:pt x="4138" y="4753"/>
                </a:lnTo>
                <a:lnTo>
                  <a:pt x="4343" y="4735"/>
                </a:lnTo>
                <a:lnTo>
                  <a:pt x="4567" y="4716"/>
                </a:lnTo>
                <a:lnTo>
                  <a:pt x="4772" y="4697"/>
                </a:lnTo>
                <a:lnTo>
                  <a:pt x="4977" y="4660"/>
                </a:lnTo>
                <a:lnTo>
                  <a:pt x="5182" y="4604"/>
                </a:lnTo>
                <a:lnTo>
                  <a:pt x="5331" y="4362"/>
                </a:lnTo>
                <a:lnTo>
                  <a:pt x="5480" y="4101"/>
                </a:lnTo>
                <a:lnTo>
                  <a:pt x="5574" y="3840"/>
                </a:lnTo>
                <a:lnTo>
                  <a:pt x="5667" y="3560"/>
                </a:lnTo>
                <a:lnTo>
                  <a:pt x="5424" y="3616"/>
                </a:lnTo>
                <a:lnTo>
                  <a:pt x="5201" y="3653"/>
                </a:lnTo>
                <a:lnTo>
                  <a:pt x="4958" y="3672"/>
                </a:lnTo>
                <a:lnTo>
                  <a:pt x="4492" y="3672"/>
                </a:lnTo>
                <a:lnTo>
                  <a:pt x="4250" y="3653"/>
                </a:lnTo>
                <a:lnTo>
                  <a:pt x="4026" y="3616"/>
                </a:lnTo>
                <a:lnTo>
                  <a:pt x="3784" y="3560"/>
                </a:lnTo>
                <a:lnTo>
                  <a:pt x="3560" y="3486"/>
                </a:lnTo>
                <a:lnTo>
                  <a:pt x="3337" y="3411"/>
                </a:lnTo>
                <a:lnTo>
                  <a:pt x="3113" y="3318"/>
                </a:lnTo>
                <a:lnTo>
                  <a:pt x="2889" y="3206"/>
                </a:lnTo>
                <a:close/>
                <a:moveTo>
                  <a:pt x="2330" y="1510"/>
                </a:moveTo>
                <a:lnTo>
                  <a:pt x="2125" y="1603"/>
                </a:lnTo>
                <a:lnTo>
                  <a:pt x="1939" y="1715"/>
                </a:lnTo>
                <a:lnTo>
                  <a:pt x="1752" y="1827"/>
                </a:lnTo>
                <a:lnTo>
                  <a:pt x="1585" y="1957"/>
                </a:lnTo>
                <a:lnTo>
                  <a:pt x="1417" y="2088"/>
                </a:lnTo>
                <a:lnTo>
                  <a:pt x="1268" y="2237"/>
                </a:lnTo>
                <a:lnTo>
                  <a:pt x="1119" y="2386"/>
                </a:lnTo>
                <a:lnTo>
                  <a:pt x="988" y="2535"/>
                </a:lnTo>
                <a:lnTo>
                  <a:pt x="858" y="2703"/>
                </a:lnTo>
                <a:lnTo>
                  <a:pt x="727" y="2871"/>
                </a:lnTo>
                <a:lnTo>
                  <a:pt x="615" y="3057"/>
                </a:lnTo>
                <a:lnTo>
                  <a:pt x="522" y="3243"/>
                </a:lnTo>
                <a:lnTo>
                  <a:pt x="429" y="3430"/>
                </a:lnTo>
                <a:lnTo>
                  <a:pt x="354" y="3616"/>
                </a:lnTo>
                <a:lnTo>
                  <a:pt x="280" y="3821"/>
                </a:lnTo>
                <a:lnTo>
                  <a:pt x="224" y="4026"/>
                </a:lnTo>
                <a:lnTo>
                  <a:pt x="354" y="4287"/>
                </a:lnTo>
                <a:lnTo>
                  <a:pt x="522" y="4530"/>
                </a:lnTo>
                <a:lnTo>
                  <a:pt x="690" y="4753"/>
                </a:lnTo>
                <a:lnTo>
                  <a:pt x="895" y="4958"/>
                </a:lnTo>
                <a:lnTo>
                  <a:pt x="1007" y="4623"/>
                </a:lnTo>
                <a:lnTo>
                  <a:pt x="1156" y="4306"/>
                </a:lnTo>
                <a:lnTo>
                  <a:pt x="1324" y="3989"/>
                </a:lnTo>
                <a:lnTo>
                  <a:pt x="1529" y="3709"/>
                </a:lnTo>
                <a:lnTo>
                  <a:pt x="1752" y="3430"/>
                </a:lnTo>
                <a:lnTo>
                  <a:pt x="2013" y="3169"/>
                </a:lnTo>
                <a:lnTo>
                  <a:pt x="2293" y="2945"/>
                </a:lnTo>
                <a:lnTo>
                  <a:pt x="2591" y="2740"/>
                </a:lnTo>
                <a:lnTo>
                  <a:pt x="2554" y="2423"/>
                </a:lnTo>
                <a:lnTo>
                  <a:pt x="2517" y="2106"/>
                </a:lnTo>
                <a:lnTo>
                  <a:pt x="2423" y="1808"/>
                </a:lnTo>
                <a:lnTo>
                  <a:pt x="2330" y="1510"/>
                </a:lnTo>
                <a:close/>
                <a:moveTo>
                  <a:pt x="1752" y="4362"/>
                </a:moveTo>
                <a:lnTo>
                  <a:pt x="1622" y="4585"/>
                </a:lnTo>
                <a:lnTo>
                  <a:pt x="1529" y="4828"/>
                </a:lnTo>
                <a:lnTo>
                  <a:pt x="1435" y="5089"/>
                </a:lnTo>
                <a:lnTo>
                  <a:pt x="1380" y="5331"/>
                </a:lnTo>
                <a:lnTo>
                  <a:pt x="1547" y="5424"/>
                </a:lnTo>
                <a:lnTo>
                  <a:pt x="1715" y="5517"/>
                </a:lnTo>
                <a:lnTo>
                  <a:pt x="1901" y="5592"/>
                </a:lnTo>
                <a:lnTo>
                  <a:pt x="2088" y="5648"/>
                </a:lnTo>
                <a:lnTo>
                  <a:pt x="2274" y="5704"/>
                </a:lnTo>
                <a:lnTo>
                  <a:pt x="2461" y="5722"/>
                </a:lnTo>
                <a:lnTo>
                  <a:pt x="2666" y="5760"/>
                </a:lnTo>
                <a:lnTo>
                  <a:pt x="2871" y="5760"/>
                </a:lnTo>
                <a:lnTo>
                  <a:pt x="3132" y="5741"/>
                </a:lnTo>
                <a:lnTo>
                  <a:pt x="3393" y="5722"/>
                </a:lnTo>
                <a:lnTo>
                  <a:pt x="3635" y="5648"/>
                </a:lnTo>
                <a:lnTo>
                  <a:pt x="3877" y="5573"/>
                </a:lnTo>
                <a:lnTo>
                  <a:pt x="4101" y="5480"/>
                </a:lnTo>
                <a:lnTo>
                  <a:pt x="4325" y="5368"/>
                </a:lnTo>
                <a:lnTo>
                  <a:pt x="4530" y="5238"/>
                </a:lnTo>
                <a:lnTo>
                  <a:pt x="4735" y="5089"/>
                </a:lnTo>
                <a:lnTo>
                  <a:pt x="4735" y="5089"/>
                </a:lnTo>
                <a:lnTo>
                  <a:pt x="4492" y="5107"/>
                </a:lnTo>
                <a:lnTo>
                  <a:pt x="4250" y="5126"/>
                </a:lnTo>
                <a:lnTo>
                  <a:pt x="4026" y="5126"/>
                </a:lnTo>
                <a:lnTo>
                  <a:pt x="3803" y="5107"/>
                </a:lnTo>
                <a:lnTo>
                  <a:pt x="3579" y="5089"/>
                </a:lnTo>
                <a:lnTo>
                  <a:pt x="3374" y="5051"/>
                </a:lnTo>
                <a:lnTo>
                  <a:pt x="2983" y="4958"/>
                </a:lnTo>
                <a:lnTo>
                  <a:pt x="2610" y="4828"/>
                </a:lnTo>
                <a:lnTo>
                  <a:pt x="2293" y="4679"/>
                </a:lnTo>
                <a:lnTo>
                  <a:pt x="1995" y="4530"/>
                </a:lnTo>
                <a:lnTo>
                  <a:pt x="1752" y="436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2" name="Google Shape;532;g2b975a0ff47_0_15897"/>
          <p:cNvSpPr/>
          <p:nvPr/>
        </p:nvSpPr>
        <p:spPr>
          <a:xfrm>
            <a:off x="6033732" y="1321317"/>
            <a:ext cx="192039" cy="159416"/>
          </a:xfrm>
          <a:custGeom>
            <a:avLst/>
            <a:gdLst/>
            <a:ahLst/>
            <a:cxnLst/>
            <a:rect l="l" t="t" r="r" b="b"/>
            <a:pathLst>
              <a:path w="6693" h="5556" extrusionOk="0">
                <a:moveTo>
                  <a:pt x="3822" y="1846"/>
                </a:moveTo>
                <a:lnTo>
                  <a:pt x="3729" y="1865"/>
                </a:lnTo>
                <a:lnTo>
                  <a:pt x="3617" y="1902"/>
                </a:lnTo>
                <a:lnTo>
                  <a:pt x="3580" y="1939"/>
                </a:lnTo>
                <a:lnTo>
                  <a:pt x="3561" y="1995"/>
                </a:lnTo>
                <a:lnTo>
                  <a:pt x="3524" y="2032"/>
                </a:lnTo>
                <a:lnTo>
                  <a:pt x="3524" y="2088"/>
                </a:lnTo>
                <a:lnTo>
                  <a:pt x="3524" y="2200"/>
                </a:lnTo>
                <a:lnTo>
                  <a:pt x="3580" y="2293"/>
                </a:lnTo>
                <a:lnTo>
                  <a:pt x="3617" y="2331"/>
                </a:lnTo>
                <a:lnTo>
                  <a:pt x="3654" y="2368"/>
                </a:lnTo>
                <a:lnTo>
                  <a:pt x="3766" y="2442"/>
                </a:lnTo>
                <a:lnTo>
                  <a:pt x="3840" y="2536"/>
                </a:lnTo>
                <a:lnTo>
                  <a:pt x="3896" y="2648"/>
                </a:lnTo>
                <a:lnTo>
                  <a:pt x="3896" y="2778"/>
                </a:lnTo>
                <a:lnTo>
                  <a:pt x="3896" y="2890"/>
                </a:lnTo>
                <a:lnTo>
                  <a:pt x="3840" y="3002"/>
                </a:lnTo>
                <a:lnTo>
                  <a:pt x="3766" y="3095"/>
                </a:lnTo>
                <a:lnTo>
                  <a:pt x="3654" y="3169"/>
                </a:lnTo>
                <a:lnTo>
                  <a:pt x="3617" y="3207"/>
                </a:lnTo>
                <a:lnTo>
                  <a:pt x="3580" y="3244"/>
                </a:lnTo>
                <a:lnTo>
                  <a:pt x="3524" y="3337"/>
                </a:lnTo>
                <a:lnTo>
                  <a:pt x="3524" y="3449"/>
                </a:lnTo>
                <a:lnTo>
                  <a:pt x="3524" y="3505"/>
                </a:lnTo>
                <a:lnTo>
                  <a:pt x="3561" y="3561"/>
                </a:lnTo>
                <a:lnTo>
                  <a:pt x="3580" y="3598"/>
                </a:lnTo>
                <a:lnTo>
                  <a:pt x="3617" y="3635"/>
                </a:lnTo>
                <a:lnTo>
                  <a:pt x="3729" y="3691"/>
                </a:lnTo>
                <a:lnTo>
                  <a:pt x="3878" y="3691"/>
                </a:lnTo>
                <a:lnTo>
                  <a:pt x="3934" y="3654"/>
                </a:lnTo>
                <a:lnTo>
                  <a:pt x="4046" y="3580"/>
                </a:lnTo>
                <a:lnTo>
                  <a:pt x="4157" y="3505"/>
                </a:lnTo>
                <a:lnTo>
                  <a:pt x="4251" y="3393"/>
                </a:lnTo>
                <a:lnTo>
                  <a:pt x="4325" y="3281"/>
                </a:lnTo>
                <a:lnTo>
                  <a:pt x="4381" y="3169"/>
                </a:lnTo>
                <a:lnTo>
                  <a:pt x="4418" y="3039"/>
                </a:lnTo>
                <a:lnTo>
                  <a:pt x="4456" y="2908"/>
                </a:lnTo>
                <a:lnTo>
                  <a:pt x="4456" y="2778"/>
                </a:lnTo>
                <a:lnTo>
                  <a:pt x="4456" y="2629"/>
                </a:lnTo>
                <a:lnTo>
                  <a:pt x="4418" y="2498"/>
                </a:lnTo>
                <a:lnTo>
                  <a:pt x="4381" y="2368"/>
                </a:lnTo>
                <a:lnTo>
                  <a:pt x="4325" y="2256"/>
                </a:lnTo>
                <a:lnTo>
                  <a:pt x="4251" y="2144"/>
                </a:lnTo>
                <a:lnTo>
                  <a:pt x="4157" y="2051"/>
                </a:lnTo>
                <a:lnTo>
                  <a:pt x="4046" y="1958"/>
                </a:lnTo>
                <a:lnTo>
                  <a:pt x="3934" y="1883"/>
                </a:lnTo>
                <a:lnTo>
                  <a:pt x="3878" y="1865"/>
                </a:lnTo>
                <a:lnTo>
                  <a:pt x="3822" y="1846"/>
                </a:lnTo>
                <a:close/>
                <a:moveTo>
                  <a:pt x="4362" y="914"/>
                </a:moveTo>
                <a:lnTo>
                  <a:pt x="4269" y="970"/>
                </a:lnTo>
                <a:lnTo>
                  <a:pt x="4232" y="1007"/>
                </a:lnTo>
                <a:lnTo>
                  <a:pt x="4195" y="1044"/>
                </a:lnTo>
                <a:lnTo>
                  <a:pt x="4176" y="1100"/>
                </a:lnTo>
                <a:lnTo>
                  <a:pt x="4157" y="1156"/>
                </a:lnTo>
                <a:lnTo>
                  <a:pt x="4157" y="1250"/>
                </a:lnTo>
                <a:lnTo>
                  <a:pt x="4195" y="1361"/>
                </a:lnTo>
                <a:lnTo>
                  <a:pt x="4232" y="1399"/>
                </a:lnTo>
                <a:lnTo>
                  <a:pt x="4288" y="1436"/>
                </a:lnTo>
                <a:lnTo>
                  <a:pt x="4456" y="1548"/>
                </a:lnTo>
                <a:lnTo>
                  <a:pt x="4586" y="1697"/>
                </a:lnTo>
                <a:lnTo>
                  <a:pt x="4717" y="1846"/>
                </a:lnTo>
                <a:lnTo>
                  <a:pt x="4828" y="2014"/>
                </a:lnTo>
                <a:lnTo>
                  <a:pt x="4903" y="2182"/>
                </a:lnTo>
                <a:lnTo>
                  <a:pt x="4977" y="2368"/>
                </a:lnTo>
                <a:lnTo>
                  <a:pt x="5015" y="2573"/>
                </a:lnTo>
                <a:lnTo>
                  <a:pt x="5015" y="2778"/>
                </a:lnTo>
                <a:lnTo>
                  <a:pt x="5015" y="2964"/>
                </a:lnTo>
                <a:lnTo>
                  <a:pt x="4977" y="3169"/>
                </a:lnTo>
                <a:lnTo>
                  <a:pt x="4903" y="3356"/>
                </a:lnTo>
                <a:lnTo>
                  <a:pt x="4828" y="3542"/>
                </a:lnTo>
                <a:lnTo>
                  <a:pt x="4717" y="3691"/>
                </a:lnTo>
                <a:lnTo>
                  <a:pt x="4586" y="3859"/>
                </a:lnTo>
                <a:lnTo>
                  <a:pt x="4456" y="3990"/>
                </a:lnTo>
                <a:lnTo>
                  <a:pt x="4288" y="4101"/>
                </a:lnTo>
                <a:lnTo>
                  <a:pt x="4232" y="4139"/>
                </a:lnTo>
                <a:lnTo>
                  <a:pt x="4195" y="4195"/>
                </a:lnTo>
                <a:lnTo>
                  <a:pt x="4157" y="4288"/>
                </a:lnTo>
                <a:lnTo>
                  <a:pt x="4157" y="4400"/>
                </a:lnTo>
                <a:lnTo>
                  <a:pt x="4176" y="4456"/>
                </a:lnTo>
                <a:lnTo>
                  <a:pt x="4195" y="4493"/>
                </a:lnTo>
                <a:lnTo>
                  <a:pt x="4269" y="4567"/>
                </a:lnTo>
                <a:lnTo>
                  <a:pt x="4362" y="4623"/>
                </a:lnTo>
                <a:lnTo>
                  <a:pt x="4474" y="4623"/>
                </a:lnTo>
                <a:lnTo>
                  <a:pt x="4530" y="4605"/>
                </a:lnTo>
                <a:lnTo>
                  <a:pt x="4586" y="4586"/>
                </a:lnTo>
                <a:lnTo>
                  <a:pt x="4810" y="4418"/>
                </a:lnTo>
                <a:lnTo>
                  <a:pt x="4996" y="4232"/>
                </a:lnTo>
                <a:lnTo>
                  <a:pt x="5164" y="4027"/>
                </a:lnTo>
                <a:lnTo>
                  <a:pt x="5313" y="3803"/>
                </a:lnTo>
                <a:lnTo>
                  <a:pt x="5425" y="3561"/>
                </a:lnTo>
                <a:lnTo>
                  <a:pt x="5499" y="3319"/>
                </a:lnTo>
                <a:lnTo>
                  <a:pt x="5555" y="3039"/>
                </a:lnTo>
                <a:lnTo>
                  <a:pt x="5574" y="2778"/>
                </a:lnTo>
                <a:lnTo>
                  <a:pt x="5555" y="2498"/>
                </a:lnTo>
                <a:lnTo>
                  <a:pt x="5499" y="2237"/>
                </a:lnTo>
                <a:lnTo>
                  <a:pt x="5425" y="1976"/>
                </a:lnTo>
                <a:lnTo>
                  <a:pt x="5313" y="1734"/>
                </a:lnTo>
                <a:lnTo>
                  <a:pt x="5164" y="1510"/>
                </a:lnTo>
                <a:lnTo>
                  <a:pt x="4996" y="1305"/>
                </a:lnTo>
                <a:lnTo>
                  <a:pt x="4810" y="1119"/>
                </a:lnTo>
                <a:lnTo>
                  <a:pt x="4586" y="951"/>
                </a:lnTo>
                <a:lnTo>
                  <a:pt x="4530" y="933"/>
                </a:lnTo>
                <a:lnTo>
                  <a:pt x="4474" y="914"/>
                </a:lnTo>
                <a:close/>
                <a:moveTo>
                  <a:pt x="2648" y="541"/>
                </a:moveTo>
                <a:lnTo>
                  <a:pt x="2573" y="560"/>
                </a:lnTo>
                <a:lnTo>
                  <a:pt x="2498" y="616"/>
                </a:lnTo>
                <a:lnTo>
                  <a:pt x="1473" y="1660"/>
                </a:lnTo>
                <a:lnTo>
                  <a:pt x="224" y="1660"/>
                </a:lnTo>
                <a:lnTo>
                  <a:pt x="168" y="1678"/>
                </a:lnTo>
                <a:lnTo>
                  <a:pt x="94" y="1734"/>
                </a:lnTo>
                <a:lnTo>
                  <a:pt x="38" y="1827"/>
                </a:lnTo>
                <a:lnTo>
                  <a:pt x="19" y="1883"/>
                </a:lnTo>
                <a:lnTo>
                  <a:pt x="1" y="1939"/>
                </a:lnTo>
                <a:lnTo>
                  <a:pt x="1" y="3598"/>
                </a:lnTo>
                <a:lnTo>
                  <a:pt x="19" y="3654"/>
                </a:lnTo>
                <a:lnTo>
                  <a:pt x="38" y="3710"/>
                </a:lnTo>
                <a:lnTo>
                  <a:pt x="94" y="3803"/>
                </a:lnTo>
                <a:lnTo>
                  <a:pt x="168" y="3859"/>
                </a:lnTo>
                <a:lnTo>
                  <a:pt x="224" y="3878"/>
                </a:lnTo>
                <a:lnTo>
                  <a:pt x="1473" y="3878"/>
                </a:lnTo>
                <a:lnTo>
                  <a:pt x="2498" y="4903"/>
                </a:lnTo>
                <a:lnTo>
                  <a:pt x="2573" y="4959"/>
                </a:lnTo>
                <a:lnTo>
                  <a:pt x="2648" y="4996"/>
                </a:lnTo>
                <a:lnTo>
                  <a:pt x="2722" y="4996"/>
                </a:lnTo>
                <a:lnTo>
                  <a:pt x="2797" y="4977"/>
                </a:lnTo>
                <a:lnTo>
                  <a:pt x="2871" y="4940"/>
                </a:lnTo>
                <a:lnTo>
                  <a:pt x="2927" y="4884"/>
                </a:lnTo>
                <a:lnTo>
                  <a:pt x="2964" y="4810"/>
                </a:lnTo>
                <a:lnTo>
                  <a:pt x="2983" y="4717"/>
                </a:lnTo>
                <a:lnTo>
                  <a:pt x="2983" y="821"/>
                </a:lnTo>
                <a:lnTo>
                  <a:pt x="2964" y="728"/>
                </a:lnTo>
                <a:lnTo>
                  <a:pt x="2927" y="653"/>
                </a:lnTo>
                <a:lnTo>
                  <a:pt x="2871" y="597"/>
                </a:lnTo>
                <a:lnTo>
                  <a:pt x="2797" y="560"/>
                </a:lnTo>
                <a:lnTo>
                  <a:pt x="2722" y="541"/>
                </a:lnTo>
                <a:close/>
                <a:moveTo>
                  <a:pt x="4996" y="1"/>
                </a:moveTo>
                <a:lnTo>
                  <a:pt x="4903" y="38"/>
                </a:lnTo>
                <a:lnTo>
                  <a:pt x="4847" y="75"/>
                </a:lnTo>
                <a:lnTo>
                  <a:pt x="4828" y="112"/>
                </a:lnTo>
                <a:lnTo>
                  <a:pt x="4791" y="168"/>
                </a:lnTo>
                <a:lnTo>
                  <a:pt x="4772" y="224"/>
                </a:lnTo>
                <a:lnTo>
                  <a:pt x="4772" y="318"/>
                </a:lnTo>
                <a:lnTo>
                  <a:pt x="4828" y="429"/>
                </a:lnTo>
                <a:lnTo>
                  <a:pt x="4847" y="467"/>
                </a:lnTo>
                <a:lnTo>
                  <a:pt x="4903" y="504"/>
                </a:lnTo>
                <a:lnTo>
                  <a:pt x="5183" y="709"/>
                </a:lnTo>
                <a:lnTo>
                  <a:pt x="5425" y="933"/>
                </a:lnTo>
                <a:lnTo>
                  <a:pt x="5630" y="1194"/>
                </a:lnTo>
                <a:lnTo>
                  <a:pt x="5798" y="1473"/>
                </a:lnTo>
                <a:lnTo>
                  <a:pt x="5947" y="1790"/>
                </a:lnTo>
                <a:lnTo>
                  <a:pt x="6040" y="2107"/>
                </a:lnTo>
                <a:lnTo>
                  <a:pt x="6115" y="2424"/>
                </a:lnTo>
                <a:lnTo>
                  <a:pt x="6133" y="2778"/>
                </a:lnTo>
                <a:lnTo>
                  <a:pt x="6115" y="3114"/>
                </a:lnTo>
                <a:lnTo>
                  <a:pt x="6040" y="3449"/>
                </a:lnTo>
                <a:lnTo>
                  <a:pt x="5947" y="3766"/>
                </a:lnTo>
                <a:lnTo>
                  <a:pt x="5798" y="4064"/>
                </a:lnTo>
                <a:lnTo>
                  <a:pt x="5630" y="4344"/>
                </a:lnTo>
                <a:lnTo>
                  <a:pt x="5425" y="4605"/>
                </a:lnTo>
                <a:lnTo>
                  <a:pt x="5183" y="4828"/>
                </a:lnTo>
                <a:lnTo>
                  <a:pt x="4903" y="5033"/>
                </a:lnTo>
                <a:lnTo>
                  <a:pt x="4847" y="5071"/>
                </a:lnTo>
                <a:lnTo>
                  <a:pt x="4828" y="5127"/>
                </a:lnTo>
                <a:lnTo>
                  <a:pt x="4772" y="5220"/>
                </a:lnTo>
                <a:lnTo>
                  <a:pt x="4772" y="5332"/>
                </a:lnTo>
                <a:lnTo>
                  <a:pt x="4791" y="5388"/>
                </a:lnTo>
                <a:lnTo>
                  <a:pt x="4828" y="5425"/>
                </a:lnTo>
                <a:lnTo>
                  <a:pt x="4903" y="5499"/>
                </a:lnTo>
                <a:lnTo>
                  <a:pt x="4996" y="5555"/>
                </a:lnTo>
                <a:lnTo>
                  <a:pt x="5108" y="5555"/>
                </a:lnTo>
                <a:lnTo>
                  <a:pt x="5164" y="5537"/>
                </a:lnTo>
                <a:lnTo>
                  <a:pt x="5201" y="5518"/>
                </a:lnTo>
                <a:lnTo>
                  <a:pt x="5369" y="5388"/>
                </a:lnTo>
                <a:lnTo>
                  <a:pt x="5537" y="5257"/>
                </a:lnTo>
                <a:lnTo>
                  <a:pt x="5686" y="5127"/>
                </a:lnTo>
                <a:lnTo>
                  <a:pt x="5835" y="4977"/>
                </a:lnTo>
                <a:lnTo>
                  <a:pt x="5965" y="4828"/>
                </a:lnTo>
                <a:lnTo>
                  <a:pt x="6077" y="4661"/>
                </a:lnTo>
                <a:lnTo>
                  <a:pt x="6189" y="4493"/>
                </a:lnTo>
                <a:lnTo>
                  <a:pt x="6301" y="4325"/>
                </a:lnTo>
                <a:lnTo>
                  <a:pt x="6394" y="4139"/>
                </a:lnTo>
                <a:lnTo>
                  <a:pt x="6469" y="3971"/>
                </a:lnTo>
                <a:lnTo>
                  <a:pt x="6525" y="3766"/>
                </a:lnTo>
                <a:lnTo>
                  <a:pt x="6581" y="3580"/>
                </a:lnTo>
                <a:lnTo>
                  <a:pt x="6636" y="3374"/>
                </a:lnTo>
                <a:lnTo>
                  <a:pt x="6655" y="3188"/>
                </a:lnTo>
                <a:lnTo>
                  <a:pt x="6674" y="2983"/>
                </a:lnTo>
                <a:lnTo>
                  <a:pt x="6692" y="2778"/>
                </a:lnTo>
                <a:lnTo>
                  <a:pt x="6674" y="2573"/>
                </a:lnTo>
                <a:lnTo>
                  <a:pt x="6655" y="2368"/>
                </a:lnTo>
                <a:lnTo>
                  <a:pt x="6636" y="2163"/>
                </a:lnTo>
                <a:lnTo>
                  <a:pt x="6581" y="1958"/>
                </a:lnTo>
                <a:lnTo>
                  <a:pt x="6525" y="1771"/>
                </a:lnTo>
                <a:lnTo>
                  <a:pt x="6469" y="1585"/>
                </a:lnTo>
                <a:lnTo>
                  <a:pt x="6394" y="1399"/>
                </a:lnTo>
                <a:lnTo>
                  <a:pt x="6301" y="1212"/>
                </a:lnTo>
                <a:lnTo>
                  <a:pt x="6189" y="1044"/>
                </a:lnTo>
                <a:lnTo>
                  <a:pt x="6077" y="877"/>
                </a:lnTo>
                <a:lnTo>
                  <a:pt x="5965" y="709"/>
                </a:lnTo>
                <a:lnTo>
                  <a:pt x="5835" y="560"/>
                </a:lnTo>
                <a:lnTo>
                  <a:pt x="5686" y="411"/>
                </a:lnTo>
                <a:lnTo>
                  <a:pt x="5537" y="280"/>
                </a:lnTo>
                <a:lnTo>
                  <a:pt x="5369" y="150"/>
                </a:lnTo>
                <a:lnTo>
                  <a:pt x="5201" y="38"/>
                </a:lnTo>
                <a:lnTo>
                  <a:pt x="516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3" name="Google Shape;533;g2b975a0ff47_0_15897"/>
          <p:cNvSpPr/>
          <p:nvPr/>
        </p:nvSpPr>
        <p:spPr>
          <a:xfrm>
            <a:off x="5635296" y="1320800"/>
            <a:ext cx="106994" cy="170634"/>
          </a:xfrm>
          <a:custGeom>
            <a:avLst/>
            <a:gdLst/>
            <a:ahLst/>
            <a:cxnLst/>
            <a:rect l="l" t="t" r="r" b="b"/>
            <a:pathLst>
              <a:path w="3729" h="5947" extrusionOk="0">
                <a:moveTo>
                  <a:pt x="2424" y="0"/>
                </a:moveTo>
                <a:lnTo>
                  <a:pt x="2312" y="19"/>
                </a:lnTo>
                <a:lnTo>
                  <a:pt x="2200" y="56"/>
                </a:lnTo>
                <a:lnTo>
                  <a:pt x="2107" y="93"/>
                </a:lnTo>
                <a:lnTo>
                  <a:pt x="2033" y="168"/>
                </a:lnTo>
                <a:lnTo>
                  <a:pt x="1958" y="242"/>
                </a:lnTo>
                <a:lnTo>
                  <a:pt x="1902" y="354"/>
                </a:lnTo>
                <a:lnTo>
                  <a:pt x="1884" y="447"/>
                </a:lnTo>
                <a:lnTo>
                  <a:pt x="1865" y="559"/>
                </a:lnTo>
                <a:lnTo>
                  <a:pt x="1884" y="671"/>
                </a:lnTo>
                <a:lnTo>
                  <a:pt x="1902" y="783"/>
                </a:lnTo>
                <a:lnTo>
                  <a:pt x="1958" y="876"/>
                </a:lnTo>
                <a:lnTo>
                  <a:pt x="2033" y="951"/>
                </a:lnTo>
                <a:lnTo>
                  <a:pt x="2107" y="1025"/>
                </a:lnTo>
                <a:lnTo>
                  <a:pt x="2200" y="1081"/>
                </a:lnTo>
                <a:lnTo>
                  <a:pt x="2312" y="1100"/>
                </a:lnTo>
                <a:lnTo>
                  <a:pt x="2424" y="1118"/>
                </a:lnTo>
                <a:lnTo>
                  <a:pt x="2536" y="1100"/>
                </a:lnTo>
                <a:lnTo>
                  <a:pt x="2629" y="1081"/>
                </a:lnTo>
                <a:lnTo>
                  <a:pt x="2741" y="1025"/>
                </a:lnTo>
                <a:lnTo>
                  <a:pt x="2816" y="951"/>
                </a:lnTo>
                <a:lnTo>
                  <a:pt x="2890" y="876"/>
                </a:lnTo>
                <a:lnTo>
                  <a:pt x="2927" y="783"/>
                </a:lnTo>
                <a:lnTo>
                  <a:pt x="2965" y="671"/>
                </a:lnTo>
                <a:lnTo>
                  <a:pt x="2983" y="559"/>
                </a:lnTo>
                <a:lnTo>
                  <a:pt x="2965" y="447"/>
                </a:lnTo>
                <a:lnTo>
                  <a:pt x="2927" y="354"/>
                </a:lnTo>
                <a:lnTo>
                  <a:pt x="2890" y="242"/>
                </a:lnTo>
                <a:lnTo>
                  <a:pt x="2816" y="168"/>
                </a:lnTo>
                <a:lnTo>
                  <a:pt x="2741" y="93"/>
                </a:lnTo>
                <a:lnTo>
                  <a:pt x="2629" y="56"/>
                </a:lnTo>
                <a:lnTo>
                  <a:pt x="2536" y="19"/>
                </a:lnTo>
                <a:lnTo>
                  <a:pt x="2424" y="0"/>
                </a:lnTo>
                <a:close/>
                <a:moveTo>
                  <a:pt x="1101" y="3877"/>
                </a:moveTo>
                <a:lnTo>
                  <a:pt x="858" y="4474"/>
                </a:lnTo>
                <a:lnTo>
                  <a:pt x="784" y="4623"/>
                </a:lnTo>
                <a:lnTo>
                  <a:pt x="691" y="4735"/>
                </a:lnTo>
                <a:lnTo>
                  <a:pt x="113" y="5312"/>
                </a:lnTo>
                <a:lnTo>
                  <a:pt x="76" y="5368"/>
                </a:lnTo>
                <a:lnTo>
                  <a:pt x="38" y="5443"/>
                </a:lnTo>
                <a:lnTo>
                  <a:pt x="20" y="5499"/>
                </a:lnTo>
                <a:lnTo>
                  <a:pt x="1" y="5573"/>
                </a:lnTo>
                <a:lnTo>
                  <a:pt x="20" y="5648"/>
                </a:lnTo>
                <a:lnTo>
                  <a:pt x="38" y="5722"/>
                </a:lnTo>
                <a:lnTo>
                  <a:pt x="76" y="5778"/>
                </a:lnTo>
                <a:lnTo>
                  <a:pt x="113" y="5834"/>
                </a:lnTo>
                <a:lnTo>
                  <a:pt x="169" y="5890"/>
                </a:lnTo>
                <a:lnTo>
                  <a:pt x="243" y="5927"/>
                </a:lnTo>
                <a:lnTo>
                  <a:pt x="299" y="5946"/>
                </a:lnTo>
                <a:lnTo>
                  <a:pt x="448" y="5946"/>
                </a:lnTo>
                <a:lnTo>
                  <a:pt x="523" y="5927"/>
                </a:lnTo>
                <a:lnTo>
                  <a:pt x="579" y="5890"/>
                </a:lnTo>
                <a:lnTo>
                  <a:pt x="635" y="5834"/>
                </a:lnTo>
                <a:lnTo>
                  <a:pt x="1324" y="5145"/>
                </a:lnTo>
                <a:lnTo>
                  <a:pt x="1418" y="5033"/>
                </a:lnTo>
                <a:lnTo>
                  <a:pt x="1492" y="4902"/>
                </a:lnTo>
                <a:lnTo>
                  <a:pt x="1660" y="4511"/>
                </a:lnTo>
                <a:lnTo>
                  <a:pt x="1175" y="3989"/>
                </a:lnTo>
                <a:lnTo>
                  <a:pt x="1101" y="3877"/>
                </a:lnTo>
                <a:close/>
                <a:moveTo>
                  <a:pt x="1809" y="1491"/>
                </a:moveTo>
                <a:lnTo>
                  <a:pt x="1660" y="1510"/>
                </a:lnTo>
                <a:lnTo>
                  <a:pt x="1418" y="1566"/>
                </a:lnTo>
                <a:lnTo>
                  <a:pt x="1157" y="1659"/>
                </a:lnTo>
                <a:lnTo>
                  <a:pt x="858" y="1789"/>
                </a:lnTo>
                <a:lnTo>
                  <a:pt x="691" y="1883"/>
                </a:lnTo>
                <a:lnTo>
                  <a:pt x="523" y="1994"/>
                </a:lnTo>
                <a:lnTo>
                  <a:pt x="392" y="2144"/>
                </a:lnTo>
                <a:lnTo>
                  <a:pt x="281" y="2311"/>
                </a:lnTo>
                <a:lnTo>
                  <a:pt x="206" y="2479"/>
                </a:lnTo>
                <a:lnTo>
                  <a:pt x="187" y="2554"/>
                </a:lnTo>
                <a:lnTo>
                  <a:pt x="169" y="2610"/>
                </a:lnTo>
                <a:lnTo>
                  <a:pt x="169" y="2684"/>
                </a:lnTo>
                <a:lnTo>
                  <a:pt x="187" y="2759"/>
                </a:lnTo>
                <a:lnTo>
                  <a:pt x="225" y="2833"/>
                </a:lnTo>
                <a:lnTo>
                  <a:pt x="262" y="2889"/>
                </a:lnTo>
                <a:lnTo>
                  <a:pt x="318" y="2926"/>
                </a:lnTo>
                <a:lnTo>
                  <a:pt x="374" y="2982"/>
                </a:lnTo>
                <a:lnTo>
                  <a:pt x="448" y="3001"/>
                </a:lnTo>
                <a:lnTo>
                  <a:pt x="523" y="3020"/>
                </a:lnTo>
                <a:lnTo>
                  <a:pt x="579" y="3001"/>
                </a:lnTo>
                <a:lnTo>
                  <a:pt x="653" y="3001"/>
                </a:lnTo>
                <a:lnTo>
                  <a:pt x="728" y="2964"/>
                </a:lnTo>
                <a:lnTo>
                  <a:pt x="784" y="2926"/>
                </a:lnTo>
                <a:lnTo>
                  <a:pt x="821" y="2871"/>
                </a:lnTo>
                <a:lnTo>
                  <a:pt x="877" y="2815"/>
                </a:lnTo>
                <a:lnTo>
                  <a:pt x="952" y="2647"/>
                </a:lnTo>
                <a:lnTo>
                  <a:pt x="989" y="2591"/>
                </a:lnTo>
                <a:lnTo>
                  <a:pt x="1026" y="2535"/>
                </a:lnTo>
                <a:lnTo>
                  <a:pt x="1082" y="2498"/>
                </a:lnTo>
                <a:lnTo>
                  <a:pt x="1138" y="2479"/>
                </a:lnTo>
                <a:lnTo>
                  <a:pt x="1455" y="2349"/>
                </a:lnTo>
                <a:lnTo>
                  <a:pt x="1268" y="3057"/>
                </a:lnTo>
                <a:lnTo>
                  <a:pt x="1250" y="3150"/>
                </a:lnTo>
                <a:lnTo>
                  <a:pt x="1250" y="3225"/>
                </a:lnTo>
                <a:lnTo>
                  <a:pt x="1268" y="3411"/>
                </a:lnTo>
                <a:lnTo>
                  <a:pt x="1343" y="3579"/>
                </a:lnTo>
                <a:lnTo>
                  <a:pt x="1380" y="3653"/>
                </a:lnTo>
                <a:lnTo>
                  <a:pt x="1455" y="3728"/>
                </a:lnTo>
                <a:lnTo>
                  <a:pt x="2145" y="4492"/>
                </a:lnTo>
                <a:lnTo>
                  <a:pt x="2200" y="4567"/>
                </a:lnTo>
                <a:lnTo>
                  <a:pt x="2256" y="4641"/>
                </a:lnTo>
                <a:lnTo>
                  <a:pt x="2294" y="4716"/>
                </a:lnTo>
                <a:lnTo>
                  <a:pt x="2312" y="4809"/>
                </a:lnTo>
                <a:lnTo>
                  <a:pt x="2517" y="5667"/>
                </a:lnTo>
                <a:lnTo>
                  <a:pt x="2555" y="5741"/>
                </a:lnTo>
                <a:lnTo>
                  <a:pt x="2592" y="5797"/>
                </a:lnTo>
                <a:lnTo>
                  <a:pt x="2629" y="5853"/>
                </a:lnTo>
                <a:lnTo>
                  <a:pt x="2704" y="5890"/>
                </a:lnTo>
                <a:lnTo>
                  <a:pt x="2760" y="5927"/>
                </a:lnTo>
                <a:lnTo>
                  <a:pt x="2834" y="5946"/>
                </a:lnTo>
                <a:lnTo>
                  <a:pt x="2909" y="5946"/>
                </a:lnTo>
                <a:lnTo>
                  <a:pt x="2983" y="5927"/>
                </a:lnTo>
                <a:lnTo>
                  <a:pt x="3039" y="5909"/>
                </a:lnTo>
                <a:lnTo>
                  <a:pt x="3114" y="5872"/>
                </a:lnTo>
                <a:lnTo>
                  <a:pt x="3170" y="5816"/>
                </a:lnTo>
                <a:lnTo>
                  <a:pt x="3207" y="5760"/>
                </a:lnTo>
                <a:lnTo>
                  <a:pt x="3244" y="5704"/>
                </a:lnTo>
                <a:lnTo>
                  <a:pt x="3244" y="5629"/>
                </a:lnTo>
                <a:lnTo>
                  <a:pt x="3263" y="5555"/>
                </a:lnTo>
                <a:lnTo>
                  <a:pt x="3244" y="5480"/>
                </a:lnTo>
                <a:lnTo>
                  <a:pt x="2983" y="4455"/>
                </a:lnTo>
                <a:lnTo>
                  <a:pt x="2965" y="4362"/>
                </a:lnTo>
                <a:lnTo>
                  <a:pt x="2927" y="4287"/>
                </a:lnTo>
                <a:lnTo>
                  <a:pt x="2872" y="4194"/>
                </a:lnTo>
                <a:lnTo>
                  <a:pt x="2816" y="4138"/>
                </a:lnTo>
                <a:lnTo>
                  <a:pt x="2294" y="3560"/>
                </a:lnTo>
                <a:lnTo>
                  <a:pt x="2480" y="2759"/>
                </a:lnTo>
                <a:lnTo>
                  <a:pt x="2555" y="2945"/>
                </a:lnTo>
                <a:lnTo>
                  <a:pt x="2611" y="3076"/>
                </a:lnTo>
                <a:lnTo>
                  <a:pt x="2685" y="3206"/>
                </a:lnTo>
                <a:lnTo>
                  <a:pt x="2797" y="3299"/>
                </a:lnTo>
                <a:lnTo>
                  <a:pt x="2927" y="3374"/>
                </a:lnTo>
                <a:lnTo>
                  <a:pt x="3188" y="3504"/>
                </a:lnTo>
                <a:lnTo>
                  <a:pt x="3263" y="3542"/>
                </a:lnTo>
                <a:lnTo>
                  <a:pt x="3338" y="3560"/>
                </a:lnTo>
                <a:lnTo>
                  <a:pt x="3393" y="3542"/>
                </a:lnTo>
                <a:lnTo>
                  <a:pt x="3468" y="3542"/>
                </a:lnTo>
                <a:lnTo>
                  <a:pt x="3543" y="3504"/>
                </a:lnTo>
                <a:lnTo>
                  <a:pt x="3598" y="3467"/>
                </a:lnTo>
                <a:lnTo>
                  <a:pt x="3636" y="3411"/>
                </a:lnTo>
                <a:lnTo>
                  <a:pt x="3692" y="3355"/>
                </a:lnTo>
                <a:lnTo>
                  <a:pt x="3710" y="3281"/>
                </a:lnTo>
                <a:lnTo>
                  <a:pt x="3729" y="3206"/>
                </a:lnTo>
                <a:lnTo>
                  <a:pt x="3710" y="3132"/>
                </a:lnTo>
                <a:lnTo>
                  <a:pt x="3710" y="3057"/>
                </a:lnTo>
                <a:lnTo>
                  <a:pt x="3673" y="3001"/>
                </a:lnTo>
                <a:lnTo>
                  <a:pt x="3636" y="2945"/>
                </a:lnTo>
                <a:lnTo>
                  <a:pt x="3580" y="2889"/>
                </a:lnTo>
                <a:lnTo>
                  <a:pt x="3524" y="2852"/>
                </a:lnTo>
                <a:lnTo>
                  <a:pt x="3244" y="2703"/>
                </a:lnTo>
                <a:lnTo>
                  <a:pt x="3132" y="2367"/>
                </a:lnTo>
                <a:lnTo>
                  <a:pt x="3058" y="2181"/>
                </a:lnTo>
                <a:lnTo>
                  <a:pt x="2946" y="2013"/>
                </a:lnTo>
                <a:lnTo>
                  <a:pt x="2834" y="1864"/>
                </a:lnTo>
                <a:lnTo>
                  <a:pt x="2685" y="1734"/>
                </a:lnTo>
                <a:lnTo>
                  <a:pt x="2517" y="1640"/>
                </a:lnTo>
                <a:lnTo>
                  <a:pt x="2331" y="1547"/>
                </a:lnTo>
                <a:lnTo>
                  <a:pt x="2145" y="1510"/>
                </a:lnTo>
                <a:lnTo>
                  <a:pt x="1940" y="14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4" name="Google Shape;534;g2b975a0ff47_0_15897"/>
          <p:cNvSpPr/>
          <p:nvPr/>
        </p:nvSpPr>
        <p:spPr>
          <a:xfrm>
            <a:off x="5158275" y="1320800"/>
            <a:ext cx="191494" cy="127825"/>
          </a:xfrm>
          <a:custGeom>
            <a:avLst/>
            <a:gdLst/>
            <a:ahLst/>
            <a:cxnLst/>
            <a:rect l="l" t="t" r="r" b="b"/>
            <a:pathLst>
              <a:path w="6674" h="4455" extrusionOk="0">
                <a:moveTo>
                  <a:pt x="1100" y="0"/>
                </a:moveTo>
                <a:lnTo>
                  <a:pt x="1025" y="19"/>
                </a:lnTo>
                <a:lnTo>
                  <a:pt x="951" y="37"/>
                </a:lnTo>
                <a:lnTo>
                  <a:pt x="895" y="75"/>
                </a:lnTo>
                <a:lnTo>
                  <a:pt x="820" y="112"/>
                </a:lnTo>
                <a:lnTo>
                  <a:pt x="671" y="205"/>
                </a:lnTo>
                <a:lnTo>
                  <a:pt x="522" y="280"/>
                </a:lnTo>
                <a:lnTo>
                  <a:pt x="336" y="336"/>
                </a:lnTo>
                <a:lnTo>
                  <a:pt x="149" y="373"/>
                </a:lnTo>
                <a:lnTo>
                  <a:pt x="93" y="391"/>
                </a:lnTo>
                <a:lnTo>
                  <a:pt x="38" y="429"/>
                </a:lnTo>
                <a:lnTo>
                  <a:pt x="0" y="485"/>
                </a:lnTo>
                <a:lnTo>
                  <a:pt x="0" y="559"/>
                </a:lnTo>
                <a:lnTo>
                  <a:pt x="0" y="932"/>
                </a:lnTo>
                <a:lnTo>
                  <a:pt x="19" y="1007"/>
                </a:lnTo>
                <a:lnTo>
                  <a:pt x="56" y="1062"/>
                </a:lnTo>
                <a:lnTo>
                  <a:pt x="112" y="1100"/>
                </a:lnTo>
                <a:lnTo>
                  <a:pt x="187" y="1118"/>
                </a:lnTo>
                <a:lnTo>
                  <a:pt x="429" y="1081"/>
                </a:lnTo>
                <a:lnTo>
                  <a:pt x="671" y="1025"/>
                </a:lnTo>
                <a:lnTo>
                  <a:pt x="895" y="932"/>
                </a:lnTo>
                <a:lnTo>
                  <a:pt x="1119" y="820"/>
                </a:lnTo>
                <a:lnTo>
                  <a:pt x="1230" y="895"/>
                </a:lnTo>
                <a:lnTo>
                  <a:pt x="1361" y="951"/>
                </a:lnTo>
                <a:lnTo>
                  <a:pt x="1641" y="1044"/>
                </a:lnTo>
                <a:lnTo>
                  <a:pt x="1939" y="1100"/>
                </a:lnTo>
                <a:lnTo>
                  <a:pt x="2237" y="1118"/>
                </a:lnTo>
                <a:lnTo>
                  <a:pt x="2535" y="1100"/>
                </a:lnTo>
                <a:lnTo>
                  <a:pt x="2815" y="1044"/>
                </a:lnTo>
                <a:lnTo>
                  <a:pt x="3094" y="951"/>
                </a:lnTo>
                <a:lnTo>
                  <a:pt x="3337" y="820"/>
                </a:lnTo>
                <a:lnTo>
                  <a:pt x="3467" y="895"/>
                </a:lnTo>
                <a:lnTo>
                  <a:pt x="3598" y="951"/>
                </a:lnTo>
                <a:lnTo>
                  <a:pt x="3877" y="1044"/>
                </a:lnTo>
                <a:lnTo>
                  <a:pt x="4157" y="1100"/>
                </a:lnTo>
                <a:lnTo>
                  <a:pt x="4455" y="1118"/>
                </a:lnTo>
                <a:lnTo>
                  <a:pt x="4753" y="1100"/>
                </a:lnTo>
                <a:lnTo>
                  <a:pt x="5052" y="1044"/>
                </a:lnTo>
                <a:lnTo>
                  <a:pt x="5313" y="951"/>
                </a:lnTo>
                <a:lnTo>
                  <a:pt x="5574" y="820"/>
                </a:lnTo>
                <a:lnTo>
                  <a:pt x="5779" y="932"/>
                </a:lnTo>
                <a:lnTo>
                  <a:pt x="6002" y="1025"/>
                </a:lnTo>
                <a:lnTo>
                  <a:pt x="6245" y="1081"/>
                </a:lnTo>
                <a:lnTo>
                  <a:pt x="6487" y="1118"/>
                </a:lnTo>
                <a:lnTo>
                  <a:pt x="6561" y="1100"/>
                </a:lnTo>
                <a:lnTo>
                  <a:pt x="6617" y="1062"/>
                </a:lnTo>
                <a:lnTo>
                  <a:pt x="6655" y="1007"/>
                </a:lnTo>
                <a:lnTo>
                  <a:pt x="6673" y="932"/>
                </a:lnTo>
                <a:lnTo>
                  <a:pt x="6673" y="559"/>
                </a:lnTo>
                <a:lnTo>
                  <a:pt x="6673" y="503"/>
                </a:lnTo>
                <a:lnTo>
                  <a:pt x="6636" y="447"/>
                </a:lnTo>
                <a:lnTo>
                  <a:pt x="6580" y="391"/>
                </a:lnTo>
                <a:lnTo>
                  <a:pt x="6524" y="373"/>
                </a:lnTo>
                <a:lnTo>
                  <a:pt x="6338" y="336"/>
                </a:lnTo>
                <a:lnTo>
                  <a:pt x="6151" y="280"/>
                </a:lnTo>
                <a:lnTo>
                  <a:pt x="6002" y="205"/>
                </a:lnTo>
                <a:lnTo>
                  <a:pt x="5853" y="112"/>
                </a:lnTo>
                <a:lnTo>
                  <a:pt x="5779" y="75"/>
                </a:lnTo>
                <a:lnTo>
                  <a:pt x="5723" y="37"/>
                </a:lnTo>
                <a:lnTo>
                  <a:pt x="5648" y="19"/>
                </a:lnTo>
                <a:lnTo>
                  <a:pt x="5499" y="19"/>
                </a:lnTo>
                <a:lnTo>
                  <a:pt x="5424" y="37"/>
                </a:lnTo>
                <a:lnTo>
                  <a:pt x="5350" y="75"/>
                </a:lnTo>
                <a:lnTo>
                  <a:pt x="5294" y="112"/>
                </a:lnTo>
                <a:lnTo>
                  <a:pt x="5201" y="168"/>
                </a:lnTo>
                <a:lnTo>
                  <a:pt x="5108" y="224"/>
                </a:lnTo>
                <a:lnTo>
                  <a:pt x="4903" y="298"/>
                </a:lnTo>
                <a:lnTo>
                  <a:pt x="4679" y="354"/>
                </a:lnTo>
                <a:lnTo>
                  <a:pt x="4437" y="373"/>
                </a:lnTo>
                <a:lnTo>
                  <a:pt x="4213" y="354"/>
                </a:lnTo>
                <a:lnTo>
                  <a:pt x="3989" y="298"/>
                </a:lnTo>
                <a:lnTo>
                  <a:pt x="3784" y="205"/>
                </a:lnTo>
                <a:lnTo>
                  <a:pt x="3691" y="149"/>
                </a:lnTo>
                <a:lnTo>
                  <a:pt x="3598" y="93"/>
                </a:lnTo>
                <a:lnTo>
                  <a:pt x="3542" y="56"/>
                </a:lnTo>
                <a:lnTo>
                  <a:pt x="3467" y="19"/>
                </a:lnTo>
                <a:lnTo>
                  <a:pt x="3393" y="0"/>
                </a:lnTo>
                <a:lnTo>
                  <a:pt x="3337" y="0"/>
                </a:lnTo>
                <a:lnTo>
                  <a:pt x="3262" y="19"/>
                </a:lnTo>
                <a:lnTo>
                  <a:pt x="3188" y="37"/>
                </a:lnTo>
                <a:lnTo>
                  <a:pt x="3113" y="75"/>
                </a:lnTo>
                <a:lnTo>
                  <a:pt x="3057" y="112"/>
                </a:lnTo>
                <a:lnTo>
                  <a:pt x="2871" y="224"/>
                </a:lnTo>
                <a:lnTo>
                  <a:pt x="2666" y="317"/>
                </a:lnTo>
                <a:lnTo>
                  <a:pt x="2442" y="354"/>
                </a:lnTo>
                <a:lnTo>
                  <a:pt x="2218" y="373"/>
                </a:lnTo>
                <a:lnTo>
                  <a:pt x="1976" y="354"/>
                </a:lnTo>
                <a:lnTo>
                  <a:pt x="1752" y="298"/>
                </a:lnTo>
                <a:lnTo>
                  <a:pt x="1547" y="205"/>
                </a:lnTo>
                <a:lnTo>
                  <a:pt x="1454" y="149"/>
                </a:lnTo>
                <a:lnTo>
                  <a:pt x="1380" y="93"/>
                </a:lnTo>
                <a:lnTo>
                  <a:pt x="1305" y="56"/>
                </a:lnTo>
                <a:lnTo>
                  <a:pt x="1249" y="19"/>
                </a:lnTo>
                <a:lnTo>
                  <a:pt x="1175" y="19"/>
                </a:lnTo>
                <a:lnTo>
                  <a:pt x="1100" y="0"/>
                </a:lnTo>
                <a:close/>
                <a:moveTo>
                  <a:pt x="1100" y="1678"/>
                </a:moveTo>
                <a:lnTo>
                  <a:pt x="1025" y="1696"/>
                </a:lnTo>
                <a:lnTo>
                  <a:pt x="951" y="1715"/>
                </a:lnTo>
                <a:lnTo>
                  <a:pt x="895" y="1752"/>
                </a:lnTo>
                <a:lnTo>
                  <a:pt x="820" y="1789"/>
                </a:lnTo>
                <a:lnTo>
                  <a:pt x="671" y="1883"/>
                </a:lnTo>
                <a:lnTo>
                  <a:pt x="522" y="1957"/>
                </a:lnTo>
                <a:lnTo>
                  <a:pt x="336" y="2013"/>
                </a:lnTo>
                <a:lnTo>
                  <a:pt x="149" y="2050"/>
                </a:lnTo>
                <a:lnTo>
                  <a:pt x="93" y="2069"/>
                </a:lnTo>
                <a:lnTo>
                  <a:pt x="38" y="2106"/>
                </a:lnTo>
                <a:lnTo>
                  <a:pt x="0" y="2162"/>
                </a:lnTo>
                <a:lnTo>
                  <a:pt x="0" y="2237"/>
                </a:lnTo>
                <a:lnTo>
                  <a:pt x="0" y="2610"/>
                </a:lnTo>
                <a:lnTo>
                  <a:pt x="19" y="2684"/>
                </a:lnTo>
                <a:lnTo>
                  <a:pt x="56" y="2740"/>
                </a:lnTo>
                <a:lnTo>
                  <a:pt x="112" y="2777"/>
                </a:lnTo>
                <a:lnTo>
                  <a:pt x="187" y="2796"/>
                </a:lnTo>
                <a:lnTo>
                  <a:pt x="429" y="2759"/>
                </a:lnTo>
                <a:lnTo>
                  <a:pt x="671" y="2684"/>
                </a:lnTo>
                <a:lnTo>
                  <a:pt x="895" y="2610"/>
                </a:lnTo>
                <a:lnTo>
                  <a:pt x="1119" y="2479"/>
                </a:lnTo>
                <a:lnTo>
                  <a:pt x="1230" y="2554"/>
                </a:lnTo>
                <a:lnTo>
                  <a:pt x="1361" y="2610"/>
                </a:lnTo>
                <a:lnTo>
                  <a:pt x="1641" y="2721"/>
                </a:lnTo>
                <a:lnTo>
                  <a:pt x="1939" y="2759"/>
                </a:lnTo>
                <a:lnTo>
                  <a:pt x="2237" y="2777"/>
                </a:lnTo>
                <a:lnTo>
                  <a:pt x="2535" y="2759"/>
                </a:lnTo>
                <a:lnTo>
                  <a:pt x="2815" y="2703"/>
                </a:lnTo>
                <a:lnTo>
                  <a:pt x="3094" y="2610"/>
                </a:lnTo>
                <a:lnTo>
                  <a:pt x="3337" y="2479"/>
                </a:lnTo>
                <a:lnTo>
                  <a:pt x="3467" y="2554"/>
                </a:lnTo>
                <a:lnTo>
                  <a:pt x="3598" y="2610"/>
                </a:lnTo>
                <a:lnTo>
                  <a:pt x="3877" y="2721"/>
                </a:lnTo>
                <a:lnTo>
                  <a:pt x="4157" y="2759"/>
                </a:lnTo>
                <a:lnTo>
                  <a:pt x="4455" y="2777"/>
                </a:lnTo>
                <a:lnTo>
                  <a:pt x="4753" y="2759"/>
                </a:lnTo>
                <a:lnTo>
                  <a:pt x="5052" y="2703"/>
                </a:lnTo>
                <a:lnTo>
                  <a:pt x="5313" y="2610"/>
                </a:lnTo>
                <a:lnTo>
                  <a:pt x="5574" y="2479"/>
                </a:lnTo>
                <a:lnTo>
                  <a:pt x="5779" y="2591"/>
                </a:lnTo>
                <a:lnTo>
                  <a:pt x="6002" y="2684"/>
                </a:lnTo>
                <a:lnTo>
                  <a:pt x="6245" y="2759"/>
                </a:lnTo>
                <a:lnTo>
                  <a:pt x="6487" y="2777"/>
                </a:lnTo>
                <a:lnTo>
                  <a:pt x="6561" y="2777"/>
                </a:lnTo>
                <a:lnTo>
                  <a:pt x="6617" y="2740"/>
                </a:lnTo>
                <a:lnTo>
                  <a:pt x="6655" y="2684"/>
                </a:lnTo>
                <a:lnTo>
                  <a:pt x="6673" y="2610"/>
                </a:lnTo>
                <a:lnTo>
                  <a:pt x="6673" y="2237"/>
                </a:lnTo>
                <a:lnTo>
                  <a:pt x="6673" y="2162"/>
                </a:lnTo>
                <a:lnTo>
                  <a:pt x="6636" y="2106"/>
                </a:lnTo>
                <a:lnTo>
                  <a:pt x="6580" y="2069"/>
                </a:lnTo>
                <a:lnTo>
                  <a:pt x="6524" y="2050"/>
                </a:lnTo>
                <a:lnTo>
                  <a:pt x="6338" y="2013"/>
                </a:lnTo>
                <a:lnTo>
                  <a:pt x="6151" y="1957"/>
                </a:lnTo>
                <a:lnTo>
                  <a:pt x="6002" y="1883"/>
                </a:lnTo>
                <a:lnTo>
                  <a:pt x="5853" y="1771"/>
                </a:lnTo>
                <a:lnTo>
                  <a:pt x="5779" y="1734"/>
                </a:lnTo>
                <a:lnTo>
                  <a:pt x="5723" y="1715"/>
                </a:lnTo>
                <a:lnTo>
                  <a:pt x="5648" y="1696"/>
                </a:lnTo>
                <a:lnTo>
                  <a:pt x="5574" y="1678"/>
                </a:lnTo>
                <a:lnTo>
                  <a:pt x="5499" y="1696"/>
                </a:lnTo>
                <a:lnTo>
                  <a:pt x="5424" y="1715"/>
                </a:lnTo>
                <a:lnTo>
                  <a:pt x="5350" y="1734"/>
                </a:lnTo>
                <a:lnTo>
                  <a:pt x="5294" y="1771"/>
                </a:lnTo>
                <a:lnTo>
                  <a:pt x="5201" y="1845"/>
                </a:lnTo>
                <a:lnTo>
                  <a:pt x="5108" y="1901"/>
                </a:lnTo>
                <a:lnTo>
                  <a:pt x="4903" y="1976"/>
                </a:lnTo>
                <a:lnTo>
                  <a:pt x="4679" y="2032"/>
                </a:lnTo>
                <a:lnTo>
                  <a:pt x="4437" y="2050"/>
                </a:lnTo>
                <a:lnTo>
                  <a:pt x="4213" y="2032"/>
                </a:lnTo>
                <a:lnTo>
                  <a:pt x="3989" y="1976"/>
                </a:lnTo>
                <a:lnTo>
                  <a:pt x="3784" y="1883"/>
                </a:lnTo>
                <a:lnTo>
                  <a:pt x="3691" y="1827"/>
                </a:lnTo>
                <a:lnTo>
                  <a:pt x="3598" y="1771"/>
                </a:lnTo>
                <a:lnTo>
                  <a:pt x="3542" y="1715"/>
                </a:lnTo>
                <a:lnTo>
                  <a:pt x="3467" y="1696"/>
                </a:lnTo>
                <a:lnTo>
                  <a:pt x="3393" y="1678"/>
                </a:lnTo>
                <a:lnTo>
                  <a:pt x="3262" y="1678"/>
                </a:lnTo>
                <a:lnTo>
                  <a:pt x="3188" y="1715"/>
                </a:lnTo>
                <a:lnTo>
                  <a:pt x="3113" y="1734"/>
                </a:lnTo>
                <a:lnTo>
                  <a:pt x="3057" y="1789"/>
                </a:lnTo>
                <a:lnTo>
                  <a:pt x="2871" y="1901"/>
                </a:lnTo>
                <a:lnTo>
                  <a:pt x="2666" y="1976"/>
                </a:lnTo>
                <a:lnTo>
                  <a:pt x="2442" y="2032"/>
                </a:lnTo>
                <a:lnTo>
                  <a:pt x="2218" y="2050"/>
                </a:lnTo>
                <a:lnTo>
                  <a:pt x="1976" y="2032"/>
                </a:lnTo>
                <a:lnTo>
                  <a:pt x="1752" y="1976"/>
                </a:lnTo>
                <a:lnTo>
                  <a:pt x="1547" y="1883"/>
                </a:lnTo>
                <a:lnTo>
                  <a:pt x="1454" y="1827"/>
                </a:lnTo>
                <a:lnTo>
                  <a:pt x="1380" y="1771"/>
                </a:lnTo>
                <a:lnTo>
                  <a:pt x="1305" y="1715"/>
                </a:lnTo>
                <a:lnTo>
                  <a:pt x="1249" y="1696"/>
                </a:lnTo>
                <a:lnTo>
                  <a:pt x="1175" y="1678"/>
                </a:lnTo>
                <a:close/>
                <a:moveTo>
                  <a:pt x="1025" y="3355"/>
                </a:moveTo>
                <a:lnTo>
                  <a:pt x="951" y="3374"/>
                </a:lnTo>
                <a:lnTo>
                  <a:pt x="895" y="3411"/>
                </a:lnTo>
                <a:lnTo>
                  <a:pt x="820" y="3448"/>
                </a:lnTo>
                <a:lnTo>
                  <a:pt x="671" y="3560"/>
                </a:lnTo>
                <a:lnTo>
                  <a:pt x="522" y="3635"/>
                </a:lnTo>
                <a:lnTo>
                  <a:pt x="336" y="3691"/>
                </a:lnTo>
                <a:lnTo>
                  <a:pt x="149" y="3709"/>
                </a:lnTo>
                <a:lnTo>
                  <a:pt x="93" y="3728"/>
                </a:lnTo>
                <a:lnTo>
                  <a:pt x="38" y="3784"/>
                </a:lnTo>
                <a:lnTo>
                  <a:pt x="0" y="3840"/>
                </a:lnTo>
                <a:lnTo>
                  <a:pt x="0" y="3896"/>
                </a:lnTo>
                <a:lnTo>
                  <a:pt x="0" y="4269"/>
                </a:lnTo>
                <a:lnTo>
                  <a:pt x="19" y="4343"/>
                </a:lnTo>
                <a:lnTo>
                  <a:pt x="56" y="4418"/>
                </a:lnTo>
                <a:lnTo>
                  <a:pt x="112" y="4455"/>
                </a:lnTo>
                <a:lnTo>
                  <a:pt x="187" y="4455"/>
                </a:lnTo>
                <a:lnTo>
                  <a:pt x="429" y="4418"/>
                </a:lnTo>
                <a:lnTo>
                  <a:pt x="671" y="4362"/>
                </a:lnTo>
                <a:lnTo>
                  <a:pt x="895" y="4269"/>
                </a:lnTo>
                <a:lnTo>
                  <a:pt x="1119" y="4157"/>
                </a:lnTo>
                <a:lnTo>
                  <a:pt x="1230" y="4231"/>
                </a:lnTo>
                <a:lnTo>
                  <a:pt x="1361" y="4287"/>
                </a:lnTo>
                <a:lnTo>
                  <a:pt x="1641" y="4380"/>
                </a:lnTo>
                <a:lnTo>
                  <a:pt x="1939" y="4436"/>
                </a:lnTo>
                <a:lnTo>
                  <a:pt x="2237" y="4455"/>
                </a:lnTo>
                <a:lnTo>
                  <a:pt x="2535" y="4436"/>
                </a:lnTo>
                <a:lnTo>
                  <a:pt x="2815" y="4380"/>
                </a:lnTo>
                <a:lnTo>
                  <a:pt x="3094" y="4287"/>
                </a:lnTo>
                <a:lnTo>
                  <a:pt x="3337" y="4157"/>
                </a:lnTo>
                <a:lnTo>
                  <a:pt x="3467" y="4231"/>
                </a:lnTo>
                <a:lnTo>
                  <a:pt x="3598" y="4287"/>
                </a:lnTo>
                <a:lnTo>
                  <a:pt x="3877" y="4380"/>
                </a:lnTo>
                <a:lnTo>
                  <a:pt x="4157" y="4436"/>
                </a:lnTo>
                <a:lnTo>
                  <a:pt x="4455" y="4455"/>
                </a:lnTo>
                <a:lnTo>
                  <a:pt x="4753" y="4436"/>
                </a:lnTo>
                <a:lnTo>
                  <a:pt x="5052" y="4380"/>
                </a:lnTo>
                <a:lnTo>
                  <a:pt x="5313" y="4287"/>
                </a:lnTo>
                <a:lnTo>
                  <a:pt x="5574" y="4157"/>
                </a:lnTo>
                <a:lnTo>
                  <a:pt x="5779" y="4269"/>
                </a:lnTo>
                <a:lnTo>
                  <a:pt x="6002" y="4362"/>
                </a:lnTo>
                <a:lnTo>
                  <a:pt x="6245" y="4418"/>
                </a:lnTo>
                <a:lnTo>
                  <a:pt x="6487" y="4455"/>
                </a:lnTo>
                <a:lnTo>
                  <a:pt x="6561" y="4455"/>
                </a:lnTo>
                <a:lnTo>
                  <a:pt x="6617" y="4399"/>
                </a:lnTo>
                <a:lnTo>
                  <a:pt x="6655" y="4343"/>
                </a:lnTo>
                <a:lnTo>
                  <a:pt x="6673" y="4269"/>
                </a:lnTo>
                <a:lnTo>
                  <a:pt x="6673" y="3896"/>
                </a:lnTo>
                <a:lnTo>
                  <a:pt x="6673" y="3840"/>
                </a:lnTo>
                <a:lnTo>
                  <a:pt x="6636" y="3784"/>
                </a:lnTo>
                <a:lnTo>
                  <a:pt x="6580" y="3728"/>
                </a:lnTo>
                <a:lnTo>
                  <a:pt x="6524" y="3709"/>
                </a:lnTo>
                <a:lnTo>
                  <a:pt x="6338" y="3691"/>
                </a:lnTo>
                <a:lnTo>
                  <a:pt x="6151" y="3635"/>
                </a:lnTo>
                <a:lnTo>
                  <a:pt x="6002" y="3542"/>
                </a:lnTo>
                <a:lnTo>
                  <a:pt x="5853" y="3448"/>
                </a:lnTo>
                <a:lnTo>
                  <a:pt x="5779" y="3411"/>
                </a:lnTo>
                <a:lnTo>
                  <a:pt x="5723" y="3374"/>
                </a:lnTo>
                <a:lnTo>
                  <a:pt x="5648" y="3355"/>
                </a:lnTo>
                <a:lnTo>
                  <a:pt x="5499" y="3355"/>
                </a:lnTo>
                <a:lnTo>
                  <a:pt x="5424" y="3374"/>
                </a:lnTo>
                <a:lnTo>
                  <a:pt x="5350" y="3411"/>
                </a:lnTo>
                <a:lnTo>
                  <a:pt x="5294" y="3448"/>
                </a:lnTo>
                <a:lnTo>
                  <a:pt x="5201" y="3504"/>
                </a:lnTo>
                <a:lnTo>
                  <a:pt x="5108" y="3560"/>
                </a:lnTo>
                <a:lnTo>
                  <a:pt x="4903" y="3653"/>
                </a:lnTo>
                <a:lnTo>
                  <a:pt x="4679" y="3691"/>
                </a:lnTo>
                <a:lnTo>
                  <a:pt x="4437" y="3709"/>
                </a:lnTo>
                <a:lnTo>
                  <a:pt x="4213" y="3691"/>
                </a:lnTo>
                <a:lnTo>
                  <a:pt x="3989" y="3635"/>
                </a:lnTo>
                <a:lnTo>
                  <a:pt x="3784" y="3560"/>
                </a:lnTo>
                <a:lnTo>
                  <a:pt x="3691" y="3504"/>
                </a:lnTo>
                <a:lnTo>
                  <a:pt x="3598" y="3430"/>
                </a:lnTo>
                <a:lnTo>
                  <a:pt x="3542" y="3392"/>
                </a:lnTo>
                <a:lnTo>
                  <a:pt x="3467" y="3355"/>
                </a:lnTo>
                <a:lnTo>
                  <a:pt x="3262" y="3355"/>
                </a:lnTo>
                <a:lnTo>
                  <a:pt x="3188" y="3374"/>
                </a:lnTo>
                <a:lnTo>
                  <a:pt x="3113" y="3411"/>
                </a:lnTo>
                <a:lnTo>
                  <a:pt x="3057" y="3448"/>
                </a:lnTo>
                <a:lnTo>
                  <a:pt x="2871" y="3560"/>
                </a:lnTo>
                <a:lnTo>
                  <a:pt x="2666" y="3653"/>
                </a:lnTo>
                <a:lnTo>
                  <a:pt x="2442" y="3691"/>
                </a:lnTo>
                <a:lnTo>
                  <a:pt x="2218" y="3709"/>
                </a:lnTo>
                <a:lnTo>
                  <a:pt x="1976" y="3691"/>
                </a:lnTo>
                <a:lnTo>
                  <a:pt x="1752" y="3635"/>
                </a:lnTo>
                <a:lnTo>
                  <a:pt x="1547" y="3560"/>
                </a:lnTo>
                <a:lnTo>
                  <a:pt x="1454" y="3504"/>
                </a:lnTo>
                <a:lnTo>
                  <a:pt x="1380" y="3430"/>
                </a:lnTo>
                <a:lnTo>
                  <a:pt x="1305" y="3392"/>
                </a:lnTo>
                <a:lnTo>
                  <a:pt x="1249" y="3374"/>
                </a:lnTo>
                <a:lnTo>
                  <a:pt x="1175" y="335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5" name="Google Shape;535;g2b975a0ff47_0_15897"/>
          <p:cNvSpPr/>
          <p:nvPr/>
        </p:nvSpPr>
        <p:spPr>
          <a:xfrm>
            <a:off x="4757171" y="1320800"/>
            <a:ext cx="149230" cy="149230"/>
          </a:xfrm>
          <a:custGeom>
            <a:avLst/>
            <a:gdLst/>
            <a:ahLst/>
            <a:cxnLst/>
            <a:rect l="l" t="t" r="r" b="b"/>
            <a:pathLst>
              <a:path w="5201" h="5201" extrusionOk="0">
                <a:moveTo>
                  <a:pt x="1697" y="1379"/>
                </a:moveTo>
                <a:lnTo>
                  <a:pt x="1603" y="1398"/>
                </a:lnTo>
                <a:lnTo>
                  <a:pt x="1566" y="1435"/>
                </a:lnTo>
                <a:lnTo>
                  <a:pt x="1510" y="1473"/>
                </a:lnTo>
                <a:lnTo>
                  <a:pt x="1454" y="1528"/>
                </a:lnTo>
                <a:lnTo>
                  <a:pt x="1380" y="1640"/>
                </a:lnTo>
                <a:lnTo>
                  <a:pt x="1342" y="1715"/>
                </a:lnTo>
                <a:lnTo>
                  <a:pt x="1324" y="1789"/>
                </a:lnTo>
                <a:lnTo>
                  <a:pt x="1305" y="1901"/>
                </a:lnTo>
                <a:lnTo>
                  <a:pt x="1287" y="2013"/>
                </a:lnTo>
                <a:lnTo>
                  <a:pt x="1305" y="2125"/>
                </a:lnTo>
                <a:lnTo>
                  <a:pt x="1324" y="2237"/>
                </a:lnTo>
                <a:lnTo>
                  <a:pt x="1417" y="2442"/>
                </a:lnTo>
                <a:lnTo>
                  <a:pt x="1492" y="2591"/>
                </a:lnTo>
                <a:lnTo>
                  <a:pt x="1547" y="2666"/>
                </a:lnTo>
                <a:lnTo>
                  <a:pt x="1641" y="2796"/>
                </a:lnTo>
                <a:lnTo>
                  <a:pt x="1864" y="3076"/>
                </a:lnTo>
                <a:lnTo>
                  <a:pt x="2032" y="3225"/>
                </a:lnTo>
                <a:lnTo>
                  <a:pt x="2219" y="3374"/>
                </a:lnTo>
                <a:lnTo>
                  <a:pt x="2424" y="3523"/>
                </a:lnTo>
                <a:lnTo>
                  <a:pt x="2647" y="3635"/>
                </a:lnTo>
                <a:lnTo>
                  <a:pt x="2908" y="3747"/>
                </a:lnTo>
                <a:lnTo>
                  <a:pt x="3113" y="3803"/>
                </a:lnTo>
                <a:lnTo>
                  <a:pt x="3281" y="3821"/>
                </a:lnTo>
                <a:lnTo>
                  <a:pt x="3430" y="3803"/>
                </a:lnTo>
                <a:lnTo>
                  <a:pt x="3542" y="3765"/>
                </a:lnTo>
                <a:lnTo>
                  <a:pt x="3672" y="3691"/>
                </a:lnTo>
                <a:lnTo>
                  <a:pt x="3784" y="3598"/>
                </a:lnTo>
                <a:lnTo>
                  <a:pt x="3822" y="3560"/>
                </a:lnTo>
                <a:lnTo>
                  <a:pt x="3859" y="3504"/>
                </a:lnTo>
                <a:lnTo>
                  <a:pt x="3896" y="3392"/>
                </a:lnTo>
                <a:lnTo>
                  <a:pt x="3896" y="3299"/>
                </a:lnTo>
                <a:lnTo>
                  <a:pt x="3896" y="3225"/>
                </a:lnTo>
                <a:lnTo>
                  <a:pt x="3896" y="3187"/>
                </a:lnTo>
                <a:lnTo>
                  <a:pt x="3859" y="3150"/>
                </a:lnTo>
                <a:lnTo>
                  <a:pt x="3766" y="3113"/>
                </a:lnTo>
                <a:lnTo>
                  <a:pt x="3337" y="2908"/>
                </a:lnTo>
                <a:lnTo>
                  <a:pt x="3300" y="2889"/>
                </a:lnTo>
                <a:lnTo>
                  <a:pt x="3262" y="2889"/>
                </a:lnTo>
                <a:lnTo>
                  <a:pt x="3225" y="2908"/>
                </a:lnTo>
                <a:lnTo>
                  <a:pt x="3188" y="2945"/>
                </a:lnTo>
                <a:lnTo>
                  <a:pt x="2983" y="3187"/>
                </a:lnTo>
                <a:lnTo>
                  <a:pt x="2964" y="3225"/>
                </a:lnTo>
                <a:lnTo>
                  <a:pt x="2890" y="3225"/>
                </a:lnTo>
                <a:lnTo>
                  <a:pt x="2852" y="3206"/>
                </a:lnTo>
                <a:lnTo>
                  <a:pt x="2591" y="3076"/>
                </a:lnTo>
                <a:lnTo>
                  <a:pt x="2368" y="2908"/>
                </a:lnTo>
                <a:lnTo>
                  <a:pt x="2256" y="2815"/>
                </a:lnTo>
                <a:lnTo>
                  <a:pt x="2163" y="2721"/>
                </a:lnTo>
                <a:lnTo>
                  <a:pt x="2069" y="2591"/>
                </a:lnTo>
                <a:lnTo>
                  <a:pt x="1976" y="2442"/>
                </a:lnTo>
                <a:lnTo>
                  <a:pt x="1958" y="2405"/>
                </a:lnTo>
                <a:lnTo>
                  <a:pt x="1958" y="2367"/>
                </a:lnTo>
                <a:lnTo>
                  <a:pt x="1995" y="2311"/>
                </a:lnTo>
                <a:lnTo>
                  <a:pt x="2069" y="2237"/>
                </a:lnTo>
                <a:lnTo>
                  <a:pt x="2163" y="2088"/>
                </a:lnTo>
                <a:lnTo>
                  <a:pt x="2163" y="2032"/>
                </a:lnTo>
                <a:lnTo>
                  <a:pt x="2163" y="1976"/>
                </a:lnTo>
                <a:lnTo>
                  <a:pt x="1958" y="1491"/>
                </a:lnTo>
                <a:lnTo>
                  <a:pt x="1920" y="1435"/>
                </a:lnTo>
                <a:lnTo>
                  <a:pt x="1883" y="1398"/>
                </a:lnTo>
                <a:lnTo>
                  <a:pt x="1808" y="1398"/>
                </a:lnTo>
                <a:lnTo>
                  <a:pt x="1697" y="1379"/>
                </a:lnTo>
                <a:close/>
                <a:moveTo>
                  <a:pt x="2610" y="429"/>
                </a:moveTo>
                <a:lnTo>
                  <a:pt x="2815" y="447"/>
                </a:lnTo>
                <a:lnTo>
                  <a:pt x="3020" y="485"/>
                </a:lnTo>
                <a:lnTo>
                  <a:pt x="3225" y="522"/>
                </a:lnTo>
                <a:lnTo>
                  <a:pt x="3430" y="596"/>
                </a:lnTo>
                <a:lnTo>
                  <a:pt x="3617" y="690"/>
                </a:lnTo>
                <a:lnTo>
                  <a:pt x="3784" y="802"/>
                </a:lnTo>
                <a:lnTo>
                  <a:pt x="3952" y="913"/>
                </a:lnTo>
                <a:lnTo>
                  <a:pt x="4120" y="1062"/>
                </a:lnTo>
                <a:lnTo>
                  <a:pt x="4250" y="1212"/>
                </a:lnTo>
                <a:lnTo>
                  <a:pt x="4381" y="1398"/>
                </a:lnTo>
                <a:lnTo>
                  <a:pt x="4493" y="1566"/>
                </a:lnTo>
                <a:lnTo>
                  <a:pt x="4586" y="1752"/>
                </a:lnTo>
                <a:lnTo>
                  <a:pt x="4660" y="1957"/>
                </a:lnTo>
                <a:lnTo>
                  <a:pt x="4716" y="2162"/>
                </a:lnTo>
                <a:lnTo>
                  <a:pt x="4754" y="2367"/>
                </a:lnTo>
                <a:lnTo>
                  <a:pt x="4772" y="2572"/>
                </a:lnTo>
                <a:lnTo>
                  <a:pt x="4754" y="2796"/>
                </a:lnTo>
                <a:lnTo>
                  <a:pt x="4716" y="3001"/>
                </a:lnTo>
                <a:lnTo>
                  <a:pt x="4660" y="3206"/>
                </a:lnTo>
                <a:lnTo>
                  <a:pt x="4586" y="3411"/>
                </a:lnTo>
                <a:lnTo>
                  <a:pt x="4493" y="3598"/>
                </a:lnTo>
                <a:lnTo>
                  <a:pt x="4399" y="3765"/>
                </a:lnTo>
                <a:lnTo>
                  <a:pt x="4269" y="3933"/>
                </a:lnTo>
                <a:lnTo>
                  <a:pt x="4120" y="4082"/>
                </a:lnTo>
                <a:lnTo>
                  <a:pt x="3971" y="4231"/>
                </a:lnTo>
                <a:lnTo>
                  <a:pt x="3803" y="4343"/>
                </a:lnTo>
                <a:lnTo>
                  <a:pt x="3617" y="4455"/>
                </a:lnTo>
                <a:lnTo>
                  <a:pt x="3430" y="4548"/>
                </a:lnTo>
                <a:lnTo>
                  <a:pt x="3244" y="4623"/>
                </a:lnTo>
                <a:lnTo>
                  <a:pt x="3039" y="4679"/>
                </a:lnTo>
                <a:lnTo>
                  <a:pt x="2815" y="4697"/>
                </a:lnTo>
                <a:lnTo>
                  <a:pt x="2591" y="4716"/>
                </a:lnTo>
                <a:lnTo>
                  <a:pt x="2312" y="4697"/>
                </a:lnTo>
                <a:lnTo>
                  <a:pt x="2032" y="4641"/>
                </a:lnTo>
                <a:lnTo>
                  <a:pt x="1771" y="4548"/>
                </a:lnTo>
                <a:lnTo>
                  <a:pt x="1510" y="4418"/>
                </a:lnTo>
                <a:lnTo>
                  <a:pt x="1436" y="4380"/>
                </a:lnTo>
                <a:lnTo>
                  <a:pt x="615" y="4585"/>
                </a:lnTo>
                <a:lnTo>
                  <a:pt x="839" y="3803"/>
                </a:lnTo>
                <a:lnTo>
                  <a:pt x="783" y="3709"/>
                </a:lnTo>
                <a:lnTo>
                  <a:pt x="653" y="3448"/>
                </a:lnTo>
                <a:lnTo>
                  <a:pt x="541" y="3169"/>
                </a:lnTo>
                <a:lnTo>
                  <a:pt x="485" y="2871"/>
                </a:lnTo>
                <a:lnTo>
                  <a:pt x="466" y="2572"/>
                </a:lnTo>
                <a:lnTo>
                  <a:pt x="466" y="2349"/>
                </a:lnTo>
                <a:lnTo>
                  <a:pt x="504" y="2144"/>
                </a:lnTo>
                <a:lnTo>
                  <a:pt x="560" y="1939"/>
                </a:lnTo>
                <a:lnTo>
                  <a:pt x="634" y="1734"/>
                </a:lnTo>
                <a:lnTo>
                  <a:pt x="727" y="1547"/>
                </a:lnTo>
                <a:lnTo>
                  <a:pt x="821" y="1379"/>
                </a:lnTo>
                <a:lnTo>
                  <a:pt x="951" y="1212"/>
                </a:lnTo>
                <a:lnTo>
                  <a:pt x="1081" y="1062"/>
                </a:lnTo>
                <a:lnTo>
                  <a:pt x="1249" y="932"/>
                </a:lnTo>
                <a:lnTo>
                  <a:pt x="1398" y="802"/>
                </a:lnTo>
                <a:lnTo>
                  <a:pt x="1585" y="690"/>
                </a:lnTo>
                <a:lnTo>
                  <a:pt x="1771" y="596"/>
                </a:lnTo>
                <a:lnTo>
                  <a:pt x="1958" y="522"/>
                </a:lnTo>
                <a:lnTo>
                  <a:pt x="2163" y="485"/>
                </a:lnTo>
                <a:lnTo>
                  <a:pt x="2386" y="447"/>
                </a:lnTo>
                <a:lnTo>
                  <a:pt x="2610" y="429"/>
                </a:lnTo>
                <a:close/>
                <a:moveTo>
                  <a:pt x="2591" y="0"/>
                </a:moveTo>
                <a:lnTo>
                  <a:pt x="2330" y="19"/>
                </a:lnTo>
                <a:lnTo>
                  <a:pt x="2088" y="56"/>
                </a:lnTo>
                <a:lnTo>
                  <a:pt x="1827" y="112"/>
                </a:lnTo>
                <a:lnTo>
                  <a:pt x="1603" y="205"/>
                </a:lnTo>
                <a:lnTo>
                  <a:pt x="1380" y="317"/>
                </a:lnTo>
                <a:lnTo>
                  <a:pt x="1156" y="447"/>
                </a:lnTo>
                <a:lnTo>
                  <a:pt x="970" y="596"/>
                </a:lnTo>
                <a:lnTo>
                  <a:pt x="783" y="764"/>
                </a:lnTo>
                <a:lnTo>
                  <a:pt x="615" y="951"/>
                </a:lnTo>
                <a:lnTo>
                  <a:pt x="466" y="1137"/>
                </a:lnTo>
                <a:lnTo>
                  <a:pt x="336" y="1361"/>
                </a:lnTo>
                <a:lnTo>
                  <a:pt x="224" y="1584"/>
                </a:lnTo>
                <a:lnTo>
                  <a:pt x="149" y="1808"/>
                </a:lnTo>
                <a:lnTo>
                  <a:pt x="75" y="2069"/>
                </a:lnTo>
                <a:lnTo>
                  <a:pt x="38" y="2311"/>
                </a:lnTo>
                <a:lnTo>
                  <a:pt x="19" y="2572"/>
                </a:lnTo>
                <a:lnTo>
                  <a:pt x="56" y="2926"/>
                </a:lnTo>
                <a:lnTo>
                  <a:pt x="112" y="3243"/>
                </a:lnTo>
                <a:lnTo>
                  <a:pt x="224" y="3560"/>
                </a:lnTo>
                <a:lnTo>
                  <a:pt x="373" y="3877"/>
                </a:lnTo>
                <a:lnTo>
                  <a:pt x="0" y="5201"/>
                </a:lnTo>
                <a:lnTo>
                  <a:pt x="0" y="5201"/>
                </a:lnTo>
                <a:lnTo>
                  <a:pt x="1361" y="4846"/>
                </a:lnTo>
                <a:lnTo>
                  <a:pt x="1659" y="4977"/>
                </a:lnTo>
                <a:lnTo>
                  <a:pt x="1958" y="5070"/>
                </a:lnTo>
                <a:lnTo>
                  <a:pt x="2274" y="5145"/>
                </a:lnTo>
                <a:lnTo>
                  <a:pt x="2591" y="5163"/>
                </a:lnTo>
                <a:lnTo>
                  <a:pt x="2871" y="5145"/>
                </a:lnTo>
                <a:lnTo>
                  <a:pt x="3113" y="5107"/>
                </a:lnTo>
                <a:lnTo>
                  <a:pt x="3374" y="5033"/>
                </a:lnTo>
                <a:lnTo>
                  <a:pt x="3598" y="4958"/>
                </a:lnTo>
                <a:lnTo>
                  <a:pt x="3840" y="4846"/>
                </a:lnTo>
                <a:lnTo>
                  <a:pt x="4045" y="4716"/>
                </a:lnTo>
                <a:lnTo>
                  <a:pt x="4250" y="4567"/>
                </a:lnTo>
                <a:lnTo>
                  <a:pt x="4437" y="4399"/>
                </a:lnTo>
                <a:lnTo>
                  <a:pt x="4604" y="4213"/>
                </a:lnTo>
                <a:lnTo>
                  <a:pt x="4754" y="4026"/>
                </a:lnTo>
                <a:lnTo>
                  <a:pt x="4884" y="3803"/>
                </a:lnTo>
                <a:lnTo>
                  <a:pt x="4996" y="3579"/>
                </a:lnTo>
                <a:lnTo>
                  <a:pt x="5089" y="3355"/>
                </a:lnTo>
                <a:lnTo>
                  <a:pt x="5145" y="3094"/>
                </a:lnTo>
                <a:lnTo>
                  <a:pt x="5182" y="2852"/>
                </a:lnTo>
                <a:lnTo>
                  <a:pt x="5201" y="2572"/>
                </a:lnTo>
                <a:lnTo>
                  <a:pt x="5182" y="2330"/>
                </a:lnTo>
                <a:lnTo>
                  <a:pt x="5145" y="2069"/>
                </a:lnTo>
                <a:lnTo>
                  <a:pt x="5089" y="1827"/>
                </a:lnTo>
                <a:lnTo>
                  <a:pt x="4996" y="1603"/>
                </a:lnTo>
                <a:lnTo>
                  <a:pt x="4884" y="1361"/>
                </a:lnTo>
                <a:lnTo>
                  <a:pt x="4754" y="1156"/>
                </a:lnTo>
                <a:lnTo>
                  <a:pt x="4586" y="951"/>
                </a:lnTo>
                <a:lnTo>
                  <a:pt x="4418" y="764"/>
                </a:lnTo>
                <a:lnTo>
                  <a:pt x="4232" y="596"/>
                </a:lnTo>
                <a:lnTo>
                  <a:pt x="4027" y="429"/>
                </a:lnTo>
                <a:lnTo>
                  <a:pt x="3822" y="298"/>
                </a:lnTo>
                <a:lnTo>
                  <a:pt x="3579" y="205"/>
                </a:lnTo>
                <a:lnTo>
                  <a:pt x="3356" y="112"/>
                </a:lnTo>
                <a:lnTo>
                  <a:pt x="3113" y="56"/>
                </a:lnTo>
                <a:lnTo>
                  <a:pt x="2852" y="19"/>
                </a:lnTo>
                <a:lnTo>
                  <a:pt x="259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6" name="Google Shape;536;g2b975a0ff47_0_15897"/>
          <p:cNvSpPr/>
          <p:nvPr/>
        </p:nvSpPr>
        <p:spPr>
          <a:xfrm>
            <a:off x="4327720" y="1320800"/>
            <a:ext cx="170634" cy="170634"/>
          </a:xfrm>
          <a:custGeom>
            <a:avLst/>
            <a:gdLst/>
            <a:ahLst/>
            <a:cxnLst/>
            <a:rect l="l" t="t" r="r" b="b"/>
            <a:pathLst>
              <a:path w="5947" h="5947" extrusionOk="0">
                <a:moveTo>
                  <a:pt x="2442" y="2442"/>
                </a:moveTo>
                <a:lnTo>
                  <a:pt x="3486" y="3504"/>
                </a:lnTo>
                <a:lnTo>
                  <a:pt x="2070" y="4921"/>
                </a:lnTo>
                <a:lnTo>
                  <a:pt x="1026" y="3858"/>
                </a:lnTo>
                <a:lnTo>
                  <a:pt x="2442" y="2442"/>
                </a:lnTo>
                <a:close/>
                <a:moveTo>
                  <a:pt x="4959" y="0"/>
                </a:moveTo>
                <a:lnTo>
                  <a:pt x="4903" y="19"/>
                </a:lnTo>
                <a:lnTo>
                  <a:pt x="4828" y="56"/>
                </a:lnTo>
                <a:lnTo>
                  <a:pt x="4567" y="317"/>
                </a:lnTo>
                <a:lnTo>
                  <a:pt x="4530" y="391"/>
                </a:lnTo>
                <a:lnTo>
                  <a:pt x="4511" y="447"/>
                </a:lnTo>
                <a:lnTo>
                  <a:pt x="4530" y="522"/>
                </a:lnTo>
                <a:lnTo>
                  <a:pt x="4567" y="578"/>
                </a:lnTo>
                <a:lnTo>
                  <a:pt x="3673" y="1473"/>
                </a:lnTo>
                <a:lnTo>
                  <a:pt x="3468" y="1398"/>
                </a:lnTo>
                <a:lnTo>
                  <a:pt x="3263" y="1361"/>
                </a:lnTo>
                <a:lnTo>
                  <a:pt x="3039" y="1361"/>
                </a:lnTo>
                <a:lnTo>
                  <a:pt x="2834" y="1379"/>
                </a:lnTo>
                <a:lnTo>
                  <a:pt x="2610" y="1435"/>
                </a:lnTo>
                <a:lnTo>
                  <a:pt x="2424" y="1528"/>
                </a:lnTo>
                <a:lnTo>
                  <a:pt x="2219" y="1640"/>
                </a:lnTo>
                <a:lnTo>
                  <a:pt x="2051" y="1789"/>
                </a:lnTo>
                <a:lnTo>
                  <a:pt x="224" y="3635"/>
                </a:lnTo>
                <a:lnTo>
                  <a:pt x="112" y="3747"/>
                </a:lnTo>
                <a:lnTo>
                  <a:pt x="57" y="3877"/>
                </a:lnTo>
                <a:lnTo>
                  <a:pt x="19" y="4008"/>
                </a:lnTo>
                <a:lnTo>
                  <a:pt x="1" y="4157"/>
                </a:lnTo>
                <a:lnTo>
                  <a:pt x="19" y="4287"/>
                </a:lnTo>
                <a:lnTo>
                  <a:pt x="57" y="4436"/>
                </a:lnTo>
                <a:lnTo>
                  <a:pt x="112" y="4567"/>
                </a:lnTo>
                <a:lnTo>
                  <a:pt x="224" y="4679"/>
                </a:lnTo>
                <a:lnTo>
                  <a:pt x="1268" y="5722"/>
                </a:lnTo>
                <a:lnTo>
                  <a:pt x="1380" y="5816"/>
                </a:lnTo>
                <a:lnTo>
                  <a:pt x="1510" y="5890"/>
                </a:lnTo>
                <a:lnTo>
                  <a:pt x="1641" y="5927"/>
                </a:lnTo>
                <a:lnTo>
                  <a:pt x="1790" y="5946"/>
                </a:lnTo>
                <a:lnTo>
                  <a:pt x="1939" y="5927"/>
                </a:lnTo>
                <a:lnTo>
                  <a:pt x="2070" y="5890"/>
                </a:lnTo>
                <a:lnTo>
                  <a:pt x="2200" y="5816"/>
                </a:lnTo>
                <a:lnTo>
                  <a:pt x="2312" y="5722"/>
                </a:lnTo>
                <a:lnTo>
                  <a:pt x="4157" y="3896"/>
                </a:lnTo>
                <a:lnTo>
                  <a:pt x="4306" y="3709"/>
                </a:lnTo>
                <a:lnTo>
                  <a:pt x="4418" y="3523"/>
                </a:lnTo>
                <a:lnTo>
                  <a:pt x="4511" y="3318"/>
                </a:lnTo>
                <a:lnTo>
                  <a:pt x="4567" y="3113"/>
                </a:lnTo>
                <a:lnTo>
                  <a:pt x="4586" y="2889"/>
                </a:lnTo>
                <a:lnTo>
                  <a:pt x="4586" y="2684"/>
                </a:lnTo>
                <a:lnTo>
                  <a:pt x="4530" y="2460"/>
                </a:lnTo>
                <a:lnTo>
                  <a:pt x="4474" y="2255"/>
                </a:lnTo>
                <a:lnTo>
                  <a:pt x="5350" y="1379"/>
                </a:lnTo>
                <a:lnTo>
                  <a:pt x="5425" y="1417"/>
                </a:lnTo>
                <a:lnTo>
                  <a:pt x="5481" y="1435"/>
                </a:lnTo>
                <a:lnTo>
                  <a:pt x="5555" y="1417"/>
                </a:lnTo>
                <a:lnTo>
                  <a:pt x="5630" y="1379"/>
                </a:lnTo>
                <a:lnTo>
                  <a:pt x="5891" y="1118"/>
                </a:lnTo>
                <a:lnTo>
                  <a:pt x="5928" y="1044"/>
                </a:lnTo>
                <a:lnTo>
                  <a:pt x="5947" y="969"/>
                </a:lnTo>
                <a:lnTo>
                  <a:pt x="5928" y="913"/>
                </a:lnTo>
                <a:lnTo>
                  <a:pt x="5891" y="839"/>
                </a:lnTo>
                <a:lnTo>
                  <a:pt x="5089" y="56"/>
                </a:lnTo>
                <a:lnTo>
                  <a:pt x="5033" y="19"/>
                </a:lnTo>
                <a:lnTo>
                  <a:pt x="495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7" name="Google Shape;537;g2b975a0ff47_0_15897"/>
          <p:cNvSpPr/>
          <p:nvPr/>
        </p:nvSpPr>
        <p:spPr>
          <a:xfrm>
            <a:off x="3946413" y="1320800"/>
            <a:ext cx="95747" cy="170634"/>
          </a:xfrm>
          <a:custGeom>
            <a:avLst/>
            <a:gdLst/>
            <a:ahLst/>
            <a:cxnLst/>
            <a:rect l="l" t="t" r="r" b="b"/>
            <a:pathLst>
              <a:path w="3337" h="5947" extrusionOk="0">
                <a:moveTo>
                  <a:pt x="2610" y="559"/>
                </a:moveTo>
                <a:lnTo>
                  <a:pt x="2703" y="1491"/>
                </a:lnTo>
                <a:lnTo>
                  <a:pt x="615" y="1491"/>
                </a:lnTo>
                <a:lnTo>
                  <a:pt x="709" y="559"/>
                </a:lnTo>
                <a:close/>
                <a:moveTo>
                  <a:pt x="373" y="0"/>
                </a:moveTo>
                <a:lnTo>
                  <a:pt x="299" y="19"/>
                </a:lnTo>
                <a:lnTo>
                  <a:pt x="243" y="56"/>
                </a:lnTo>
                <a:lnTo>
                  <a:pt x="205" y="112"/>
                </a:lnTo>
                <a:lnTo>
                  <a:pt x="187" y="168"/>
                </a:lnTo>
                <a:lnTo>
                  <a:pt x="0" y="2237"/>
                </a:lnTo>
                <a:lnTo>
                  <a:pt x="0" y="2405"/>
                </a:lnTo>
                <a:lnTo>
                  <a:pt x="0" y="2554"/>
                </a:lnTo>
                <a:lnTo>
                  <a:pt x="19" y="2703"/>
                </a:lnTo>
                <a:lnTo>
                  <a:pt x="56" y="2852"/>
                </a:lnTo>
                <a:lnTo>
                  <a:pt x="112" y="3001"/>
                </a:lnTo>
                <a:lnTo>
                  <a:pt x="168" y="3132"/>
                </a:lnTo>
                <a:lnTo>
                  <a:pt x="243" y="3262"/>
                </a:lnTo>
                <a:lnTo>
                  <a:pt x="317" y="3392"/>
                </a:lnTo>
                <a:lnTo>
                  <a:pt x="410" y="3504"/>
                </a:lnTo>
                <a:lnTo>
                  <a:pt x="504" y="3616"/>
                </a:lnTo>
                <a:lnTo>
                  <a:pt x="615" y="3709"/>
                </a:lnTo>
                <a:lnTo>
                  <a:pt x="746" y="3784"/>
                </a:lnTo>
                <a:lnTo>
                  <a:pt x="876" y="3877"/>
                </a:lnTo>
                <a:lnTo>
                  <a:pt x="1007" y="3933"/>
                </a:lnTo>
                <a:lnTo>
                  <a:pt x="1137" y="3989"/>
                </a:lnTo>
                <a:lnTo>
                  <a:pt x="1287" y="4026"/>
                </a:lnTo>
                <a:lnTo>
                  <a:pt x="1287" y="5387"/>
                </a:lnTo>
                <a:lnTo>
                  <a:pt x="821" y="5387"/>
                </a:lnTo>
                <a:lnTo>
                  <a:pt x="727" y="5406"/>
                </a:lnTo>
                <a:lnTo>
                  <a:pt x="653" y="5424"/>
                </a:lnTo>
                <a:lnTo>
                  <a:pt x="560" y="5461"/>
                </a:lnTo>
                <a:lnTo>
                  <a:pt x="504" y="5517"/>
                </a:lnTo>
                <a:lnTo>
                  <a:pt x="448" y="5592"/>
                </a:lnTo>
                <a:lnTo>
                  <a:pt x="392" y="5667"/>
                </a:lnTo>
                <a:lnTo>
                  <a:pt x="373" y="5760"/>
                </a:lnTo>
                <a:lnTo>
                  <a:pt x="355" y="5853"/>
                </a:lnTo>
                <a:lnTo>
                  <a:pt x="373" y="5890"/>
                </a:lnTo>
                <a:lnTo>
                  <a:pt x="392" y="5927"/>
                </a:lnTo>
                <a:lnTo>
                  <a:pt x="410" y="5946"/>
                </a:lnTo>
                <a:lnTo>
                  <a:pt x="2908" y="5946"/>
                </a:lnTo>
                <a:lnTo>
                  <a:pt x="2927" y="5927"/>
                </a:lnTo>
                <a:lnTo>
                  <a:pt x="2945" y="5890"/>
                </a:lnTo>
                <a:lnTo>
                  <a:pt x="2964" y="5853"/>
                </a:lnTo>
                <a:lnTo>
                  <a:pt x="2945" y="5760"/>
                </a:lnTo>
                <a:lnTo>
                  <a:pt x="2927" y="5667"/>
                </a:lnTo>
                <a:lnTo>
                  <a:pt x="2890" y="5592"/>
                </a:lnTo>
                <a:lnTo>
                  <a:pt x="2834" y="5517"/>
                </a:lnTo>
                <a:lnTo>
                  <a:pt x="2759" y="5461"/>
                </a:lnTo>
                <a:lnTo>
                  <a:pt x="2685" y="5424"/>
                </a:lnTo>
                <a:lnTo>
                  <a:pt x="2591" y="5406"/>
                </a:lnTo>
                <a:lnTo>
                  <a:pt x="2498" y="5387"/>
                </a:lnTo>
                <a:lnTo>
                  <a:pt x="2032" y="5387"/>
                </a:lnTo>
                <a:lnTo>
                  <a:pt x="2032" y="4026"/>
                </a:lnTo>
                <a:lnTo>
                  <a:pt x="2181" y="3989"/>
                </a:lnTo>
                <a:lnTo>
                  <a:pt x="2312" y="3933"/>
                </a:lnTo>
                <a:lnTo>
                  <a:pt x="2461" y="3877"/>
                </a:lnTo>
                <a:lnTo>
                  <a:pt x="2573" y="3784"/>
                </a:lnTo>
                <a:lnTo>
                  <a:pt x="2703" y="3709"/>
                </a:lnTo>
                <a:lnTo>
                  <a:pt x="2815" y="3616"/>
                </a:lnTo>
                <a:lnTo>
                  <a:pt x="2908" y="3504"/>
                </a:lnTo>
                <a:lnTo>
                  <a:pt x="3001" y="3392"/>
                </a:lnTo>
                <a:lnTo>
                  <a:pt x="3095" y="3262"/>
                </a:lnTo>
                <a:lnTo>
                  <a:pt x="3169" y="3132"/>
                </a:lnTo>
                <a:lnTo>
                  <a:pt x="3225" y="3001"/>
                </a:lnTo>
                <a:lnTo>
                  <a:pt x="3262" y="2852"/>
                </a:lnTo>
                <a:lnTo>
                  <a:pt x="3300" y="2703"/>
                </a:lnTo>
                <a:lnTo>
                  <a:pt x="3318" y="2554"/>
                </a:lnTo>
                <a:lnTo>
                  <a:pt x="3337" y="2405"/>
                </a:lnTo>
                <a:lnTo>
                  <a:pt x="3318" y="2237"/>
                </a:lnTo>
                <a:lnTo>
                  <a:pt x="3132" y="168"/>
                </a:lnTo>
                <a:lnTo>
                  <a:pt x="3113" y="112"/>
                </a:lnTo>
                <a:lnTo>
                  <a:pt x="3076" y="56"/>
                </a:lnTo>
                <a:lnTo>
                  <a:pt x="3020" y="19"/>
                </a:lnTo>
                <a:lnTo>
                  <a:pt x="2964"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8" name="Google Shape;538;g2b975a0ff47_0_15897"/>
          <p:cNvSpPr/>
          <p:nvPr/>
        </p:nvSpPr>
        <p:spPr>
          <a:xfrm>
            <a:off x="9610336" y="3777281"/>
            <a:ext cx="132651" cy="169906"/>
          </a:xfrm>
          <a:custGeom>
            <a:avLst/>
            <a:gdLst/>
            <a:ahLst/>
            <a:cxnLst/>
            <a:rect l="l" t="t" r="r" b="b"/>
            <a:pathLst>
              <a:path w="4643" h="5947" extrusionOk="0">
                <a:moveTo>
                  <a:pt x="3897" y="1"/>
                </a:moveTo>
                <a:lnTo>
                  <a:pt x="3766" y="20"/>
                </a:lnTo>
                <a:lnTo>
                  <a:pt x="3654" y="57"/>
                </a:lnTo>
                <a:lnTo>
                  <a:pt x="3561" y="94"/>
                </a:lnTo>
                <a:lnTo>
                  <a:pt x="3468" y="169"/>
                </a:lnTo>
                <a:lnTo>
                  <a:pt x="3393" y="262"/>
                </a:lnTo>
                <a:lnTo>
                  <a:pt x="3337" y="355"/>
                </a:lnTo>
                <a:lnTo>
                  <a:pt x="3300" y="467"/>
                </a:lnTo>
                <a:lnTo>
                  <a:pt x="3300" y="597"/>
                </a:lnTo>
                <a:lnTo>
                  <a:pt x="3300" y="709"/>
                </a:lnTo>
                <a:lnTo>
                  <a:pt x="3337" y="821"/>
                </a:lnTo>
                <a:lnTo>
                  <a:pt x="3393" y="914"/>
                </a:lnTo>
                <a:lnTo>
                  <a:pt x="3468" y="1007"/>
                </a:lnTo>
                <a:lnTo>
                  <a:pt x="3561" y="1082"/>
                </a:lnTo>
                <a:lnTo>
                  <a:pt x="3654" y="1138"/>
                </a:lnTo>
                <a:lnTo>
                  <a:pt x="3766" y="1175"/>
                </a:lnTo>
                <a:lnTo>
                  <a:pt x="4009" y="1175"/>
                </a:lnTo>
                <a:lnTo>
                  <a:pt x="4120" y="1138"/>
                </a:lnTo>
                <a:lnTo>
                  <a:pt x="4214" y="1082"/>
                </a:lnTo>
                <a:lnTo>
                  <a:pt x="4307" y="1007"/>
                </a:lnTo>
                <a:lnTo>
                  <a:pt x="4381" y="914"/>
                </a:lnTo>
                <a:lnTo>
                  <a:pt x="4437" y="821"/>
                </a:lnTo>
                <a:lnTo>
                  <a:pt x="4475" y="709"/>
                </a:lnTo>
                <a:lnTo>
                  <a:pt x="4475" y="597"/>
                </a:lnTo>
                <a:lnTo>
                  <a:pt x="4475" y="467"/>
                </a:lnTo>
                <a:lnTo>
                  <a:pt x="4437" y="355"/>
                </a:lnTo>
                <a:lnTo>
                  <a:pt x="4381" y="262"/>
                </a:lnTo>
                <a:lnTo>
                  <a:pt x="4307" y="169"/>
                </a:lnTo>
                <a:lnTo>
                  <a:pt x="4214" y="94"/>
                </a:lnTo>
                <a:lnTo>
                  <a:pt x="4120" y="57"/>
                </a:lnTo>
                <a:lnTo>
                  <a:pt x="4009" y="20"/>
                </a:lnTo>
                <a:lnTo>
                  <a:pt x="3897" y="1"/>
                </a:lnTo>
                <a:close/>
                <a:moveTo>
                  <a:pt x="1809" y="299"/>
                </a:moveTo>
                <a:lnTo>
                  <a:pt x="1716" y="318"/>
                </a:lnTo>
                <a:lnTo>
                  <a:pt x="1623" y="374"/>
                </a:lnTo>
                <a:lnTo>
                  <a:pt x="821" y="1082"/>
                </a:lnTo>
                <a:lnTo>
                  <a:pt x="765" y="1138"/>
                </a:lnTo>
                <a:lnTo>
                  <a:pt x="728" y="1212"/>
                </a:lnTo>
                <a:lnTo>
                  <a:pt x="709" y="1268"/>
                </a:lnTo>
                <a:lnTo>
                  <a:pt x="709" y="1343"/>
                </a:lnTo>
                <a:lnTo>
                  <a:pt x="709" y="1399"/>
                </a:lnTo>
                <a:lnTo>
                  <a:pt x="728" y="1473"/>
                </a:lnTo>
                <a:lnTo>
                  <a:pt x="765" y="1529"/>
                </a:lnTo>
                <a:lnTo>
                  <a:pt x="802" y="1585"/>
                </a:lnTo>
                <a:lnTo>
                  <a:pt x="840" y="1623"/>
                </a:lnTo>
                <a:lnTo>
                  <a:pt x="896" y="1660"/>
                </a:lnTo>
                <a:lnTo>
                  <a:pt x="970" y="1678"/>
                </a:lnTo>
                <a:lnTo>
                  <a:pt x="1026" y="1697"/>
                </a:lnTo>
                <a:lnTo>
                  <a:pt x="1157" y="1697"/>
                </a:lnTo>
                <a:lnTo>
                  <a:pt x="1231" y="1660"/>
                </a:lnTo>
                <a:lnTo>
                  <a:pt x="1287" y="1604"/>
                </a:lnTo>
                <a:lnTo>
                  <a:pt x="1902" y="1082"/>
                </a:lnTo>
                <a:lnTo>
                  <a:pt x="2387" y="1362"/>
                </a:lnTo>
                <a:lnTo>
                  <a:pt x="1511" y="2350"/>
                </a:lnTo>
                <a:lnTo>
                  <a:pt x="1250" y="2424"/>
                </a:lnTo>
                <a:lnTo>
                  <a:pt x="1008" y="2517"/>
                </a:lnTo>
                <a:lnTo>
                  <a:pt x="765" y="2666"/>
                </a:lnTo>
                <a:lnTo>
                  <a:pt x="579" y="2816"/>
                </a:lnTo>
                <a:lnTo>
                  <a:pt x="1026" y="3281"/>
                </a:lnTo>
                <a:lnTo>
                  <a:pt x="1194" y="3151"/>
                </a:lnTo>
                <a:lnTo>
                  <a:pt x="1380" y="3058"/>
                </a:lnTo>
                <a:lnTo>
                  <a:pt x="1585" y="3002"/>
                </a:lnTo>
                <a:lnTo>
                  <a:pt x="1809" y="2983"/>
                </a:lnTo>
                <a:lnTo>
                  <a:pt x="1995" y="2983"/>
                </a:lnTo>
                <a:lnTo>
                  <a:pt x="2163" y="3039"/>
                </a:lnTo>
                <a:lnTo>
                  <a:pt x="2312" y="3095"/>
                </a:lnTo>
                <a:lnTo>
                  <a:pt x="2461" y="3170"/>
                </a:lnTo>
                <a:lnTo>
                  <a:pt x="2592" y="3281"/>
                </a:lnTo>
                <a:lnTo>
                  <a:pt x="2704" y="3393"/>
                </a:lnTo>
                <a:lnTo>
                  <a:pt x="2797" y="3524"/>
                </a:lnTo>
                <a:lnTo>
                  <a:pt x="2871" y="3673"/>
                </a:lnTo>
                <a:lnTo>
                  <a:pt x="2927" y="3822"/>
                </a:lnTo>
                <a:lnTo>
                  <a:pt x="2946" y="3971"/>
                </a:lnTo>
                <a:lnTo>
                  <a:pt x="2965" y="4139"/>
                </a:lnTo>
                <a:lnTo>
                  <a:pt x="2946" y="4307"/>
                </a:lnTo>
                <a:lnTo>
                  <a:pt x="2927" y="4456"/>
                </a:lnTo>
                <a:lnTo>
                  <a:pt x="2853" y="4624"/>
                </a:lnTo>
                <a:lnTo>
                  <a:pt x="2778" y="4773"/>
                </a:lnTo>
                <a:lnTo>
                  <a:pt x="2666" y="4922"/>
                </a:lnTo>
                <a:lnTo>
                  <a:pt x="3114" y="5369"/>
                </a:lnTo>
                <a:lnTo>
                  <a:pt x="3226" y="5239"/>
                </a:lnTo>
                <a:lnTo>
                  <a:pt x="3319" y="5108"/>
                </a:lnTo>
                <a:lnTo>
                  <a:pt x="3412" y="4959"/>
                </a:lnTo>
                <a:lnTo>
                  <a:pt x="3487" y="4810"/>
                </a:lnTo>
                <a:lnTo>
                  <a:pt x="3543" y="4661"/>
                </a:lnTo>
                <a:lnTo>
                  <a:pt x="3580" y="4493"/>
                </a:lnTo>
                <a:lnTo>
                  <a:pt x="3598" y="4307"/>
                </a:lnTo>
                <a:lnTo>
                  <a:pt x="3617" y="4139"/>
                </a:lnTo>
                <a:lnTo>
                  <a:pt x="3598" y="3934"/>
                </a:lnTo>
                <a:lnTo>
                  <a:pt x="3561" y="3729"/>
                </a:lnTo>
                <a:lnTo>
                  <a:pt x="3505" y="3524"/>
                </a:lnTo>
                <a:lnTo>
                  <a:pt x="3431" y="3337"/>
                </a:lnTo>
                <a:lnTo>
                  <a:pt x="3897" y="3319"/>
                </a:lnTo>
                <a:lnTo>
                  <a:pt x="3785" y="4735"/>
                </a:lnTo>
                <a:lnTo>
                  <a:pt x="3785" y="4829"/>
                </a:lnTo>
                <a:lnTo>
                  <a:pt x="3803" y="4885"/>
                </a:lnTo>
                <a:lnTo>
                  <a:pt x="3841" y="4959"/>
                </a:lnTo>
                <a:lnTo>
                  <a:pt x="3878" y="5015"/>
                </a:lnTo>
                <a:lnTo>
                  <a:pt x="3934" y="5052"/>
                </a:lnTo>
                <a:lnTo>
                  <a:pt x="3990" y="5090"/>
                </a:lnTo>
                <a:lnTo>
                  <a:pt x="4046" y="5108"/>
                </a:lnTo>
                <a:lnTo>
                  <a:pt x="4251" y="5108"/>
                </a:lnTo>
                <a:lnTo>
                  <a:pt x="4307" y="5090"/>
                </a:lnTo>
                <a:lnTo>
                  <a:pt x="4363" y="5052"/>
                </a:lnTo>
                <a:lnTo>
                  <a:pt x="4400" y="4996"/>
                </a:lnTo>
                <a:lnTo>
                  <a:pt x="4456" y="4940"/>
                </a:lnTo>
                <a:lnTo>
                  <a:pt x="4475" y="4885"/>
                </a:lnTo>
                <a:lnTo>
                  <a:pt x="4493" y="4791"/>
                </a:lnTo>
                <a:lnTo>
                  <a:pt x="4642" y="2965"/>
                </a:lnTo>
                <a:lnTo>
                  <a:pt x="4642" y="2890"/>
                </a:lnTo>
                <a:lnTo>
                  <a:pt x="4624" y="2816"/>
                </a:lnTo>
                <a:lnTo>
                  <a:pt x="4586" y="2760"/>
                </a:lnTo>
                <a:lnTo>
                  <a:pt x="4549" y="2704"/>
                </a:lnTo>
                <a:lnTo>
                  <a:pt x="4493" y="2648"/>
                </a:lnTo>
                <a:lnTo>
                  <a:pt x="4419" y="2610"/>
                </a:lnTo>
                <a:lnTo>
                  <a:pt x="4344" y="2592"/>
                </a:lnTo>
                <a:lnTo>
                  <a:pt x="4269" y="2592"/>
                </a:lnTo>
                <a:lnTo>
                  <a:pt x="3039" y="2666"/>
                </a:lnTo>
                <a:lnTo>
                  <a:pt x="3039" y="2666"/>
                </a:lnTo>
                <a:lnTo>
                  <a:pt x="3710" y="1884"/>
                </a:lnTo>
                <a:lnTo>
                  <a:pt x="3766" y="1809"/>
                </a:lnTo>
                <a:lnTo>
                  <a:pt x="3803" y="1734"/>
                </a:lnTo>
                <a:lnTo>
                  <a:pt x="3822" y="1641"/>
                </a:lnTo>
                <a:lnTo>
                  <a:pt x="3822" y="1548"/>
                </a:lnTo>
                <a:lnTo>
                  <a:pt x="3785" y="1473"/>
                </a:lnTo>
                <a:lnTo>
                  <a:pt x="3766" y="1399"/>
                </a:lnTo>
                <a:lnTo>
                  <a:pt x="3710" y="1324"/>
                </a:lnTo>
                <a:lnTo>
                  <a:pt x="3636" y="1268"/>
                </a:lnTo>
                <a:lnTo>
                  <a:pt x="2033" y="336"/>
                </a:lnTo>
                <a:lnTo>
                  <a:pt x="1921" y="299"/>
                </a:lnTo>
                <a:close/>
                <a:moveTo>
                  <a:pt x="392" y="3021"/>
                </a:moveTo>
                <a:lnTo>
                  <a:pt x="299" y="3151"/>
                </a:lnTo>
                <a:lnTo>
                  <a:pt x="225" y="3263"/>
                </a:lnTo>
                <a:lnTo>
                  <a:pt x="150" y="3393"/>
                </a:lnTo>
                <a:lnTo>
                  <a:pt x="94" y="3542"/>
                </a:lnTo>
                <a:lnTo>
                  <a:pt x="57" y="3673"/>
                </a:lnTo>
                <a:lnTo>
                  <a:pt x="20" y="3822"/>
                </a:lnTo>
                <a:lnTo>
                  <a:pt x="1" y="3990"/>
                </a:lnTo>
                <a:lnTo>
                  <a:pt x="1" y="4139"/>
                </a:lnTo>
                <a:lnTo>
                  <a:pt x="20" y="4419"/>
                </a:lnTo>
                <a:lnTo>
                  <a:pt x="76" y="4679"/>
                </a:lnTo>
                <a:lnTo>
                  <a:pt x="169" y="4903"/>
                </a:lnTo>
                <a:lnTo>
                  <a:pt x="299" y="5127"/>
                </a:lnTo>
                <a:lnTo>
                  <a:pt x="448" y="5332"/>
                </a:lnTo>
                <a:lnTo>
                  <a:pt x="616" y="5500"/>
                </a:lnTo>
                <a:lnTo>
                  <a:pt x="802" y="5649"/>
                </a:lnTo>
                <a:lnTo>
                  <a:pt x="1026" y="5761"/>
                </a:lnTo>
                <a:lnTo>
                  <a:pt x="1250" y="5854"/>
                </a:lnTo>
                <a:lnTo>
                  <a:pt x="1474" y="5910"/>
                </a:lnTo>
                <a:lnTo>
                  <a:pt x="1716" y="5947"/>
                </a:lnTo>
                <a:lnTo>
                  <a:pt x="1977" y="5928"/>
                </a:lnTo>
                <a:lnTo>
                  <a:pt x="2219" y="5891"/>
                </a:lnTo>
                <a:lnTo>
                  <a:pt x="2461" y="5817"/>
                </a:lnTo>
                <a:lnTo>
                  <a:pt x="2685" y="5705"/>
                </a:lnTo>
                <a:lnTo>
                  <a:pt x="2909" y="5556"/>
                </a:lnTo>
                <a:lnTo>
                  <a:pt x="2461" y="5090"/>
                </a:lnTo>
                <a:lnTo>
                  <a:pt x="2312" y="5183"/>
                </a:lnTo>
                <a:lnTo>
                  <a:pt x="2145" y="5239"/>
                </a:lnTo>
                <a:lnTo>
                  <a:pt x="1977" y="5276"/>
                </a:lnTo>
                <a:lnTo>
                  <a:pt x="1809" y="5295"/>
                </a:lnTo>
                <a:lnTo>
                  <a:pt x="1641" y="5295"/>
                </a:lnTo>
                <a:lnTo>
                  <a:pt x="1474" y="5257"/>
                </a:lnTo>
                <a:lnTo>
                  <a:pt x="1324" y="5201"/>
                </a:lnTo>
                <a:lnTo>
                  <a:pt x="1194" y="5127"/>
                </a:lnTo>
                <a:lnTo>
                  <a:pt x="1063" y="5034"/>
                </a:lnTo>
                <a:lnTo>
                  <a:pt x="952" y="4922"/>
                </a:lnTo>
                <a:lnTo>
                  <a:pt x="858" y="4810"/>
                </a:lnTo>
                <a:lnTo>
                  <a:pt x="784" y="4679"/>
                </a:lnTo>
                <a:lnTo>
                  <a:pt x="728" y="4530"/>
                </a:lnTo>
                <a:lnTo>
                  <a:pt x="672" y="4400"/>
                </a:lnTo>
                <a:lnTo>
                  <a:pt x="653" y="4251"/>
                </a:lnTo>
                <a:lnTo>
                  <a:pt x="653" y="4083"/>
                </a:lnTo>
                <a:lnTo>
                  <a:pt x="672" y="3934"/>
                </a:lnTo>
                <a:lnTo>
                  <a:pt x="709" y="3785"/>
                </a:lnTo>
                <a:lnTo>
                  <a:pt x="765" y="3636"/>
                </a:lnTo>
                <a:lnTo>
                  <a:pt x="840" y="3487"/>
                </a:lnTo>
                <a:lnTo>
                  <a:pt x="392" y="302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9" name="Google Shape;539;g2b975a0ff47_0_15897"/>
          <p:cNvSpPr/>
          <p:nvPr/>
        </p:nvSpPr>
        <p:spPr>
          <a:xfrm>
            <a:off x="9563599" y="5521885"/>
            <a:ext cx="190676" cy="148621"/>
          </a:xfrm>
          <a:custGeom>
            <a:avLst/>
            <a:gdLst/>
            <a:ahLst/>
            <a:cxnLst/>
            <a:rect l="l" t="t" r="r" b="b"/>
            <a:pathLst>
              <a:path w="6674" h="5202" extrusionOk="0">
                <a:moveTo>
                  <a:pt x="5872" y="1492"/>
                </a:moveTo>
                <a:lnTo>
                  <a:pt x="5909" y="1511"/>
                </a:lnTo>
                <a:lnTo>
                  <a:pt x="5928" y="1548"/>
                </a:lnTo>
                <a:lnTo>
                  <a:pt x="5928" y="1585"/>
                </a:lnTo>
                <a:lnTo>
                  <a:pt x="5928" y="1772"/>
                </a:lnTo>
                <a:lnTo>
                  <a:pt x="5928" y="1809"/>
                </a:lnTo>
                <a:lnTo>
                  <a:pt x="5909" y="1828"/>
                </a:lnTo>
                <a:lnTo>
                  <a:pt x="5872" y="1846"/>
                </a:lnTo>
                <a:lnTo>
                  <a:pt x="5834" y="1865"/>
                </a:lnTo>
                <a:lnTo>
                  <a:pt x="4176" y="1865"/>
                </a:lnTo>
                <a:lnTo>
                  <a:pt x="4138" y="1846"/>
                </a:lnTo>
                <a:lnTo>
                  <a:pt x="4101" y="1828"/>
                </a:lnTo>
                <a:lnTo>
                  <a:pt x="4082" y="1809"/>
                </a:lnTo>
                <a:lnTo>
                  <a:pt x="4082" y="1772"/>
                </a:lnTo>
                <a:lnTo>
                  <a:pt x="4082" y="1585"/>
                </a:lnTo>
                <a:lnTo>
                  <a:pt x="4082" y="1548"/>
                </a:lnTo>
                <a:lnTo>
                  <a:pt x="4101" y="1511"/>
                </a:lnTo>
                <a:lnTo>
                  <a:pt x="4138" y="1492"/>
                </a:lnTo>
                <a:close/>
                <a:moveTo>
                  <a:pt x="2032" y="1119"/>
                </a:moveTo>
                <a:lnTo>
                  <a:pt x="2181" y="1138"/>
                </a:lnTo>
                <a:lnTo>
                  <a:pt x="2330" y="1175"/>
                </a:lnTo>
                <a:lnTo>
                  <a:pt x="2461" y="1250"/>
                </a:lnTo>
                <a:lnTo>
                  <a:pt x="2554" y="1324"/>
                </a:lnTo>
                <a:lnTo>
                  <a:pt x="2647" y="1436"/>
                </a:lnTo>
                <a:lnTo>
                  <a:pt x="2722" y="1567"/>
                </a:lnTo>
                <a:lnTo>
                  <a:pt x="2759" y="1716"/>
                </a:lnTo>
                <a:lnTo>
                  <a:pt x="2778" y="1865"/>
                </a:lnTo>
                <a:lnTo>
                  <a:pt x="2759" y="2014"/>
                </a:lnTo>
                <a:lnTo>
                  <a:pt x="2722" y="2144"/>
                </a:lnTo>
                <a:lnTo>
                  <a:pt x="2647" y="2275"/>
                </a:lnTo>
                <a:lnTo>
                  <a:pt x="2554" y="2387"/>
                </a:lnTo>
                <a:lnTo>
                  <a:pt x="2461" y="2480"/>
                </a:lnTo>
                <a:lnTo>
                  <a:pt x="2330" y="2536"/>
                </a:lnTo>
                <a:lnTo>
                  <a:pt x="2181" y="2592"/>
                </a:lnTo>
                <a:lnTo>
                  <a:pt x="1883" y="2592"/>
                </a:lnTo>
                <a:lnTo>
                  <a:pt x="1752" y="2536"/>
                </a:lnTo>
                <a:lnTo>
                  <a:pt x="1622" y="2480"/>
                </a:lnTo>
                <a:lnTo>
                  <a:pt x="1510" y="2387"/>
                </a:lnTo>
                <a:lnTo>
                  <a:pt x="1417" y="2275"/>
                </a:lnTo>
                <a:lnTo>
                  <a:pt x="1361" y="2144"/>
                </a:lnTo>
                <a:lnTo>
                  <a:pt x="1305" y="2014"/>
                </a:lnTo>
                <a:lnTo>
                  <a:pt x="1286" y="1865"/>
                </a:lnTo>
                <a:lnTo>
                  <a:pt x="1305" y="1716"/>
                </a:lnTo>
                <a:lnTo>
                  <a:pt x="1361" y="1567"/>
                </a:lnTo>
                <a:lnTo>
                  <a:pt x="1417" y="1436"/>
                </a:lnTo>
                <a:lnTo>
                  <a:pt x="1510" y="1324"/>
                </a:lnTo>
                <a:lnTo>
                  <a:pt x="1622" y="1250"/>
                </a:lnTo>
                <a:lnTo>
                  <a:pt x="1752" y="1175"/>
                </a:lnTo>
                <a:lnTo>
                  <a:pt x="1883" y="1138"/>
                </a:lnTo>
                <a:lnTo>
                  <a:pt x="2032" y="1119"/>
                </a:lnTo>
                <a:close/>
                <a:moveTo>
                  <a:pt x="5872" y="2238"/>
                </a:moveTo>
                <a:lnTo>
                  <a:pt x="5909" y="2256"/>
                </a:lnTo>
                <a:lnTo>
                  <a:pt x="5928" y="2294"/>
                </a:lnTo>
                <a:lnTo>
                  <a:pt x="5928" y="2331"/>
                </a:lnTo>
                <a:lnTo>
                  <a:pt x="5928" y="2517"/>
                </a:lnTo>
                <a:lnTo>
                  <a:pt x="5928" y="2536"/>
                </a:lnTo>
                <a:lnTo>
                  <a:pt x="5909" y="2573"/>
                </a:lnTo>
                <a:lnTo>
                  <a:pt x="5872" y="2592"/>
                </a:lnTo>
                <a:lnTo>
                  <a:pt x="4138" y="2592"/>
                </a:lnTo>
                <a:lnTo>
                  <a:pt x="4101" y="2573"/>
                </a:lnTo>
                <a:lnTo>
                  <a:pt x="4082" y="2536"/>
                </a:lnTo>
                <a:lnTo>
                  <a:pt x="4082" y="2517"/>
                </a:lnTo>
                <a:lnTo>
                  <a:pt x="4082" y="2331"/>
                </a:lnTo>
                <a:lnTo>
                  <a:pt x="4082" y="2294"/>
                </a:lnTo>
                <a:lnTo>
                  <a:pt x="4101" y="2256"/>
                </a:lnTo>
                <a:lnTo>
                  <a:pt x="4138" y="2238"/>
                </a:lnTo>
                <a:close/>
                <a:moveTo>
                  <a:pt x="5834" y="2965"/>
                </a:moveTo>
                <a:lnTo>
                  <a:pt x="5872" y="2983"/>
                </a:lnTo>
                <a:lnTo>
                  <a:pt x="5909" y="3002"/>
                </a:lnTo>
                <a:lnTo>
                  <a:pt x="5928" y="3021"/>
                </a:lnTo>
                <a:lnTo>
                  <a:pt x="5928" y="3058"/>
                </a:lnTo>
                <a:lnTo>
                  <a:pt x="5928" y="3244"/>
                </a:lnTo>
                <a:lnTo>
                  <a:pt x="5928" y="3281"/>
                </a:lnTo>
                <a:lnTo>
                  <a:pt x="5909" y="3319"/>
                </a:lnTo>
                <a:lnTo>
                  <a:pt x="5872" y="3337"/>
                </a:lnTo>
                <a:lnTo>
                  <a:pt x="4138" y="3337"/>
                </a:lnTo>
                <a:lnTo>
                  <a:pt x="4101" y="3319"/>
                </a:lnTo>
                <a:lnTo>
                  <a:pt x="4082" y="3281"/>
                </a:lnTo>
                <a:lnTo>
                  <a:pt x="4082" y="3244"/>
                </a:lnTo>
                <a:lnTo>
                  <a:pt x="4082" y="3058"/>
                </a:lnTo>
                <a:lnTo>
                  <a:pt x="4082" y="3021"/>
                </a:lnTo>
                <a:lnTo>
                  <a:pt x="4101" y="3002"/>
                </a:lnTo>
                <a:lnTo>
                  <a:pt x="4138" y="2983"/>
                </a:lnTo>
                <a:lnTo>
                  <a:pt x="4176" y="2965"/>
                </a:lnTo>
                <a:close/>
                <a:moveTo>
                  <a:pt x="2554" y="2965"/>
                </a:moveTo>
                <a:lnTo>
                  <a:pt x="2722" y="2983"/>
                </a:lnTo>
                <a:lnTo>
                  <a:pt x="2852" y="3021"/>
                </a:lnTo>
                <a:lnTo>
                  <a:pt x="3001" y="3095"/>
                </a:lnTo>
                <a:lnTo>
                  <a:pt x="3113" y="3170"/>
                </a:lnTo>
                <a:lnTo>
                  <a:pt x="3206" y="3263"/>
                </a:lnTo>
                <a:lnTo>
                  <a:pt x="3281" y="3375"/>
                </a:lnTo>
                <a:lnTo>
                  <a:pt x="3318" y="3505"/>
                </a:lnTo>
                <a:lnTo>
                  <a:pt x="3337" y="3636"/>
                </a:lnTo>
                <a:lnTo>
                  <a:pt x="3337" y="3859"/>
                </a:lnTo>
                <a:lnTo>
                  <a:pt x="3318" y="3953"/>
                </a:lnTo>
                <a:lnTo>
                  <a:pt x="3262" y="4027"/>
                </a:lnTo>
                <a:lnTo>
                  <a:pt x="3169" y="4064"/>
                </a:lnTo>
                <a:lnTo>
                  <a:pt x="3076" y="4083"/>
                </a:lnTo>
                <a:lnTo>
                  <a:pt x="1007" y="4083"/>
                </a:lnTo>
                <a:lnTo>
                  <a:pt x="895" y="4064"/>
                </a:lnTo>
                <a:lnTo>
                  <a:pt x="820" y="4027"/>
                </a:lnTo>
                <a:lnTo>
                  <a:pt x="764" y="3953"/>
                </a:lnTo>
                <a:lnTo>
                  <a:pt x="746" y="3859"/>
                </a:lnTo>
                <a:lnTo>
                  <a:pt x="746" y="3636"/>
                </a:lnTo>
                <a:lnTo>
                  <a:pt x="746" y="3505"/>
                </a:lnTo>
                <a:lnTo>
                  <a:pt x="802" y="3375"/>
                </a:lnTo>
                <a:lnTo>
                  <a:pt x="876" y="3263"/>
                </a:lnTo>
                <a:lnTo>
                  <a:pt x="969" y="3170"/>
                </a:lnTo>
                <a:lnTo>
                  <a:pt x="1081" y="3095"/>
                </a:lnTo>
                <a:lnTo>
                  <a:pt x="1212" y="3021"/>
                </a:lnTo>
                <a:lnTo>
                  <a:pt x="1361" y="2983"/>
                </a:lnTo>
                <a:lnTo>
                  <a:pt x="1510" y="2965"/>
                </a:lnTo>
                <a:lnTo>
                  <a:pt x="1585" y="2965"/>
                </a:lnTo>
                <a:lnTo>
                  <a:pt x="1678" y="3021"/>
                </a:lnTo>
                <a:lnTo>
                  <a:pt x="1790" y="3039"/>
                </a:lnTo>
                <a:lnTo>
                  <a:pt x="1920" y="3058"/>
                </a:lnTo>
                <a:lnTo>
                  <a:pt x="2162" y="3058"/>
                </a:lnTo>
                <a:lnTo>
                  <a:pt x="2274" y="3039"/>
                </a:lnTo>
                <a:lnTo>
                  <a:pt x="2386" y="3021"/>
                </a:lnTo>
                <a:lnTo>
                  <a:pt x="2498" y="2965"/>
                </a:lnTo>
                <a:close/>
                <a:moveTo>
                  <a:pt x="559" y="1"/>
                </a:moveTo>
                <a:lnTo>
                  <a:pt x="448" y="20"/>
                </a:lnTo>
                <a:lnTo>
                  <a:pt x="336" y="38"/>
                </a:lnTo>
                <a:lnTo>
                  <a:pt x="243" y="94"/>
                </a:lnTo>
                <a:lnTo>
                  <a:pt x="168" y="169"/>
                </a:lnTo>
                <a:lnTo>
                  <a:pt x="93" y="243"/>
                </a:lnTo>
                <a:lnTo>
                  <a:pt x="37" y="336"/>
                </a:lnTo>
                <a:lnTo>
                  <a:pt x="0" y="448"/>
                </a:lnTo>
                <a:lnTo>
                  <a:pt x="0" y="560"/>
                </a:lnTo>
                <a:lnTo>
                  <a:pt x="0" y="4642"/>
                </a:lnTo>
                <a:lnTo>
                  <a:pt x="0" y="4754"/>
                </a:lnTo>
                <a:lnTo>
                  <a:pt x="37" y="4866"/>
                </a:lnTo>
                <a:lnTo>
                  <a:pt x="93" y="4959"/>
                </a:lnTo>
                <a:lnTo>
                  <a:pt x="168" y="5034"/>
                </a:lnTo>
                <a:lnTo>
                  <a:pt x="243" y="5108"/>
                </a:lnTo>
                <a:lnTo>
                  <a:pt x="336" y="5164"/>
                </a:lnTo>
                <a:lnTo>
                  <a:pt x="448" y="5183"/>
                </a:lnTo>
                <a:lnTo>
                  <a:pt x="559" y="5201"/>
                </a:lnTo>
                <a:lnTo>
                  <a:pt x="6114" y="5201"/>
                </a:lnTo>
                <a:lnTo>
                  <a:pt x="6226" y="5183"/>
                </a:lnTo>
                <a:lnTo>
                  <a:pt x="6338" y="5164"/>
                </a:lnTo>
                <a:lnTo>
                  <a:pt x="6431" y="5108"/>
                </a:lnTo>
                <a:lnTo>
                  <a:pt x="6506" y="5034"/>
                </a:lnTo>
                <a:lnTo>
                  <a:pt x="6580" y="4959"/>
                </a:lnTo>
                <a:lnTo>
                  <a:pt x="6636" y="4866"/>
                </a:lnTo>
                <a:lnTo>
                  <a:pt x="6673" y="4754"/>
                </a:lnTo>
                <a:lnTo>
                  <a:pt x="6673" y="4642"/>
                </a:lnTo>
                <a:lnTo>
                  <a:pt x="6673" y="560"/>
                </a:lnTo>
                <a:lnTo>
                  <a:pt x="6673" y="448"/>
                </a:lnTo>
                <a:lnTo>
                  <a:pt x="6636" y="336"/>
                </a:lnTo>
                <a:lnTo>
                  <a:pt x="6580" y="243"/>
                </a:lnTo>
                <a:lnTo>
                  <a:pt x="6506" y="169"/>
                </a:lnTo>
                <a:lnTo>
                  <a:pt x="6431" y="94"/>
                </a:lnTo>
                <a:lnTo>
                  <a:pt x="6338" y="38"/>
                </a:lnTo>
                <a:lnTo>
                  <a:pt x="6226" y="20"/>
                </a:lnTo>
                <a:lnTo>
                  <a:pt x="611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0" name="Google Shape;540;g2b975a0ff47_0_15897"/>
          <p:cNvSpPr/>
          <p:nvPr/>
        </p:nvSpPr>
        <p:spPr>
          <a:xfrm>
            <a:off x="10418939" y="5008921"/>
            <a:ext cx="212532" cy="169906"/>
          </a:xfrm>
          <a:custGeom>
            <a:avLst/>
            <a:gdLst/>
            <a:ahLst/>
            <a:cxnLst/>
            <a:rect l="l" t="t" r="r" b="b"/>
            <a:pathLst>
              <a:path w="7439" h="5947" extrusionOk="0">
                <a:moveTo>
                  <a:pt x="5350" y="1678"/>
                </a:moveTo>
                <a:lnTo>
                  <a:pt x="6506" y="2834"/>
                </a:lnTo>
                <a:lnTo>
                  <a:pt x="6506" y="2965"/>
                </a:lnTo>
                <a:lnTo>
                  <a:pt x="4829" y="2965"/>
                </a:lnTo>
                <a:lnTo>
                  <a:pt x="4829" y="1678"/>
                </a:lnTo>
                <a:close/>
                <a:moveTo>
                  <a:pt x="2741" y="1119"/>
                </a:moveTo>
                <a:lnTo>
                  <a:pt x="2760" y="1138"/>
                </a:lnTo>
                <a:lnTo>
                  <a:pt x="2778" y="1175"/>
                </a:lnTo>
                <a:lnTo>
                  <a:pt x="2797" y="1212"/>
                </a:lnTo>
                <a:lnTo>
                  <a:pt x="2797" y="1865"/>
                </a:lnTo>
                <a:lnTo>
                  <a:pt x="3487" y="1865"/>
                </a:lnTo>
                <a:lnTo>
                  <a:pt x="3505" y="1884"/>
                </a:lnTo>
                <a:lnTo>
                  <a:pt x="3524" y="1921"/>
                </a:lnTo>
                <a:lnTo>
                  <a:pt x="3542" y="1958"/>
                </a:lnTo>
                <a:lnTo>
                  <a:pt x="3542" y="2517"/>
                </a:lnTo>
                <a:lnTo>
                  <a:pt x="3524" y="2536"/>
                </a:lnTo>
                <a:lnTo>
                  <a:pt x="3505" y="2573"/>
                </a:lnTo>
                <a:lnTo>
                  <a:pt x="3487" y="2592"/>
                </a:lnTo>
                <a:lnTo>
                  <a:pt x="2797" y="2592"/>
                </a:lnTo>
                <a:lnTo>
                  <a:pt x="2797" y="3244"/>
                </a:lnTo>
                <a:lnTo>
                  <a:pt x="2778" y="3281"/>
                </a:lnTo>
                <a:lnTo>
                  <a:pt x="2760" y="3319"/>
                </a:lnTo>
                <a:lnTo>
                  <a:pt x="2741" y="3337"/>
                </a:lnTo>
                <a:lnTo>
                  <a:pt x="2107" y="3337"/>
                </a:lnTo>
                <a:lnTo>
                  <a:pt x="2070" y="3319"/>
                </a:lnTo>
                <a:lnTo>
                  <a:pt x="2051" y="3281"/>
                </a:lnTo>
                <a:lnTo>
                  <a:pt x="2051" y="3244"/>
                </a:lnTo>
                <a:lnTo>
                  <a:pt x="2051" y="2592"/>
                </a:lnTo>
                <a:lnTo>
                  <a:pt x="1362" y="2592"/>
                </a:lnTo>
                <a:lnTo>
                  <a:pt x="1343" y="2573"/>
                </a:lnTo>
                <a:lnTo>
                  <a:pt x="1324" y="2536"/>
                </a:lnTo>
                <a:lnTo>
                  <a:pt x="1306" y="2517"/>
                </a:lnTo>
                <a:lnTo>
                  <a:pt x="1306" y="1958"/>
                </a:lnTo>
                <a:lnTo>
                  <a:pt x="1324" y="1921"/>
                </a:lnTo>
                <a:lnTo>
                  <a:pt x="1343" y="1884"/>
                </a:lnTo>
                <a:lnTo>
                  <a:pt x="1362" y="1865"/>
                </a:lnTo>
                <a:lnTo>
                  <a:pt x="2051" y="1865"/>
                </a:lnTo>
                <a:lnTo>
                  <a:pt x="2051" y="1212"/>
                </a:lnTo>
                <a:lnTo>
                  <a:pt x="2051" y="1175"/>
                </a:lnTo>
                <a:lnTo>
                  <a:pt x="2070" y="1138"/>
                </a:lnTo>
                <a:lnTo>
                  <a:pt x="2107" y="1119"/>
                </a:lnTo>
                <a:close/>
                <a:moveTo>
                  <a:pt x="1865" y="4269"/>
                </a:moveTo>
                <a:lnTo>
                  <a:pt x="1977" y="4288"/>
                </a:lnTo>
                <a:lnTo>
                  <a:pt x="2089" y="4307"/>
                </a:lnTo>
                <a:lnTo>
                  <a:pt x="2182" y="4363"/>
                </a:lnTo>
                <a:lnTo>
                  <a:pt x="2256" y="4437"/>
                </a:lnTo>
                <a:lnTo>
                  <a:pt x="2331" y="4512"/>
                </a:lnTo>
                <a:lnTo>
                  <a:pt x="2387" y="4605"/>
                </a:lnTo>
                <a:lnTo>
                  <a:pt x="2405" y="4717"/>
                </a:lnTo>
                <a:lnTo>
                  <a:pt x="2424" y="4829"/>
                </a:lnTo>
                <a:lnTo>
                  <a:pt x="2405" y="4940"/>
                </a:lnTo>
                <a:lnTo>
                  <a:pt x="2387" y="5052"/>
                </a:lnTo>
                <a:lnTo>
                  <a:pt x="2331" y="5145"/>
                </a:lnTo>
                <a:lnTo>
                  <a:pt x="2256" y="5220"/>
                </a:lnTo>
                <a:lnTo>
                  <a:pt x="2182" y="5295"/>
                </a:lnTo>
                <a:lnTo>
                  <a:pt x="2089" y="5351"/>
                </a:lnTo>
                <a:lnTo>
                  <a:pt x="1977" y="5369"/>
                </a:lnTo>
                <a:lnTo>
                  <a:pt x="1865" y="5388"/>
                </a:lnTo>
                <a:lnTo>
                  <a:pt x="1753" y="5369"/>
                </a:lnTo>
                <a:lnTo>
                  <a:pt x="1641" y="5351"/>
                </a:lnTo>
                <a:lnTo>
                  <a:pt x="1548" y="5295"/>
                </a:lnTo>
                <a:lnTo>
                  <a:pt x="1473" y="5220"/>
                </a:lnTo>
                <a:lnTo>
                  <a:pt x="1399" y="5145"/>
                </a:lnTo>
                <a:lnTo>
                  <a:pt x="1343" y="5052"/>
                </a:lnTo>
                <a:lnTo>
                  <a:pt x="1324" y="4940"/>
                </a:lnTo>
                <a:lnTo>
                  <a:pt x="1306" y="4829"/>
                </a:lnTo>
                <a:lnTo>
                  <a:pt x="1324" y="4717"/>
                </a:lnTo>
                <a:lnTo>
                  <a:pt x="1343" y="4605"/>
                </a:lnTo>
                <a:lnTo>
                  <a:pt x="1399" y="4512"/>
                </a:lnTo>
                <a:lnTo>
                  <a:pt x="1473" y="4437"/>
                </a:lnTo>
                <a:lnTo>
                  <a:pt x="1548" y="4363"/>
                </a:lnTo>
                <a:lnTo>
                  <a:pt x="1641" y="4307"/>
                </a:lnTo>
                <a:lnTo>
                  <a:pt x="1753" y="4288"/>
                </a:lnTo>
                <a:lnTo>
                  <a:pt x="1865" y="4269"/>
                </a:lnTo>
                <a:close/>
                <a:moveTo>
                  <a:pt x="5574" y="4269"/>
                </a:moveTo>
                <a:lnTo>
                  <a:pt x="5686" y="4288"/>
                </a:lnTo>
                <a:lnTo>
                  <a:pt x="5798" y="4307"/>
                </a:lnTo>
                <a:lnTo>
                  <a:pt x="5891" y="4363"/>
                </a:lnTo>
                <a:lnTo>
                  <a:pt x="5966" y="4437"/>
                </a:lnTo>
                <a:lnTo>
                  <a:pt x="6040" y="4512"/>
                </a:lnTo>
                <a:lnTo>
                  <a:pt x="6096" y="4605"/>
                </a:lnTo>
                <a:lnTo>
                  <a:pt x="6115" y="4717"/>
                </a:lnTo>
                <a:lnTo>
                  <a:pt x="6133" y="4829"/>
                </a:lnTo>
                <a:lnTo>
                  <a:pt x="6115" y="4940"/>
                </a:lnTo>
                <a:lnTo>
                  <a:pt x="6096" y="5052"/>
                </a:lnTo>
                <a:lnTo>
                  <a:pt x="6040" y="5145"/>
                </a:lnTo>
                <a:lnTo>
                  <a:pt x="5966" y="5220"/>
                </a:lnTo>
                <a:lnTo>
                  <a:pt x="5891" y="5295"/>
                </a:lnTo>
                <a:lnTo>
                  <a:pt x="5798" y="5351"/>
                </a:lnTo>
                <a:lnTo>
                  <a:pt x="5686" y="5369"/>
                </a:lnTo>
                <a:lnTo>
                  <a:pt x="5574" y="5388"/>
                </a:lnTo>
                <a:lnTo>
                  <a:pt x="5462" y="5369"/>
                </a:lnTo>
                <a:lnTo>
                  <a:pt x="5369" y="5351"/>
                </a:lnTo>
                <a:lnTo>
                  <a:pt x="5257" y="5295"/>
                </a:lnTo>
                <a:lnTo>
                  <a:pt x="5183" y="5220"/>
                </a:lnTo>
                <a:lnTo>
                  <a:pt x="5108" y="5145"/>
                </a:lnTo>
                <a:lnTo>
                  <a:pt x="5071" y="5052"/>
                </a:lnTo>
                <a:lnTo>
                  <a:pt x="5034" y="4940"/>
                </a:lnTo>
                <a:lnTo>
                  <a:pt x="5015" y="4829"/>
                </a:lnTo>
                <a:lnTo>
                  <a:pt x="5034" y="4717"/>
                </a:lnTo>
                <a:lnTo>
                  <a:pt x="5071" y="4605"/>
                </a:lnTo>
                <a:lnTo>
                  <a:pt x="5108" y="4512"/>
                </a:lnTo>
                <a:lnTo>
                  <a:pt x="5183" y="4437"/>
                </a:lnTo>
                <a:lnTo>
                  <a:pt x="5257" y="4363"/>
                </a:lnTo>
                <a:lnTo>
                  <a:pt x="5369" y="4307"/>
                </a:lnTo>
                <a:lnTo>
                  <a:pt x="5462" y="4288"/>
                </a:lnTo>
                <a:lnTo>
                  <a:pt x="5574" y="4269"/>
                </a:lnTo>
                <a:close/>
                <a:moveTo>
                  <a:pt x="560" y="1"/>
                </a:moveTo>
                <a:lnTo>
                  <a:pt x="448" y="20"/>
                </a:lnTo>
                <a:lnTo>
                  <a:pt x="355" y="38"/>
                </a:lnTo>
                <a:lnTo>
                  <a:pt x="262" y="94"/>
                </a:lnTo>
                <a:lnTo>
                  <a:pt x="169" y="169"/>
                </a:lnTo>
                <a:lnTo>
                  <a:pt x="113" y="243"/>
                </a:lnTo>
                <a:lnTo>
                  <a:pt x="57" y="336"/>
                </a:lnTo>
                <a:lnTo>
                  <a:pt x="20" y="448"/>
                </a:lnTo>
                <a:lnTo>
                  <a:pt x="1" y="560"/>
                </a:lnTo>
                <a:lnTo>
                  <a:pt x="1" y="4269"/>
                </a:lnTo>
                <a:lnTo>
                  <a:pt x="20" y="4381"/>
                </a:lnTo>
                <a:lnTo>
                  <a:pt x="57" y="4493"/>
                </a:lnTo>
                <a:lnTo>
                  <a:pt x="113" y="4586"/>
                </a:lnTo>
                <a:lnTo>
                  <a:pt x="169" y="4661"/>
                </a:lnTo>
                <a:lnTo>
                  <a:pt x="262" y="4735"/>
                </a:lnTo>
                <a:lnTo>
                  <a:pt x="355" y="4791"/>
                </a:lnTo>
                <a:lnTo>
                  <a:pt x="448" y="4810"/>
                </a:lnTo>
                <a:lnTo>
                  <a:pt x="560" y="4829"/>
                </a:lnTo>
                <a:lnTo>
                  <a:pt x="746" y="4829"/>
                </a:lnTo>
                <a:lnTo>
                  <a:pt x="765" y="4940"/>
                </a:lnTo>
                <a:lnTo>
                  <a:pt x="765" y="5052"/>
                </a:lnTo>
                <a:lnTo>
                  <a:pt x="840" y="5257"/>
                </a:lnTo>
                <a:lnTo>
                  <a:pt x="933" y="5444"/>
                </a:lnTo>
                <a:lnTo>
                  <a:pt x="1082" y="5611"/>
                </a:lnTo>
                <a:lnTo>
                  <a:pt x="1250" y="5761"/>
                </a:lnTo>
                <a:lnTo>
                  <a:pt x="1436" y="5854"/>
                </a:lnTo>
                <a:lnTo>
                  <a:pt x="1641" y="5928"/>
                </a:lnTo>
                <a:lnTo>
                  <a:pt x="1753" y="5928"/>
                </a:lnTo>
                <a:lnTo>
                  <a:pt x="1865" y="5947"/>
                </a:lnTo>
                <a:lnTo>
                  <a:pt x="1977" y="5928"/>
                </a:lnTo>
                <a:lnTo>
                  <a:pt x="2089" y="5928"/>
                </a:lnTo>
                <a:lnTo>
                  <a:pt x="2294" y="5854"/>
                </a:lnTo>
                <a:lnTo>
                  <a:pt x="2480" y="5761"/>
                </a:lnTo>
                <a:lnTo>
                  <a:pt x="2648" y="5611"/>
                </a:lnTo>
                <a:lnTo>
                  <a:pt x="2797" y="5444"/>
                </a:lnTo>
                <a:lnTo>
                  <a:pt x="2890" y="5257"/>
                </a:lnTo>
                <a:lnTo>
                  <a:pt x="2965" y="5052"/>
                </a:lnTo>
                <a:lnTo>
                  <a:pt x="2965" y="4940"/>
                </a:lnTo>
                <a:lnTo>
                  <a:pt x="2983" y="4829"/>
                </a:lnTo>
                <a:lnTo>
                  <a:pt x="4456" y="4829"/>
                </a:lnTo>
                <a:lnTo>
                  <a:pt x="4474" y="4940"/>
                </a:lnTo>
                <a:lnTo>
                  <a:pt x="4493" y="5052"/>
                </a:lnTo>
                <a:lnTo>
                  <a:pt x="4549" y="5257"/>
                </a:lnTo>
                <a:lnTo>
                  <a:pt x="4661" y="5444"/>
                </a:lnTo>
                <a:lnTo>
                  <a:pt x="4791" y="5611"/>
                </a:lnTo>
                <a:lnTo>
                  <a:pt x="4959" y="5761"/>
                </a:lnTo>
                <a:lnTo>
                  <a:pt x="5145" y="5854"/>
                </a:lnTo>
                <a:lnTo>
                  <a:pt x="5350" y="5928"/>
                </a:lnTo>
                <a:lnTo>
                  <a:pt x="5462" y="5928"/>
                </a:lnTo>
                <a:lnTo>
                  <a:pt x="5574" y="5947"/>
                </a:lnTo>
                <a:lnTo>
                  <a:pt x="5686" y="5928"/>
                </a:lnTo>
                <a:lnTo>
                  <a:pt x="5798" y="5928"/>
                </a:lnTo>
                <a:lnTo>
                  <a:pt x="6003" y="5854"/>
                </a:lnTo>
                <a:lnTo>
                  <a:pt x="6208" y="5761"/>
                </a:lnTo>
                <a:lnTo>
                  <a:pt x="6357" y="5611"/>
                </a:lnTo>
                <a:lnTo>
                  <a:pt x="6506" y="5444"/>
                </a:lnTo>
                <a:lnTo>
                  <a:pt x="6599" y="5257"/>
                </a:lnTo>
                <a:lnTo>
                  <a:pt x="6674" y="5052"/>
                </a:lnTo>
                <a:lnTo>
                  <a:pt x="6693" y="4940"/>
                </a:lnTo>
                <a:lnTo>
                  <a:pt x="6693" y="4829"/>
                </a:lnTo>
                <a:lnTo>
                  <a:pt x="7252" y="4829"/>
                </a:lnTo>
                <a:lnTo>
                  <a:pt x="7326" y="4810"/>
                </a:lnTo>
                <a:lnTo>
                  <a:pt x="7382" y="4773"/>
                </a:lnTo>
                <a:lnTo>
                  <a:pt x="7420" y="4717"/>
                </a:lnTo>
                <a:lnTo>
                  <a:pt x="7438" y="4642"/>
                </a:lnTo>
                <a:lnTo>
                  <a:pt x="7438" y="4269"/>
                </a:lnTo>
                <a:lnTo>
                  <a:pt x="7420" y="4195"/>
                </a:lnTo>
                <a:lnTo>
                  <a:pt x="7382" y="4139"/>
                </a:lnTo>
                <a:lnTo>
                  <a:pt x="7326" y="4102"/>
                </a:lnTo>
                <a:lnTo>
                  <a:pt x="7252" y="4083"/>
                </a:lnTo>
                <a:lnTo>
                  <a:pt x="7065" y="4083"/>
                </a:lnTo>
                <a:lnTo>
                  <a:pt x="7065" y="2834"/>
                </a:lnTo>
                <a:lnTo>
                  <a:pt x="7047" y="2722"/>
                </a:lnTo>
                <a:lnTo>
                  <a:pt x="7028" y="2610"/>
                </a:lnTo>
                <a:lnTo>
                  <a:pt x="6972" y="2517"/>
                </a:lnTo>
                <a:lnTo>
                  <a:pt x="6898" y="2443"/>
                </a:lnTo>
                <a:lnTo>
                  <a:pt x="5742" y="1287"/>
                </a:lnTo>
                <a:lnTo>
                  <a:pt x="5649" y="1212"/>
                </a:lnTo>
                <a:lnTo>
                  <a:pt x="5556" y="1157"/>
                </a:lnTo>
                <a:lnTo>
                  <a:pt x="5462" y="1119"/>
                </a:lnTo>
                <a:lnTo>
                  <a:pt x="4829" y="1119"/>
                </a:lnTo>
                <a:lnTo>
                  <a:pt x="4829" y="560"/>
                </a:lnTo>
                <a:lnTo>
                  <a:pt x="4829" y="448"/>
                </a:lnTo>
                <a:lnTo>
                  <a:pt x="4791" y="336"/>
                </a:lnTo>
                <a:lnTo>
                  <a:pt x="4735" y="243"/>
                </a:lnTo>
                <a:lnTo>
                  <a:pt x="4679" y="169"/>
                </a:lnTo>
                <a:lnTo>
                  <a:pt x="4586" y="94"/>
                </a:lnTo>
                <a:lnTo>
                  <a:pt x="4493" y="38"/>
                </a:lnTo>
                <a:lnTo>
                  <a:pt x="4381" y="20"/>
                </a:lnTo>
                <a:lnTo>
                  <a:pt x="42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1" name="Google Shape;541;g2b975a0ff47_0_15897"/>
          <p:cNvSpPr/>
          <p:nvPr/>
        </p:nvSpPr>
        <p:spPr>
          <a:xfrm>
            <a:off x="10892823" y="5001505"/>
            <a:ext cx="211989" cy="165135"/>
          </a:xfrm>
          <a:custGeom>
            <a:avLst/>
            <a:gdLst/>
            <a:ahLst/>
            <a:cxnLst/>
            <a:rect l="l" t="t" r="r" b="b"/>
            <a:pathLst>
              <a:path w="7420" h="5780" extrusionOk="0">
                <a:moveTo>
                  <a:pt x="2349" y="1"/>
                </a:moveTo>
                <a:lnTo>
                  <a:pt x="2275" y="20"/>
                </a:lnTo>
                <a:lnTo>
                  <a:pt x="2219" y="38"/>
                </a:lnTo>
                <a:lnTo>
                  <a:pt x="2182" y="75"/>
                </a:lnTo>
                <a:lnTo>
                  <a:pt x="1995" y="243"/>
                </a:lnTo>
                <a:lnTo>
                  <a:pt x="1827" y="430"/>
                </a:lnTo>
                <a:lnTo>
                  <a:pt x="1678" y="616"/>
                </a:lnTo>
                <a:lnTo>
                  <a:pt x="1548" y="840"/>
                </a:lnTo>
                <a:lnTo>
                  <a:pt x="1436" y="1063"/>
                </a:lnTo>
                <a:lnTo>
                  <a:pt x="1361" y="1287"/>
                </a:lnTo>
                <a:lnTo>
                  <a:pt x="1287" y="1529"/>
                </a:lnTo>
                <a:lnTo>
                  <a:pt x="1250" y="1772"/>
                </a:lnTo>
                <a:lnTo>
                  <a:pt x="765" y="2629"/>
                </a:lnTo>
                <a:lnTo>
                  <a:pt x="94" y="3021"/>
                </a:lnTo>
                <a:lnTo>
                  <a:pt x="38" y="3076"/>
                </a:lnTo>
                <a:lnTo>
                  <a:pt x="1" y="3132"/>
                </a:lnTo>
                <a:lnTo>
                  <a:pt x="1" y="3226"/>
                </a:lnTo>
                <a:lnTo>
                  <a:pt x="19" y="3300"/>
                </a:lnTo>
                <a:lnTo>
                  <a:pt x="541" y="4325"/>
                </a:lnTo>
                <a:lnTo>
                  <a:pt x="578" y="4381"/>
                </a:lnTo>
                <a:lnTo>
                  <a:pt x="653" y="4419"/>
                </a:lnTo>
                <a:lnTo>
                  <a:pt x="728" y="4437"/>
                </a:lnTo>
                <a:lnTo>
                  <a:pt x="821" y="4419"/>
                </a:lnTo>
                <a:lnTo>
                  <a:pt x="1585" y="4027"/>
                </a:lnTo>
                <a:lnTo>
                  <a:pt x="2685" y="4120"/>
                </a:lnTo>
                <a:lnTo>
                  <a:pt x="2834" y="4120"/>
                </a:lnTo>
                <a:lnTo>
                  <a:pt x="2964" y="4083"/>
                </a:lnTo>
                <a:lnTo>
                  <a:pt x="3095" y="4046"/>
                </a:lnTo>
                <a:lnTo>
                  <a:pt x="3225" y="3971"/>
                </a:lnTo>
                <a:lnTo>
                  <a:pt x="3337" y="3878"/>
                </a:lnTo>
                <a:lnTo>
                  <a:pt x="3449" y="3785"/>
                </a:lnTo>
                <a:lnTo>
                  <a:pt x="3542" y="3673"/>
                </a:lnTo>
                <a:lnTo>
                  <a:pt x="3617" y="3542"/>
                </a:lnTo>
                <a:lnTo>
                  <a:pt x="3635" y="3468"/>
                </a:lnTo>
                <a:lnTo>
                  <a:pt x="3635" y="3375"/>
                </a:lnTo>
                <a:lnTo>
                  <a:pt x="3617" y="3300"/>
                </a:lnTo>
                <a:lnTo>
                  <a:pt x="3598" y="3244"/>
                </a:lnTo>
                <a:lnTo>
                  <a:pt x="3542" y="3188"/>
                </a:lnTo>
                <a:lnTo>
                  <a:pt x="3486" y="3132"/>
                </a:lnTo>
                <a:lnTo>
                  <a:pt x="3412" y="3114"/>
                </a:lnTo>
                <a:lnTo>
                  <a:pt x="3337" y="3095"/>
                </a:lnTo>
                <a:lnTo>
                  <a:pt x="3244" y="3114"/>
                </a:lnTo>
                <a:lnTo>
                  <a:pt x="3169" y="3151"/>
                </a:lnTo>
                <a:lnTo>
                  <a:pt x="3113" y="3207"/>
                </a:lnTo>
                <a:lnTo>
                  <a:pt x="3058" y="3281"/>
                </a:lnTo>
                <a:lnTo>
                  <a:pt x="2983" y="3375"/>
                </a:lnTo>
                <a:lnTo>
                  <a:pt x="2908" y="3449"/>
                </a:lnTo>
                <a:lnTo>
                  <a:pt x="2797" y="3487"/>
                </a:lnTo>
                <a:lnTo>
                  <a:pt x="2685" y="3505"/>
                </a:lnTo>
                <a:lnTo>
                  <a:pt x="2610" y="3505"/>
                </a:lnTo>
                <a:lnTo>
                  <a:pt x="2536" y="3487"/>
                </a:lnTo>
                <a:lnTo>
                  <a:pt x="2461" y="3449"/>
                </a:lnTo>
                <a:lnTo>
                  <a:pt x="2405" y="3393"/>
                </a:lnTo>
                <a:lnTo>
                  <a:pt x="2349" y="3337"/>
                </a:lnTo>
                <a:lnTo>
                  <a:pt x="2312" y="3263"/>
                </a:lnTo>
                <a:lnTo>
                  <a:pt x="2275" y="3188"/>
                </a:lnTo>
                <a:lnTo>
                  <a:pt x="2275" y="3095"/>
                </a:lnTo>
                <a:lnTo>
                  <a:pt x="2275" y="3021"/>
                </a:lnTo>
                <a:lnTo>
                  <a:pt x="2312" y="2927"/>
                </a:lnTo>
                <a:lnTo>
                  <a:pt x="2349" y="2871"/>
                </a:lnTo>
                <a:lnTo>
                  <a:pt x="2387" y="2797"/>
                </a:lnTo>
                <a:lnTo>
                  <a:pt x="2461" y="2760"/>
                </a:lnTo>
                <a:lnTo>
                  <a:pt x="2517" y="2722"/>
                </a:lnTo>
                <a:lnTo>
                  <a:pt x="2592" y="2685"/>
                </a:lnTo>
                <a:lnTo>
                  <a:pt x="2685" y="2685"/>
                </a:lnTo>
                <a:lnTo>
                  <a:pt x="2797" y="2704"/>
                </a:lnTo>
                <a:lnTo>
                  <a:pt x="2908" y="2741"/>
                </a:lnTo>
                <a:lnTo>
                  <a:pt x="2983" y="2816"/>
                </a:lnTo>
                <a:lnTo>
                  <a:pt x="3058" y="2927"/>
                </a:lnTo>
                <a:lnTo>
                  <a:pt x="3113" y="3002"/>
                </a:lnTo>
                <a:lnTo>
                  <a:pt x="3169" y="3058"/>
                </a:lnTo>
                <a:lnTo>
                  <a:pt x="3244" y="3076"/>
                </a:lnTo>
                <a:lnTo>
                  <a:pt x="3337" y="3095"/>
                </a:lnTo>
                <a:lnTo>
                  <a:pt x="3412" y="3095"/>
                </a:lnTo>
                <a:lnTo>
                  <a:pt x="3486" y="3058"/>
                </a:lnTo>
                <a:lnTo>
                  <a:pt x="3542" y="3021"/>
                </a:lnTo>
                <a:lnTo>
                  <a:pt x="3598" y="2946"/>
                </a:lnTo>
                <a:lnTo>
                  <a:pt x="3617" y="2890"/>
                </a:lnTo>
                <a:lnTo>
                  <a:pt x="3635" y="2816"/>
                </a:lnTo>
                <a:lnTo>
                  <a:pt x="3635" y="2741"/>
                </a:lnTo>
                <a:lnTo>
                  <a:pt x="3617" y="2648"/>
                </a:lnTo>
                <a:lnTo>
                  <a:pt x="3542" y="2536"/>
                </a:lnTo>
                <a:lnTo>
                  <a:pt x="3449" y="2424"/>
                </a:lnTo>
                <a:lnTo>
                  <a:pt x="3356" y="2312"/>
                </a:lnTo>
                <a:lnTo>
                  <a:pt x="3244" y="2238"/>
                </a:lnTo>
                <a:lnTo>
                  <a:pt x="3095" y="2163"/>
                </a:lnTo>
                <a:lnTo>
                  <a:pt x="2964" y="2107"/>
                </a:lnTo>
                <a:lnTo>
                  <a:pt x="2797" y="2089"/>
                </a:lnTo>
                <a:lnTo>
                  <a:pt x="2610" y="2070"/>
                </a:lnTo>
                <a:lnTo>
                  <a:pt x="2797" y="2033"/>
                </a:lnTo>
                <a:lnTo>
                  <a:pt x="3002" y="2014"/>
                </a:lnTo>
                <a:lnTo>
                  <a:pt x="3188" y="2051"/>
                </a:lnTo>
                <a:lnTo>
                  <a:pt x="3374" y="2107"/>
                </a:lnTo>
                <a:lnTo>
                  <a:pt x="3430" y="2144"/>
                </a:lnTo>
                <a:lnTo>
                  <a:pt x="3542" y="2144"/>
                </a:lnTo>
                <a:lnTo>
                  <a:pt x="3598" y="2126"/>
                </a:lnTo>
                <a:lnTo>
                  <a:pt x="3654" y="2107"/>
                </a:lnTo>
                <a:lnTo>
                  <a:pt x="3710" y="2070"/>
                </a:lnTo>
                <a:lnTo>
                  <a:pt x="3747" y="2033"/>
                </a:lnTo>
                <a:lnTo>
                  <a:pt x="3785" y="1977"/>
                </a:lnTo>
                <a:lnTo>
                  <a:pt x="3803" y="1921"/>
                </a:lnTo>
                <a:lnTo>
                  <a:pt x="3822" y="1846"/>
                </a:lnTo>
                <a:lnTo>
                  <a:pt x="3803" y="1790"/>
                </a:lnTo>
                <a:lnTo>
                  <a:pt x="3803" y="1734"/>
                </a:lnTo>
                <a:lnTo>
                  <a:pt x="3766" y="1678"/>
                </a:lnTo>
                <a:lnTo>
                  <a:pt x="3729" y="1641"/>
                </a:lnTo>
                <a:lnTo>
                  <a:pt x="3691" y="1585"/>
                </a:lnTo>
                <a:lnTo>
                  <a:pt x="3635" y="1548"/>
                </a:lnTo>
                <a:lnTo>
                  <a:pt x="3505" y="1492"/>
                </a:lnTo>
                <a:lnTo>
                  <a:pt x="3374" y="1455"/>
                </a:lnTo>
                <a:lnTo>
                  <a:pt x="3244" y="1418"/>
                </a:lnTo>
                <a:lnTo>
                  <a:pt x="3113" y="1399"/>
                </a:lnTo>
                <a:lnTo>
                  <a:pt x="2853" y="1399"/>
                </a:lnTo>
                <a:lnTo>
                  <a:pt x="2610" y="1436"/>
                </a:lnTo>
                <a:lnTo>
                  <a:pt x="2741" y="1362"/>
                </a:lnTo>
                <a:lnTo>
                  <a:pt x="2853" y="1306"/>
                </a:lnTo>
                <a:lnTo>
                  <a:pt x="2983" y="1268"/>
                </a:lnTo>
                <a:lnTo>
                  <a:pt x="3132" y="1250"/>
                </a:lnTo>
                <a:lnTo>
                  <a:pt x="3188" y="1231"/>
                </a:lnTo>
                <a:lnTo>
                  <a:pt x="3244" y="1212"/>
                </a:lnTo>
                <a:lnTo>
                  <a:pt x="3300" y="1175"/>
                </a:lnTo>
                <a:lnTo>
                  <a:pt x="3337" y="1138"/>
                </a:lnTo>
                <a:lnTo>
                  <a:pt x="3374" y="1082"/>
                </a:lnTo>
                <a:lnTo>
                  <a:pt x="3393" y="1026"/>
                </a:lnTo>
                <a:lnTo>
                  <a:pt x="3393" y="970"/>
                </a:lnTo>
                <a:lnTo>
                  <a:pt x="3393" y="914"/>
                </a:lnTo>
                <a:lnTo>
                  <a:pt x="3374" y="840"/>
                </a:lnTo>
                <a:lnTo>
                  <a:pt x="3356" y="784"/>
                </a:lnTo>
                <a:lnTo>
                  <a:pt x="3319" y="746"/>
                </a:lnTo>
                <a:lnTo>
                  <a:pt x="3281" y="691"/>
                </a:lnTo>
                <a:lnTo>
                  <a:pt x="3225" y="672"/>
                </a:lnTo>
                <a:lnTo>
                  <a:pt x="3169" y="653"/>
                </a:lnTo>
                <a:lnTo>
                  <a:pt x="3113" y="635"/>
                </a:lnTo>
                <a:lnTo>
                  <a:pt x="3058" y="635"/>
                </a:lnTo>
                <a:lnTo>
                  <a:pt x="2815" y="672"/>
                </a:lnTo>
                <a:lnTo>
                  <a:pt x="2592" y="746"/>
                </a:lnTo>
                <a:lnTo>
                  <a:pt x="2387" y="840"/>
                </a:lnTo>
                <a:lnTo>
                  <a:pt x="2200" y="970"/>
                </a:lnTo>
                <a:lnTo>
                  <a:pt x="2200" y="970"/>
                </a:lnTo>
                <a:lnTo>
                  <a:pt x="2368" y="746"/>
                </a:lnTo>
                <a:lnTo>
                  <a:pt x="2573" y="541"/>
                </a:lnTo>
                <a:lnTo>
                  <a:pt x="2610" y="504"/>
                </a:lnTo>
                <a:lnTo>
                  <a:pt x="2647" y="448"/>
                </a:lnTo>
                <a:lnTo>
                  <a:pt x="2666" y="392"/>
                </a:lnTo>
                <a:lnTo>
                  <a:pt x="2685" y="336"/>
                </a:lnTo>
                <a:lnTo>
                  <a:pt x="2685" y="280"/>
                </a:lnTo>
                <a:lnTo>
                  <a:pt x="2666" y="225"/>
                </a:lnTo>
                <a:lnTo>
                  <a:pt x="2647" y="169"/>
                </a:lnTo>
                <a:lnTo>
                  <a:pt x="2610" y="113"/>
                </a:lnTo>
                <a:lnTo>
                  <a:pt x="2573" y="75"/>
                </a:lnTo>
                <a:lnTo>
                  <a:pt x="2517" y="38"/>
                </a:lnTo>
                <a:lnTo>
                  <a:pt x="2461" y="20"/>
                </a:lnTo>
                <a:lnTo>
                  <a:pt x="2405" y="1"/>
                </a:lnTo>
                <a:close/>
                <a:moveTo>
                  <a:pt x="6692" y="1343"/>
                </a:moveTo>
                <a:lnTo>
                  <a:pt x="6599" y="1362"/>
                </a:lnTo>
                <a:lnTo>
                  <a:pt x="5835" y="1753"/>
                </a:lnTo>
                <a:lnTo>
                  <a:pt x="4754" y="1660"/>
                </a:lnTo>
                <a:lnTo>
                  <a:pt x="4605" y="1660"/>
                </a:lnTo>
                <a:lnTo>
                  <a:pt x="4456" y="1697"/>
                </a:lnTo>
                <a:lnTo>
                  <a:pt x="4306" y="1753"/>
                </a:lnTo>
                <a:lnTo>
                  <a:pt x="4176" y="1828"/>
                </a:lnTo>
                <a:lnTo>
                  <a:pt x="4064" y="1902"/>
                </a:lnTo>
                <a:lnTo>
                  <a:pt x="3971" y="2014"/>
                </a:lnTo>
                <a:lnTo>
                  <a:pt x="3878" y="2126"/>
                </a:lnTo>
                <a:lnTo>
                  <a:pt x="3803" y="2238"/>
                </a:lnTo>
                <a:lnTo>
                  <a:pt x="3785" y="2331"/>
                </a:lnTo>
                <a:lnTo>
                  <a:pt x="3785" y="2405"/>
                </a:lnTo>
                <a:lnTo>
                  <a:pt x="3803" y="2480"/>
                </a:lnTo>
                <a:lnTo>
                  <a:pt x="3822" y="2536"/>
                </a:lnTo>
                <a:lnTo>
                  <a:pt x="3878" y="2592"/>
                </a:lnTo>
                <a:lnTo>
                  <a:pt x="3934" y="2648"/>
                </a:lnTo>
                <a:lnTo>
                  <a:pt x="4008" y="2666"/>
                </a:lnTo>
                <a:lnTo>
                  <a:pt x="4083" y="2685"/>
                </a:lnTo>
                <a:lnTo>
                  <a:pt x="4176" y="2666"/>
                </a:lnTo>
                <a:lnTo>
                  <a:pt x="4251" y="2629"/>
                </a:lnTo>
                <a:lnTo>
                  <a:pt x="4306" y="2573"/>
                </a:lnTo>
                <a:lnTo>
                  <a:pt x="4362" y="2499"/>
                </a:lnTo>
                <a:lnTo>
                  <a:pt x="4418" y="2405"/>
                </a:lnTo>
                <a:lnTo>
                  <a:pt x="4511" y="2331"/>
                </a:lnTo>
                <a:lnTo>
                  <a:pt x="4623" y="2294"/>
                </a:lnTo>
                <a:lnTo>
                  <a:pt x="4735" y="2275"/>
                </a:lnTo>
                <a:lnTo>
                  <a:pt x="4810" y="2275"/>
                </a:lnTo>
                <a:lnTo>
                  <a:pt x="4884" y="2294"/>
                </a:lnTo>
                <a:lnTo>
                  <a:pt x="4959" y="2331"/>
                </a:lnTo>
                <a:lnTo>
                  <a:pt x="5015" y="2387"/>
                </a:lnTo>
                <a:lnTo>
                  <a:pt x="5071" y="2443"/>
                </a:lnTo>
                <a:lnTo>
                  <a:pt x="5108" y="2517"/>
                </a:lnTo>
                <a:lnTo>
                  <a:pt x="5145" y="2592"/>
                </a:lnTo>
                <a:lnTo>
                  <a:pt x="5145" y="2685"/>
                </a:lnTo>
                <a:lnTo>
                  <a:pt x="5145" y="2778"/>
                </a:lnTo>
                <a:lnTo>
                  <a:pt x="5108" y="2853"/>
                </a:lnTo>
                <a:lnTo>
                  <a:pt x="5071" y="2909"/>
                </a:lnTo>
                <a:lnTo>
                  <a:pt x="5033" y="2983"/>
                </a:lnTo>
                <a:lnTo>
                  <a:pt x="4959" y="3021"/>
                </a:lnTo>
                <a:lnTo>
                  <a:pt x="4903" y="3058"/>
                </a:lnTo>
                <a:lnTo>
                  <a:pt x="4810" y="3095"/>
                </a:lnTo>
                <a:lnTo>
                  <a:pt x="4735" y="3095"/>
                </a:lnTo>
                <a:lnTo>
                  <a:pt x="4623" y="3076"/>
                </a:lnTo>
                <a:lnTo>
                  <a:pt x="4511" y="3039"/>
                </a:lnTo>
                <a:lnTo>
                  <a:pt x="4418" y="2965"/>
                </a:lnTo>
                <a:lnTo>
                  <a:pt x="4362" y="2853"/>
                </a:lnTo>
                <a:lnTo>
                  <a:pt x="4306" y="2797"/>
                </a:lnTo>
                <a:lnTo>
                  <a:pt x="4251" y="2741"/>
                </a:lnTo>
                <a:lnTo>
                  <a:pt x="4176" y="2704"/>
                </a:lnTo>
                <a:lnTo>
                  <a:pt x="4083" y="2685"/>
                </a:lnTo>
                <a:lnTo>
                  <a:pt x="4008" y="2704"/>
                </a:lnTo>
                <a:lnTo>
                  <a:pt x="3934" y="2722"/>
                </a:lnTo>
                <a:lnTo>
                  <a:pt x="3878" y="2778"/>
                </a:lnTo>
                <a:lnTo>
                  <a:pt x="3822" y="2834"/>
                </a:lnTo>
                <a:lnTo>
                  <a:pt x="3803" y="2890"/>
                </a:lnTo>
                <a:lnTo>
                  <a:pt x="3785" y="2965"/>
                </a:lnTo>
                <a:lnTo>
                  <a:pt x="3785" y="3039"/>
                </a:lnTo>
                <a:lnTo>
                  <a:pt x="3803" y="3132"/>
                </a:lnTo>
                <a:lnTo>
                  <a:pt x="3878" y="3244"/>
                </a:lnTo>
                <a:lnTo>
                  <a:pt x="3971" y="3356"/>
                </a:lnTo>
                <a:lnTo>
                  <a:pt x="4064" y="3468"/>
                </a:lnTo>
                <a:lnTo>
                  <a:pt x="4176" y="3542"/>
                </a:lnTo>
                <a:lnTo>
                  <a:pt x="4306" y="3617"/>
                </a:lnTo>
                <a:lnTo>
                  <a:pt x="4456" y="3673"/>
                </a:lnTo>
                <a:lnTo>
                  <a:pt x="4623" y="3710"/>
                </a:lnTo>
                <a:lnTo>
                  <a:pt x="4810" y="3710"/>
                </a:lnTo>
                <a:lnTo>
                  <a:pt x="4623" y="3766"/>
                </a:lnTo>
                <a:lnTo>
                  <a:pt x="4418" y="3766"/>
                </a:lnTo>
                <a:lnTo>
                  <a:pt x="4232" y="3729"/>
                </a:lnTo>
                <a:lnTo>
                  <a:pt x="4045" y="3673"/>
                </a:lnTo>
                <a:lnTo>
                  <a:pt x="3990" y="3654"/>
                </a:lnTo>
                <a:lnTo>
                  <a:pt x="3934" y="3636"/>
                </a:lnTo>
                <a:lnTo>
                  <a:pt x="3878" y="3636"/>
                </a:lnTo>
                <a:lnTo>
                  <a:pt x="3822" y="3654"/>
                </a:lnTo>
                <a:lnTo>
                  <a:pt x="3766" y="3673"/>
                </a:lnTo>
                <a:lnTo>
                  <a:pt x="3710" y="3710"/>
                </a:lnTo>
                <a:lnTo>
                  <a:pt x="3673" y="3766"/>
                </a:lnTo>
                <a:lnTo>
                  <a:pt x="3635" y="3803"/>
                </a:lnTo>
                <a:lnTo>
                  <a:pt x="3617" y="3878"/>
                </a:lnTo>
                <a:lnTo>
                  <a:pt x="3598" y="3934"/>
                </a:lnTo>
                <a:lnTo>
                  <a:pt x="3617" y="3990"/>
                </a:lnTo>
                <a:lnTo>
                  <a:pt x="3617" y="4046"/>
                </a:lnTo>
                <a:lnTo>
                  <a:pt x="3654" y="4102"/>
                </a:lnTo>
                <a:lnTo>
                  <a:pt x="3691" y="4158"/>
                </a:lnTo>
                <a:lnTo>
                  <a:pt x="3729" y="4195"/>
                </a:lnTo>
                <a:lnTo>
                  <a:pt x="3785" y="4232"/>
                </a:lnTo>
                <a:lnTo>
                  <a:pt x="3915" y="4288"/>
                </a:lnTo>
                <a:lnTo>
                  <a:pt x="4045" y="4325"/>
                </a:lnTo>
                <a:lnTo>
                  <a:pt x="4176" y="4363"/>
                </a:lnTo>
                <a:lnTo>
                  <a:pt x="4306" y="4381"/>
                </a:lnTo>
                <a:lnTo>
                  <a:pt x="4567" y="4381"/>
                </a:lnTo>
                <a:lnTo>
                  <a:pt x="4810" y="4363"/>
                </a:lnTo>
                <a:lnTo>
                  <a:pt x="4679" y="4419"/>
                </a:lnTo>
                <a:lnTo>
                  <a:pt x="4567" y="4474"/>
                </a:lnTo>
                <a:lnTo>
                  <a:pt x="4418" y="4512"/>
                </a:lnTo>
                <a:lnTo>
                  <a:pt x="4288" y="4530"/>
                </a:lnTo>
                <a:lnTo>
                  <a:pt x="4232" y="4549"/>
                </a:lnTo>
                <a:lnTo>
                  <a:pt x="4176" y="4568"/>
                </a:lnTo>
                <a:lnTo>
                  <a:pt x="4120" y="4605"/>
                </a:lnTo>
                <a:lnTo>
                  <a:pt x="4083" y="4642"/>
                </a:lnTo>
                <a:lnTo>
                  <a:pt x="4045" y="4698"/>
                </a:lnTo>
                <a:lnTo>
                  <a:pt x="4027" y="4754"/>
                </a:lnTo>
                <a:lnTo>
                  <a:pt x="4027" y="4810"/>
                </a:lnTo>
                <a:lnTo>
                  <a:pt x="4027" y="4885"/>
                </a:lnTo>
                <a:lnTo>
                  <a:pt x="4045" y="4940"/>
                </a:lnTo>
                <a:lnTo>
                  <a:pt x="4064" y="5015"/>
                </a:lnTo>
                <a:lnTo>
                  <a:pt x="4120" y="5052"/>
                </a:lnTo>
                <a:lnTo>
                  <a:pt x="4157" y="5090"/>
                </a:lnTo>
                <a:lnTo>
                  <a:pt x="4269" y="5145"/>
                </a:lnTo>
                <a:lnTo>
                  <a:pt x="4362" y="5145"/>
                </a:lnTo>
                <a:lnTo>
                  <a:pt x="4605" y="5108"/>
                </a:lnTo>
                <a:lnTo>
                  <a:pt x="4828" y="5034"/>
                </a:lnTo>
                <a:lnTo>
                  <a:pt x="5033" y="4940"/>
                </a:lnTo>
                <a:lnTo>
                  <a:pt x="5220" y="4810"/>
                </a:lnTo>
                <a:lnTo>
                  <a:pt x="5220" y="4810"/>
                </a:lnTo>
                <a:lnTo>
                  <a:pt x="5052" y="5034"/>
                </a:lnTo>
                <a:lnTo>
                  <a:pt x="4847" y="5239"/>
                </a:lnTo>
                <a:lnTo>
                  <a:pt x="4810" y="5276"/>
                </a:lnTo>
                <a:lnTo>
                  <a:pt x="4772" y="5332"/>
                </a:lnTo>
                <a:lnTo>
                  <a:pt x="4754" y="5388"/>
                </a:lnTo>
                <a:lnTo>
                  <a:pt x="4735" y="5444"/>
                </a:lnTo>
                <a:lnTo>
                  <a:pt x="4735" y="5500"/>
                </a:lnTo>
                <a:lnTo>
                  <a:pt x="4754" y="5556"/>
                </a:lnTo>
                <a:lnTo>
                  <a:pt x="4772" y="5611"/>
                </a:lnTo>
                <a:lnTo>
                  <a:pt x="4810" y="5667"/>
                </a:lnTo>
                <a:lnTo>
                  <a:pt x="4847" y="5705"/>
                </a:lnTo>
                <a:lnTo>
                  <a:pt x="4903" y="5742"/>
                </a:lnTo>
                <a:lnTo>
                  <a:pt x="4959" y="5761"/>
                </a:lnTo>
                <a:lnTo>
                  <a:pt x="5015" y="5779"/>
                </a:lnTo>
                <a:lnTo>
                  <a:pt x="5089" y="5779"/>
                </a:lnTo>
                <a:lnTo>
                  <a:pt x="5145" y="5761"/>
                </a:lnTo>
                <a:lnTo>
                  <a:pt x="5201" y="5742"/>
                </a:lnTo>
                <a:lnTo>
                  <a:pt x="5238" y="5705"/>
                </a:lnTo>
                <a:lnTo>
                  <a:pt x="5425" y="5537"/>
                </a:lnTo>
                <a:lnTo>
                  <a:pt x="5593" y="5351"/>
                </a:lnTo>
                <a:lnTo>
                  <a:pt x="5742" y="5164"/>
                </a:lnTo>
                <a:lnTo>
                  <a:pt x="5872" y="4940"/>
                </a:lnTo>
                <a:lnTo>
                  <a:pt x="5984" y="4717"/>
                </a:lnTo>
                <a:lnTo>
                  <a:pt x="6059" y="4493"/>
                </a:lnTo>
                <a:lnTo>
                  <a:pt x="6133" y="4251"/>
                </a:lnTo>
                <a:lnTo>
                  <a:pt x="6170" y="4008"/>
                </a:lnTo>
                <a:lnTo>
                  <a:pt x="6655" y="3151"/>
                </a:lnTo>
                <a:lnTo>
                  <a:pt x="7326" y="2760"/>
                </a:lnTo>
                <a:lnTo>
                  <a:pt x="7382" y="2704"/>
                </a:lnTo>
                <a:lnTo>
                  <a:pt x="7419" y="2648"/>
                </a:lnTo>
                <a:lnTo>
                  <a:pt x="7419" y="2573"/>
                </a:lnTo>
                <a:lnTo>
                  <a:pt x="7401" y="2480"/>
                </a:lnTo>
                <a:lnTo>
                  <a:pt x="6879" y="1455"/>
                </a:lnTo>
                <a:lnTo>
                  <a:pt x="6841" y="1399"/>
                </a:lnTo>
                <a:lnTo>
                  <a:pt x="6767" y="1362"/>
                </a:lnTo>
                <a:lnTo>
                  <a:pt x="6692" y="134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2" name="Google Shape;542;g2b975a0ff47_0_15897"/>
          <p:cNvSpPr/>
          <p:nvPr/>
        </p:nvSpPr>
        <p:spPr>
          <a:xfrm>
            <a:off x="10916791" y="2151553"/>
            <a:ext cx="164049" cy="164592"/>
          </a:xfrm>
          <a:custGeom>
            <a:avLst/>
            <a:gdLst/>
            <a:ahLst/>
            <a:cxnLst/>
            <a:rect l="l" t="t" r="r" b="b"/>
            <a:pathLst>
              <a:path w="5742" h="5761" extrusionOk="0">
                <a:moveTo>
                  <a:pt x="1436" y="1958"/>
                </a:moveTo>
                <a:lnTo>
                  <a:pt x="2368" y="2238"/>
                </a:lnTo>
                <a:lnTo>
                  <a:pt x="2442" y="2275"/>
                </a:lnTo>
                <a:lnTo>
                  <a:pt x="2479" y="2331"/>
                </a:lnTo>
                <a:lnTo>
                  <a:pt x="2498" y="2387"/>
                </a:lnTo>
                <a:lnTo>
                  <a:pt x="2498" y="2461"/>
                </a:lnTo>
                <a:lnTo>
                  <a:pt x="2461" y="2517"/>
                </a:lnTo>
                <a:lnTo>
                  <a:pt x="2423" y="2573"/>
                </a:lnTo>
                <a:lnTo>
                  <a:pt x="2368" y="2592"/>
                </a:lnTo>
                <a:lnTo>
                  <a:pt x="2293" y="2592"/>
                </a:lnTo>
                <a:lnTo>
                  <a:pt x="2312" y="2685"/>
                </a:lnTo>
                <a:lnTo>
                  <a:pt x="2312" y="2760"/>
                </a:lnTo>
                <a:lnTo>
                  <a:pt x="2293" y="2834"/>
                </a:lnTo>
                <a:lnTo>
                  <a:pt x="2256" y="2909"/>
                </a:lnTo>
                <a:lnTo>
                  <a:pt x="2200" y="2965"/>
                </a:lnTo>
                <a:lnTo>
                  <a:pt x="2144" y="3002"/>
                </a:lnTo>
                <a:lnTo>
                  <a:pt x="2088" y="3039"/>
                </a:lnTo>
                <a:lnTo>
                  <a:pt x="2013" y="3058"/>
                </a:lnTo>
                <a:lnTo>
                  <a:pt x="1864" y="3058"/>
                </a:lnTo>
                <a:lnTo>
                  <a:pt x="1808" y="3039"/>
                </a:lnTo>
                <a:lnTo>
                  <a:pt x="1734" y="3002"/>
                </a:lnTo>
                <a:lnTo>
                  <a:pt x="1678" y="2965"/>
                </a:lnTo>
                <a:lnTo>
                  <a:pt x="1641" y="2909"/>
                </a:lnTo>
                <a:lnTo>
                  <a:pt x="1603" y="2834"/>
                </a:lnTo>
                <a:lnTo>
                  <a:pt x="1585" y="2760"/>
                </a:lnTo>
                <a:lnTo>
                  <a:pt x="1566" y="2685"/>
                </a:lnTo>
                <a:lnTo>
                  <a:pt x="1585" y="2610"/>
                </a:lnTo>
                <a:lnTo>
                  <a:pt x="1603" y="2536"/>
                </a:lnTo>
                <a:lnTo>
                  <a:pt x="1641" y="2480"/>
                </a:lnTo>
                <a:lnTo>
                  <a:pt x="1696" y="2424"/>
                </a:lnTo>
                <a:lnTo>
                  <a:pt x="1342" y="2312"/>
                </a:lnTo>
                <a:lnTo>
                  <a:pt x="1268" y="2275"/>
                </a:lnTo>
                <a:lnTo>
                  <a:pt x="1230" y="2219"/>
                </a:lnTo>
                <a:lnTo>
                  <a:pt x="1212" y="2163"/>
                </a:lnTo>
                <a:lnTo>
                  <a:pt x="1212" y="2089"/>
                </a:lnTo>
                <a:lnTo>
                  <a:pt x="1249" y="2014"/>
                </a:lnTo>
                <a:lnTo>
                  <a:pt x="1305" y="1977"/>
                </a:lnTo>
                <a:lnTo>
                  <a:pt x="1361" y="1958"/>
                </a:lnTo>
                <a:close/>
                <a:moveTo>
                  <a:pt x="4381" y="1958"/>
                </a:moveTo>
                <a:lnTo>
                  <a:pt x="4455" y="1977"/>
                </a:lnTo>
                <a:lnTo>
                  <a:pt x="4492" y="2014"/>
                </a:lnTo>
                <a:lnTo>
                  <a:pt x="4530" y="2089"/>
                </a:lnTo>
                <a:lnTo>
                  <a:pt x="4548" y="2163"/>
                </a:lnTo>
                <a:lnTo>
                  <a:pt x="4530" y="2219"/>
                </a:lnTo>
                <a:lnTo>
                  <a:pt x="4474" y="2275"/>
                </a:lnTo>
                <a:lnTo>
                  <a:pt x="4418" y="2312"/>
                </a:lnTo>
                <a:lnTo>
                  <a:pt x="4045" y="2424"/>
                </a:lnTo>
                <a:lnTo>
                  <a:pt x="4101" y="2480"/>
                </a:lnTo>
                <a:lnTo>
                  <a:pt x="4138" y="2536"/>
                </a:lnTo>
                <a:lnTo>
                  <a:pt x="4157" y="2610"/>
                </a:lnTo>
                <a:lnTo>
                  <a:pt x="4176" y="2685"/>
                </a:lnTo>
                <a:lnTo>
                  <a:pt x="4157" y="2760"/>
                </a:lnTo>
                <a:lnTo>
                  <a:pt x="4138" y="2834"/>
                </a:lnTo>
                <a:lnTo>
                  <a:pt x="4101" y="2909"/>
                </a:lnTo>
                <a:lnTo>
                  <a:pt x="4064" y="2965"/>
                </a:lnTo>
                <a:lnTo>
                  <a:pt x="4008" y="3002"/>
                </a:lnTo>
                <a:lnTo>
                  <a:pt x="3952" y="3039"/>
                </a:lnTo>
                <a:lnTo>
                  <a:pt x="3877" y="3058"/>
                </a:lnTo>
                <a:lnTo>
                  <a:pt x="3728" y="3058"/>
                </a:lnTo>
                <a:lnTo>
                  <a:pt x="3654" y="3039"/>
                </a:lnTo>
                <a:lnTo>
                  <a:pt x="3598" y="3002"/>
                </a:lnTo>
                <a:lnTo>
                  <a:pt x="3542" y="2965"/>
                </a:lnTo>
                <a:lnTo>
                  <a:pt x="3486" y="2909"/>
                </a:lnTo>
                <a:lnTo>
                  <a:pt x="3467" y="2834"/>
                </a:lnTo>
                <a:lnTo>
                  <a:pt x="3430" y="2760"/>
                </a:lnTo>
                <a:lnTo>
                  <a:pt x="3430" y="2685"/>
                </a:lnTo>
                <a:lnTo>
                  <a:pt x="3449" y="2592"/>
                </a:lnTo>
                <a:lnTo>
                  <a:pt x="3374" y="2592"/>
                </a:lnTo>
                <a:lnTo>
                  <a:pt x="3318" y="2573"/>
                </a:lnTo>
                <a:lnTo>
                  <a:pt x="3281" y="2517"/>
                </a:lnTo>
                <a:lnTo>
                  <a:pt x="3244" y="2461"/>
                </a:lnTo>
                <a:lnTo>
                  <a:pt x="3244" y="2387"/>
                </a:lnTo>
                <a:lnTo>
                  <a:pt x="3262" y="2331"/>
                </a:lnTo>
                <a:lnTo>
                  <a:pt x="3318" y="2275"/>
                </a:lnTo>
                <a:lnTo>
                  <a:pt x="3374" y="2238"/>
                </a:lnTo>
                <a:lnTo>
                  <a:pt x="4306" y="1958"/>
                </a:lnTo>
                <a:close/>
                <a:moveTo>
                  <a:pt x="2871" y="3803"/>
                </a:moveTo>
                <a:lnTo>
                  <a:pt x="3001" y="3822"/>
                </a:lnTo>
                <a:lnTo>
                  <a:pt x="3132" y="3841"/>
                </a:lnTo>
                <a:lnTo>
                  <a:pt x="3262" y="3878"/>
                </a:lnTo>
                <a:lnTo>
                  <a:pt x="3393" y="3915"/>
                </a:lnTo>
                <a:lnTo>
                  <a:pt x="3505" y="3990"/>
                </a:lnTo>
                <a:lnTo>
                  <a:pt x="3616" y="4064"/>
                </a:lnTo>
                <a:lnTo>
                  <a:pt x="3710" y="4139"/>
                </a:lnTo>
                <a:lnTo>
                  <a:pt x="3803" y="4251"/>
                </a:lnTo>
                <a:lnTo>
                  <a:pt x="3840" y="4325"/>
                </a:lnTo>
                <a:lnTo>
                  <a:pt x="3859" y="4381"/>
                </a:lnTo>
                <a:lnTo>
                  <a:pt x="3821" y="4456"/>
                </a:lnTo>
                <a:lnTo>
                  <a:pt x="3784" y="4512"/>
                </a:lnTo>
                <a:lnTo>
                  <a:pt x="3728" y="4549"/>
                </a:lnTo>
                <a:lnTo>
                  <a:pt x="3654" y="4549"/>
                </a:lnTo>
                <a:lnTo>
                  <a:pt x="3579" y="4530"/>
                </a:lnTo>
                <a:lnTo>
                  <a:pt x="3523" y="4474"/>
                </a:lnTo>
                <a:lnTo>
                  <a:pt x="3449" y="4419"/>
                </a:lnTo>
                <a:lnTo>
                  <a:pt x="3393" y="4363"/>
                </a:lnTo>
                <a:lnTo>
                  <a:pt x="3225" y="4269"/>
                </a:lnTo>
                <a:lnTo>
                  <a:pt x="3057" y="4213"/>
                </a:lnTo>
                <a:lnTo>
                  <a:pt x="2871" y="4195"/>
                </a:lnTo>
                <a:lnTo>
                  <a:pt x="2684" y="4213"/>
                </a:lnTo>
                <a:lnTo>
                  <a:pt x="2517" y="4269"/>
                </a:lnTo>
                <a:lnTo>
                  <a:pt x="2349" y="4363"/>
                </a:lnTo>
                <a:lnTo>
                  <a:pt x="2293" y="4419"/>
                </a:lnTo>
                <a:lnTo>
                  <a:pt x="2218" y="4474"/>
                </a:lnTo>
                <a:lnTo>
                  <a:pt x="2162" y="4530"/>
                </a:lnTo>
                <a:lnTo>
                  <a:pt x="2088" y="4549"/>
                </a:lnTo>
                <a:lnTo>
                  <a:pt x="2013" y="4549"/>
                </a:lnTo>
                <a:lnTo>
                  <a:pt x="1957" y="4512"/>
                </a:lnTo>
                <a:lnTo>
                  <a:pt x="1920" y="4456"/>
                </a:lnTo>
                <a:lnTo>
                  <a:pt x="1883" y="4381"/>
                </a:lnTo>
                <a:lnTo>
                  <a:pt x="1902" y="4325"/>
                </a:lnTo>
                <a:lnTo>
                  <a:pt x="1939" y="4251"/>
                </a:lnTo>
                <a:lnTo>
                  <a:pt x="2032" y="4139"/>
                </a:lnTo>
                <a:lnTo>
                  <a:pt x="2125" y="4064"/>
                </a:lnTo>
                <a:lnTo>
                  <a:pt x="2237" y="3990"/>
                </a:lnTo>
                <a:lnTo>
                  <a:pt x="2349" y="3915"/>
                </a:lnTo>
                <a:lnTo>
                  <a:pt x="2479" y="3878"/>
                </a:lnTo>
                <a:lnTo>
                  <a:pt x="2610" y="3841"/>
                </a:lnTo>
                <a:lnTo>
                  <a:pt x="2740" y="3822"/>
                </a:lnTo>
                <a:lnTo>
                  <a:pt x="2871" y="3803"/>
                </a:lnTo>
                <a:close/>
                <a:moveTo>
                  <a:pt x="2871" y="1"/>
                </a:moveTo>
                <a:lnTo>
                  <a:pt x="2573" y="20"/>
                </a:lnTo>
                <a:lnTo>
                  <a:pt x="2293" y="57"/>
                </a:lnTo>
                <a:lnTo>
                  <a:pt x="2013" y="131"/>
                </a:lnTo>
                <a:lnTo>
                  <a:pt x="1752" y="225"/>
                </a:lnTo>
                <a:lnTo>
                  <a:pt x="1491" y="355"/>
                </a:lnTo>
                <a:lnTo>
                  <a:pt x="1268" y="486"/>
                </a:lnTo>
                <a:lnTo>
                  <a:pt x="1044" y="653"/>
                </a:lnTo>
                <a:lnTo>
                  <a:pt x="839" y="840"/>
                </a:lnTo>
                <a:lnTo>
                  <a:pt x="653" y="1045"/>
                </a:lnTo>
                <a:lnTo>
                  <a:pt x="485" y="1268"/>
                </a:lnTo>
                <a:lnTo>
                  <a:pt x="336" y="1511"/>
                </a:lnTo>
                <a:lnTo>
                  <a:pt x="224" y="1753"/>
                </a:lnTo>
                <a:lnTo>
                  <a:pt x="131" y="2033"/>
                </a:lnTo>
                <a:lnTo>
                  <a:pt x="56" y="2294"/>
                </a:lnTo>
                <a:lnTo>
                  <a:pt x="19" y="2592"/>
                </a:lnTo>
                <a:lnTo>
                  <a:pt x="0" y="2871"/>
                </a:lnTo>
                <a:lnTo>
                  <a:pt x="19" y="3170"/>
                </a:lnTo>
                <a:lnTo>
                  <a:pt x="56" y="3468"/>
                </a:lnTo>
                <a:lnTo>
                  <a:pt x="131" y="3729"/>
                </a:lnTo>
                <a:lnTo>
                  <a:pt x="224" y="4008"/>
                </a:lnTo>
                <a:lnTo>
                  <a:pt x="336" y="4251"/>
                </a:lnTo>
                <a:lnTo>
                  <a:pt x="485" y="4493"/>
                </a:lnTo>
                <a:lnTo>
                  <a:pt x="653" y="4717"/>
                </a:lnTo>
                <a:lnTo>
                  <a:pt x="839" y="4922"/>
                </a:lnTo>
                <a:lnTo>
                  <a:pt x="1044" y="5108"/>
                </a:lnTo>
                <a:lnTo>
                  <a:pt x="1268" y="5257"/>
                </a:lnTo>
                <a:lnTo>
                  <a:pt x="1491" y="5406"/>
                </a:lnTo>
                <a:lnTo>
                  <a:pt x="1752" y="5537"/>
                </a:lnTo>
                <a:lnTo>
                  <a:pt x="2013" y="5630"/>
                </a:lnTo>
                <a:lnTo>
                  <a:pt x="2293" y="5705"/>
                </a:lnTo>
                <a:lnTo>
                  <a:pt x="2573" y="5742"/>
                </a:lnTo>
                <a:lnTo>
                  <a:pt x="2871" y="5761"/>
                </a:lnTo>
                <a:lnTo>
                  <a:pt x="3169" y="5742"/>
                </a:lnTo>
                <a:lnTo>
                  <a:pt x="3449" y="5705"/>
                </a:lnTo>
                <a:lnTo>
                  <a:pt x="3728" y="5630"/>
                </a:lnTo>
                <a:lnTo>
                  <a:pt x="3989" y="5537"/>
                </a:lnTo>
                <a:lnTo>
                  <a:pt x="4250" y="5406"/>
                </a:lnTo>
                <a:lnTo>
                  <a:pt x="4474" y="5257"/>
                </a:lnTo>
                <a:lnTo>
                  <a:pt x="4697" y="5108"/>
                </a:lnTo>
                <a:lnTo>
                  <a:pt x="4903" y="4922"/>
                </a:lnTo>
                <a:lnTo>
                  <a:pt x="5089" y="4717"/>
                </a:lnTo>
                <a:lnTo>
                  <a:pt x="5257" y="4493"/>
                </a:lnTo>
                <a:lnTo>
                  <a:pt x="5406" y="4251"/>
                </a:lnTo>
                <a:lnTo>
                  <a:pt x="5518" y="4008"/>
                </a:lnTo>
                <a:lnTo>
                  <a:pt x="5611" y="3729"/>
                </a:lnTo>
                <a:lnTo>
                  <a:pt x="5685" y="3468"/>
                </a:lnTo>
                <a:lnTo>
                  <a:pt x="5741" y="3170"/>
                </a:lnTo>
                <a:lnTo>
                  <a:pt x="5741" y="2871"/>
                </a:lnTo>
                <a:lnTo>
                  <a:pt x="5741" y="2592"/>
                </a:lnTo>
                <a:lnTo>
                  <a:pt x="5685" y="2294"/>
                </a:lnTo>
                <a:lnTo>
                  <a:pt x="5611" y="2033"/>
                </a:lnTo>
                <a:lnTo>
                  <a:pt x="5518" y="1753"/>
                </a:lnTo>
                <a:lnTo>
                  <a:pt x="5406" y="1511"/>
                </a:lnTo>
                <a:lnTo>
                  <a:pt x="5257" y="1268"/>
                </a:lnTo>
                <a:lnTo>
                  <a:pt x="5089" y="1045"/>
                </a:lnTo>
                <a:lnTo>
                  <a:pt x="4903" y="840"/>
                </a:lnTo>
                <a:lnTo>
                  <a:pt x="4697" y="653"/>
                </a:lnTo>
                <a:lnTo>
                  <a:pt x="4474" y="486"/>
                </a:lnTo>
                <a:lnTo>
                  <a:pt x="4250" y="355"/>
                </a:lnTo>
                <a:lnTo>
                  <a:pt x="3989" y="225"/>
                </a:lnTo>
                <a:lnTo>
                  <a:pt x="3728" y="131"/>
                </a:lnTo>
                <a:lnTo>
                  <a:pt x="3449" y="57"/>
                </a:lnTo>
                <a:lnTo>
                  <a:pt x="3169" y="20"/>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3" name="Google Shape;543;g2b975a0ff47_0_15897"/>
          <p:cNvSpPr/>
          <p:nvPr/>
        </p:nvSpPr>
        <p:spPr>
          <a:xfrm>
            <a:off x="10442468" y="2151553"/>
            <a:ext cx="127308" cy="169906"/>
          </a:xfrm>
          <a:custGeom>
            <a:avLst/>
            <a:gdLst/>
            <a:ahLst/>
            <a:cxnLst/>
            <a:rect l="l" t="t" r="r" b="b"/>
            <a:pathLst>
              <a:path w="4456" h="5947" extrusionOk="0">
                <a:moveTo>
                  <a:pt x="2349" y="933"/>
                </a:moveTo>
                <a:lnTo>
                  <a:pt x="2442" y="952"/>
                </a:lnTo>
                <a:lnTo>
                  <a:pt x="2647" y="1026"/>
                </a:lnTo>
                <a:lnTo>
                  <a:pt x="2833" y="1119"/>
                </a:lnTo>
                <a:lnTo>
                  <a:pt x="3001" y="1250"/>
                </a:lnTo>
                <a:lnTo>
                  <a:pt x="3132" y="1418"/>
                </a:lnTo>
                <a:lnTo>
                  <a:pt x="3244" y="1604"/>
                </a:lnTo>
                <a:lnTo>
                  <a:pt x="3299" y="1828"/>
                </a:lnTo>
                <a:lnTo>
                  <a:pt x="3318" y="1921"/>
                </a:lnTo>
                <a:lnTo>
                  <a:pt x="3318" y="2051"/>
                </a:lnTo>
                <a:lnTo>
                  <a:pt x="3318" y="2163"/>
                </a:lnTo>
                <a:lnTo>
                  <a:pt x="3299" y="2275"/>
                </a:lnTo>
                <a:lnTo>
                  <a:pt x="3244" y="2480"/>
                </a:lnTo>
                <a:lnTo>
                  <a:pt x="3132" y="2666"/>
                </a:lnTo>
                <a:lnTo>
                  <a:pt x="3001" y="2834"/>
                </a:lnTo>
                <a:lnTo>
                  <a:pt x="2833" y="2965"/>
                </a:lnTo>
                <a:lnTo>
                  <a:pt x="2647" y="3076"/>
                </a:lnTo>
                <a:lnTo>
                  <a:pt x="2442" y="3132"/>
                </a:lnTo>
                <a:lnTo>
                  <a:pt x="2349" y="3151"/>
                </a:lnTo>
                <a:lnTo>
                  <a:pt x="2125" y="3151"/>
                </a:lnTo>
                <a:lnTo>
                  <a:pt x="2013" y="3132"/>
                </a:lnTo>
                <a:lnTo>
                  <a:pt x="1808" y="3076"/>
                </a:lnTo>
                <a:lnTo>
                  <a:pt x="1622" y="2965"/>
                </a:lnTo>
                <a:lnTo>
                  <a:pt x="1454" y="2834"/>
                </a:lnTo>
                <a:lnTo>
                  <a:pt x="1324" y="2666"/>
                </a:lnTo>
                <a:lnTo>
                  <a:pt x="1212" y="2480"/>
                </a:lnTo>
                <a:lnTo>
                  <a:pt x="1156" y="2275"/>
                </a:lnTo>
                <a:lnTo>
                  <a:pt x="1137" y="2163"/>
                </a:lnTo>
                <a:lnTo>
                  <a:pt x="1137" y="2051"/>
                </a:lnTo>
                <a:lnTo>
                  <a:pt x="1137" y="1921"/>
                </a:lnTo>
                <a:lnTo>
                  <a:pt x="1156" y="1828"/>
                </a:lnTo>
                <a:lnTo>
                  <a:pt x="1212" y="1604"/>
                </a:lnTo>
                <a:lnTo>
                  <a:pt x="1324" y="1418"/>
                </a:lnTo>
                <a:lnTo>
                  <a:pt x="1454" y="1250"/>
                </a:lnTo>
                <a:lnTo>
                  <a:pt x="1622" y="1119"/>
                </a:lnTo>
                <a:lnTo>
                  <a:pt x="1808" y="1026"/>
                </a:lnTo>
                <a:lnTo>
                  <a:pt x="2013" y="952"/>
                </a:lnTo>
                <a:lnTo>
                  <a:pt x="2125" y="933"/>
                </a:lnTo>
                <a:close/>
                <a:moveTo>
                  <a:pt x="1808" y="1"/>
                </a:moveTo>
                <a:lnTo>
                  <a:pt x="1678" y="20"/>
                </a:lnTo>
                <a:lnTo>
                  <a:pt x="1566" y="57"/>
                </a:lnTo>
                <a:lnTo>
                  <a:pt x="1473" y="150"/>
                </a:lnTo>
                <a:lnTo>
                  <a:pt x="1342" y="280"/>
                </a:lnTo>
                <a:lnTo>
                  <a:pt x="1249" y="355"/>
                </a:lnTo>
                <a:lnTo>
                  <a:pt x="1137" y="392"/>
                </a:lnTo>
                <a:lnTo>
                  <a:pt x="951" y="448"/>
                </a:lnTo>
                <a:lnTo>
                  <a:pt x="839" y="504"/>
                </a:lnTo>
                <a:lnTo>
                  <a:pt x="746" y="579"/>
                </a:lnTo>
                <a:lnTo>
                  <a:pt x="671" y="672"/>
                </a:lnTo>
                <a:lnTo>
                  <a:pt x="634" y="784"/>
                </a:lnTo>
                <a:lnTo>
                  <a:pt x="578" y="970"/>
                </a:lnTo>
                <a:lnTo>
                  <a:pt x="522" y="1082"/>
                </a:lnTo>
                <a:lnTo>
                  <a:pt x="466" y="1175"/>
                </a:lnTo>
                <a:lnTo>
                  <a:pt x="317" y="1306"/>
                </a:lnTo>
                <a:lnTo>
                  <a:pt x="242" y="1418"/>
                </a:lnTo>
                <a:lnTo>
                  <a:pt x="205" y="1529"/>
                </a:lnTo>
                <a:lnTo>
                  <a:pt x="187" y="1641"/>
                </a:lnTo>
                <a:lnTo>
                  <a:pt x="205" y="1772"/>
                </a:lnTo>
                <a:lnTo>
                  <a:pt x="242" y="1958"/>
                </a:lnTo>
                <a:lnTo>
                  <a:pt x="261" y="2089"/>
                </a:lnTo>
                <a:lnTo>
                  <a:pt x="242" y="2200"/>
                </a:lnTo>
                <a:lnTo>
                  <a:pt x="205" y="2387"/>
                </a:lnTo>
                <a:lnTo>
                  <a:pt x="187" y="2517"/>
                </a:lnTo>
                <a:lnTo>
                  <a:pt x="205" y="2629"/>
                </a:lnTo>
                <a:lnTo>
                  <a:pt x="242" y="2741"/>
                </a:lnTo>
                <a:lnTo>
                  <a:pt x="317" y="2853"/>
                </a:lnTo>
                <a:lnTo>
                  <a:pt x="466" y="2983"/>
                </a:lnTo>
                <a:lnTo>
                  <a:pt x="522" y="3076"/>
                </a:lnTo>
                <a:lnTo>
                  <a:pt x="578" y="3188"/>
                </a:lnTo>
                <a:lnTo>
                  <a:pt x="634" y="3375"/>
                </a:lnTo>
                <a:lnTo>
                  <a:pt x="671" y="3487"/>
                </a:lnTo>
                <a:lnTo>
                  <a:pt x="746" y="3598"/>
                </a:lnTo>
                <a:lnTo>
                  <a:pt x="839" y="3673"/>
                </a:lnTo>
                <a:lnTo>
                  <a:pt x="951" y="3710"/>
                </a:lnTo>
                <a:lnTo>
                  <a:pt x="1119" y="3747"/>
                </a:lnTo>
                <a:lnTo>
                  <a:pt x="1212" y="3785"/>
                </a:lnTo>
                <a:lnTo>
                  <a:pt x="1305" y="3841"/>
                </a:lnTo>
                <a:lnTo>
                  <a:pt x="1398" y="3953"/>
                </a:lnTo>
                <a:lnTo>
                  <a:pt x="1473" y="4008"/>
                </a:lnTo>
                <a:lnTo>
                  <a:pt x="1529" y="4046"/>
                </a:lnTo>
                <a:lnTo>
                  <a:pt x="1603" y="4064"/>
                </a:lnTo>
                <a:lnTo>
                  <a:pt x="1678" y="4083"/>
                </a:lnTo>
                <a:lnTo>
                  <a:pt x="1827" y="4083"/>
                </a:lnTo>
                <a:lnTo>
                  <a:pt x="1901" y="4046"/>
                </a:lnTo>
                <a:lnTo>
                  <a:pt x="1976" y="4008"/>
                </a:lnTo>
                <a:lnTo>
                  <a:pt x="2106" y="3953"/>
                </a:lnTo>
                <a:lnTo>
                  <a:pt x="2237" y="3934"/>
                </a:lnTo>
                <a:lnTo>
                  <a:pt x="2349" y="3953"/>
                </a:lnTo>
                <a:lnTo>
                  <a:pt x="2479" y="4008"/>
                </a:lnTo>
                <a:lnTo>
                  <a:pt x="2554" y="4046"/>
                </a:lnTo>
                <a:lnTo>
                  <a:pt x="2628" y="4083"/>
                </a:lnTo>
                <a:lnTo>
                  <a:pt x="2778" y="4083"/>
                </a:lnTo>
                <a:lnTo>
                  <a:pt x="2852" y="4064"/>
                </a:lnTo>
                <a:lnTo>
                  <a:pt x="2927" y="4046"/>
                </a:lnTo>
                <a:lnTo>
                  <a:pt x="2983" y="4008"/>
                </a:lnTo>
                <a:lnTo>
                  <a:pt x="3057" y="3953"/>
                </a:lnTo>
                <a:lnTo>
                  <a:pt x="3169" y="3841"/>
                </a:lnTo>
                <a:lnTo>
                  <a:pt x="3244" y="3785"/>
                </a:lnTo>
                <a:lnTo>
                  <a:pt x="3355" y="3747"/>
                </a:lnTo>
                <a:lnTo>
                  <a:pt x="3504" y="3710"/>
                </a:lnTo>
                <a:lnTo>
                  <a:pt x="3616" y="3673"/>
                </a:lnTo>
                <a:lnTo>
                  <a:pt x="3709" y="3598"/>
                </a:lnTo>
                <a:lnTo>
                  <a:pt x="3784" y="3487"/>
                </a:lnTo>
                <a:lnTo>
                  <a:pt x="3840" y="3375"/>
                </a:lnTo>
                <a:lnTo>
                  <a:pt x="3877" y="3188"/>
                </a:lnTo>
                <a:lnTo>
                  <a:pt x="3933" y="3076"/>
                </a:lnTo>
                <a:lnTo>
                  <a:pt x="4008" y="2983"/>
                </a:lnTo>
                <a:lnTo>
                  <a:pt x="4138" y="2853"/>
                </a:lnTo>
                <a:lnTo>
                  <a:pt x="4213" y="2741"/>
                </a:lnTo>
                <a:lnTo>
                  <a:pt x="4250" y="2629"/>
                </a:lnTo>
                <a:lnTo>
                  <a:pt x="4269" y="2517"/>
                </a:lnTo>
                <a:lnTo>
                  <a:pt x="4250" y="2387"/>
                </a:lnTo>
                <a:lnTo>
                  <a:pt x="4213" y="2200"/>
                </a:lnTo>
                <a:lnTo>
                  <a:pt x="4194" y="2089"/>
                </a:lnTo>
                <a:lnTo>
                  <a:pt x="4213" y="1958"/>
                </a:lnTo>
                <a:lnTo>
                  <a:pt x="4250" y="1772"/>
                </a:lnTo>
                <a:lnTo>
                  <a:pt x="4269" y="1641"/>
                </a:lnTo>
                <a:lnTo>
                  <a:pt x="4250" y="1529"/>
                </a:lnTo>
                <a:lnTo>
                  <a:pt x="4213" y="1418"/>
                </a:lnTo>
                <a:lnTo>
                  <a:pt x="4138" y="1306"/>
                </a:lnTo>
                <a:lnTo>
                  <a:pt x="4008" y="1175"/>
                </a:lnTo>
                <a:lnTo>
                  <a:pt x="3933" y="1082"/>
                </a:lnTo>
                <a:lnTo>
                  <a:pt x="3877" y="970"/>
                </a:lnTo>
                <a:lnTo>
                  <a:pt x="3840" y="784"/>
                </a:lnTo>
                <a:lnTo>
                  <a:pt x="3784" y="672"/>
                </a:lnTo>
                <a:lnTo>
                  <a:pt x="3709" y="579"/>
                </a:lnTo>
                <a:lnTo>
                  <a:pt x="3616" y="504"/>
                </a:lnTo>
                <a:lnTo>
                  <a:pt x="3504" y="448"/>
                </a:lnTo>
                <a:lnTo>
                  <a:pt x="3318" y="392"/>
                </a:lnTo>
                <a:lnTo>
                  <a:pt x="3206" y="355"/>
                </a:lnTo>
                <a:lnTo>
                  <a:pt x="3113" y="280"/>
                </a:lnTo>
                <a:lnTo>
                  <a:pt x="2983" y="150"/>
                </a:lnTo>
                <a:lnTo>
                  <a:pt x="2889" y="57"/>
                </a:lnTo>
                <a:lnTo>
                  <a:pt x="2778" y="20"/>
                </a:lnTo>
                <a:lnTo>
                  <a:pt x="2647" y="1"/>
                </a:lnTo>
                <a:lnTo>
                  <a:pt x="2535" y="20"/>
                </a:lnTo>
                <a:lnTo>
                  <a:pt x="2349" y="75"/>
                </a:lnTo>
                <a:lnTo>
                  <a:pt x="2106" y="75"/>
                </a:lnTo>
                <a:lnTo>
                  <a:pt x="1920" y="20"/>
                </a:lnTo>
                <a:lnTo>
                  <a:pt x="1808" y="1"/>
                </a:lnTo>
                <a:close/>
                <a:moveTo>
                  <a:pt x="541" y="3915"/>
                </a:moveTo>
                <a:lnTo>
                  <a:pt x="19" y="5201"/>
                </a:lnTo>
                <a:lnTo>
                  <a:pt x="0" y="5257"/>
                </a:lnTo>
                <a:lnTo>
                  <a:pt x="0" y="5295"/>
                </a:lnTo>
                <a:lnTo>
                  <a:pt x="37" y="5388"/>
                </a:lnTo>
                <a:lnTo>
                  <a:pt x="93" y="5444"/>
                </a:lnTo>
                <a:lnTo>
                  <a:pt x="149" y="5462"/>
                </a:lnTo>
                <a:lnTo>
                  <a:pt x="187" y="5462"/>
                </a:lnTo>
                <a:lnTo>
                  <a:pt x="802" y="5444"/>
                </a:lnTo>
                <a:lnTo>
                  <a:pt x="1230" y="5891"/>
                </a:lnTo>
                <a:lnTo>
                  <a:pt x="1268" y="5910"/>
                </a:lnTo>
                <a:lnTo>
                  <a:pt x="1305" y="5928"/>
                </a:lnTo>
                <a:lnTo>
                  <a:pt x="1398" y="5947"/>
                </a:lnTo>
                <a:lnTo>
                  <a:pt x="1473" y="5910"/>
                </a:lnTo>
                <a:lnTo>
                  <a:pt x="1510" y="5872"/>
                </a:lnTo>
                <a:lnTo>
                  <a:pt x="1529" y="5835"/>
                </a:lnTo>
                <a:lnTo>
                  <a:pt x="2144" y="4344"/>
                </a:lnTo>
                <a:lnTo>
                  <a:pt x="2032" y="4400"/>
                </a:lnTo>
                <a:lnTo>
                  <a:pt x="1939" y="4419"/>
                </a:lnTo>
                <a:lnTo>
                  <a:pt x="1827" y="4456"/>
                </a:lnTo>
                <a:lnTo>
                  <a:pt x="1734" y="4456"/>
                </a:lnTo>
                <a:lnTo>
                  <a:pt x="1566" y="4437"/>
                </a:lnTo>
                <a:lnTo>
                  <a:pt x="1398" y="4400"/>
                </a:lnTo>
                <a:lnTo>
                  <a:pt x="1249" y="4307"/>
                </a:lnTo>
                <a:lnTo>
                  <a:pt x="1137" y="4213"/>
                </a:lnTo>
                <a:lnTo>
                  <a:pt x="1081" y="4158"/>
                </a:lnTo>
                <a:lnTo>
                  <a:pt x="1044" y="4120"/>
                </a:lnTo>
                <a:lnTo>
                  <a:pt x="839" y="4064"/>
                </a:lnTo>
                <a:lnTo>
                  <a:pt x="690" y="4008"/>
                </a:lnTo>
                <a:lnTo>
                  <a:pt x="541" y="3915"/>
                </a:lnTo>
                <a:close/>
                <a:moveTo>
                  <a:pt x="3915" y="3915"/>
                </a:moveTo>
                <a:lnTo>
                  <a:pt x="3784" y="4008"/>
                </a:lnTo>
                <a:lnTo>
                  <a:pt x="3616" y="4064"/>
                </a:lnTo>
                <a:lnTo>
                  <a:pt x="3430" y="4120"/>
                </a:lnTo>
                <a:lnTo>
                  <a:pt x="3374" y="4158"/>
                </a:lnTo>
                <a:lnTo>
                  <a:pt x="3337" y="4213"/>
                </a:lnTo>
                <a:lnTo>
                  <a:pt x="3206" y="4307"/>
                </a:lnTo>
                <a:lnTo>
                  <a:pt x="3057" y="4400"/>
                </a:lnTo>
                <a:lnTo>
                  <a:pt x="2889" y="4437"/>
                </a:lnTo>
                <a:lnTo>
                  <a:pt x="2722" y="4456"/>
                </a:lnTo>
                <a:lnTo>
                  <a:pt x="2628" y="4456"/>
                </a:lnTo>
                <a:lnTo>
                  <a:pt x="2517" y="4419"/>
                </a:lnTo>
                <a:lnTo>
                  <a:pt x="2423" y="4400"/>
                </a:lnTo>
                <a:lnTo>
                  <a:pt x="2330" y="4344"/>
                </a:lnTo>
                <a:lnTo>
                  <a:pt x="2927" y="5835"/>
                </a:lnTo>
                <a:lnTo>
                  <a:pt x="2945" y="5872"/>
                </a:lnTo>
                <a:lnTo>
                  <a:pt x="2983" y="5910"/>
                </a:lnTo>
                <a:lnTo>
                  <a:pt x="3057" y="5947"/>
                </a:lnTo>
                <a:lnTo>
                  <a:pt x="3150" y="5928"/>
                </a:lnTo>
                <a:lnTo>
                  <a:pt x="3188" y="5910"/>
                </a:lnTo>
                <a:lnTo>
                  <a:pt x="3225" y="5891"/>
                </a:lnTo>
                <a:lnTo>
                  <a:pt x="3654" y="5444"/>
                </a:lnTo>
                <a:lnTo>
                  <a:pt x="4269" y="5462"/>
                </a:lnTo>
                <a:lnTo>
                  <a:pt x="4306" y="5462"/>
                </a:lnTo>
                <a:lnTo>
                  <a:pt x="4362" y="5444"/>
                </a:lnTo>
                <a:lnTo>
                  <a:pt x="4418" y="5388"/>
                </a:lnTo>
                <a:lnTo>
                  <a:pt x="4455" y="5295"/>
                </a:lnTo>
                <a:lnTo>
                  <a:pt x="4455" y="5257"/>
                </a:lnTo>
                <a:lnTo>
                  <a:pt x="4436" y="5201"/>
                </a:lnTo>
                <a:lnTo>
                  <a:pt x="3915" y="391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4" name="Google Shape;544;g2b975a0ff47_0_15897"/>
          <p:cNvSpPr/>
          <p:nvPr/>
        </p:nvSpPr>
        <p:spPr>
          <a:xfrm>
            <a:off x="10025496" y="2151553"/>
            <a:ext cx="127308" cy="169906"/>
          </a:xfrm>
          <a:custGeom>
            <a:avLst/>
            <a:gdLst/>
            <a:ahLst/>
            <a:cxnLst/>
            <a:rect l="l" t="t" r="r" b="b"/>
            <a:pathLst>
              <a:path w="4456" h="5947" extrusionOk="0">
                <a:moveTo>
                  <a:pt x="2218" y="1"/>
                </a:moveTo>
                <a:lnTo>
                  <a:pt x="2032" y="20"/>
                </a:lnTo>
                <a:lnTo>
                  <a:pt x="1864" y="75"/>
                </a:lnTo>
                <a:lnTo>
                  <a:pt x="1696" y="169"/>
                </a:lnTo>
                <a:lnTo>
                  <a:pt x="1566" y="280"/>
                </a:lnTo>
                <a:lnTo>
                  <a:pt x="1454" y="411"/>
                </a:lnTo>
                <a:lnTo>
                  <a:pt x="1361" y="560"/>
                </a:lnTo>
                <a:lnTo>
                  <a:pt x="1305" y="746"/>
                </a:lnTo>
                <a:lnTo>
                  <a:pt x="1286" y="933"/>
                </a:lnTo>
                <a:lnTo>
                  <a:pt x="1305" y="1119"/>
                </a:lnTo>
                <a:lnTo>
                  <a:pt x="1361" y="1287"/>
                </a:lnTo>
                <a:lnTo>
                  <a:pt x="1454" y="1455"/>
                </a:lnTo>
                <a:lnTo>
                  <a:pt x="1566" y="1585"/>
                </a:lnTo>
                <a:lnTo>
                  <a:pt x="1696" y="1697"/>
                </a:lnTo>
                <a:lnTo>
                  <a:pt x="1864" y="1790"/>
                </a:lnTo>
                <a:lnTo>
                  <a:pt x="2032" y="1846"/>
                </a:lnTo>
                <a:lnTo>
                  <a:pt x="2218" y="1865"/>
                </a:lnTo>
                <a:lnTo>
                  <a:pt x="2405" y="1846"/>
                </a:lnTo>
                <a:lnTo>
                  <a:pt x="2591" y="1790"/>
                </a:lnTo>
                <a:lnTo>
                  <a:pt x="2740" y="1697"/>
                </a:lnTo>
                <a:lnTo>
                  <a:pt x="2871" y="1585"/>
                </a:lnTo>
                <a:lnTo>
                  <a:pt x="2983" y="1455"/>
                </a:lnTo>
                <a:lnTo>
                  <a:pt x="3076" y="1287"/>
                </a:lnTo>
                <a:lnTo>
                  <a:pt x="3132" y="1119"/>
                </a:lnTo>
                <a:lnTo>
                  <a:pt x="3150" y="933"/>
                </a:lnTo>
                <a:lnTo>
                  <a:pt x="3132" y="746"/>
                </a:lnTo>
                <a:lnTo>
                  <a:pt x="3076" y="560"/>
                </a:lnTo>
                <a:lnTo>
                  <a:pt x="2983" y="411"/>
                </a:lnTo>
                <a:lnTo>
                  <a:pt x="2871" y="280"/>
                </a:lnTo>
                <a:lnTo>
                  <a:pt x="2740" y="169"/>
                </a:lnTo>
                <a:lnTo>
                  <a:pt x="2591" y="75"/>
                </a:lnTo>
                <a:lnTo>
                  <a:pt x="2405" y="20"/>
                </a:lnTo>
                <a:lnTo>
                  <a:pt x="2218" y="1"/>
                </a:lnTo>
                <a:close/>
                <a:moveTo>
                  <a:pt x="373" y="1492"/>
                </a:moveTo>
                <a:lnTo>
                  <a:pt x="298" y="1511"/>
                </a:lnTo>
                <a:lnTo>
                  <a:pt x="205" y="1567"/>
                </a:lnTo>
                <a:lnTo>
                  <a:pt x="149" y="1623"/>
                </a:lnTo>
                <a:lnTo>
                  <a:pt x="75" y="1678"/>
                </a:lnTo>
                <a:lnTo>
                  <a:pt x="37" y="1772"/>
                </a:lnTo>
                <a:lnTo>
                  <a:pt x="0" y="1846"/>
                </a:lnTo>
                <a:lnTo>
                  <a:pt x="0" y="1939"/>
                </a:lnTo>
                <a:lnTo>
                  <a:pt x="0" y="2033"/>
                </a:lnTo>
                <a:lnTo>
                  <a:pt x="19" y="2126"/>
                </a:lnTo>
                <a:lnTo>
                  <a:pt x="56" y="2200"/>
                </a:lnTo>
                <a:lnTo>
                  <a:pt x="112" y="2275"/>
                </a:lnTo>
                <a:lnTo>
                  <a:pt x="187" y="2331"/>
                </a:lnTo>
                <a:lnTo>
                  <a:pt x="671" y="2666"/>
                </a:lnTo>
                <a:lnTo>
                  <a:pt x="820" y="2760"/>
                </a:lnTo>
                <a:lnTo>
                  <a:pt x="969" y="2853"/>
                </a:lnTo>
                <a:lnTo>
                  <a:pt x="1286" y="2983"/>
                </a:lnTo>
                <a:lnTo>
                  <a:pt x="1286" y="3337"/>
                </a:lnTo>
                <a:lnTo>
                  <a:pt x="3150" y="3337"/>
                </a:lnTo>
                <a:lnTo>
                  <a:pt x="3150" y="2983"/>
                </a:lnTo>
                <a:lnTo>
                  <a:pt x="3467" y="2853"/>
                </a:lnTo>
                <a:lnTo>
                  <a:pt x="3635" y="2760"/>
                </a:lnTo>
                <a:lnTo>
                  <a:pt x="3784" y="2666"/>
                </a:lnTo>
                <a:lnTo>
                  <a:pt x="4250" y="2331"/>
                </a:lnTo>
                <a:lnTo>
                  <a:pt x="4325" y="2275"/>
                </a:lnTo>
                <a:lnTo>
                  <a:pt x="4381" y="2200"/>
                </a:lnTo>
                <a:lnTo>
                  <a:pt x="4418" y="2126"/>
                </a:lnTo>
                <a:lnTo>
                  <a:pt x="4436" y="2033"/>
                </a:lnTo>
                <a:lnTo>
                  <a:pt x="4455" y="1939"/>
                </a:lnTo>
                <a:lnTo>
                  <a:pt x="4436" y="1846"/>
                </a:lnTo>
                <a:lnTo>
                  <a:pt x="4418" y="1772"/>
                </a:lnTo>
                <a:lnTo>
                  <a:pt x="4362" y="1678"/>
                </a:lnTo>
                <a:lnTo>
                  <a:pt x="4306" y="1604"/>
                </a:lnTo>
                <a:lnTo>
                  <a:pt x="4231" y="1567"/>
                </a:lnTo>
                <a:lnTo>
                  <a:pt x="4157" y="1511"/>
                </a:lnTo>
                <a:lnTo>
                  <a:pt x="4064" y="1492"/>
                </a:lnTo>
                <a:lnTo>
                  <a:pt x="3896" y="1492"/>
                </a:lnTo>
                <a:lnTo>
                  <a:pt x="3803" y="1529"/>
                </a:lnTo>
                <a:lnTo>
                  <a:pt x="3710" y="1567"/>
                </a:lnTo>
                <a:lnTo>
                  <a:pt x="3244" y="1902"/>
                </a:lnTo>
                <a:lnTo>
                  <a:pt x="3001" y="2051"/>
                </a:lnTo>
                <a:lnTo>
                  <a:pt x="2759" y="2144"/>
                </a:lnTo>
                <a:lnTo>
                  <a:pt x="2498" y="2200"/>
                </a:lnTo>
                <a:lnTo>
                  <a:pt x="2218" y="2219"/>
                </a:lnTo>
                <a:lnTo>
                  <a:pt x="1957" y="2200"/>
                </a:lnTo>
                <a:lnTo>
                  <a:pt x="1696" y="2144"/>
                </a:lnTo>
                <a:lnTo>
                  <a:pt x="1435" y="2051"/>
                </a:lnTo>
                <a:lnTo>
                  <a:pt x="1193" y="1902"/>
                </a:lnTo>
                <a:lnTo>
                  <a:pt x="727" y="1567"/>
                </a:lnTo>
                <a:lnTo>
                  <a:pt x="634" y="1529"/>
                </a:lnTo>
                <a:lnTo>
                  <a:pt x="559" y="1492"/>
                </a:lnTo>
                <a:close/>
                <a:moveTo>
                  <a:pt x="1193" y="3785"/>
                </a:moveTo>
                <a:lnTo>
                  <a:pt x="653" y="4437"/>
                </a:lnTo>
                <a:lnTo>
                  <a:pt x="615" y="4512"/>
                </a:lnTo>
                <a:lnTo>
                  <a:pt x="578" y="4586"/>
                </a:lnTo>
                <a:lnTo>
                  <a:pt x="559" y="4661"/>
                </a:lnTo>
                <a:lnTo>
                  <a:pt x="559" y="4735"/>
                </a:lnTo>
                <a:lnTo>
                  <a:pt x="559" y="4810"/>
                </a:lnTo>
                <a:lnTo>
                  <a:pt x="578" y="4885"/>
                </a:lnTo>
                <a:lnTo>
                  <a:pt x="597" y="4940"/>
                </a:lnTo>
                <a:lnTo>
                  <a:pt x="653" y="5015"/>
                </a:lnTo>
                <a:lnTo>
                  <a:pt x="1193" y="5761"/>
                </a:lnTo>
                <a:lnTo>
                  <a:pt x="1286" y="5835"/>
                </a:lnTo>
                <a:lnTo>
                  <a:pt x="1361" y="5891"/>
                </a:lnTo>
                <a:lnTo>
                  <a:pt x="1473" y="5928"/>
                </a:lnTo>
                <a:lnTo>
                  <a:pt x="1566" y="5947"/>
                </a:lnTo>
                <a:lnTo>
                  <a:pt x="1640" y="5928"/>
                </a:lnTo>
                <a:lnTo>
                  <a:pt x="1715" y="5928"/>
                </a:lnTo>
                <a:lnTo>
                  <a:pt x="1790" y="5891"/>
                </a:lnTo>
                <a:lnTo>
                  <a:pt x="1846" y="5854"/>
                </a:lnTo>
                <a:lnTo>
                  <a:pt x="1920" y="5779"/>
                </a:lnTo>
                <a:lnTo>
                  <a:pt x="1976" y="5705"/>
                </a:lnTo>
                <a:lnTo>
                  <a:pt x="2013" y="5630"/>
                </a:lnTo>
                <a:lnTo>
                  <a:pt x="2032" y="5537"/>
                </a:lnTo>
                <a:lnTo>
                  <a:pt x="2032" y="5462"/>
                </a:lnTo>
                <a:lnTo>
                  <a:pt x="2013" y="5369"/>
                </a:lnTo>
                <a:lnTo>
                  <a:pt x="1995" y="5276"/>
                </a:lnTo>
                <a:lnTo>
                  <a:pt x="1939" y="5201"/>
                </a:lnTo>
                <a:lnTo>
                  <a:pt x="1603" y="4754"/>
                </a:lnTo>
                <a:lnTo>
                  <a:pt x="1901" y="4381"/>
                </a:lnTo>
                <a:lnTo>
                  <a:pt x="1193" y="3785"/>
                </a:lnTo>
                <a:close/>
                <a:moveTo>
                  <a:pt x="3262" y="3785"/>
                </a:moveTo>
                <a:lnTo>
                  <a:pt x="2535" y="4381"/>
                </a:lnTo>
                <a:lnTo>
                  <a:pt x="2833" y="4754"/>
                </a:lnTo>
                <a:lnTo>
                  <a:pt x="2498" y="5201"/>
                </a:lnTo>
                <a:lnTo>
                  <a:pt x="2442" y="5276"/>
                </a:lnTo>
                <a:lnTo>
                  <a:pt x="2423" y="5369"/>
                </a:lnTo>
                <a:lnTo>
                  <a:pt x="2405" y="5462"/>
                </a:lnTo>
                <a:lnTo>
                  <a:pt x="2405" y="5537"/>
                </a:lnTo>
                <a:lnTo>
                  <a:pt x="2423" y="5630"/>
                </a:lnTo>
                <a:lnTo>
                  <a:pt x="2461" y="5705"/>
                </a:lnTo>
                <a:lnTo>
                  <a:pt x="2517" y="5779"/>
                </a:lnTo>
                <a:lnTo>
                  <a:pt x="2591" y="5854"/>
                </a:lnTo>
                <a:lnTo>
                  <a:pt x="2666" y="5891"/>
                </a:lnTo>
                <a:lnTo>
                  <a:pt x="2722" y="5928"/>
                </a:lnTo>
                <a:lnTo>
                  <a:pt x="2796" y="5928"/>
                </a:lnTo>
                <a:lnTo>
                  <a:pt x="2871" y="5947"/>
                </a:lnTo>
                <a:lnTo>
                  <a:pt x="2983" y="5928"/>
                </a:lnTo>
                <a:lnTo>
                  <a:pt x="3076" y="5891"/>
                </a:lnTo>
                <a:lnTo>
                  <a:pt x="3169" y="5835"/>
                </a:lnTo>
                <a:lnTo>
                  <a:pt x="3244" y="5761"/>
                </a:lnTo>
                <a:lnTo>
                  <a:pt x="3803" y="5015"/>
                </a:lnTo>
                <a:lnTo>
                  <a:pt x="3840" y="4940"/>
                </a:lnTo>
                <a:lnTo>
                  <a:pt x="3877" y="4885"/>
                </a:lnTo>
                <a:lnTo>
                  <a:pt x="3877" y="4810"/>
                </a:lnTo>
                <a:lnTo>
                  <a:pt x="3896" y="4735"/>
                </a:lnTo>
                <a:lnTo>
                  <a:pt x="3877" y="4661"/>
                </a:lnTo>
                <a:lnTo>
                  <a:pt x="3859" y="4586"/>
                </a:lnTo>
                <a:lnTo>
                  <a:pt x="3840" y="4512"/>
                </a:lnTo>
                <a:lnTo>
                  <a:pt x="3784" y="4437"/>
                </a:lnTo>
                <a:lnTo>
                  <a:pt x="3262" y="378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5" name="Google Shape;545;g2b975a0ff47_0_15897"/>
          <p:cNvSpPr/>
          <p:nvPr/>
        </p:nvSpPr>
        <p:spPr>
          <a:xfrm>
            <a:off x="9565928" y="2151553"/>
            <a:ext cx="211961" cy="169906"/>
          </a:xfrm>
          <a:custGeom>
            <a:avLst/>
            <a:gdLst/>
            <a:ahLst/>
            <a:cxnLst/>
            <a:rect l="l" t="t" r="r" b="b"/>
            <a:pathLst>
              <a:path w="7419" h="5947" extrusionOk="0">
                <a:moveTo>
                  <a:pt x="1491" y="2051"/>
                </a:moveTo>
                <a:lnTo>
                  <a:pt x="2311" y="3710"/>
                </a:lnTo>
                <a:lnTo>
                  <a:pt x="652" y="3710"/>
                </a:lnTo>
                <a:lnTo>
                  <a:pt x="1491" y="2051"/>
                </a:lnTo>
                <a:close/>
                <a:moveTo>
                  <a:pt x="5946" y="2051"/>
                </a:moveTo>
                <a:lnTo>
                  <a:pt x="6766" y="3710"/>
                </a:lnTo>
                <a:lnTo>
                  <a:pt x="5107" y="3710"/>
                </a:lnTo>
                <a:lnTo>
                  <a:pt x="5946" y="2051"/>
                </a:lnTo>
                <a:close/>
                <a:moveTo>
                  <a:pt x="1491" y="1492"/>
                </a:moveTo>
                <a:lnTo>
                  <a:pt x="1342" y="1511"/>
                </a:lnTo>
                <a:lnTo>
                  <a:pt x="1193" y="1567"/>
                </a:lnTo>
                <a:lnTo>
                  <a:pt x="1137" y="1604"/>
                </a:lnTo>
                <a:lnTo>
                  <a:pt x="1081" y="1660"/>
                </a:lnTo>
                <a:lnTo>
                  <a:pt x="1025" y="1716"/>
                </a:lnTo>
                <a:lnTo>
                  <a:pt x="988" y="1790"/>
                </a:lnTo>
                <a:lnTo>
                  <a:pt x="112" y="3542"/>
                </a:lnTo>
                <a:lnTo>
                  <a:pt x="19" y="3785"/>
                </a:lnTo>
                <a:lnTo>
                  <a:pt x="0" y="3841"/>
                </a:lnTo>
                <a:lnTo>
                  <a:pt x="0" y="3897"/>
                </a:lnTo>
                <a:lnTo>
                  <a:pt x="0" y="3990"/>
                </a:lnTo>
                <a:lnTo>
                  <a:pt x="37" y="4083"/>
                </a:lnTo>
                <a:lnTo>
                  <a:pt x="75" y="4176"/>
                </a:lnTo>
                <a:lnTo>
                  <a:pt x="112" y="4269"/>
                </a:lnTo>
                <a:lnTo>
                  <a:pt x="186" y="4344"/>
                </a:lnTo>
                <a:lnTo>
                  <a:pt x="261" y="4419"/>
                </a:lnTo>
                <a:lnTo>
                  <a:pt x="429" y="4549"/>
                </a:lnTo>
                <a:lnTo>
                  <a:pt x="652" y="4661"/>
                </a:lnTo>
                <a:lnTo>
                  <a:pt x="913" y="4754"/>
                </a:lnTo>
                <a:lnTo>
                  <a:pt x="1193" y="4810"/>
                </a:lnTo>
                <a:lnTo>
                  <a:pt x="1491" y="4829"/>
                </a:lnTo>
                <a:lnTo>
                  <a:pt x="1789" y="4810"/>
                </a:lnTo>
                <a:lnTo>
                  <a:pt x="2069" y="4754"/>
                </a:lnTo>
                <a:lnTo>
                  <a:pt x="2311" y="4661"/>
                </a:lnTo>
                <a:lnTo>
                  <a:pt x="2535" y="4549"/>
                </a:lnTo>
                <a:lnTo>
                  <a:pt x="2721" y="4419"/>
                </a:lnTo>
                <a:lnTo>
                  <a:pt x="2796" y="4344"/>
                </a:lnTo>
                <a:lnTo>
                  <a:pt x="2852" y="4269"/>
                </a:lnTo>
                <a:lnTo>
                  <a:pt x="2908" y="4176"/>
                </a:lnTo>
                <a:lnTo>
                  <a:pt x="2945" y="4083"/>
                </a:lnTo>
                <a:lnTo>
                  <a:pt x="2964" y="3990"/>
                </a:lnTo>
                <a:lnTo>
                  <a:pt x="2964" y="3897"/>
                </a:lnTo>
                <a:lnTo>
                  <a:pt x="2964" y="3841"/>
                </a:lnTo>
                <a:lnTo>
                  <a:pt x="2964" y="3766"/>
                </a:lnTo>
                <a:lnTo>
                  <a:pt x="2852" y="3524"/>
                </a:lnTo>
                <a:lnTo>
                  <a:pt x="1976" y="1790"/>
                </a:lnTo>
                <a:lnTo>
                  <a:pt x="1939" y="1716"/>
                </a:lnTo>
                <a:lnTo>
                  <a:pt x="1883" y="1660"/>
                </a:lnTo>
                <a:lnTo>
                  <a:pt x="1827" y="1604"/>
                </a:lnTo>
                <a:lnTo>
                  <a:pt x="1771" y="1567"/>
                </a:lnTo>
                <a:lnTo>
                  <a:pt x="1640" y="1511"/>
                </a:lnTo>
                <a:lnTo>
                  <a:pt x="1491" y="1492"/>
                </a:lnTo>
                <a:close/>
                <a:moveTo>
                  <a:pt x="5946" y="1492"/>
                </a:moveTo>
                <a:lnTo>
                  <a:pt x="5797" y="1511"/>
                </a:lnTo>
                <a:lnTo>
                  <a:pt x="5648" y="1567"/>
                </a:lnTo>
                <a:lnTo>
                  <a:pt x="5592" y="1604"/>
                </a:lnTo>
                <a:lnTo>
                  <a:pt x="5536" y="1660"/>
                </a:lnTo>
                <a:lnTo>
                  <a:pt x="5480" y="1716"/>
                </a:lnTo>
                <a:lnTo>
                  <a:pt x="5443" y="1790"/>
                </a:lnTo>
                <a:lnTo>
                  <a:pt x="4567" y="3542"/>
                </a:lnTo>
                <a:lnTo>
                  <a:pt x="4474" y="3785"/>
                </a:lnTo>
                <a:lnTo>
                  <a:pt x="4455" y="3841"/>
                </a:lnTo>
                <a:lnTo>
                  <a:pt x="4455" y="3897"/>
                </a:lnTo>
                <a:lnTo>
                  <a:pt x="4455" y="3990"/>
                </a:lnTo>
                <a:lnTo>
                  <a:pt x="4492" y="4083"/>
                </a:lnTo>
                <a:lnTo>
                  <a:pt x="4529" y="4176"/>
                </a:lnTo>
                <a:lnTo>
                  <a:pt x="4567" y="4269"/>
                </a:lnTo>
                <a:lnTo>
                  <a:pt x="4641" y="4344"/>
                </a:lnTo>
                <a:lnTo>
                  <a:pt x="4716" y="4419"/>
                </a:lnTo>
                <a:lnTo>
                  <a:pt x="4884" y="4549"/>
                </a:lnTo>
                <a:lnTo>
                  <a:pt x="5107" y="4661"/>
                </a:lnTo>
                <a:lnTo>
                  <a:pt x="5368" y="4754"/>
                </a:lnTo>
                <a:lnTo>
                  <a:pt x="5648" y="4810"/>
                </a:lnTo>
                <a:lnTo>
                  <a:pt x="5946" y="4829"/>
                </a:lnTo>
                <a:lnTo>
                  <a:pt x="6244" y="4810"/>
                </a:lnTo>
                <a:lnTo>
                  <a:pt x="6524" y="4754"/>
                </a:lnTo>
                <a:lnTo>
                  <a:pt x="6766" y="4661"/>
                </a:lnTo>
                <a:lnTo>
                  <a:pt x="6990" y="4549"/>
                </a:lnTo>
                <a:lnTo>
                  <a:pt x="7176" y="4419"/>
                </a:lnTo>
                <a:lnTo>
                  <a:pt x="7251" y="4344"/>
                </a:lnTo>
                <a:lnTo>
                  <a:pt x="7307" y="4269"/>
                </a:lnTo>
                <a:lnTo>
                  <a:pt x="7363" y="4176"/>
                </a:lnTo>
                <a:lnTo>
                  <a:pt x="7400" y="4083"/>
                </a:lnTo>
                <a:lnTo>
                  <a:pt x="7419" y="3990"/>
                </a:lnTo>
                <a:lnTo>
                  <a:pt x="7419" y="3897"/>
                </a:lnTo>
                <a:lnTo>
                  <a:pt x="7419" y="3841"/>
                </a:lnTo>
                <a:lnTo>
                  <a:pt x="7419" y="3766"/>
                </a:lnTo>
                <a:lnTo>
                  <a:pt x="7307" y="3524"/>
                </a:lnTo>
                <a:lnTo>
                  <a:pt x="6431" y="1790"/>
                </a:lnTo>
                <a:lnTo>
                  <a:pt x="6393" y="1716"/>
                </a:lnTo>
                <a:lnTo>
                  <a:pt x="6338" y="1660"/>
                </a:lnTo>
                <a:lnTo>
                  <a:pt x="6282" y="1604"/>
                </a:lnTo>
                <a:lnTo>
                  <a:pt x="6226" y="1567"/>
                </a:lnTo>
                <a:lnTo>
                  <a:pt x="6095" y="1511"/>
                </a:lnTo>
                <a:lnTo>
                  <a:pt x="5946" y="1492"/>
                </a:lnTo>
                <a:close/>
                <a:moveTo>
                  <a:pt x="3597" y="1"/>
                </a:moveTo>
                <a:lnTo>
                  <a:pt x="3486" y="20"/>
                </a:lnTo>
                <a:lnTo>
                  <a:pt x="3392" y="57"/>
                </a:lnTo>
                <a:lnTo>
                  <a:pt x="3299" y="113"/>
                </a:lnTo>
                <a:lnTo>
                  <a:pt x="3206" y="150"/>
                </a:lnTo>
                <a:lnTo>
                  <a:pt x="3113" y="225"/>
                </a:lnTo>
                <a:lnTo>
                  <a:pt x="3038" y="299"/>
                </a:lnTo>
                <a:lnTo>
                  <a:pt x="2982" y="374"/>
                </a:lnTo>
                <a:lnTo>
                  <a:pt x="1305" y="374"/>
                </a:lnTo>
                <a:lnTo>
                  <a:pt x="1230" y="392"/>
                </a:lnTo>
                <a:lnTo>
                  <a:pt x="1174" y="430"/>
                </a:lnTo>
                <a:lnTo>
                  <a:pt x="1137" y="486"/>
                </a:lnTo>
                <a:lnTo>
                  <a:pt x="1118" y="560"/>
                </a:lnTo>
                <a:lnTo>
                  <a:pt x="1118" y="933"/>
                </a:lnTo>
                <a:lnTo>
                  <a:pt x="1137" y="1007"/>
                </a:lnTo>
                <a:lnTo>
                  <a:pt x="1174" y="1063"/>
                </a:lnTo>
                <a:lnTo>
                  <a:pt x="1230" y="1101"/>
                </a:lnTo>
                <a:lnTo>
                  <a:pt x="1305" y="1119"/>
                </a:lnTo>
                <a:lnTo>
                  <a:pt x="2796" y="1119"/>
                </a:lnTo>
                <a:lnTo>
                  <a:pt x="2833" y="1231"/>
                </a:lnTo>
                <a:lnTo>
                  <a:pt x="2871" y="1324"/>
                </a:lnTo>
                <a:lnTo>
                  <a:pt x="2926" y="1418"/>
                </a:lnTo>
                <a:lnTo>
                  <a:pt x="3001" y="1511"/>
                </a:lnTo>
                <a:lnTo>
                  <a:pt x="3076" y="1604"/>
                </a:lnTo>
                <a:lnTo>
                  <a:pt x="3150" y="1660"/>
                </a:lnTo>
                <a:lnTo>
                  <a:pt x="3243" y="1734"/>
                </a:lnTo>
                <a:lnTo>
                  <a:pt x="3337" y="1772"/>
                </a:lnTo>
                <a:lnTo>
                  <a:pt x="3337" y="5201"/>
                </a:lnTo>
                <a:lnTo>
                  <a:pt x="1305" y="5201"/>
                </a:lnTo>
                <a:lnTo>
                  <a:pt x="1230" y="5220"/>
                </a:lnTo>
                <a:lnTo>
                  <a:pt x="1174" y="5257"/>
                </a:lnTo>
                <a:lnTo>
                  <a:pt x="1137" y="5313"/>
                </a:lnTo>
                <a:lnTo>
                  <a:pt x="1118" y="5388"/>
                </a:lnTo>
                <a:lnTo>
                  <a:pt x="1118" y="5761"/>
                </a:lnTo>
                <a:lnTo>
                  <a:pt x="1137" y="5835"/>
                </a:lnTo>
                <a:lnTo>
                  <a:pt x="1174" y="5891"/>
                </a:lnTo>
                <a:lnTo>
                  <a:pt x="1230" y="5928"/>
                </a:lnTo>
                <a:lnTo>
                  <a:pt x="1305" y="5947"/>
                </a:lnTo>
                <a:lnTo>
                  <a:pt x="6133" y="5947"/>
                </a:lnTo>
                <a:lnTo>
                  <a:pt x="6188" y="5928"/>
                </a:lnTo>
                <a:lnTo>
                  <a:pt x="6263" y="5891"/>
                </a:lnTo>
                <a:lnTo>
                  <a:pt x="6300" y="5835"/>
                </a:lnTo>
                <a:lnTo>
                  <a:pt x="6319" y="5761"/>
                </a:lnTo>
                <a:lnTo>
                  <a:pt x="6319" y="5388"/>
                </a:lnTo>
                <a:lnTo>
                  <a:pt x="6300" y="5313"/>
                </a:lnTo>
                <a:lnTo>
                  <a:pt x="6263" y="5257"/>
                </a:lnTo>
                <a:lnTo>
                  <a:pt x="6188" y="5220"/>
                </a:lnTo>
                <a:lnTo>
                  <a:pt x="6133" y="5201"/>
                </a:lnTo>
                <a:lnTo>
                  <a:pt x="4082" y="5201"/>
                </a:lnTo>
                <a:lnTo>
                  <a:pt x="4082" y="1772"/>
                </a:lnTo>
                <a:lnTo>
                  <a:pt x="4175" y="1734"/>
                </a:lnTo>
                <a:lnTo>
                  <a:pt x="4269" y="1660"/>
                </a:lnTo>
                <a:lnTo>
                  <a:pt x="4362" y="1604"/>
                </a:lnTo>
                <a:lnTo>
                  <a:pt x="4436" y="1511"/>
                </a:lnTo>
                <a:lnTo>
                  <a:pt x="4492" y="1418"/>
                </a:lnTo>
                <a:lnTo>
                  <a:pt x="4548" y="1324"/>
                </a:lnTo>
                <a:lnTo>
                  <a:pt x="4585" y="1231"/>
                </a:lnTo>
                <a:lnTo>
                  <a:pt x="4623" y="1119"/>
                </a:lnTo>
                <a:lnTo>
                  <a:pt x="6133" y="1119"/>
                </a:lnTo>
                <a:lnTo>
                  <a:pt x="6188" y="1101"/>
                </a:lnTo>
                <a:lnTo>
                  <a:pt x="6263" y="1063"/>
                </a:lnTo>
                <a:lnTo>
                  <a:pt x="6300" y="1007"/>
                </a:lnTo>
                <a:lnTo>
                  <a:pt x="6319" y="933"/>
                </a:lnTo>
                <a:lnTo>
                  <a:pt x="6319" y="560"/>
                </a:lnTo>
                <a:lnTo>
                  <a:pt x="6300" y="486"/>
                </a:lnTo>
                <a:lnTo>
                  <a:pt x="6263" y="430"/>
                </a:lnTo>
                <a:lnTo>
                  <a:pt x="6188" y="392"/>
                </a:lnTo>
                <a:lnTo>
                  <a:pt x="6133" y="374"/>
                </a:lnTo>
                <a:lnTo>
                  <a:pt x="4455" y="374"/>
                </a:lnTo>
                <a:lnTo>
                  <a:pt x="4380" y="299"/>
                </a:lnTo>
                <a:lnTo>
                  <a:pt x="4306" y="225"/>
                </a:lnTo>
                <a:lnTo>
                  <a:pt x="4231" y="150"/>
                </a:lnTo>
                <a:lnTo>
                  <a:pt x="4138" y="113"/>
                </a:lnTo>
                <a:lnTo>
                  <a:pt x="4026" y="57"/>
                </a:lnTo>
                <a:lnTo>
                  <a:pt x="3933" y="20"/>
                </a:lnTo>
                <a:lnTo>
                  <a:pt x="382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6" name="Google Shape;546;g2b975a0ff47_0_15897"/>
          <p:cNvSpPr/>
          <p:nvPr/>
        </p:nvSpPr>
        <p:spPr>
          <a:xfrm>
            <a:off x="10009889" y="5505099"/>
            <a:ext cx="164049" cy="164592"/>
          </a:xfrm>
          <a:custGeom>
            <a:avLst/>
            <a:gdLst/>
            <a:ahLst/>
            <a:cxnLst/>
            <a:rect l="l" t="t" r="r" b="b"/>
            <a:pathLst>
              <a:path w="5742" h="5761" extrusionOk="0">
                <a:moveTo>
                  <a:pt x="1604" y="1977"/>
                </a:moveTo>
                <a:lnTo>
                  <a:pt x="1678" y="2182"/>
                </a:lnTo>
                <a:lnTo>
                  <a:pt x="1716" y="2387"/>
                </a:lnTo>
                <a:lnTo>
                  <a:pt x="1753" y="2610"/>
                </a:lnTo>
                <a:lnTo>
                  <a:pt x="1753" y="2834"/>
                </a:lnTo>
                <a:lnTo>
                  <a:pt x="1753" y="3058"/>
                </a:lnTo>
                <a:lnTo>
                  <a:pt x="1734" y="3281"/>
                </a:lnTo>
                <a:lnTo>
                  <a:pt x="1678" y="3524"/>
                </a:lnTo>
                <a:lnTo>
                  <a:pt x="1622" y="3766"/>
                </a:lnTo>
                <a:lnTo>
                  <a:pt x="1268" y="3654"/>
                </a:lnTo>
                <a:lnTo>
                  <a:pt x="1324" y="3449"/>
                </a:lnTo>
                <a:lnTo>
                  <a:pt x="1362" y="3244"/>
                </a:lnTo>
                <a:lnTo>
                  <a:pt x="1380" y="3039"/>
                </a:lnTo>
                <a:lnTo>
                  <a:pt x="1380" y="2834"/>
                </a:lnTo>
                <a:lnTo>
                  <a:pt x="1380" y="2648"/>
                </a:lnTo>
                <a:lnTo>
                  <a:pt x="1343" y="2461"/>
                </a:lnTo>
                <a:lnTo>
                  <a:pt x="1306" y="2275"/>
                </a:lnTo>
                <a:lnTo>
                  <a:pt x="1268" y="2088"/>
                </a:lnTo>
                <a:lnTo>
                  <a:pt x="1604" y="1977"/>
                </a:lnTo>
                <a:close/>
                <a:moveTo>
                  <a:pt x="4139" y="1977"/>
                </a:moveTo>
                <a:lnTo>
                  <a:pt x="4474" y="2088"/>
                </a:lnTo>
                <a:lnTo>
                  <a:pt x="4437" y="2275"/>
                </a:lnTo>
                <a:lnTo>
                  <a:pt x="4400" y="2461"/>
                </a:lnTo>
                <a:lnTo>
                  <a:pt x="4363" y="2648"/>
                </a:lnTo>
                <a:lnTo>
                  <a:pt x="4363" y="2853"/>
                </a:lnTo>
                <a:lnTo>
                  <a:pt x="4363" y="3039"/>
                </a:lnTo>
                <a:lnTo>
                  <a:pt x="4381" y="3244"/>
                </a:lnTo>
                <a:lnTo>
                  <a:pt x="4418" y="3449"/>
                </a:lnTo>
                <a:lnTo>
                  <a:pt x="4474" y="3654"/>
                </a:lnTo>
                <a:lnTo>
                  <a:pt x="4120" y="3766"/>
                </a:lnTo>
                <a:lnTo>
                  <a:pt x="4064" y="3524"/>
                </a:lnTo>
                <a:lnTo>
                  <a:pt x="4008" y="3300"/>
                </a:lnTo>
                <a:lnTo>
                  <a:pt x="3990" y="3058"/>
                </a:lnTo>
                <a:lnTo>
                  <a:pt x="3990" y="2834"/>
                </a:lnTo>
                <a:lnTo>
                  <a:pt x="3990" y="2610"/>
                </a:lnTo>
                <a:lnTo>
                  <a:pt x="4027" y="2387"/>
                </a:lnTo>
                <a:lnTo>
                  <a:pt x="4064" y="2182"/>
                </a:lnTo>
                <a:lnTo>
                  <a:pt x="4139" y="1977"/>
                </a:lnTo>
                <a:close/>
                <a:moveTo>
                  <a:pt x="2871" y="1"/>
                </a:moveTo>
                <a:lnTo>
                  <a:pt x="2592" y="19"/>
                </a:lnTo>
                <a:lnTo>
                  <a:pt x="2312" y="57"/>
                </a:lnTo>
                <a:lnTo>
                  <a:pt x="2033" y="131"/>
                </a:lnTo>
                <a:lnTo>
                  <a:pt x="1772" y="224"/>
                </a:lnTo>
                <a:lnTo>
                  <a:pt x="1529" y="336"/>
                </a:lnTo>
                <a:lnTo>
                  <a:pt x="1287" y="467"/>
                </a:lnTo>
                <a:lnTo>
                  <a:pt x="1082" y="634"/>
                </a:lnTo>
                <a:lnTo>
                  <a:pt x="877" y="802"/>
                </a:lnTo>
                <a:lnTo>
                  <a:pt x="1045" y="989"/>
                </a:lnTo>
                <a:lnTo>
                  <a:pt x="1212" y="1175"/>
                </a:lnTo>
                <a:lnTo>
                  <a:pt x="1343" y="1380"/>
                </a:lnTo>
                <a:lnTo>
                  <a:pt x="1455" y="1604"/>
                </a:lnTo>
                <a:lnTo>
                  <a:pt x="1138" y="1772"/>
                </a:lnTo>
                <a:lnTo>
                  <a:pt x="1026" y="1585"/>
                </a:lnTo>
                <a:lnTo>
                  <a:pt x="914" y="1399"/>
                </a:lnTo>
                <a:lnTo>
                  <a:pt x="765" y="1231"/>
                </a:lnTo>
                <a:lnTo>
                  <a:pt x="635" y="1082"/>
                </a:lnTo>
                <a:lnTo>
                  <a:pt x="485" y="1268"/>
                </a:lnTo>
                <a:lnTo>
                  <a:pt x="355" y="1473"/>
                </a:lnTo>
                <a:lnTo>
                  <a:pt x="262" y="1697"/>
                </a:lnTo>
                <a:lnTo>
                  <a:pt x="169" y="1902"/>
                </a:lnTo>
                <a:lnTo>
                  <a:pt x="94" y="2144"/>
                </a:lnTo>
                <a:lnTo>
                  <a:pt x="38" y="2387"/>
                </a:lnTo>
                <a:lnTo>
                  <a:pt x="1" y="2629"/>
                </a:lnTo>
                <a:lnTo>
                  <a:pt x="1" y="2871"/>
                </a:lnTo>
                <a:lnTo>
                  <a:pt x="1" y="3132"/>
                </a:lnTo>
                <a:lnTo>
                  <a:pt x="38" y="3375"/>
                </a:lnTo>
                <a:lnTo>
                  <a:pt x="94" y="3617"/>
                </a:lnTo>
                <a:lnTo>
                  <a:pt x="169" y="3841"/>
                </a:lnTo>
                <a:lnTo>
                  <a:pt x="262" y="4064"/>
                </a:lnTo>
                <a:lnTo>
                  <a:pt x="355" y="4288"/>
                </a:lnTo>
                <a:lnTo>
                  <a:pt x="485" y="4474"/>
                </a:lnTo>
                <a:lnTo>
                  <a:pt x="635" y="4679"/>
                </a:lnTo>
                <a:lnTo>
                  <a:pt x="784" y="4512"/>
                </a:lnTo>
                <a:lnTo>
                  <a:pt x="914" y="4344"/>
                </a:lnTo>
                <a:lnTo>
                  <a:pt x="1026" y="4157"/>
                </a:lnTo>
                <a:lnTo>
                  <a:pt x="1138" y="3971"/>
                </a:lnTo>
                <a:lnTo>
                  <a:pt x="1473" y="4120"/>
                </a:lnTo>
                <a:lnTo>
                  <a:pt x="1343" y="4344"/>
                </a:lnTo>
                <a:lnTo>
                  <a:pt x="1212" y="4568"/>
                </a:lnTo>
                <a:lnTo>
                  <a:pt x="1045" y="4754"/>
                </a:lnTo>
                <a:lnTo>
                  <a:pt x="877" y="4940"/>
                </a:lnTo>
                <a:lnTo>
                  <a:pt x="1082" y="5127"/>
                </a:lnTo>
                <a:lnTo>
                  <a:pt x="1306" y="5276"/>
                </a:lnTo>
                <a:lnTo>
                  <a:pt x="1529" y="5425"/>
                </a:lnTo>
                <a:lnTo>
                  <a:pt x="1772" y="5537"/>
                </a:lnTo>
                <a:lnTo>
                  <a:pt x="2033" y="5630"/>
                </a:lnTo>
                <a:lnTo>
                  <a:pt x="2312" y="5705"/>
                </a:lnTo>
                <a:lnTo>
                  <a:pt x="2592" y="5742"/>
                </a:lnTo>
                <a:lnTo>
                  <a:pt x="2871" y="5760"/>
                </a:lnTo>
                <a:lnTo>
                  <a:pt x="3151" y="5742"/>
                </a:lnTo>
                <a:lnTo>
                  <a:pt x="3431" y="5705"/>
                </a:lnTo>
                <a:lnTo>
                  <a:pt x="3710" y="5630"/>
                </a:lnTo>
                <a:lnTo>
                  <a:pt x="3971" y="5537"/>
                </a:lnTo>
                <a:lnTo>
                  <a:pt x="4213" y="5425"/>
                </a:lnTo>
                <a:lnTo>
                  <a:pt x="4437" y="5294"/>
                </a:lnTo>
                <a:lnTo>
                  <a:pt x="4661" y="5127"/>
                </a:lnTo>
                <a:lnTo>
                  <a:pt x="4866" y="4940"/>
                </a:lnTo>
                <a:lnTo>
                  <a:pt x="4698" y="4773"/>
                </a:lnTo>
                <a:lnTo>
                  <a:pt x="4530" y="4568"/>
                </a:lnTo>
                <a:lnTo>
                  <a:pt x="4400" y="4362"/>
                </a:lnTo>
                <a:lnTo>
                  <a:pt x="4269" y="4139"/>
                </a:lnTo>
                <a:lnTo>
                  <a:pt x="4605" y="3971"/>
                </a:lnTo>
                <a:lnTo>
                  <a:pt x="4717" y="4157"/>
                </a:lnTo>
                <a:lnTo>
                  <a:pt x="4829" y="4344"/>
                </a:lnTo>
                <a:lnTo>
                  <a:pt x="4959" y="4512"/>
                </a:lnTo>
                <a:lnTo>
                  <a:pt x="5108" y="4679"/>
                </a:lnTo>
                <a:lnTo>
                  <a:pt x="5257" y="4493"/>
                </a:lnTo>
                <a:lnTo>
                  <a:pt x="5388" y="4288"/>
                </a:lnTo>
                <a:lnTo>
                  <a:pt x="5481" y="4064"/>
                </a:lnTo>
                <a:lnTo>
                  <a:pt x="5574" y="3841"/>
                </a:lnTo>
                <a:lnTo>
                  <a:pt x="5649" y="3617"/>
                </a:lnTo>
                <a:lnTo>
                  <a:pt x="5705" y="3375"/>
                </a:lnTo>
                <a:lnTo>
                  <a:pt x="5742" y="3132"/>
                </a:lnTo>
                <a:lnTo>
                  <a:pt x="5742" y="2871"/>
                </a:lnTo>
                <a:lnTo>
                  <a:pt x="5742" y="2629"/>
                </a:lnTo>
                <a:lnTo>
                  <a:pt x="5705" y="2387"/>
                </a:lnTo>
                <a:lnTo>
                  <a:pt x="5649" y="2144"/>
                </a:lnTo>
                <a:lnTo>
                  <a:pt x="5574" y="1902"/>
                </a:lnTo>
                <a:lnTo>
                  <a:pt x="5481" y="1697"/>
                </a:lnTo>
                <a:lnTo>
                  <a:pt x="5388" y="1473"/>
                </a:lnTo>
                <a:lnTo>
                  <a:pt x="5257" y="1268"/>
                </a:lnTo>
                <a:lnTo>
                  <a:pt x="5127" y="1082"/>
                </a:lnTo>
                <a:lnTo>
                  <a:pt x="4978" y="1250"/>
                </a:lnTo>
                <a:lnTo>
                  <a:pt x="4829" y="1399"/>
                </a:lnTo>
                <a:lnTo>
                  <a:pt x="4717" y="1585"/>
                </a:lnTo>
                <a:lnTo>
                  <a:pt x="4605" y="1772"/>
                </a:lnTo>
                <a:lnTo>
                  <a:pt x="4288" y="1604"/>
                </a:lnTo>
                <a:lnTo>
                  <a:pt x="4400" y="1399"/>
                </a:lnTo>
                <a:lnTo>
                  <a:pt x="4549" y="1194"/>
                </a:lnTo>
                <a:lnTo>
                  <a:pt x="4698" y="989"/>
                </a:lnTo>
                <a:lnTo>
                  <a:pt x="4866" y="802"/>
                </a:lnTo>
                <a:lnTo>
                  <a:pt x="4661" y="634"/>
                </a:lnTo>
                <a:lnTo>
                  <a:pt x="4456" y="467"/>
                </a:lnTo>
                <a:lnTo>
                  <a:pt x="4213" y="336"/>
                </a:lnTo>
                <a:lnTo>
                  <a:pt x="3971" y="224"/>
                </a:lnTo>
                <a:lnTo>
                  <a:pt x="3710" y="131"/>
                </a:lnTo>
                <a:lnTo>
                  <a:pt x="3431" y="57"/>
                </a:lnTo>
                <a:lnTo>
                  <a:pt x="3151" y="19"/>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7" name="Google Shape;547;g2b975a0ff47_0_15897"/>
          <p:cNvSpPr/>
          <p:nvPr/>
        </p:nvSpPr>
        <p:spPr>
          <a:xfrm>
            <a:off x="10444609" y="5521889"/>
            <a:ext cx="164563" cy="164592"/>
          </a:xfrm>
          <a:custGeom>
            <a:avLst/>
            <a:gdLst/>
            <a:ahLst/>
            <a:cxnLst/>
            <a:rect l="l" t="t" r="r" b="b"/>
            <a:pathLst>
              <a:path w="5760" h="5761" extrusionOk="0">
                <a:moveTo>
                  <a:pt x="2461" y="19"/>
                </a:moveTo>
                <a:lnTo>
                  <a:pt x="2274" y="57"/>
                </a:lnTo>
                <a:lnTo>
                  <a:pt x="2088" y="113"/>
                </a:lnTo>
                <a:lnTo>
                  <a:pt x="1901" y="168"/>
                </a:lnTo>
                <a:lnTo>
                  <a:pt x="1715" y="243"/>
                </a:lnTo>
                <a:lnTo>
                  <a:pt x="1547" y="318"/>
                </a:lnTo>
                <a:lnTo>
                  <a:pt x="1379" y="411"/>
                </a:lnTo>
                <a:lnTo>
                  <a:pt x="1212" y="523"/>
                </a:lnTo>
                <a:lnTo>
                  <a:pt x="1044" y="653"/>
                </a:lnTo>
                <a:lnTo>
                  <a:pt x="1939" y="1548"/>
                </a:lnTo>
                <a:lnTo>
                  <a:pt x="2050" y="1380"/>
                </a:lnTo>
                <a:lnTo>
                  <a:pt x="2162" y="1212"/>
                </a:lnTo>
                <a:lnTo>
                  <a:pt x="2237" y="1045"/>
                </a:lnTo>
                <a:lnTo>
                  <a:pt x="2311" y="858"/>
                </a:lnTo>
                <a:lnTo>
                  <a:pt x="2367" y="653"/>
                </a:lnTo>
                <a:lnTo>
                  <a:pt x="2423" y="448"/>
                </a:lnTo>
                <a:lnTo>
                  <a:pt x="2442" y="243"/>
                </a:lnTo>
                <a:lnTo>
                  <a:pt x="2461" y="19"/>
                </a:lnTo>
                <a:close/>
                <a:moveTo>
                  <a:pt x="652" y="1045"/>
                </a:moveTo>
                <a:lnTo>
                  <a:pt x="522" y="1212"/>
                </a:lnTo>
                <a:lnTo>
                  <a:pt x="410" y="1380"/>
                </a:lnTo>
                <a:lnTo>
                  <a:pt x="317" y="1548"/>
                </a:lnTo>
                <a:lnTo>
                  <a:pt x="242" y="1716"/>
                </a:lnTo>
                <a:lnTo>
                  <a:pt x="168" y="1902"/>
                </a:lnTo>
                <a:lnTo>
                  <a:pt x="112" y="2088"/>
                </a:lnTo>
                <a:lnTo>
                  <a:pt x="56" y="2275"/>
                </a:lnTo>
                <a:lnTo>
                  <a:pt x="19" y="2461"/>
                </a:lnTo>
                <a:lnTo>
                  <a:pt x="19" y="2461"/>
                </a:lnTo>
                <a:lnTo>
                  <a:pt x="242" y="2443"/>
                </a:lnTo>
                <a:lnTo>
                  <a:pt x="447" y="2424"/>
                </a:lnTo>
                <a:lnTo>
                  <a:pt x="652" y="2368"/>
                </a:lnTo>
                <a:lnTo>
                  <a:pt x="857" y="2312"/>
                </a:lnTo>
                <a:lnTo>
                  <a:pt x="1044" y="2238"/>
                </a:lnTo>
                <a:lnTo>
                  <a:pt x="1212" y="2163"/>
                </a:lnTo>
                <a:lnTo>
                  <a:pt x="1379" y="2051"/>
                </a:lnTo>
                <a:lnTo>
                  <a:pt x="1547" y="1939"/>
                </a:lnTo>
                <a:lnTo>
                  <a:pt x="652" y="1045"/>
                </a:lnTo>
                <a:close/>
                <a:moveTo>
                  <a:pt x="3020" y="1"/>
                </a:moveTo>
                <a:lnTo>
                  <a:pt x="3001" y="280"/>
                </a:lnTo>
                <a:lnTo>
                  <a:pt x="2964" y="541"/>
                </a:lnTo>
                <a:lnTo>
                  <a:pt x="2908" y="802"/>
                </a:lnTo>
                <a:lnTo>
                  <a:pt x="2833" y="1063"/>
                </a:lnTo>
                <a:lnTo>
                  <a:pt x="2740" y="1287"/>
                </a:lnTo>
                <a:lnTo>
                  <a:pt x="2628" y="1529"/>
                </a:lnTo>
                <a:lnTo>
                  <a:pt x="2498" y="1734"/>
                </a:lnTo>
                <a:lnTo>
                  <a:pt x="2349" y="1939"/>
                </a:lnTo>
                <a:lnTo>
                  <a:pt x="2871" y="2480"/>
                </a:lnTo>
                <a:lnTo>
                  <a:pt x="4716" y="653"/>
                </a:lnTo>
                <a:lnTo>
                  <a:pt x="4511" y="504"/>
                </a:lnTo>
                <a:lnTo>
                  <a:pt x="4324" y="392"/>
                </a:lnTo>
                <a:lnTo>
                  <a:pt x="4119" y="280"/>
                </a:lnTo>
                <a:lnTo>
                  <a:pt x="3914" y="187"/>
                </a:lnTo>
                <a:lnTo>
                  <a:pt x="3691" y="113"/>
                </a:lnTo>
                <a:lnTo>
                  <a:pt x="3467" y="57"/>
                </a:lnTo>
                <a:lnTo>
                  <a:pt x="3243" y="19"/>
                </a:lnTo>
                <a:lnTo>
                  <a:pt x="3020" y="1"/>
                </a:lnTo>
                <a:close/>
                <a:moveTo>
                  <a:pt x="5107" y="1045"/>
                </a:moveTo>
                <a:lnTo>
                  <a:pt x="3281" y="2871"/>
                </a:lnTo>
                <a:lnTo>
                  <a:pt x="3803" y="3412"/>
                </a:lnTo>
                <a:lnTo>
                  <a:pt x="4008" y="3263"/>
                </a:lnTo>
                <a:lnTo>
                  <a:pt x="4231" y="3132"/>
                </a:lnTo>
                <a:lnTo>
                  <a:pt x="4455" y="3020"/>
                </a:lnTo>
                <a:lnTo>
                  <a:pt x="4697" y="2927"/>
                </a:lnTo>
                <a:lnTo>
                  <a:pt x="4958" y="2834"/>
                </a:lnTo>
                <a:lnTo>
                  <a:pt x="5219" y="2778"/>
                </a:lnTo>
                <a:lnTo>
                  <a:pt x="5480" y="2759"/>
                </a:lnTo>
                <a:lnTo>
                  <a:pt x="5760" y="2741"/>
                </a:lnTo>
                <a:lnTo>
                  <a:pt x="5741" y="2517"/>
                </a:lnTo>
                <a:lnTo>
                  <a:pt x="5704" y="2293"/>
                </a:lnTo>
                <a:lnTo>
                  <a:pt x="5648" y="2070"/>
                </a:lnTo>
                <a:lnTo>
                  <a:pt x="5573" y="1846"/>
                </a:lnTo>
                <a:lnTo>
                  <a:pt x="5480" y="1641"/>
                </a:lnTo>
                <a:lnTo>
                  <a:pt x="5368" y="1436"/>
                </a:lnTo>
                <a:lnTo>
                  <a:pt x="5238" y="1231"/>
                </a:lnTo>
                <a:lnTo>
                  <a:pt x="5107" y="1045"/>
                </a:lnTo>
                <a:close/>
                <a:moveTo>
                  <a:pt x="1939" y="2349"/>
                </a:moveTo>
                <a:lnTo>
                  <a:pt x="1734" y="2498"/>
                </a:lnTo>
                <a:lnTo>
                  <a:pt x="1529" y="2629"/>
                </a:lnTo>
                <a:lnTo>
                  <a:pt x="1286" y="2741"/>
                </a:lnTo>
                <a:lnTo>
                  <a:pt x="1063" y="2834"/>
                </a:lnTo>
                <a:lnTo>
                  <a:pt x="802" y="2909"/>
                </a:lnTo>
                <a:lnTo>
                  <a:pt x="541" y="2964"/>
                </a:lnTo>
                <a:lnTo>
                  <a:pt x="280" y="3002"/>
                </a:lnTo>
                <a:lnTo>
                  <a:pt x="0" y="3020"/>
                </a:lnTo>
                <a:lnTo>
                  <a:pt x="19" y="3244"/>
                </a:lnTo>
                <a:lnTo>
                  <a:pt x="56" y="3468"/>
                </a:lnTo>
                <a:lnTo>
                  <a:pt x="112" y="3691"/>
                </a:lnTo>
                <a:lnTo>
                  <a:pt x="186" y="3915"/>
                </a:lnTo>
                <a:lnTo>
                  <a:pt x="280" y="4120"/>
                </a:lnTo>
                <a:lnTo>
                  <a:pt x="373" y="4325"/>
                </a:lnTo>
                <a:lnTo>
                  <a:pt x="503" y="4512"/>
                </a:lnTo>
                <a:lnTo>
                  <a:pt x="652" y="4717"/>
                </a:lnTo>
                <a:lnTo>
                  <a:pt x="2479" y="2871"/>
                </a:lnTo>
                <a:lnTo>
                  <a:pt x="1939" y="2349"/>
                </a:lnTo>
                <a:close/>
                <a:moveTo>
                  <a:pt x="5517" y="3300"/>
                </a:moveTo>
                <a:lnTo>
                  <a:pt x="5294" y="3337"/>
                </a:lnTo>
                <a:lnTo>
                  <a:pt x="5107" y="3375"/>
                </a:lnTo>
                <a:lnTo>
                  <a:pt x="4902" y="3430"/>
                </a:lnTo>
                <a:lnTo>
                  <a:pt x="4716" y="3505"/>
                </a:lnTo>
                <a:lnTo>
                  <a:pt x="4530" y="3598"/>
                </a:lnTo>
                <a:lnTo>
                  <a:pt x="4362" y="3691"/>
                </a:lnTo>
                <a:lnTo>
                  <a:pt x="4213" y="3803"/>
                </a:lnTo>
                <a:lnTo>
                  <a:pt x="5107" y="4717"/>
                </a:lnTo>
                <a:lnTo>
                  <a:pt x="5219" y="4549"/>
                </a:lnTo>
                <a:lnTo>
                  <a:pt x="5331" y="4381"/>
                </a:lnTo>
                <a:lnTo>
                  <a:pt x="5424" y="4213"/>
                </a:lnTo>
                <a:lnTo>
                  <a:pt x="5517" y="4027"/>
                </a:lnTo>
                <a:lnTo>
                  <a:pt x="5592" y="3859"/>
                </a:lnTo>
                <a:lnTo>
                  <a:pt x="5648" y="3673"/>
                </a:lnTo>
                <a:lnTo>
                  <a:pt x="5685" y="3486"/>
                </a:lnTo>
                <a:lnTo>
                  <a:pt x="5722" y="3300"/>
                </a:lnTo>
                <a:close/>
                <a:moveTo>
                  <a:pt x="3803" y="4213"/>
                </a:moveTo>
                <a:lnTo>
                  <a:pt x="3691" y="4362"/>
                </a:lnTo>
                <a:lnTo>
                  <a:pt x="3598" y="4530"/>
                </a:lnTo>
                <a:lnTo>
                  <a:pt x="3504" y="4717"/>
                </a:lnTo>
                <a:lnTo>
                  <a:pt x="3430" y="4903"/>
                </a:lnTo>
                <a:lnTo>
                  <a:pt x="3374" y="5108"/>
                </a:lnTo>
                <a:lnTo>
                  <a:pt x="3337" y="5313"/>
                </a:lnTo>
                <a:lnTo>
                  <a:pt x="3299" y="5518"/>
                </a:lnTo>
                <a:lnTo>
                  <a:pt x="3299" y="5723"/>
                </a:lnTo>
                <a:lnTo>
                  <a:pt x="3486" y="5686"/>
                </a:lnTo>
                <a:lnTo>
                  <a:pt x="3672" y="5649"/>
                </a:lnTo>
                <a:lnTo>
                  <a:pt x="3858" y="5593"/>
                </a:lnTo>
                <a:lnTo>
                  <a:pt x="4026" y="5518"/>
                </a:lnTo>
                <a:lnTo>
                  <a:pt x="4213" y="5425"/>
                </a:lnTo>
                <a:lnTo>
                  <a:pt x="4380" y="5332"/>
                </a:lnTo>
                <a:lnTo>
                  <a:pt x="4548" y="5220"/>
                </a:lnTo>
                <a:lnTo>
                  <a:pt x="4716" y="5108"/>
                </a:lnTo>
                <a:lnTo>
                  <a:pt x="3803" y="4213"/>
                </a:lnTo>
                <a:close/>
                <a:moveTo>
                  <a:pt x="2871" y="3281"/>
                </a:moveTo>
                <a:lnTo>
                  <a:pt x="1044" y="5108"/>
                </a:lnTo>
                <a:lnTo>
                  <a:pt x="1230" y="5239"/>
                </a:lnTo>
                <a:lnTo>
                  <a:pt x="1435" y="5369"/>
                </a:lnTo>
                <a:lnTo>
                  <a:pt x="1640" y="5481"/>
                </a:lnTo>
                <a:lnTo>
                  <a:pt x="1845" y="5574"/>
                </a:lnTo>
                <a:lnTo>
                  <a:pt x="2069" y="5649"/>
                </a:lnTo>
                <a:lnTo>
                  <a:pt x="2293" y="5705"/>
                </a:lnTo>
                <a:lnTo>
                  <a:pt x="2516" y="5742"/>
                </a:lnTo>
                <a:lnTo>
                  <a:pt x="2740" y="5760"/>
                </a:lnTo>
                <a:lnTo>
                  <a:pt x="2740" y="5481"/>
                </a:lnTo>
                <a:lnTo>
                  <a:pt x="2777" y="5220"/>
                </a:lnTo>
                <a:lnTo>
                  <a:pt x="2833" y="4959"/>
                </a:lnTo>
                <a:lnTo>
                  <a:pt x="2927" y="4698"/>
                </a:lnTo>
                <a:lnTo>
                  <a:pt x="3020" y="4456"/>
                </a:lnTo>
                <a:lnTo>
                  <a:pt x="3132" y="4232"/>
                </a:lnTo>
                <a:lnTo>
                  <a:pt x="3262" y="4008"/>
                </a:lnTo>
                <a:lnTo>
                  <a:pt x="3411" y="3803"/>
                </a:lnTo>
                <a:lnTo>
                  <a:pt x="2871" y="328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8" name="Google Shape;548;g2b975a0ff47_0_15897"/>
          <p:cNvSpPr/>
          <p:nvPr/>
        </p:nvSpPr>
        <p:spPr>
          <a:xfrm>
            <a:off x="10914120" y="3361909"/>
            <a:ext cx="169392" cy="148621"/>
          </a:xfrm>
          <a:custGeom>
            <a:avLst/>
            <a:gdLst/>
            <a:ahLst/>
            <a:cxnLst/>
            <a:rect l="l" t="t" r="r" b="b"/>
            <a:pathLst>
              <a:path w="5929" h="5202" extrusionOk="0">
                <a:moveTo>
                  <a:pt x="1287" y="1"/>
                </a:moveTo>
                <a:lnTo>
                  <a:pt x="1101" y="19"/>
                </a:lnTo>
                <a:lnTo>
                  <a:pt x="933" y="75"/>
                </a:lnTo>
                <a:lnTo>
                  <a:pt x="784" y="168"/>
                </a:lnTo>
                <a:lnTo>
                  <a:pt x="635" y="280"/>
                </a:lnTo>
                <a:lnTo>
                  <a:pt x="523" y="411"/>
                </a:lnTo>
                <a:lnTo>
                  <a:pt x="448" y="560"/>
                </a:lnTo>
                <a:lnTo>
                  <a:pt x="392" y="746"/>
                </a:lnTo>
                <a:lnTo>
                  <a:pt x="374" y="933"/>
                </a:lnTo>
                <a:lnTo>
                  <a:pt x="374" y="2592"/>
                </a:lnTo>
                <a:lnTo>
                  <a:pt x="280" y="2592"/>
                </a:lnTo>
                <a:lnTo>
                  <a:pt x="224" y="2610"/>
                </a:lnTo>
                <a:lnTo>
                  <a:pt x="169" y="2629"/>
                </a:lnTo>
                <a:lnTo>
                  <a:pt x="75" y="2685"/>
                </a:lnTo>
                <a:lnTo>
                  <a:pt x="19" y="2778"/>
                </a:lnTo>
                <a:lnTo>
                  <a:pt x="1" y="2815"/>
                </a:lnTo>
                <a:lnTo>
                  <a:pt x="1" y="2871"/>
                </a:lnTo>
                <a:lnTo>
                  <a:pt x="1" y="3058"/>
                </a:lnTo>
                <a:lnTo>
                  <a:pt x="1" y="3114"/>
                </a:lnTo>
                <a:lnTo>
                  <a:pt x="19" y="3170"/>
                </a:lnTo>
                <a:lnTo>
                  <a:pt x="75" y="3263"/>
                </a:lnTo>
                <a:lnTo>
                  <a:pt x="169" y="3319"/>
                </a:lnTo>
                <a:lnTo>
                  <a:pt x="224" y="3337"/>
                </a:lnTo>
                <a:lnTo>
                  <a:pt x="374" y="3337"/>
                </a:lnTo>
                <a:lnTo>
                  <a:pt x="374" y="3710"/>
                </a:lnTo>
                <a:lnTo>
                  <a:pt x="374" y="3841"/>
                </a:lnTo>
                <a:lnTo>
                  <a:pt x="392" y="3952"/>
                </a:lnTo>
                <a:lnTo>
                  <a:pt x="430" y="4064"/>
                </a:lnTo>
                <a:lnTo>
                  <a:pt x="467" y="4176"/>
                </a:lnTo>
                <a:lnTo>
                  <a:pt x="523" y="4269"/>
                </a:lnTo>
                <a:lnTo>
                  <a:pt x="579" y="4381"/>
                </a:lnTo>
                <a:lnTo>
                  <a:pt x="653" y="4456"/>
                </a:lnTo>
                <a:lnTo>
                  <a:pt x="746" y="4549"/>
                </a:lnTo>
                <a:lnTo>
                  <a:pt x="746" y="4922"/>
                </a:lnTo>
                <a:lnTo>
                  <a:pt x="746" y="4978"/>
                </a:lnTo>
                <a:lnTo>
                  <a:pt x="765" y="5034"/>
                </a:lnTo>
                <a:lnTo>
                  <a:pt x="821" y="5108"/>
                </a:lnTo>
                <a:lnTo>
                  <a:pt x="914" y="5183"/>
                </a:lnTo>
                <a:lnTo>
                  <a:pt x="951" y="5201"/>
                </a:lnTo>
                <a:lnTo>
                  <a:pt x="1250" y="5201"/>
                </a:lnTo>
                <a:lnTo>
                  <a:pt x="1306" y="5183"/>
                </a:lnTo>
                <a:lnTo>
                  <a:pt x="1399" y="5108"/>
                </a:lnTo>
                <a:lnTo>
                  <a:pt x="1455" y="5034"/>
                </a:lnTo>
                <a:lnTo>
                  <a:pt x="1473" y="4978"/>
                </a:lnTo>
                <a:lnTo>
                  <a:pt x="1473" y="4922"/>
                </a:lnTo>
                <a:lnTo>
                  <a:pt x="1473" y="4828"/>
                </a:lnTo>
                <a:lnTo>
                  <a:pt x="4456" y="4828"/>
                </a:lnTo>
                <a:lnTo>
                  <a:pt x="4456" y="4922"/>
                </a:lnTo>
                <a:lnTo>
                  <a:pt x="4456" y="4978"/>
                </a:lnTo>
                <a:lnTo>
                  <a:pt x="4474" y="5034"/>
                </a:lnTo>
                <a:lnTo>
                  <a:pt x="4530" y="5108"/>
                </a:lnTo>
                <a:lnTo>
                  <a:pt x="4623" y="5183"/>
                </a:lnTo>
                <a:lnTo>
                  <a:pt x="4679" y="5201"/>
                </a:lnTo>
                <a:lnTo>
                  <a:pt x="4978" y="5201"/>
                </a:lnTo>
                <a:lnTo>
                  <a:pt x="5015" y="5183"/>
                </a:lnTo>
                <a:lnTo>
                  <a:pt x="5108" y="5108"/>
                </a:lnTo>
                <a:lnTo>
                  <a:pt x="5164" y="5034"/>
                </a:lnTo>
                <a:lnTo>
                  <a:pt x="5183" y="4978"/>
                </a:lnTo>
                <a:lnTo>
                  <a:pt x="5201" y="4922"/>
                </a:lnTo>
                <a:lnTo>
                  <a:pt x="5201" y="4549"/>
                </a:lnTo>
                <a:lnTo>
                  <a:pt x="5276" y="4456"/>
                </a:lnTo>
                <a:lnTo>
                  <a:pt x="5350" y="4381"/>
                </a:lnTo>
                <a:lnTo>
                  <a:pt x="5406" y="4269"/>
                </a:lnTo>
                <a:lnTo>
                  <a:pt x="5462" y="4176"/>
                </a:lnTo>
                <a:lnTo>
                  <a:pt x="5500" y="4064"/>
                </a:lnTo>
                <a:lnTo>
                  <a:pt x="5537" y="3952"/>
                </a:lnTo>
                <a:lnTo>
                  <a:pt x="5555" y="3841"/>
                </a:lnTo>
                <a:lnTo>
                  <a:pt x="5555" y="3710"/>
                </a:lnTo>
                <a:lnTo>
                  <a:pt x="5555" y="3337"/>
                </a:lnTo>
                <a:lnTo>
                  <a:pt x="5705" y="3337"/>
                </a:lnTo>
                <a:lnTo>
                  <a:pt x="5761" y="3319"/>
                </a:lnTo>
                <a:lnTo>
                  <a:pt x="5854" y="3263"/>
                </a:lnTo>
                <a:lnTo>
                  <a:pt x="5910" y="3170"/>
                </a:lnTo>
                <a:lnTo>
                  <a:pt x="5928" y="3114"/>
                </a:lnTo>
                <a:lnTo>
                  <a:pt x="5928" y="3058"/>
                </a:lnTo>
                <a:lnTo>
                  <a:pt x="5928" y="2871"/>
                </a:lnTo>
                <a:lnTo>
                  <a:pt x="5928" y="2815"/>
                </a:lnTo>
                <a:lnTo>
                  <a:pt x="5910" y="2778"/>
                </a:lnTo>
                <a:lnTo>
                  <a:pt x="5854" y="2685"/>
                </a:lnTo>
                <a:lnTo>
                  <a:pt x="5761" y="2629"/>
                </a:lnTo>
                <a:lnTo>
                  <a:pt x="5705" y="2610"/>
                </a:lnTo>
                <a:lnTo>
                  <a:pt x="5649" y="2592"/>
                </a:lnTo>
                <a:lnTo>
                  <a:pt x="933" y="2592"/>
                </a:lnTo>
                <a:lnTo>
                  <a:pt x="933" y="933"/>
                </a:lnTo>
                <a:lnTo>
                  <a:pt x="933" y="858"/>
                </a:lnTo>
                <a:lnTo>
                  <a:pt x="951" y="784"/>
                </a:lnTo>
                <a:lnTo>
                  <a:pt x="989" y="728"/>
                </a:lnTo>
                <a:lnTo>
                  <a:pt x="1026" y="672"/>
                </a:lnTo>
                <a:lnTo>
                  <a:pt x="1082" y="616"/>
                </a:lnTo>
                <a:lnTo>
                  <a:pt x="1156" y="579"/>
                </a:lnTo>
                <a:lnTo>
                  <a:pt x="1212" y="560"/>
                </a:lnTo>
                <a:lnTo>
                  <a:pt x="1287" y="560"/>
                </a:lnTo>
                <a:lnTo>
                  <a:pt x="1399" y="579"/>
                </a:lnTo>
                <a:lnTo>
                  <a:pt x="1473" y="597"/>
                </a:lnTo>
                <a:lnTo>
                  <a:pt x="1548" y="653"/>
                </a:lnTo>
                <a:lnTo>
                  <a:pt x="1604" y="728"/>
                </a:lnTo>
                <a:lnTo>
                  <a:pt x="1548" y="840"/>
                </a:lnTo>
                <a:lnTo>
                  <a:pt x="1511" y="970"/>
                </a:lnTo>
                <a:lnTo>
                  <a:pt x="1492" y="1100"/>
                </a:lnTo>
                <a:lnTo>
                  <a:pt x="1492" y="1212"/>
                </a:lnTo>
                <a:lnTo>
                  <a:pt x="1511" y="1343"/>
                </a:lnTo>
                <a:lnTo>
                  <a:pt x="1548" y="1473"/>
                </a:lnTo>
                <a:lnTo>
                  <a:pt x="1604" y="1585"/>
                </a:lnTo>
                <a:lnTo>
                  <a:pt x="1697" y="1697"/>
                </a:lnTo>
                <a:lnTo>
                  <a:pt x="1660" y="1734"/>
                </a:lnTo>
                <a:lnTo>
                  <a:pt x="1660" y="1790"/>
                </a:lnTo>
                <a:lnTo>
                  <a:pt x="1660" y="1846"/>
                </a:lnTo>
                <a:lnTo>
                  <a:pt x="1697" y="1883"/>
                </a:lnTo>
                <a:lnTo>
                  <a:pt x="1827" y="2014"/>
                </a:lnTo>
                <a:lnTo>
                  <a:pt x="1865" y="2051"/>
                </a:lnTo>
                <a:lnTo>
                  <a:pt x="1977" y="2051"/>
                </a:lnTo>
                <a:lnTo>
                  <a:pt x="2014" y="2014"/>
                </a:lnTo>
                <a:lnTo>
                  <a:pt x="3132" y="914"/>
                </a:lnTo>
                <a:lnTo>
                  <a:pt x="3151" y="858"/>
                </a:lnTo>
                <a:lnTo>
                  <a:pt x="3170" y="821"/>
                </a:lnTo>
                <a:lnTo>
                  <a:pt x="3151" y="765"/>
                </a:lnTo>
                <a:lnTo>
                  <a:pt x="3132" y="709"/>
                </a:lnTo>
                <a:lnTo>
                  <a:pt x="3002" y="579"/>
                </a:lnTo>
                <a:lnTo>
                  <a:pt x="2946" y="560"/>
                </a:lnTo>
                <a:lnTo>
                  <a:pt x="2890" y="541"/>
                </a:lnTo>
                <a:lnTo>
                  <a:pt x="2853" y="560"/>
                </a:lnTo>
                <a:lnTo>
                  <a:pt x="2797" y="579"/>
                </a:lnTo>
                <a:lnTo>
                  <a:pt x="2722" y="523"/>
                </a:lnTo>
                <a:lnTo>
                  <a:pt x="2629" y="467"/>
                </a:lnTo>
                <a:lnTo>
                  <a:pt x="2536" y="429"/>
                </a:lnTo>
                <a:lnTo>
                  <a:pt x="2443" y="392"/>
                </a:lnTo>
                <a:lnTo>
                  <a:pt x="2349" y="374"/>
                </a:lnTo>
                <a:lnTo>
                  <a:pt x="2163" y="374"/>
                </a:lnTo>
                <a:lnTo>
                  <a:pt x="2051" y="392"/>
                </a:lnTo>
                <a:lnTo>
                  <a:pt x="1995" y="318"/>
                </a:lnTo>
                <a:lnTo>
                  <a:pt x="1921" y="243"/>
                </a:lnTo>
                <a:lnTo>
                  <a:pt x="1827" y="168"/>
                </a:lnTo>
                <a:lnTo>
                  <a:pt x="1734" y="113"/>
                </a:lnTo>
                <a:lnTo>
                  <a:pt x="1622" y="57"/>
                </a:lnTo>
                <a:lnTo>
                  <a:pt x="1529" y="38"/>
                </a:lnTo>
                <a:lnTo>
                  <a:pt x="141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49" name="Google Shape;549;g2b975a0ff47_0_15897"/>
          <p:cNvSpPr/>
          <p:nvPr/>
        </p:nvSpPr>
        <p:spPr>
          <a:xfrm>
            <a:off x="10408624" y="3361909"/>
            <a:ext cx="211961" cy="106023"/>
          </a:xfrm>
          <a:custGeom>
            <a:avLst/>
            <a:gdLst/>
            <a:ahLst/>
            <a:cxnLst/>
            <a:rect l="l" t="t" r="r" b="b"/>
            <a:pathLst>
              <a:path w="7419" h="3711" extrusionOk="0">
                <a:moveTo>
                  <a:pt x="1100" y="1119"/>
                </a:moveTo>
                <a:lnTo>
                  <a:pt x="1100" y="2592"/>
                </a:lnTo>
                <a:lnTo>
                  <a:pt x="3709" y="2592"/>
                </a:lnTo>
                <a:lnTo>
                  <a:pt x="3709" y="1119"/>
                </a:lnTo>
                <a:close/>
                <a:moveTo>
                  <a:pt x="6300" y="746"/>
                </a:moveTo>
                <a:lnTo>
                  <a:pt x="6300" y="1492"/>
                </a:lnTo>
                <a:lnTo>
                  <a:pt x="6673" y="1492"/>
                </a:lnTo>
                <a:lnTo>
                  <a:pt x="6673" y="2238"/>
                </a:lnTo>
                <a:lnTo>
                  <a:pt x="6300" y="2238"/>
                </a:lnTo>
                <a:lnTo>
                  <a:pt x="6300" y="2964"/>
                </a:lnTo>
                <a:lnTo>
                  <a:pt x="746" y="2964"/>
                </a:lnTo>
                <a:lnTo>
                  <a:pt x="746" y="746"/>
                </a:lnTo>
                <a:close/>
                <a:moveTo>
                  <a:pt x="559" y="1"/>
                </a:moveTo>
                <a:lnTo>
                  <a:pt x="447" y="19"/>
                </a:lnTo>
                <a:lnTo>
                  <a:pt x="336" y="38"/>
                </a:lnTo>
                <a:lnTo>
                  <a:pt x="242" y="94"/>
                </a:lnTo>
                <a:lnTo>
                  <a:pt x="149" y="168"/>
                </a:lnTo>
                <a:lnTo>
                  <a:pt x="93" y="243"/>
                </a:lnTo>
                <a:lnTo>
                  <a:pt x="37" y="336"/>
                </a:lnTo>
                <a:lnTo>
                  <a:pt x="0" y="448"/>
                </a:lnTo>
                <a:lnTo>
                  <a:pt x="0" y="560"/>
                </a:lnTo>
                <a:lnTo>
                  <a:pt x="0" y="3151"/>
                </a:lnTo>
                <a:lnTo>
                  <a:pt x="0" y="3263"/>
                </a:lnTo>
                <a:lnTo>
                  <a:pt x="37" y="3375"/>
                </a:lnTo>
                <a:lnTo>
                  <a:pt x="93" y="3468"/>
                </a:lnTo>
                <a:lnTo>
                  <a:pt x="149" y="3542"/>
                </a:lnTo>
                <a:lnTo>
                  <a:pt x="242" y="3617"/>
                </a:lnTo>
                <a:lnTo>
                  <a:pt x="336" y="3673"/>
                </a:lnTo>
                <a:lnTo>
                  <a:pt x="447" y="3710"/>
                </a:lnTo>
                <a:lnTo>
                  <a:pt x="6599" y="3710"/>
                </a:lnTo>
                <a:lnTo>
                  <a:pt x="6710" y="3673"/>
                </a:lnTo>
                <a:lnTo>
                  <a:pt x="6804" y="3617"/>
                </a:lnTo>
                <a:lnTo>
                  <a:pt x="6878" y="3542"/>
                </a:lnTo>
                <a:lnTo>
                  <a:pt x="6953" y="3468"/>
                </a:lnTo>
                <a:lnTo>
                  <a:pt x="7009" y="3375"/>
                </a:lnTo>
                <a:lnTo>
                  <a:pt x="7046" y="3263"/>
                </a:lnTo>
                <a:lnTo>
                  <a:pt x="7046" y="3151"/>
                </a:lnTo>
                <a:lnTo>
                  <a:pt x="7046" y="2964"/>
                </a:lnTo>
                <a:lnTo>
                  <a:pt x="7195" y="2964"/>
                </a:lnTo>
                <a:lnTo>
                  <a:pt x="7251" y="2946"/>
                </a:lnTo>
                <a:lnTo>
                  <a:pt x="7344" y="2890"/>
                </a:lnTo>
                <a:lnTo>
                  <a:pt x="7400" y="2797"/>
                </a:lnTo>
                <a:lnTo>
                  <a:pt x="7419" y="2741"/>
                </a:lnTo>
                <a:lnTo>
                  <a:pt x="7419" y="2685"/>
                </a:lnTo>
                <a:lnTo>
                  <a:pt x="7419" y="1026"/>
                </a:lnTo>
                <a:lnTo>
                  <a:pt x="7419" y="970"/>
                </a:lnTo>
                <a:lnTo>
                  <a:pt x="7400" y="914"/>
                </a:lnTo>
                <a:lnTo>
                  <a:pt x="7344" y="821"/>
                </a:lnTo>
                <a:lnTo>
                  <a:pt x="7251" y="765"/>
                </a:lnTo>
                <a:lnTo>
                  <a:pt x="7195" y="746"/>
                </a:lnTo>
                <a:lnTo>
                  <a:pt x="7046" y="746"/>
                </a:lnTo>
                <a:lnTo>
                  <a:pt x="7046" y="560"/>
                </a:lnTo>
                <a:lnTo>
                  <a:pt x="7046" y="448"/>
                </a:lnTo>
                <a:lnTo>
                  <a:pt x="7009" y="336"/>
                </a:lnTo>
                <a:lnTo>
                  <a:pt x="6953" y="243"/>
                </a:lnTo>
                <a:lnTo>
                  <a:pt x="6878" y="168"/>
                </a:lnTo>
                <a:lnTo>
                  <a:pt x="6804" y="94"/>
                </a:lnTo>
                <a:lnTo>
                  <a:pt x="6710" y="38"/>
                </a:lnTo>
                <a:lnTo>
                  <a:pt x="6599" y="19"/>
                </a:lnTo>
                <a:lnTo>
                  <a:pt x="648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0" name="Google Shape;550;g2b975a0ff47_0_15897"/>
          <p:cNvSpPr/>
          <p:nvPr/>
        </p:nvSpPr>
        <p:spPr>
          <a:xfrm>
            <a:off x="10429908" y="3383223"/>
            <a:ext cx="169392" cy="63397"/>
          </a:xfrm>
          <a:custGeom>
            <a:avLst/>
            <a:gdLst/>
            <a:ahLst/>
            <a:cxnLst/>
            <a:rect l="l" t="t" r="r" b="b"/>
            <a:pathLst>
              <a:path w="5929" h="2219" fill="none" extrusionOk="0">
                <a:moveTo>
                  <a:pt x="5555" y="0"/>
                </a:moveTo>
                <a:lnTo>
                  <a:pt x="5555" y="746"/>
                </a:lnTo>
                <a:lnTo>
                  <a:pt x="5928" y="746"/>
                </a:lnTo>
                <a:lnTo>
                  <a:pt x="5928" y="1492"/>
                </a:lnTo>
                <a:lnTo>
                  <a:pt x="5555" y="1492"/>
                </a:lnTo>
                <a:lnTo>
                  <a:pt x="5555" y="2218"/>
                </a:lnTo>
                <a:lnTo>
                  <a:pt x="1" y="2218"/>
                </a:lnTo>
                <a:lnTo>
                  <a:pt x="1" y="0"/>
                </a:lnTo>
                <a:lnTo>
                  <a:pt x="5555" y="0"/>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1" name="Google Shape;551;g2b975a0ff47_0_15897"/>
          <p:cNvSpPr/>
          <p:nvPr/>
        </p:nvSpPr>
        <p:spPr>
          <a:xfrm>
            <a:off x="10408624" y="3361909"/>
            <a:ext cx="211961" cy="106023"/>
          </a:xfrm>
          <a:custGeom>
            <a:avLst/>
            <a:gdLst/>
            <a:ahLst/>
            <a:cxnLst/>
            <a:rect l="l" t="t" r="r" b="b"/>
            <a:pathLst>
              <a:path w="7419" h="3711" fill="none" extrusionOk="0">
                <a:moveTo>
                  <a:pt x="6487" y="1"/>
                </a:moveTo>
                <a:lnTo>
                  <a:pt x="559" y="1"/>
                </a:lnTo>
                <a:lnTo>
                  <a:pt x="559" y="1"/>
                </a:lnTo>
                <a:lnTo>
                  <a:pt x="447" y="19"/>
                </a:lnTo>
                <a:lnTo>
                  <a:pt x="336" y="38"/>
                </a:lnTo>
                <a:lnTo>
                  <a:pt x="242" y="94"/>
                </a:lnTo>
                <a:lnTo>
                  <a:pt x="149" y="168"/>
                </a:lnTo>
                <a:lnTo>
                  <a:pt x="93" y="243"/>
                </a:lnTo>
                <a:lnTo>
                  <a:pt x="37" y="336"/>
                </a:lnTo>
                <a:lnTo>
                  <a:pt x="0" y="448"/>
                </a:lnTo>
                <a:lnTo>
                  <a:pt x="0" y="560"/>
                </a:lnTo>
                <a:lnTo>
                  <a:pt x="0" y="3151"/>
                </a:lnTo>
                <a:lnTo>
                  <a:pt x="0" y="3151"/>
                </a:lnTo>
                <a:lnTo>
                  <a:pt x="0" y="3263"/>
                </a:lnTo>
                <a:lnTo>
                  <a:pt x="37" y="3375"/>
                </a:lnTo>
                <a:lnTo>
                  <a:pt x="93" y="3468"/>
                </a:lnTo>
                <a:lnTo>
                  <a:pt x="149" y="3542"/>
                </a:lnTo>
                <a:lnTo>
                  <a:pt x="242" y="3617"/>
                </a:lnTo>
                <a:lnTo>
                  <a:pt x="336" y="3673"/>
                </a:lnTo>
                <a:lnTo>
                  <a:pt x="447" y="3710"/>
                </a:lnTo>
                <a:lnTo>
                  <a:pt x="559" y="3710"/>
                </a:lnTo>
                <a:lnTo>
                  <a:pt x="6487" y="3710"/>
                </a:lnTo>
                <a:lnTo>
                  <a:pt x="6487" y="3710"/>
                </a:lnTo>
                <a:lnTo>
                  <a:pt x="6599" y="3710"/>
                </a:lnTo>
                <a:lnTo>
                  <a:pt x="6710" y="3673"/>
                </a:lnTo>
                <a:lnTo>
                  <a:pt x="6804" y="3617"/>
                </a:lnTo>
                <a:lnTo>
                  <a:pt x="6878" y="3542"/>
                </a:lnTo>
                <a:lnTo>
                  <a:pt x="6953" y="3468"/>
                </a:lnTo>
                <a:lnTo>
                  <a:pt x="7009" y="3375"/>
                </a:lnTo>
                <a:lnTo>
                  <a:pt x="7046" y="3263"/>
                </a:lnTo>
                <a:lnTo>
                  <a:pt x="7046" y="3151"/>
                </a:lnTo>
                <a:lnTo>
                  <a:pt x="7046" y="2964"/>
                </a:lnTo>
                <a:lnTo>
                  <a:pt x="7139" y="2964"/>
                </a:lnTo>
                <a:lnTo>
                  <a:pt x="7139" y="2964"/>
                </a:lnTo>
                <a:lnTo>
                  <a:pt x="7195" y="2964"/>
                </a:lnTo>
                <a:lnTo>
                  <a:pt x="7251" y="2946"/>
                </a:lnTo>
                <a:lnTo>
                  <a:pt x="7344" y="2890"/>
                </a:lnTo>
                <a:lnTo>
                  <a:pt x="7400" y="2797"/>
                </a:lnTo>
                <a:lnTo>
                  <a:pt x="7419" y="2741"/>
                </a:lnTo>
                <a:lnTo>
                  <a:pt x="7419" y="2685"/>
                </a:lnTo>
                <a:lnTo>
                  <a:pt x="7419" y="1026"/>
                </a:lnTo>
                <a:lnTo>
                  <a:pt x="7419" y="1026"/>
                </a:lnTo>
                <a:lnTo>
                  <a:pt x="7419" y="970"/>
                </a:lnTo>
                <a:lnTo>
                  <a:pt x="7400" y="914"/>
                </a:lnTo>
                <a:lnTo>
                  <a:pt x="7344" y="821"/>
                </a:lnTo>
                <a:lnTo>
                  <a:pt x="7251" y="765"/>
                </a:lnTo>
                <a:lnTo>
                  <a:pt x="7195" y="746"/>
                </a:lnTo>
                <a:lnTo>
                  <a:pt x="7139" y="746"/>
                </a:lnTo>
                <a:lnTo>
                  <a:pt x="7046" y="746"/>
                </a:lnTo>
                <a:lnTo>
                  <a:pt x="7046" y="560"/>
                </a:lnTo>
                <a:lnTo>
                  <a:pt x="7046" y="560"/>
                </a:lnTo>
                <a:lnTo>
                  <a:pt x="7046" y="448"/>
                </a:lnTo>
                <a:lnTo>
                  <a:pt x="7009" y="336"/>
                </a:lnTo>
                <a:lnTo>
                  <a:pt x="6953" y="243"/>
                </a:lnTo>
                <a:lnTo>
                  <a:pt x="6878" y="168"/>
                </a:lnTo>
                <a:lnTo>
                  <a:pt x="6804" y="94"/>
                </a:lnTo>
                <a:lnTo>
                  <a:pt x="6710" y="38"/>
                </a:lnTo>
                <a:lnTo>
                  <a:pt x="6599" y="19"/>
                </a:lnTo>
                <a:lnTo>
                  <a:pt x="6487" y="1"/>
                </a:lnTo>
                <a:lnTo>
                  <a:pt x="6487" y="1"/>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2" name="Google Shape;552;g2b975a0ff47_0_15897"/>
          <p:cNvSpPr/>
          <p:nvPr/>
        </p:nvSpPr>
        <p:spPr>
          <a:xfrm>
            <a:off x="10440021" y="3393879"/>
            <a:ext cx="74596" cy="42084"/>
          </a:xfrm>
          <a:custGeom>
            <a:avLst/>
            <a:gdLst/>
            <a:ahLst/>
            <a:cxnLst/>
            <a:rect l="l" t="t" r="r" b="b"/>
            <a:pathLst>
              <a:path w="2611" h="1473" fill="none" extrusionOk="0">
                <a:moveTo>
                  <a:pt x="2610" y="0"/>
                </a:moveTo>
                <a:lnTo>
                  <a:pt x="1" y="0"/>
                </a:lnTo>
                <a:lnTo>
                  <a:pt x="1" y="1473"/>
                </a:lnTo>
                <a:lnTo>
                  <a:pt x="2610" y="1473"/>
                </a:lnTo>
                <a:lnTo>
                  <a:pt x="2610" y="0"/>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3" name="Google Shape;553;g2b975a0ff47_0_15897"/>
          <p:cNvSpPr/>
          <p:nvPr/>
        </p:nvSpPr>
        <p:spPr>
          <a:xfrm>
            <a:off x="10011336" y="3361909"/>
            <a:ext cx="148078" cy="148621"/>
          </a:xfrm>
          <a:custGeom>
            <a:avLst/>
            <a:gdLst/>
            <a:ahLst/>
            <a:cxnLst/>
            <a:rect l="l" t="t" r="r" b="b"/>
            <a:pathLst>
              <a:path w="5183" h="5202" extrusionOk="0">
                <a:moveTo>
                  <a:pt x="4344" y="1492"/>
                </a:moveTo>
                <a:lnTo>
                  <a:pt x="4400" y="1548"/>
                </a:lnTo>
                <a:lnTo>
                  <a:pt x="4437" y="1604"/>
                </a:lnTo>
                <a:lnTo>
                  <a:pt x="4456" y="1678"/>
                </a:lnTo>
                <a:lnTo>
                  <a:pt x="4456" y="3170"/>
                </a:lnTo>
                <a:lnTo>
                  <a:pt x="4437" y="3225"/>
                </a:lnTo>
                <a:lnTo>
                  <a:pt x="4418" y="3263"/>
                </a:lnTo>
                <a:lnTo>
                  <a:pt x="4381" y="3300"/>
                </a:lnTo>
                <a:lnTo>
                  <a:pt x="4344" y="3337"/>
                </a:lnTo>
                <a:lnTo>
                  <a:pt x="3710" y="3617"/>
                </a:lnTo>
                <a:lnTo>
                  <a:pt x="3710" y="1492"/>
                </a:lnTo>
                <a:close/>
                <a:moveTo>
                  <a:pt x="1287" y="1119"/>
                </a:moveTo>
                <a:lnTo>
                  <a:pt x="1361" y="1138"/>
                </a:lnTo>
                <a:lnTo>
                  <a:pt x="1417" y="1175"/>
                </a:lnTo>
                <a:lnTo>
                  <a:pt x="1473" y="1231"/>
                </a:lnTo>
                <a:lnTo>
                  <a:pt x="1473" y="1306"/>
                </a:lnTo>
                <a:lnTo>
                  <a:pt x="1473" y="3896"/>
                </a:lnTo>
                <a:lnTo>
                  <a:pt x="1473" y="3971"/>
                </a:lnTo>
                <a:lnTo>
                  <a:pt x="1417" y="4027"/>
                </a:lnTo>
                <a:lnTo>
                  <a:pt x="1361" y="4064"/>
                </a:lnTo>
                <a:lnTo>
                  <a:pt x="1287" y="4083"/>
                </a:lnTo>
                <a:lnTo>
                  <a:pt x="1212" y="4064"/>
                </a:lnTo>
                <a:lnTo>
                  <a:pt x="1156" y="4027"/>
                </a:lnTo>
                <a:lnTo>
                  <a:pt x="1119" y="3971"/>
                </a:lnTo>
                <a:lnTo>
                  <a:pt x="1101" y="3896"/>
                </a:lnTo>
                <a:lnTo>
                  <a:pt x="1101" y="1306"/>
                </a:lnTo>
                <a:lnTo>
                  <a:pt x="1119" y="1231"/>
                </a:lnTo>
                <a:lnTo>
                  <a:pt x="1156" y="1175"/>
                </a:lnTo>
                <a:lnTo>
                  <a:pt x="1212" y="1138"/>
                </a:lnTo>
                <a:lnTo>
                  <a:pt x="1287" y="1119"/>
                </a:lnTo>
                <a:close/>
                <a:moveTo>
                  <a:pt x="2405" y="1119"/>
                </a:moveTo>
                <a:lnTo>
                  <a:pt x="2480" y="1138"/>
                </a:lnTo>
                <a:lnTo>
                  <a:pt x="2536" y="1175"/>
                </a:lnTo>
                <a:lnTo>
                  <a:pt x="2573" y="1231"/>
                </a:lnTo>
                <a:lnTo>
                  <a:pt x="2592" y="1306"/>
                </a:lnTo>
                <a:lnTo>
                  <a:pt x="2592" y="3896"/>
                </a:lnTo>
                <a:lnTo>
                  <a:pt x="2573" y="3971"/>
                </a:lnTo>
                <a:lnTo>
                  <a:pt x="2536" y="4027"/>
                </a:lnTo>
                <a:lnTo>
                  <a:pt x="2480" y="4064"/>
                </a:lnTo>
                <a:lnTo>
                  <a:pt x="2405" y="4083"/>
                </a:lnTo>
                <a:lnTo>
                  <a:pt x="2331" y="4064"/>
                </a:lnTo>
                <a:lnTo>
                  <a:pt x="2275" y="4027"/>
                </a:lnTo>
                <a:lnTo>
                  <a:pt x="2238" y="3971"/>
                </a:lnTo>
                <a:lnTo>
                  <a:pt x="2219" y="3896"/>
                </a:lnTo>
                <a:lnTo>
                  <a:pt x="2219" y="1306"/>
                </a:lnTo>
                <a:lnTo>
                  <a:pt x="2238" y="1231"/>
                </a:lnTo>
                <a:lnTo>
                  <a:pt x="2275" y="1175"/>
                </a:lnTo>
                <a:lnTo>
                  <a:pt x="2331" y="1138"/>
                </a:lnTo>
                <a:lnTo>
                  <a:pt x="2405" y="1119"/>
                </a:lnTo>
                <a:close/>
                <a:moveTo>
                  <a:pt x="224" y="1"/>
                </a:moveTo>
                <a:lnTo>
                  <a:pt x="169" y="19"/>
                </a:lnTo>
                <a:lnTo>
                  <a:pt x="75" y="75"/>
                </a:lnTo>
                <a:lnTo>
                  <a:pt x="19" y="168"/>
                </a:lnTo>
                <a:lnTo>
                  <a:pt x="1" y="224"/>
                </a:lnTo>
                <a:lnTo>
                  <a:pt x="1" y="280"/>
                </a:lnTo>
                <a:lnTo>
                  <a:pt x="1" y="4922"/>
                </a:lnTo>
                <a:lnTo>
                  <a:pt x="1" y="4978"/>
                </a:lnTo>
                <a:lnTo>
                  <a:pt x="19" y="5034"/>
                </a:lnTo>
                <a:lnTo>
                  <a:pt x="75" y="5108"/>
                </a:lnTo>
                <a:lnTo>
                  <a:pt x="169" y="5183"/>
                </a:lnTo>
                <a:lnTo>
                  <a:pt x="224" y="5201"/>
                </a:lnTo>
                <a:lnTo>
                  <a:pt x="3486" y="5201"/>
                </a:lnTo>
                <a:lnTo>
                  <a:pt x="3542" y="5183"/>
                </a:lnTo>
                <a:lnTo>
                  <a:pt x="3617" y="5108"/>
                </a:lnTo>
                <a:lnTo>
                  <a:pt x="3691" y="5034"/>
                </a:lnTo>
                <a:lnTo>
                  <a:pt x="3710" y="4978"/>
                </a:lnTo>
                <a:lnTo>
                  <a:pt x="3710" y="4922"/>
                </a:lnTo>
                <a:lnTo>
                  <a:pt x="3710" y="4437"/>
                </a:lnTo>
                <a:lnTo>
                  <a:pt x="4642" y="4008"/>
                </a:lnTo>
                <a:lnTo>
                  <a:pt x="4754" y="3952"/>
                </a:lnTo>
                <a:lnTo>
                  <a:pt x="4866" y="3878"/>
                </a:lnTo>
                <a:lnTo>
                  <a:pt x="4959" y="3785"/>
                </a:lnTo>
                <a:lnTo>
                  <a:pt x="5034" y="3673"/>
                </a:lnTo>
                <a:lnTo>
                  <a:pt x="5108" y="3561"/>
                </a:lnTo>
                <a:lnTo>
                  <a:pt x="5145" y="3430"/>
                </a:lnTo>
                <a:lnTo>
                  <a:pt x="5183" y="3300"/>
                </a:lnTo>
                <a:lnTo>
                  <a:pt x="5183" y="3170"/>
                </a:lnTo>
                <a:lnTo>
                  <a:pt x="5183" y="1678"/>
                </a:lnTo>
                <a:lnTo>
                  <a:pt x="5164" y="1492"/>
                </a:lnTo>
                <a:lnTo>
                  <a:pt x="5127" y="1306"/>
                </a:lnTo>
                <a:lnTo>
                  <a:pt x="5034" y="1156"/>
                </a:lnTo>
                <a:lnTo>
                  <a:pt x="4922" y="1007"/>
                </a:lnTo>
                <a:lnTo>
                  <a:pt x="4791" y="895"/>
                </a:lnTo>
                <a:lnTo>
                  <a:pt x="4623" y="821"/>
                </a:lnTo>
                <a:lnTo>
                  <a:pt x="4456" y="765"/>
                </a:lnTo>
                <a:lnTo>
                  <a:pt x="4269" y="746"/>
                </a:lnTo>
                <a:lnTo>
                  <a:pt x="3710" y="746"/>
                </a:lnTo>
                <a:lnTo>
                  <a:pt x="3710" y="280"/>
                </a:lnTo>
                <a:lnTo>
                  <a:pt x="3710" y="224"/>
                </a:lnTo>
                <a:lnTo>
                  <a:pt x="3691" y="168"/>
                </a:lnTo>
                <a:lnTo>
                  <a:pt x="3617" y="75"/>
                </a:lnTo>
                <a:lnTo>
                  <a:pt x="3542" y="19"/>
                </a:lnTo>
                <a:lnTo>
                  <a:pt x="3486"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4" name="Google Shape;554;g2b975a0ff47_0_15897"/>
          <p:cNvSpPr/>
          <p:nvPr/>
        </p:nvSpPr>
        <p:spPr>
          <a:xfrm>
            <a:off x="9602365" y="3361909"/>
            <a:ext cx="148593" cy="169906"/>
          </a:xfrm>
          <a:custGeom>
            <a:avLst/>
            <a:gdLst/>
            <a:ahLst/>
            <a:cxnLst/>
            <a:rect l="l" t="t" r="r" b="b"/>
            <a:pathLst>
              <a:path w="5201" h="5947" extrusionOk="0">
                <a:moveTo>
                  <a:pt x="2517" y="1"/>
                </a:moveTo>
                <a:lnTo>
                  <a:pt x="2461" y="38"/>
                </a:lnTo>
                <a:lnTo>
                  <a:pt x="2386" y="57"/>
                </a:lnTo>
                <a:lnTo>
                  <a:pt x="2330" y="113"/>
                </a:lnTo>
                <a:lnTo>
                  <a:pt x="2293" y="168"/>
                </a:lnTo>
                <a:lnTo>
                  <a:pt x="2256" y="224"/>
                </a:lnTo>
                <a:lnTo>
                  <a:pt x="2237" y="299"/>
                </a:lnTo>
                <a:lnTo>
                  <a:pt x="2237" y="374"/>
                </a:lnTo>
                <a:lnTo>
                  <a:pt x="2237" y="616"/>
                </a:lnTo>
                <a:lnTo>
                  <a:pt x="2069" y="653"/>
                </a:lnTo>
                <a:lnTo>
                  <a:pt x="1920" y="709"/>
                </a:lnTo>
                <a:lnTo>
                  <a:pt x="1771" y="765"/>
                </a:lnTo>
                <a:lnTo>
                  <a:pt x="1641" y="840"/>
                </a:lnTo>
                <a:lnTo>
                  <a:pt x="1510" y="933"/>
                </a:lnTo>
                <a:lnTo>
                  <a:pt x="1380" y="1026"/>
                </a:lnTo>
                <a:lnTo>
                  <a:pt x="1268" y="1138"/>
                </a:lnTo>
                <a:lnTo>
                  <a:pt x="1175" y="1250"/>
                </a:lnTo>
                <a:lnTo>
                  <a:pt x="1081" y="1361"/>
                </a:lnTo>
                <a:lnTo>
                  <a:pt x="988" y="1492"/>
                </a:lnTo>
                <a:lnTo>
                  <a:pt x="914" y="1641"/>
                </a:lnTo>
                <a:lnTo>
                  <a:pt x="858" y="1772"/>
                </a:lnTo>
                <a:lnTo>
                  <a:pt x="802" y="1921"/>
                </a:lnTo>
                <a:lnTo>
                  <a:pt x="765" y="2088"/>
                </a:lnTo>
                <a:lnTo>
                  <a:pt x="746" y="2256"/>
                </a:lnTo>
                <a:lnTo>
                  <a:pt x="746" y="2405"/>
                </a:lnTo>
                <a:lnTo>
                  <a:pt x="727" y="2815"/>
                </a:lnTo>
                <a:lnTo>
                  <a:pt x="671" y="3170"/>
                </a:lnTo>
                <a:lnTo>
                  <a:pt x="597" y="3430"/>
                </a:lnTo>
                <a:lnTo>
                  <a:pt x="504" y="3673"/>
                </a:lnTo>
                <a:lnTo>
                  <a:pt x="410" y="3841"/>
                </a:lnTo>
                <a:lnTo>
                  <a:pt x="299" y="3990"/>
                </a:lnTo>
                <a:lnTo>
                  <a:pt x="94" y="4195"/>
                </a:lnTo>
                <a:lnTo>
                  <a:pt x="56" y="4269"/>
                </a:lnTo>
                <a:lnTo>
                  <a:pt x="19" y="4325"/>
                </a:lnTo>
                <a:lnTo>
                  <a:pt x="0" y="4381"/>
                </a:lnTo>
                <a:lnTo>
                  <a:pt x="0" y="4456"/>
                </a:lnTo>
                <a:lnTo>
                  <a:pt x="0" y="4530"/>
                </a:lnTo>
                <a:lnTo>
                  <a:pt x="19" y="4586"/>
                </a:lnTo>
                <a:lnTo>
                  <a:pt x="56" y="4661"/>
                </a:lnTo>
                <a:lnTo>
                  <a:pt x="112" y="4717"/>
                </a:lnTo>
                <a:lnTo>
                  <a:pt x="149" y="4754"/>
                </a:lnTo>
                <a:lnTo>
                  <a:pt x="224" y="4791"/>
                </a:lnTo>
                <a:lnTo>
                  <a:pt x="299" y="4810"/>
                </a:lnTo>
                <a:lnTo>
                  <a:pt x="373" y="4828"/>
                </a:lnTo>
                <a:lnTo>
                  <a:pt x="4828" y="4828"/>
                </a:lnTo>
                <a:lnTo>
                  <a:pt x="4903" y="4810"/>
                </a:lnTo>
                <a:lnTo>
                  <a:pt x="4977" y="4791"/>
                </a:lnTo>
                <a:lnTo>
                  <a:pt x="5052" y="4754"/>
                </a:lnTo>
                <a:lnTo>
                  <a:pt x="5089" y="4717"/>
                </a:lnTo>
                <a:lnTo>
                  <a:pt x="5145" y="4661"/>
                </a:lnTo>
                <a:lnTo>
                  <a:pt x="5182" y="4586"/>
                </a:lnTo>
                <a:lnTo>
                  <a:pt x="5201" y="4530"/>
                </a:lnTo>
                <a:lnTo>
                  <a:pt x="5201" y="4456"/>
                </a:lnTo>
                <a:lnTo>
                  <a:pt x="5201" y="4381"/>
                </a:lnTo>
                <a:lnTo>
                  <a:pt x="5182" y="4325"/>
                </a:lnTo>
                <a:lnTo>
                  <a:pt x="5145" y="4269"/>
                </a:lnTo>
                <a:lnTo>
                  <a:pt x="5108" y="4195"/>
                </a:lnTo>
                <a:lnTo>
                  <a:pt x="4903" y="3990"/>
                </a:lnTo>
                <a:lnTo>
                  <a:pt x="4791" y="3841"/>
                </a:lnTo>
                <a:lnTo>
                  <a:pt x="4698" y="3673"/>
                </a:lnTo>
                <a:lnTo>
                  <a:pt x="4604" y="3430"/>
                </a:lnTo>
                <a:lnTo>
                  <a:pt x="4530" y="3170"/>
                </a:lnTo>
                <a:lnTo>
                  <a:pt x="4474" y="2815"/>
                </a:lnTo>
                <a:lnTo>
                  <a:pt x="4455" y="2405"/>
                </a:lnTo>
                <a:lnTo>
                  <a:pt x="4455" y="2256"/>
                </a:lnTo>
                <a:lnTo>
                  <a:pt x="4437" y="2088"/>
                </a:lnTo>
                <a:lnTo>
                  <a:pt x="4399" y="1921"/>
                </a:lnTo>
                <a:lnTo>
                  <a:pt x="4343" y="1772"/>
                </a:lnTo>
                <a:lnTo>
                  <a:pt x="4288" y="1641"/>
                </a:lnTo>
                <a:lnTo>
                  <a:pt x="4213" y="1492"/>
                </a:lnTo>
                <a:lnTo>
                  <a:pt x="4120" y="1361"/>
                </a:lnTo>
                <a:lnTo>
                  <a:pt x="4027" y="1250"/>
                </a:lnTo>
                <a:lnTo>
                  <a:pt x="3933" y="1138"/>
                </a:lnTo>
                <a:lnTo>
                  <a:pt x="3822" y="1026"/>
                </a:lnTo>
                <a:lnTo>
                  <a:pt x="3691" y="933"/>
                </a:lnTo>
                <a:lnTo>
                  <a:pt x="3561" y="840"/>
                </a:lnTo>
                <a:lnTo>
                  <a:pt x="3430" y="765"/>
                </a:lnTo>
                <a:lnTo>
                  <a:pt x="3281" y="709"/>
                </a:lnTo>
                <a:lnTo>
                  <a:pt x="3132" y="653"/>
                </a:lnTo>
                <a:lnTo>
                  <a:pt x="2964" y="616"/>
                </a:lnTo>
                <a:lnTo>
                  <a:pt x="2964" y="374"/>
                </a:lnTo>
                <a:lnTo>
                  <a:pt x="2964" y="299"/>
                </a:lnTo>
                <a:lnTo>
                  <a:pt x="2945" y="224"/>
                </a:lnTo>
                <a:lnTo>
                  <a:pt x="2908" y="168"/>
                </a:lnTo>
                <a:lnTo>
                  <a:pt x="2871" y="113"/>
                </a:lnTo>
                <a:lnTo>
                  <a:pt x="2815" y="57"/>
                </a:lnTo>
                <a:lnTo>
                  <a:pt x="2740" y="38"/>
                </a:lnTo>
                <a:lnTo>
                  <a:pt x="2684" y="1"/>
                </a:lnTo>
                <a:close/>
                <a:moveTo>
                  <a:pt x="1864" y="5201"/>
                </a:moveTo>
                <a:lnTo>
                  <a:pt x="1864" y="5350"/>
                </a:lnTo>
                <a:lnTo>
                  <a:pt x="1920" y="5481"/>
                </a:lnTo>
                <a:lnTo>
                  <a:pt x="1976" y="5611"/>
                </a:lnTo>
                <a:lnTo>
                  <a:pt x="2069" y="5723"/>
                </a:lnTo>
                <a:lnTo>
                  <a:pt x="2181" y="5816"/>
                </a:lnTo>
                <a:lnTo>
                  <a:pt x="2312" y="5891"/>
                </a:lnTo>
                <a:lnTo>
                  <a:pt x="2442" y="5928"/>
                </a:lnTo>
                <a:lnTo>
                  <a:pt x="2591" y="5947"/>
                </a:lnTo>
                <a:lnTo>
                  <a:pt x="2759" y="5928"/>
                </a:lnTo>
                <a:lnTo>
                  <a:pt x="2890" y="5891"/>
                </a:lnTo>
                <a:lnTo>
                  <a:pt x="3020" y="5816"/>
                </a:lnTo>
                <a:lnTo>
                  <a:pt x="3132" y="5723"/>
                </a:lnTo>
                <a:lnTo>
                  <a:pt x="3225" y="5611"/>
                </a:lnTo>
                <a:lnTo>
                  <a:pt x="3281" y="5481"/>
                </a:lnTo>
                <a:lnTo>
                  <a:pt x="3337" y="5350"/>
                </a:lnTo>
                <a:lnTo>
                  <a:pt x="3337" y="520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5" name="Google Shape;555;g2b975a0ff47_0_15897"/>
          <p:cNvSpPr/>
          <p:nvPr/>
        </p:nvSpPr>
        <p:spPr>
          <a:xfrm>
            <a:off x="9552943" y="5106513"/>
            <a:ext cx="211989" cy="127308"/>
          </a:xfrm>
          <a:custGeom>
            <a:avLst/>
            <a:gdLst/>
            <a:ahLst/>
            <a:cxnLst/>
            <a:rect l="l" t="t" r="r" b="b"/>
            <a:pathLst>
              <a:path w="7420" h="4456" extrusionOk="0">
                <a:moveTo>
                  <a:pt x="2163" y="2349"/>
                </a:moveTo>
                <a:lnTo>
                  <a:pt x="2237" y="2443"/>
                </a:lnTo>
                <a:lnTo>
                  <a:pt x="2312" y="2554"/>
                </a:lnTo>
                <a:lnTo>
                  <a:pt x="2349" y="2666"/>
                </a:lnTo>
                <a:lnTo>
                  <a:pt x="2386" y="2778"/>
                </a:lnTo>
                <a:lnTo>
                  <a:pt x="1883" y="2778"/>
                </a:lnTo>
                <a:lnTo>
                  <a:pt x="2163" y="2349"/>
                </a:lnTo>
                <a:close/>
                <a:moveTo>
                  <a:pt x="4232" y="1399"/>
                </a:moveTo>
                <a:lnTo>
                  <a:pt x="3374" y="2778"/>
                </a:lnTo>
                <a:lnTo>
                  <a:pt x="2964" y="2778"/>
                </a:lnTo>
                <a:lnTo>
                  <a:pt x="2927" y="2648"/>
                </a:lnTo>
                <a:lnTo>
                  <a:pt x="2890" y="2517"/>
                </a:lnTo>
                <a:lnTo>
                  <a:pt x="2852" y="2387"/>
                </a:lnTo>
                <a:lnTo>
                  <a:pt x="2796" y="2275"/>
                </a:lnTo>
                <a:lnTo>
                  <a:pt x="2722" y="2163"/>
                </a:lnTo>
                <a:lnTo>
                  <a:pt x="2647" y="2051"/>
                </a:lnTo>
                <a:lnTo>
                  <a:pt x="2554" y="1958"/>
                </a:lnTo>
                <a:lnTo>
                  <a:pt x="2461" y="1865"/>
                </a:lnTo>
                <a:lnTo>
                  <a:pt x="2759" y="1399"/>
                </a:lnTo>
                <a:close/>
                <a:moveTo>
                  <a:pt x="1473" y="2051"/>
                </a:moveTo>
                <a:lnTo>
                  <a:pt x="1678" y="2070"/>
                </a:lnTo>
                <a:lnTo>
                  <a:pt x="1156" y="2909"/>
                </a:lnTo>
                <a:lnTo>
                  <a:pt x="1119" y="2983"/>
                </a:lnTo>
                <a:lnTo>
                  <a:pt x="1119" y="3058"/>
                </a:lnTo>
                <a:lnTo>
                  <a:pt x="1119" y="3132"/>
                </a:lnTo>
                <a:lnTo>
                  <a:pt x="1137" y="3207"/>
                </a:lnTo>
                <a:lnTo>
                  <a:pt x="1193" y="3263"/>
                </a:lnTo>
                <a:lnTo>
                  <a:pt x="1249" y="3300"/>
                </a:lnTo>
                <a:lnTo>
                  <a:pt x="1305" y="3337"/>
                </a:lnTo>
                <a:lnTo>
                  <a:pt x="2330" y="3337"/>
                </a:lnTo>
                <a:lnTo>
                  <a:pt x="2274" y="3468"/>
                </a:lnTo>
                <a:lnTo>
                  <a:pt x="2200" y="3561"/>
                </a:lnTo>
                <a:lnTo>
                  <a:pt x="2107" y="3654"/>
                </a:lnTo>
                <a:lnTo>
                  <a:pt x="1995" y="3747"/>
                </a:lnTo>
                <a:lnTo>
                  <a:pt x="1883" y="3803"/>
                </a:lnTo>
                <a:lnTo>
                  <a:pt x="1753" y="3859"/>
                </a:lnTo>
                <a:lnTo>
                  <a:pt x="1622" y="3896"/>
                </a:lnTo>
                <a:lnTo>
                  <a:pt x="1473" y="3896"/>
                </a:lnTo>
                <a:lnTo>
                  <a:pt x="1287" y="3878"/>
                </a:lnTo>
                <a:lnTo>
                  <a:pt x="1119" y="3822"/>
                </a:lnTo>
                <a:lnTo>
                  <a:pt x="970" y="3747"/>
                </a:lnTo>
                <a:lnTo>
                  <a:pt x="821" y="3636"/>
                </a:lnTo>
                <a:lnTo>
                  <a:pt x="709" y="3486"/>
                </a:lnTo>
                <a:lnTo>
                  <a:pt x="634" y="3337"/>
                </a:lnTo>
                <a:lnTo>
                  <a:pt x="578" y="3151"/>
                </a:lnTo>
                <a:lnTo>
                  <a:pt x="560" y="2964"/>
                </a:lnTo>
                <a:lnTo>
                  <a:pt x="578" y="2778"/>
                </a:lnTo>
                <a:lnTo>
                  <a:pt x="634" y="2610"/>
                </a:lnTo>
                <a:lnTo>
                  <a:pt x="709" y="2461"/>
                </a:lnTo>
                <a:lnTo>
                  <a:pt x="821" y="2312"/>
                </a:lnTo>
                <a:lnTo>
                  <a:pt x="970" y="2200"/>
                </a:lnTo>
                <a:lnTo>
                  <a:pt x="1119" y="2107"/>
                </a:lnTo>
                <a:lnTo>
                  <a:pt x="1287" y="2070"/>
                </a:lnTo>
                <a:lnTo>
                  <a:pt x="1473" y="2051"/>
                </a:lnTo>
                <a:close/>
                <a:moveTo>
                  <a:pt x="5928" y="2051"/>
                </a:moveTo>
                <a:lnTo>
                  <a:pt x="6114" y="2070"/>
                </a:lnTo>
                <a:lnTo>
                  <a:pt x="6301" y="2107"/>
                </a:lnTo>
                <a:lnTo>
                  <a:pt x="6450" y="2200"/>
                </a:lnTo>
                <a:lnTo>
                  <a:pt x="6599" y="2312"/>
                </a:lnTo>
                <a:lnTo>
                  <a:pt x="6711" y="2461"/>
                </a:lnTo>
                <a:lnTo>
                  <a:pt x="6785" y="2610"/>
                </a:lnTo>
                <a:lnTo>
                  <a:pt x="6841" y="2778"/>
                </a:lnTo>
                <a:lnTo>
                  <a:pt x="6860" y="2964"/>
                </a:lnTo>
                <a:lnTo>
                  <a:pt x="6841" y="3170"/>
                </a:lnTo>
                <a:lnTo>
                  <a:pt x="6785" y="3337"/>
                </a:lnTo>
                <a:lnTo>
                  <a:pt x="6692" y="3505"/>
                </a:lnTo>
                <a:lnTo>
                  <a:pt x="6580" y="3636"/>
                </a:lnTo>
                <a:lnTo>
                  <a:pt x="6431" y="3747"/>
                </a:lnTo>
                <a:lnTo>
                  <a:pt x="6263" y="3841"/>
                </a:lnTo>
                <a:lnTo>
                  <a:pt x="6077" y="3896"/>
                </a:lnTo>
                <a:lnTo>
                  <a:pt x="5891" y="3896"/>
                </a:lnTo>
                <a:lnTo>
                  <a:pt x="5704" y="3878"/>
                </a:lnTo>
                <a:lnTo>
                  <a:pt x="5555" y="3822"/>
                </a:lnTo>
                <a:lnTo>
                  <a:pt x="5406" y="3729"/>
                </a:lnTo>
                <a:lnTo>
                  <a:pt x="5275" y="3617"/>
                </a:lnTo>
                <a:lnTo>
                  <a:pt x="5164" y="3486"/>
                </a:lnTo>
                <a:lnTo>
                  <a:pt x="5089" y="3337"/>
                </a:lnTo>
                <a:lnTo>
                  <a:pt x="5033" y="3188"/>
                </a:lnTo>
                <a:lnTo>
                  <a:pt x="5015" y="3002"/>
                </a:lnTo>
                <a:lnTo>
                  <a:pt x="5015" y="2834"/>
                </a:lnTo>
                <a:lnTo>
                  <a:pt x="5070" y="2666"/>
                </a:lnTo>
                <a:lnTo>
                  <a:pt x="5126" y="2498"/>
                </a:lnTo>
                <a:lnTo>
                  <a:pt x="5238" y="2368"/>
                </a:lnTo>
                <a:lnTo>
                  <a:pt x="5741" y="3188"/>
                </a:lnTo>
                <a:lnTo>
                  <a:pt x="5797" y="3244"/>
                </a:lnTo>
                <a:lnTo>
                  <a:pt x="5872" y="3281"/>
                </a:lnTo>
                <a:lnTo>
                  <a:pt x="5928" y="3281"/>
                </a:lnTo>
                <a:lnTo>
                  <a:pt x="6002" y="3263"/>
                </a:lnTo>
                <a:lnTo>
                  <a:pt x="6170" y="3151"/>
                </a:lnTo>
                <a:lnTo>
                  <a:pt x="6207" y="3114"/>
                </a:lnTo>
                <a:lnTo>
                  <a:pt x="6245" y="3039"/>
                </a:lnTo>
                <a:lnTo>
                  <a:pt x="6245" y="2964"/>
                </a:lnTo>
                <a:lnTo>
                  <a:pt x="6226" y="2909"/>
                </a:lnTo>
                <a:lnTo>
                  <a:pt x="5704" y="2070"/>
                </a:lnTo>
                <a:lnTo>
                  <a:pt x="5816" y="2051"/>
                </a:lnTo>
                <a:close/>
                <a:moveTo>
                  <a:pt x="3523" y="1"/>
                </a:moveTo>
                <a:lnTo>
                  <a:pt x="3449" y="19"/>
                </a:lnTo>
                <a:lnTo>
                  <a:pt x="3393" y="57"/>
                </a:lnTo>
                <a:lnTo>
                  <a:pt x="3356" y="113"/>
                </a:lnTo>
                <a:lnTo>
                  <a:pt x="3337" y="187"/>
                </a:lnTo>
                <a:lnTo>
                  <a:pt x="3337" y="374"/>
                </a:lnTo>
                <a:lnTo>
                  <a:pt x="3356" y="448"/>
                </a:lnTo>
                <a:lnTo>
                  <a:pt x="3393" y="504"/>
                </a:lnTo>
                <a:lnTo>
                  <a:pt x="3449" y="541"/>
                </a:lnTo>
                <a:lnTo>
                  <a:pt x="3523" y="560"/>
                </a:lnTo>
                <a:lnTo>
                  <a:pt x="4120" y="560"/>
                </a:lnTo>
                <a:lnTo>
                  <a:pt x="4288" y="840"/>
                </a:lnTo>
                <a:lnTo>
                  <a:pt x="2964" y="840"/>
                </a:lnTo>
                <a:lnTo>
                  <a:pt x="2964" y="653"/>
                </a:lnTo>
                <a:lnTo>
                  <a:pt x="2946" y="579"/>
                </a:lnTo>
                <a:lnTo>
                  <a:pt x="2908" y="523"/>
                </a:lnTo>
                <a:lnTo>
                  <a:pt x="2852" y="485"/>
                </a:lnTo>
                <a:lnTo>
                  <a:pt x="2778" y="467"/>
                </a:lnTo>
                <a:lnTo>
                  <a:pt x="1715" y="467"/>
                </a:lnTo>
                <a:lnTo>
                  <a:pt x="1659" y="485"/>
                </a:lnTo>
                <a:lnTo>
                  <a:pt x="1566" y="541"/>
                </a:lnTo>
                <a:lnTo>
                  <a:pt x="1510" y="634"/>
                </a:lnTo>
                <a:lnTo>
                  <a:pt x="1492" y="690"/>
                </a:lnTo>
                <a:lnTo>
                  <a:pt x="1492" y="746"/>
                </a:lnTo>
                <a:lnTo>
                  <a:pt x="1510" y="858"/>
                </a:lnTo>
                <a:lnTo>
                  <a:pt x="1566" y="933"/>
                </a:lnTo>
                <a:lnTo>
                  <a:pt x="1659" y="1007"/>
                </a:lnTo>
                <a:lnTo>
                  <a:pt x="1753" y="1026"/>
                </a:lnTo>
                <a:lnTo>
                  <a:pt x="2330" y="1026"/>
                </a:lnTo>
                <a:lnTo>
                  <a:pt x="1976" y="1566"/>
                </a:lnTo>
                <a:lnTo>
                  <a:pt x="1734" y="1511"/>
                </a:lnTo>
                <a:lnTo>
                  <a:pt x="1622" y="1492"/>
                </a:lnTo>
                <a:lnTo>
                  <a:pt x="1342" y="1492"/>
                </a:lnTo>
                <a:lnTo>
                  <a:pt x="1193" y="1511"/>
                </a:lnTo>
                <a:lnTo>
                  <a:pt x="1044" y="1548"/>
                </a:lnTo>
                <a:lnTo>
                  <a:pt x="914" y="1604"/>
                </a:lnTo>
                <a:lnTo>
                  <a:pt x="783" y="1660"/>
                </a:lnTo>
                <a:lnTo>
                  <a:pt x="653" y="1734"/>
                </a:lnTo>
                <a:lnTo>
                  <a:pt x="541" y="1827"/>
                </a:lnTo>
                <a:lnTo>
                  <a:pt x="429" y="1921"/>
                </a:lnTo>
                <a:lnTo>
                  <a:pt x="336" y="2014"/>
                </a:lnTo>
                <a:lnTo>
                  <a:pt x="261" y="2144"/>
                </a:lnTo>
                <a:lnTo>
                  <a:pt x="187" y="2256"/>
                </a:lnTo>
                <a:lnTo>
                  <a:pt x="112" y="2387"/>
                </a:lnTo>
                <a:lnTo>
                  <a:pt x="75" y="2517"/>
                </a:lnTo>
                <a:lnTo>
                  <a:pt x="38" y="2666"/>
                </a:lnTo>
                <a:lnTo>
                  <a:pt x="0" y="2815"/>
                </a:lnTo>
                <a:lnTo>
                  <a:pt x="0" y="2964"/>
                </a:lnTo>
                <a:lnTo>
                  <a:pt x="0" y="3114"/>
                </a:lnTo>
                <a:lnTo>
                  <a:pt x="19" y="3263"/>
                </a:lnTo>
                <a:lnTo>
                  <a:pt x="56" y="3412"/>
                </a:lnTo>
                <a:lnTo>
                  <a:pt x="112" y="3542"/>
                </a:lnTo>
                <a:lnTo>
                  <a:pt x="168" y="3673"/>
                </a:lnTo>
                <a:lnTo>
                  <a:pt x="243" y="3803"/>
                </a:lnTo>
                <a:lnTo>
                  <a:pt x="336" y="3915"/>
                </a:lnTo>
                <a:lnTo>
                  <a:pt x="429" y="4027"/>
                </a:lnTo>
                <a:lnTo>
                  <a:pt x="541" y="4120"/>
                </a:lnTo>
                <a:lnTo>
                  <a:pt x="653" y="4195"/>
                </a:lnTo>
                <a:lnTo>
                  <a:pt x="765" y="4269"/>
                </a:lnTo>
                <a:lnTo>
                  <a:pt x="895" y="4344"/>
                </a:lnTo>
                <a:lnTo>
                  <a:pt x="1044" y="4381"/>
                </a:lnTo>
                <a:lnTo>
                  <a:pt x="1175" y="4418"/>
                </a:lnTo>
                <a:lnTo>
                  <a:pt x="1324" y="4456"/>
                </a:lnTo>
                <a:lnTo>
                  <a:pt x="1473" y="4456"/>
                </a:lnTo>
                <a:lnTo>
                  <a:pt x="1734" y="4437"/>
                </a:lnTo>
                <a:lnTo>
                  <a:pt x="1976" y="4381"/>
                </a:lnTo>
                <a:lnTo>
                  <a:pt x="2200" y="4269"/>
                </a:lnTo>
                <a:lnTo>
                  <a:pt x="2405" y="4139"/>
                </a:lnTo>
                <a:lnTo>
                  <a:pt x="2573" y="3971"/>
                </a:lnTo>
                <a:lnTo>
                  <a:pt x="2722" y="3785"/>
                </a:lnTo>
                <a:lnTo>
                  <a:pt x="2834" y="3580"/>
                </a:lnTo>
                <a:lnTo>
                  <a:pt x="2927" y="3337"/>
                </a:lnTo>
                <a:lnTo>
                  <a:pt x="3598" y="3337"/>
                </a:lnTo>
                <a:lnTo>
                  <a:pt x="3654" y="3300"/>
                </a:lnTo>
                <a:lnTo>
                  <a:pt x="3710" y="3263"/>
                </a:lnTo>
                <a:lnTo>
                  <a:pt x="3766" y="3207"/>
                </a:lnTo>
                <a:lnTo>
                  <a:pt x="4754" y="1604"/>
                </a:lnTo>
                <a:lnTo>
                  <a:pt x="4940" y="1883"/>
                </a:lnTo>
                <a:lnTo>
                  <a:pt x="4828" y="1995"/>
                </a:lnTo>
                <a:lnTo>
                  <a:pt x="4735" y="2107"/>
                </a:lnTo>
                <a:lnTo>
                  <a:pt x="4642" y="2238"/>
                </a:lnTo>
                <a:lnTo>
                  <a:pt x="4586" y="2368"/>
                </a:lnTo>
                <a:lnTo>
                  <a:pt x="4530" y="2517"/>
                </a:lnTo>
                <a:lnTo>
                  <a:pt x="4493" y="2666"/>
                </a:lnTo>
                <a:lnTo>
                  <a:pt x="4455" y="2815"/>
                </a:lnTo>
                <a:lnTo>
                  <a:pt x="4455" y="2983"/>
                </a:lnTo>
                <a:lnTo>
                  <a:pt x="4455" y="3114"/>
                </a:lnTo>
                <a:lnTo>
                  <a:pt x="4493" y="3263"/>
                </a:lnTo>
                <a:lnTo>
                  <a:pt x="4530" y="3412"/>
                </a:lnTo>
                <a:lnTo>
                  <a:pt x="4567" y="3542"/>
                </a:lnTo>
                <a:lnTo>
                  <a:pt x="4642" y="3673"/>
                </a:lnTo>
                <a:lnTo>
                  <a:pt x="4716" y="3785"/>
                </a:lnTo>
                <a:lnTo>
                  <a:pt x="4791" y="3915"/>
                </a:lnTo>
                <a:lnTo>
                  <a:pt x="4884" y="4008"/>
                </a:lnTo>
                <a:lnTo>
                  <a:pt x="4996" y="4102"/>
                </a:lnTo>
                <a:lnTo>
                  <a:pt x="5108" y="4195"/>
                </a:lnTo>
                <a:lnTo>
                  <a:pt x="5220" y="4269"/>
                </a:lnTo>
                <a:lnTo>
                  <a:pt x="5350" y="4325"/>
                </a:lnTo>
                <a:lnTo>
                  <a:pt x="5499" y="4381"/>
                </a:lnTo>
                <a:lnTo>
                  <a:pt x="5630" y="4418"/>
                </a:lnTo>
                <a:lnTo>
                  <a:pt x="5779" y="4456"/>
                </a:lnTo>
                <a:lnTo>
                  <a:pt x="6077" y="4456"/>
                </a:lnTo>
                <a:lnTo>
                  <a:pt x="6226" y="4437"/>
                </a:lnTo>
                <a:lnTo>
                  <a:pt x="6357" y="4400"/>
                </a:lnTo>
                <a:lnTo>
                  <a:pt x="6506" y="4344"/>
                </a:lnTo>
                <a:lnTo>
                  <a:pt x="6636" y="4288"/>
                </a:lnTo>
                <a:lnTo>
                  <a:pt x="6748" y="4213"/>
                </a:lnTo>
                <a:lnTo>
                  <a:pt x="6879" y="4120"/>
                </a:lnTo>
                <a:lnTo>
                  <a:pt x="6972" y="4027"/>
                </a:lnTo>
                <a:lnTo>
                  <a:pt x="7065" y="3934"/>
                </a:lnTo>
                <a:lnTo>
                  <a:pt x="7158" y="3822"/>
                </a:lnTo>
                <a:lnTo>
                  <a:pt x="7233" y="3691"/>
                </a:lnTo>
                <a:lnTo>
                  <a:pt x="7307" y="3561"/>
                </a:lnTo>
                <a:lnTo>
                  <a:pt x="7345" y="3430"/>
                </a:lnTo>
                <a:lnTo>
                  <a:pt x="7382" y="3300"/>
                </a:lnTo>
                <a:lnTo>
                  <a:pt x="7419" y="3151"/>
                </a:lnTo>
                <a:lnTo>
                  <a:pt x="7419" y="3002"/>
                </a:lnTo>
                <a:lnTo>
                  <a:pt x="7419" y="2834"/>
                </a:lnTo>
                <a:lnTo>
                  <a:pt x="7400" y="2685"/>
                </a:lnTo>
                <a:lnTo>
                  <a:pt x="7363" y="2554"/>
                </a:lnTo>
                <a:lnTo>
                  <a:pt x="7307" y="2405"/>
                </a:lnTo>
                <a:lnTo>
                  <a:pt x="7251" y="2275"/>
                </a:lnTo>
                <a:lnTo>
                  <a:pt x="7177" y="2163"/>
                </a:lnTo>
                <a:lnTo>
                  <a:pt x="7084" y="2032"/>
                </a:lnTo>
                <a:lnTo>
                  <a:pt x="6990" y="1939"/>
                </a:lnTo>
                <a:lnTo>
                  <a:pt x="6897" y="1827"/>
                </a:lnTo>
                <a:lnTo>
                  <a:pt x="6785" y="1753"/>
                </a:lnTo>
                <a:lnTo>
                  <a:pt x="6655" y="1678"/>
                </a:lnTo>
                <a:lnTo>
                  <a:pt x="6524" y="1604"/>
                </a:lnTo>
                <a:lnTo>
                  <a:pt x="6394" y="1548"/>
                </a:lnTo>
                <a:lnTo>
                  <a:pt x="6245" y="1511"/>
                </a:lnTo>
                <a:lnTo>
                  <a:pt x="6096" y="1492"/>
                </a:lnTo>
                <a:lnTo>
                  <a:pt x="5797" y="1492"/>
                </a:lnTo>
                <a:lnTo>
                  <a:pt x="5667" y="1511"/>
                </a:lnTo>
                <a:lnTo>
                  <a:pt x="5536" y="1548"/>
                </a:lnTo>
                <a:lnTo>
                  <a:pt x="5406" y="1585"/>
                </a:lnTo>
                <a:lnTo>
                  <a:pt x="4511" y="131"/>
                </a:lnTo>
                <a:lnTo>
                  <a:pt x="4455" y="75"/>
                </a:lnTo>
                <a:lnTo>
                  <a:pt x="4399" y="38"/>
                </a:lnTo>
                <a:lnTo>
                  <a:pt x="4343" y="19"/>
                </a:lnTo>
                <a:lnTo>
                  <a:pt x="42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6" name="Google Shape;556;g2b975a0ff47_0_15897"/>
          <p:cNvSpPr/>
          <p:nvPr/>
        </p:nvSpPr>
        <p:spPr>
          <a:xfrm>
            <a:off x="10450908" y="4593549"/>
            <a:ext cx="148593" cy="169906"/>
          </a:xfrm>
          <a:custGeom>
            <a:avLst/>
            <a:gdLst/>
            <a:ahLst/>
            <a:cxnLst/>
            <a:rect l="l" t="t" r="r" b="b"/>
            <a:pathLst>
              <a:path w="5201" h="5947" extrusionOk="0">
                <a:moveTo>
                  <a:pt x="1119" y="1"/>
                </a:moveTo>
                <a:lnTo>
                  <a:pt x="1100" y="150"/>
                </a:lnTo>
                <a:lnTo>
                  <a:pt x="1063" y="262"/>
                </a:lnTo>
                <a:lnTo>
                  <a:pt x="1007" y="355"/>
                </a:lnTo>
                <a:lnTo>
                  <a:pt x="932" y="411"/>
                </a:lnTo>
                <a:lnTo>
                  <a:pt x="858" y="467"/>
                </a:lnTo>
                <a:lnTo>
                  <a:pt x="802" y="541"/>
                </a:lnTo>
                <a:lnTo>
                  <a:pt x="764" y="634"/>
                </a:lnTo>
                <a:lnTo>
                  <a:pt x="746" y="746"/>
                </a:lnTo>
                <a:lnTo>
                  <a:pt x="746" y="821"/>
                </a:lnTo>
                <a:lnTo>
                  <a:pt x="764" y="895"/>
                </a:lnTo>
                <a:lnTo>
                  <a:pt x="802" y="951"/>
                </a:lnTo>
                <a:lnTo>
                  <a:pt x="858" y="1007"/>
                </a:lnTo>
                <a:lnTo>
                  <a:pt x="914" y="1045"/>
                </a:lnTo>
                <a:lnTo>
                  <a:pt x="970" y="1082"/>
                </a:lnTo>
                <a:lnTo>
                  <a:pt x="1044" y="1100"/>
                </a:lnTo>
                <a:lnTo>
                  <a:pt x="1119" y="1119"/>
                </a:lnTo>
                <a:lnTo>
                  <a:pt x="1193" y="1100"/>
                </a:lnTo>
                <a:lnTo>
                  <a:pt x="1268" y="1082"/>
                </a:lnTo>
                <a:lnTo>
                  <a:pt x="1324" y="1045"/>
                </a:lnTo>
                <a:lnTo>
                  <a:pt x="1380" y="1007"/>
                </a:lnTo>
                <a:lnTo>
                  <a:pt x="1417" y="933"/>
                </a:lnTo>
                <a:lnTo>
                  <a:pt x="1454" y="858"/>
                </a:lnTo>
                <a:lnTo>
                  <a:pt x="1473" y="765"/>
                </a:lnTo>
                <a:lnTo>
                  <a:pt x="1491" y="653"/>
                </a:lnTo>
                <a:lnTo>
                  <a:pt x="1473" y="541"/>
                </a:lnTo>
                <a:lnTo>
                  <a:pt x="1454" y="411"/>
                </a:lnTo>
                <a:lnTo>
                  <a:pt x="1398" y="318"/>
                </a:lnTo>
                <a:lnTo>
                  <a:pt x="1361" y="206"/>
                </a:lnTo>
                <a:lnTo>
                  <a:pt x="1286" y="131"/>
                </a:lnTo>
                <a:lnTo>
                  <a:pt x="1230" y="57"/>
                </a:lnTo>
                <a:lnTo>
                  <a:pt x="1175" y="19"/>
                </a:lnTo>
                <a:lnTo>
                  <a:pt x="1119" y="1"/>
                </a:lnTo>
                <a:close/>
                <a:moveTo>
                  <a:pt x="2610" y="1"/>
                </a:moveTo>
                <a:lnTo>
                  <a:pt x="2591" y="150"/>
                </a:lnTo>
                <a:lnTo>
                  <a:pt x="2535" y="262"/>
                </a:lnTo>
                <a:lnTo>
                  <a:pt x="2479" y="355"/>
                </a:lnTo>
                <a:lnTo>
                  <a:pt x="2423" y="411"/>
                </a:lnTo>
                <a:lnTo>
                  <a:pt x="2349" y="467"/>
                </a:lnTo>
                <a:lnTo>
                  <a:pt x="2293" y="541"/>
                </a:lnTo>
                <a:lnTo>
                  <a:pt x="2237" y="634"/>
                </a:lnTo>
                <a:lnTo>
                  <a:pt x="2237" y="746"/>
                </a:lnTo>
                <a:lnTo>
                  <a:pt x="2237" y="821"/>
                </a:lnTo>
                <a:lnTo>
                  <a:pt x="2256" y="895"/>
                </a:lnTo>
                <a:lnTo>
                  <a:pt x="2293" y="951"/>
                </a:lnTo>
                <a:lnTo>
                  <a:pt x="2330" y="1007"/>
                </a:lnTo>
                <a:lnTo>
                  <a:pt x="2386" y="1045"/>
                </a:lnTo>
                <a:lnTo>
                  <a:pt x="2461" y="1082"/>
                </a:lnTo>
                <a:lnTo>
                  <a:pt x="2517" y="1100"/>
                </a:lnTo>
                <a:lnTo>
                  <a:pt x="2610" y="1119"/>
                </a:lnTo>
                <a:lnTo>
                  <a:pt x="2684" y="1100"/>
                </a:lnTo>
                <a:lnTo>
                  <a:pt x="2740" y="1082"/>
                </a:lnTo>
                <a:lnTo>
                  <a:pt x="2815" y="1045"/>
                </a:lnTo>
                <a:lnTo>
                  <a:pt x="2871" y="1007"/>
                </a:lnTo>
                <a:lnTo>
                  <a:pt x="2908" y="933"/>
                </a:lnTo>
                <a:lnTo>
                  <a:pt x="2945" y="858"/>
                </a:lnTo>
                <a:lnTo>
                  <a:pt x="2964" y="765"/>
                </a:lnTo>
                <a:lnTo>
                  <a:pt x="2964" y="653"/>
                </a:lnTo>
                <a:lnTo>
                  <a:pt x="2964" y="541"/>
                </a:lnTo>
                <a:lnTo>
                  <a:pt x="2927" y="411"/>
                </a:lnTo>
                <a:lnTo>
                  <a:pt x="2889" y="318"/>
                </a:lnTo>
                <a:lnTo>
                  <a:pt x="2834" y="206"/>
                </a:lnTo>
                <a:lnTo>
                  <a:pt x="2778" y="131"/>
                </a:lnTo>
                <a:lnTo>
                  <a:pt x="2722" y="57"/>
                </a:lnTo>
                <a:lnTo>
                  <a:pt x="2666" y="19"/>
                </a:lnTo>
                <a:lnTo>
                  <a:pt x="2610" y="1"/>
                </a:lnTo>
                <a:close/>
                <a:moveTo>
                  <a:pt x="4082" y="1"/>
                </a:moveTo>
                <a:lnTo>
                  <a:pt x="4064" y="150"/>
                </a:lnTo>
                <a:lnTo>
                  <a:pt x="4026" y="262"/>
                </a:lnTo>
                <a:lnTo>
                  <a:pt x="3971" y="355"/>
                </a:lnTo>
                <a:lnTo>
                  <a:pt x="3896" y="411"/>
                </a:lnTo>
                <a:lnTo>
                  <a:pt x="3840" y="467"/>
                </a:lnTo>
                <a:lnTo>
                  <a:pt x="3766" y="541"/>
                </a:lnTo>
                <a:lnTo>
                  <a:pt x="3728" y="634"/>
                </a:lnTo>
                <a:lnTo>
                  <a:pt x="3710" y="746"/>
                </a:lnTo>
                <a:lnTo>
                  <a:pt x="3728" y="821"/>
                </a:lnTo>
                <a:lnTo>
                  <a:pt x="3747" y="895"/>
                </a:lnTo>
                <a:lnTo>
                  <a:pt x="3784" y="951"/>
                </a:lnTo>
                <a:lnTo>
                  <a:pt x="3821" y="1007"/>
                </a:lnTo>
                <a:lnTo>
                  <a:pt x="3877" y="1045"/>
                </a:lnTo>
                <a:lnTo>
                  <a:pt x="3933" y="1082"/>
                </a:lnTo>
                <a:lnTo>
                  <a:pt x="4008" y="1100"/>
                </a:lnTo>
                <a:lnTo>
                  <a:pt x="4082" y="1119"/>
                </a:lnTo>
                <a:lnTo>
                  <a:pt x="4157" y="1100"/>
                </a:lnTo>
                <a:lnTo>
                  <a:pt x="4231" y="1082"/>
                </a:lnTo>
                <a:lnTo>
                  <a:pt x="4287" y="1045"/>
                </a:lnTo>
                <a:lnTo>
                  <a:pt x="4343" y="1007"/>
                </a:lnTo>
                <a:lnTo>
                  <a:pt x="4399" y="933"/>
                </a:lnTo>
                <a:lnTo>
                  <a:pt x="4437" y="858"/>
                </a:lnTo>
                <a:lnTo>
                  <a:pt x="4455" y="765"/>
                </a:lnTo>
                <a:lnTo>
                  <a:pt x="4455" y="653"/>
                </a:lnTo>
                <a:lnTo>
                  <a:pt x="4455" y="541"/>
                </a:lnTo>
                <a:lnTo>
                  <a:pt x="4418" y="411"/>
                </a:lnTo>
                <a:lnTo>
                  <a:pt x="4381" y="318"/>
                </a:lnTo>
                <a:lnTo>
                  <a:pt x="4325" y="206"/>
                </a:lnTo>
                <a:lnTo>
                  <a:pt x="4269" y="131"/>
                </a:lnTo>
                <a:lnTo>
                  <a:pt x="4194" y="57"/>
                </a:lnTo>
                <a:lnTo>
                  <a:pt x="4138" y="19"/>
                </a:lnTo>
                <a:lnTo>
                  <a:pt x="4082" y="1"/>
                </a:lnTo>
                <a:close/>
                <a:moveTo>
                  <a:pt x="746" y="1306"/>
                </a:moveTo>
                <a:lnTo>
                  <a:pt x="746" y="2964"/>
                </a:lnTo>
                <a:lnTo>
                  <a:pt x="559" y="2964"/>
                </a:lnTo>
                <a:lnTo>
                  <a:pt x="448" y="2983"/>
                </a:lnTo>
                <a:lnTo>
                  <a:pt x="336" y="3020"/>
                </a:lnTo>
                <a:lnTo>
                  <a:pt x="243" y="3058"/>
                </a:lnTo>
                <a:lnTo>
                  <a:pt x="168" y="3132"/>
                </a:lnTo>
                <a:lnTo>
                  <a:pt x="93" y="3225"/>
                </a:lnTo>
                <a:lnTo>
                  <a:pt x="56" y="3319"/>
                </a:lnTo>
                <a:lnTo>
                  <a:pt x="19" y="3412"/>
                </a:lnTo>
                <a:lnTo>
                  <a:pt x="0" y="3524"/>
                </a:lnTo>
                <a:lnTo>
                  <a:pt x="0" y="4456"/>
                </a:lnTo>
                <a:lnTo>
                  <a:pt x="112" y="4437"/>
                </a:lnTo>
                <a:lnTo>
                  <a:pt x="205" y="4400"/>
                </a:lnTo>
                <a:lnTo>
                  <a:pt x="280" y="4344"/>
                </a:lnTo>
                <a:lnTo>
                  <a:pt x="373" y="4269"/>
                </a:lnTo>
                <a:lnTo>
                  <a:pt x="466" y="4195"/>
                </a:lnTo>
                <a:lnTo>
                  <a:pt x="559" y="4139"/>
                </a:lnTo>
                <a:lnTo>
                  <a:pt x="709" y="4102"/>
                </a:lnTo>
                <a:lnTo>
                  <a:pt x="876" y="4083"/>
                </a:lnTo>
                <a:lnTo>
                  <a:pt x="1044" y="4102"/>
                </a:lnTo>
                <a:lnTo>
                  <a:pt x="1175" y="4139"/>
                </a:lnTo>
                <a:lnTo>
                  <a:pt x="1286" y="4195"/>
                </a:lnTo>
                <a:lnTo>
                  <a:pt x="1380" y="4269"/>
                </a:lnTo>
                <a:lnTo>
                  <a:pt x="1454" y="4344"/>
                </a:lnTo>
                <a:lnTo>
                  <a:pt x="1529" y="4400"/>
                </a:lnTo>
                <a:lnTo>
                  <a:pt x="1622" y="4437"/>
                </a:lnTo>
                <a:lnTo>
                  <a:pt x="1734" y="4456"/>
                </a:lnTo>
                <a:lnTo>
                  <a:pt x="1846" y="4437"/>
                </a:lnTo>
                <a:lnTo>
                  <a:pt x="1939" y="4400"/>
                </a:lnTo>
                <a:lnTo>
                  <a:pt x="2107" y="4269"/>
                </a:lnTo>
                <a:lnTo>
                  <a:pt x="2200" y="4195"/>
                </a:lnTo>
                <a:lnTo>
                  <a:pt x="2293" y="4139"/>
                </a:lnTo>
                <a:lnTo>
                  <a:pt x="2442" y="4102"/>
                </a:lnTo>
                <a:lnTo>
                  <a:pt x="2610" y="4083"/>
                </a:lnTo>
                <a:lnTo>
                  <a:pt x="2778" y="4102"/>
                </a:lnTo>
                <a:lnTo>
                  <a:pt x="2908" y="4139"/>
                </a:lnTo>
                <a:lnTo>
                  <a:pt x="3020" y="4195"/>
                </a:lnTo>
                <a:lnTo>
                  <a:pt x="3094" y="4269"/>
                </a:lnTo>
                <a:lnTo>
                  <a:pt x="3262" y="4400"/>
                </a:lnTo>
                <a:lnTo>
                  <a:pt x="3355" y="4437"/>
                </a:lnTo>
                <a:lnTo>
                  <a:pt x="3467" y="4456"/>
                </a:lnTo>
                <a:lnTo>
                  <a:pt x="3579" y="4437"/>
                </a:lnTo>
                <a:lnTo>
                  <a:pt x="3672" y="4400"/>
                </a:lnTo>
                <a:lnTo>
                  <a:pt x="3840" y="4269"/>
                </a:lnTo>
                <a:lnTo>
                  <a:pt x="3933" y="4195"/>
                </a:lnTo>
                <a:lnTo>
                  <a:pt x="4026" y="4139"/>
                </a:lnTo>
                <a:lnTo>
                  <a:pt x="4176" y="4102"/>
                </a:lnTo>
                <a:lnTo>
                  <a:pt x="4343" y="4083"/>
                </a:lnTo>
                <a:lnTo>
                  <a:pt x="4511" y="4102"/>
                </a:lnTo>
                <a:lnTo>
                  <a:pt x="4642" y="4139"/>
                </a:lnTo>
                <a:lnTo>
                  <a:pt x="4753" y="4195"/>
                </a:lnTo>
                <a:lnTo>
                  <a:pt x="4828" y="4269"/>
                </a:lnTo>
                <a:lnTo>
                  <a:pt x="4921" y="4344"/>
                </a:lnTo>
                <a:lnTo>
                  <a:pt x="4996" y="4400"/>
                </a:lnTo>
                <a:lnTo>
                  <a:pt x="5089" y="4437"/>
                </a:lnTo>
                <a:lnTo>
                  <a:pt x="5201" y="4456"/>
                </a:lnTo>
                <a:lnTo>
                  <a:pt x="5201" y="3524"/>
                </a:lnTo>
                <a:lnTo>
                  <a:pt x="5182" y="3412"/>
                </a:lnTo>
                <a:lnTo>
                  <a:pt x="5163" y="3319"/>
                </a:lnTo>
                <a:lnTo>
                  <a:pt x="5108" y="3225"/>
                </a:lnTo>
                <a:lnTo>
                  <a:pt x="5033" y="3132"/>
                </a:lnTo>
                <a:lnTo>
                  <a:pt x="4958" y="3058"/>
                </a:lnTo>
                <a:lnTo>
                  <a:pt x="4865" y="3020"/>
                </a:lnTo>
                <a:lnTo>
                  <a:pt x="4753" y="2983"/>
                </a:lnTo>
                <a:lnTo>
                  <a:pt x="4642" y="2964"/>
                </a:lnTo>
                <a:lnTo>
                  <a:pt x="4455" y="2964"/>
                </a:lnTo>
                <a:lnTo>
                  <a:pt x="4455" y="1306"/>
                </a:lnTo>
                <a:lnTo>
                  <a:pt x="3710" y="1306"/>
                </a:lnTo>
                <a:lnTo>
                  <a:pt x="3710" y="2964"/>
                </a:lnTo>
                <a:lnTo>
                  <a:pt x="2983" y="2964"/>
                </a:lnTo>
                <a:lnTo>
                  <a:pt x="2983" y="1306"/>
                </a:lnTo>
                <a:lnTo>
                  <a:pt x="2237" y="1306"/>
                </a:lnTo>
                <a:lnTo>
                  <a:pt x="2237" y="2964"/>
                </a:lnTo>
                <a:lnTo>
                  <a:pt x="1491" y="2964"/>
                </a:lnTo>
                <a:lnTo>
                  <a:pt x="1491" y="1306"/>
                </a:lnTo>
                <a:close/>
                <a:moveTo>
                  <a:pt x="876" y="4456"/>
                </a:moveTo>
                <a:lnTo>
                  <a:pt x="764" y="4474"/>
                </a:lnTo>
                <a:lnTo>
                  <a:pt x="671" y="4512"/>
                </a:lnTo>
                <a:lnTo>
                  <a:pt x="578" y="4568"/>
                </a:lnTo>
                <a:lnTo>
                  <a:pt x="504" y="4642"/>
                </a:lnTo>
                <a:lnTo>
                  <a:pt x="410" y="4717"/>
                </a:lnTo>
                <a:lnTo>
                  <a:pt x="298" y="4773"/>
                </a:lnTo>
                <a:lnTo>
                  <a:pt x="168" y="4810"/>
                </a:lnTo>
                <a:lnTo>
                  <a:pt x="0" y="4828"/>
                </a:lnTo>
                <a:lnTo>
                  <a:pt x="0" y="5947"/>
                </a:lnTo>
                <a:lnTo>
                  <a:pt x="5201" y="5947"/>
                </a:lnTo>
                <a:lnTo>
                  <a:pt x="5201" y="4828"/>
                </a:lnTo>
                <a:lnTo>
                  <a:pt x="5033" y="4810"/>
                </a:lnTo>
                <a:lnTo>
                  <a:pt x="4903" y="4773"/>
                </a:lnTo>
                <a:lnTo>
                  <a:pt x="4791" y="4717"/>
                </a:lnTo>
                <a:lnTo>
                  <a:pt x="4697" y="4642"/>
                </a:lnTo>
                <a:lnTo>
                  <a:pt x="4530" y="4512"/>
                </a:lnTo>
                <a:lnTo>
                  <a:pt x="4437" y="4474"/>
                </a:lnTo>
                <a:lnTo>
                  <a:pt x="4343" y="4456"/>
                </a:lnTo>
                <a:lnTo>
                  <a:pt x="4231" y="4474"/>
                </a:lnTo>
                <a:lnTo>
                  <a:pt x="4138" y="4512"/>
                </a:lnTo>
                <a:lnTo>
                  <a:pt x="4045" y="4568"/>
                </a:lnTo>
                <a:lnTo>
                  <a:pt x="3971" y="4642"/>
                </a:lnTo>
                <a:lnTo>
                  <a:pt x="3877" y="4717"/>
                </a:lnTo>
                <a:lnTo>
                  <a:pt x="3766" y="4773"/>
                </a:lnTo>
                <a:lnTo>
                  <a:pt x="3635" y="4810"/>
                </a:lnTo>
                <a:lnTo>
                  <a:pt x="3467" y="4828"/>
                </a:lnTo>
                <a:lnTo>
                  <a:pt x="3300" y="4810"/>
                </a:lnTo>
                <a:lnTo>
                  <a:pt x="3169" y="4773"/>
                </a:lnTo>
                <a:lnTo>
                  <a:pt x="3057" y="4717"/>
                </a:lnTo>
                <a:lnTo>
                  <a:pt x="2964" y="4642"/>
                </a:lnTo>
                <a:lnTo>
                  <a:pt x="2889" y="4568"/>
                </a:lnTo>
                <a:lnTo>
                  <a:pt x="2796" y="4512"/>
                </a:lnTo>
                <a:lnTo>
                  <a:pt x="2722" y="4474"/>
                </a:lnTo>
                <a:lnTo>
                  <a:pt x="2610" y="4456"/>
                </a:lnTo>
                <a:lnTo>
                  <a:pt x="2498" y="4474"/>
                </a:lnTo>
                <a:lnTo>
                  <a:pt x="2405" y="4512"/>
                </a:lnTo>
                <a:lnTo>
                  <a:pt x="2237" y="4642"/>
                </a:lnTo>
                <a:lnTo>
                  <a:pt x="2144" y="4717"/>
                </a:lnTo>
                <a:lnTo>
                  <a:pt x="2032" y="4773"/>
                </a:lnTo>
                <a:lnTo>
                  <a:pt x="1902" y="4810"/>
                </a:lnTo>
                <a:lnTo>
                  <a:pt x="1734" y="4828"/>
                </a:lnTo>
                <a:lnTo>
                  <a:pt x="1566" y="4810"/>
                </a:lnTo>
                <a:lnTo>
                  <a:pt x="1436" y="4773"/>
                </a:lnTo>
                <a:lnTo>
                  <a:pt x="1324" y="4717"/>
                </a:lnTo>
                <a:lnTo>
                  <a:pt x="1230" y="4642"/>
                </a:lnTo>
                <a:lnTo>
                  <a:pt x="1156" y="4568"/>
                </a:lnTo>
                <a:lnTo>
                  <a:pt x="1081" y="4512"/>
                </a:lnTo>
                <a:lnTo>
                  <a:pt x="988" y="4474"/>
                </a:lnTo>
                <a:lnTo>
                  <a:pt x="876" y="445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7" name="Google Shape;557;g2b975a0ff47_0_15897"/>
          <p:cNvSpPr/>
          <p:nvPr/>
        </p:nvSpPr>
        <p:spPr>
          <a:xfrm>
            <a:off x="10935417" y="4586133"/>
            <a:ext cx="126794" cy="169906"/>
          </a:xfrm>
          <a:custGeom>
            <a:avLst/>
            <a:gdLst/>
            <a:ahLst/>
            <a:cxnLst/>
            <a:rect l="l" t="t" r="r" b="b"/>
            <a:pathLst>
              <a:path w="4438" h="5947" extrusionOk="0">
                <a:moveTo>
                  <a:pt x="1101" y="1"/>
                </a:moveTo>
                <a:lnTo>
                  <a:pt x="1007" y="19"/>
                </a:lnTo>
                <a:lnTo>
                  <a:pt x="914" y="38"/>
                </a:lnTo>
                <a:lnTo>
                  <a:pt x="821" y="94"/>
                </a:lnTo>
                <a:lnTo>
                  <a:pt x="746" y="150"/>
                </a:lnTo>
                <a:lnTo>
                  <a:pt x="672" y="224"/>
                </a:lnTo>
                <a:lnTo>
                  <a:pt x="635" y="318"/>
                </a:lnTo>
                <a:lnTo>
                  <a:pt x="597" y="411"/>
                </a:lnTo>
                <a:lnTo>
                  <a:pt x="597" y="504"/>
                </a:lnTo>
                <a:lnTo>
                  <a:pt x="597" y="616"/>
                </a:lnTo>
                <a:lnTo>
                  <a:pt x="635" y="709"/>
                </a:lnTo>
                <a:lnTo>
                  <a:pt x="672" y="802"/>
                </a:lnTo>
                <a:lnTo>
                  <a:pt x="746" y="877"/>
                </a:lnTo>
                <a:lnTo>
                  <a:pt x="821" y="933"/>
                </a:lnTo>
                <a:lnTo>
                  <a:pt x="914" y="989"/>
                </a:lnTo>
                <a:lnTo>
                  <a:pt x="1007" y="1007"/>
                </a:lnTo>
                <a:lnTo>
                  <a:pt x="1101" y="1026"/>
                </a:lnTo>
                <a:lnTo>
                  <a:pt x="1212" y="1007"/>
                </a:lnTo>
                <a:lnTo>
                  <a:pt x="1306" y="989"/>
                </a:lnTo>
                <a:lnTo>
                  <a:pt x="1380" y="933"/>
                </a:lnTo>
                <a:lnTo>
                  <a:pt x="1473" y="877"/>
                </a:lnTo>
                <a:lnTo>
                  <a:pt x="1529" y="802"/>
                </a:lnTo>
                <a:lnTo>
                  <a:pt x="1567" y="709"/>
                </a:lnTo>
                <a:lnTo>
                  <a:pt x="1604" y="616"/>
                </a:lnTo>
                <a:lnTo>
                  <a:pt x="1622" y="504"/>
                </a:lnTo>
                <a:lnTo>
                  <a:pt x="1604" y="411"/>
                </a:lnTo>
                <a:lnTo>
                  <a:pt x="1567" y="318"/>
                </a:lnTo>
                <a:lnTo>
                  <a:pt x="1529" y="224"/>
                </a:lnTo>
                <a:lnTo>
                  <a:pt x="1473" y="150"/>
                </a:lnTo>
                <a:lnTo>
                  <a:pt x="1380" y="94"/>
                </a:lnTo>
                <a:lnTo>
                  <a:pt x="1306" y="38"/>
                </a:lnTo>
                <a:lnTo>
                  <a:pt x="1212" y="19"/>
                </a:lnTo>
                <a:lnTo>
                  <a:pt x="1101" y="1"/>
                </a:lnTo>
                <a:close/>
                <a:moveTo>
                  <a:pt x="858" y="1119"/>
                </a:moveTo>
                <a:lnTo>
                  <a:pt x="802" y="1138"/>
                </a:lnTo>
                <a:lnTo>
                  <a:pt x="746" y="1175"/>
                </a:lnTo>
                <a:lnTo>
                  <a:pt x="709" y="1231"/>
                </a:lnTo>
                <a:lnTo>
                  <a:pt x="1" y="2126"/>
                </a:lnTo>
                <a:lnTo>
                  <a:pt x="1" y="3244"/>
                </a:lnTo>
                <a:lnTo>
                  <a:pt x="1" y="3300"/>
                </a:lnTo>
                <a:lnTo>
                  <a:pt x="19" y="3356"/>
                </a:lnTo>
                <a:lnTo>
                  <a:pt x="75" y="3449"/>
                </a:lnTo>
                <a:lnTo>
                  <a:pt x="169" y="3505"/>
                </a:lnTo>
                <a:lnTo>
                  <a:pt x="225" y="3524"/>
                </a:lnTo>
                <a:lnTo>
                  <a:pt x="280" y="3524"/>
                </a:lnTo>
                <a:lnTo>
                  <a:pt x="374" y="3505"/>
                </a:lnTo>
                <a:lnTo>
                  <a:pt x="467" y="3449"/>
                </a:lnTo>
                <a:lnTo>
                  <a:pt x="523" y="3356"/>
                </a:lnTo>
                <a:lnTo>
                  <a:pt x="541" y="3244"/>
                </a:lnTo>
                <a:lnTo>
                  <a:pt x="541" y="2331"/>
                </a:lnTo>
                <a:lnTo>
                  <a:pt x="728" y="2088"/>
                </a:lnTo>
                <a:lnTo>
                  <a:pt x="728" y="3710"/>
                </a:lnTo>
                <a:lnTo>
                  <a:pt x="113" y="5444"/>
                </a:lnTo>
                <a:lnTo>
                  <a:pt x="94" y="5518"/>
                </a:lnTo>
                <a:lnTo>
                  <a:pt x="94" y="5593"/>
                </a:lnTo>
                <a:lnTo>
                  <a:pt x="94" y="5667"/>
                </a:lnTo>
                <a:lnTo>
                  <a:pt x="113" y="5723"/>
                </a:lnTo>
                <a:lnTo>
                  <a:pt x="150" y="5779"/>
                </a:lnTo>
                <a:lnTo>
                  <a:pt x="206" y="5835"/>
                </a:lnTo>
                <a:lnTo>
                  <a:pt x="262" y="5891"/>
                </a:lnTo>
                <a:lnTo>
                  <a:pt x="336" y="5910"/>
                </a:lnTo>
                <a:lnTo>
                  <a:pt x="411" y="5928"/>
                </a:lnTo>
                <a:lnTo>
                  <a:pt x="467" y="5947"/>
                </a:lnTo>
                <a:lnTo>
                  <a:pt x="541" y="5928"/>
                </a:lnTo>
                <a:lnTo>
                  <a:pt x="616" y="5910"/>
                </a:lnTo>
                <a:lnTo>
                  <a:pt x="672" y="5872"/>
                </a:lnTo>
                <a:lnTo>
                  <a:pt x="728" y="5816"/>
                </a:lnTo>
                <a:lnTo>
                  <a:pt x="765" y="5760"/>
                </a:lnTo>
                <a:lnTo>
                  <a:pt x="802" y="5705"/>
                </a:lnTo>
                <a:lnTo>
                  <a:pt x="1567" y="3598"/>
                </a:lnTo>
                <a:lnTo>
                  <a:pt x="1567" y="2349"/>
                </a:lnTo>
                <a:lnTo>
                  <a:pt x="1212" y="1883"/>
                </a:lnTo>
                <a:lnTo>
                  <a:pt x="1194" y="1846"/>
                </a:lnTo>
                <a:lnTo>
                  <a:pt x="1212" y="1827"/>
                </a:lnTo>
                <a:lnTo>
                  <a:pt x="1250" y="1809"/>
                </a:lnTo>
                <a:lnTo>
                  <a:pt x="1287" y="1827"/>
                </a:lnTo>
                <a:lnTo>
                  <a:pt x="2461" y="3337"/>
                </a:lnTo>
                <a:lnTo>
                  <a:pt x="2499" y="3375"/>
                </a:lnTo>
                <a:lnTo>
                  <a:pt x="2554" y="3412"/>
                </a:lnTo>
                <a:lnTo>
                  <a:pt x="2610" y="3430"/>
                </a:lnTo>
                <a:lnTo>
                  <a:pt x="2760" y="3430"/>
                </a:lnTo>
                <a:lnTo>
                  <a:pt x="2853" y="3375"/>
                </a:lnTo>
                <a:lnTo>
                  <a:pt x="2890" y="3337"/>
                </a:lnTo>
                <a:lnTo>
                  <a:pt x="2927" y="3281"/>
                </a:lnTo>
                <a:lnTo>
                  <a:pt x="2965" y="3188"/>
                </a:lnTo>
                <a:lnTo>
                  <a:pt x="2946" y="3076"/>
                </a:lnTo>
                <a:lnTo>
                  <a:pt x="2927" y="3039"/>
                </a:lnTo>
                <a:lnTo>
                  <a:pt x="2909" y="2983"/>
                </a:lnTo>
                <a:lnTo>
                  <a:pt x="1511" y="1212"/>
                </a:lnTo>
                <a:lnTo>
                  <a:pt x="1455" y="1175"/>
                </a:lnTo>
                <a:lnTo>
                  <a:pt x="1417" y="1138"/>
                </a:lnTo>
                <a:lnTo>
                  <a:pt x="1362" y="1119"/>
                </a:lnTo>
                <a:close/>
                <a:moveTo>
                  <a:pt x="1641" y="3654"/>
                </a:moveTo>
                <a:lnTo>
                  <a:pt x="1268" y="4679"/>
                </a:lnTo>
                <a:lnTo>
                  <a:pt x="1697" y="5705"/>
                </a:lnTo>
                <a:lnTo>
                  <a:pt x="1716" y="5779"/>
                </a:lnTo>
                <a:lnTo>
                  <a:pt x="1772" y="5835"/>
                </a:lnTo>
                <a:lnTo>
                  <a:pt x="1828" y="5872"/>
                </a:lnTo>
                <a:lnTo>
                  <a:pt x="1883" y="5910"/>
                </a:lnTo>
                <a:lnTo>
                  <a:pt x="1958" y="5928"/>
                </a:lnTo>
                <a:lnTo>
                  <a:pt x="2033" y="5947"/>
                </a:lnTo>
                <a:lnTo>
                  <a:pt x="2107" y="5928"/>
                </a:lnTo>
                <a:lnTo>
                  <a:pt x="2182" y="5910"/>
                </a:lnTo>
                <a:lnTo>
                  <a:pt x="2238" y="5872"/>
                </a:lnTo>
                <a:lnTo>
                  <a:pt x="2294" y="5835"/>
                </a:lnTo>
                <a:lnTo>
                  <a:pt x="2349" y="5779"/>
                </a:lnTo>
                <a:lnTo>
                  <a:pt x="2368" y="5705"/>
                </a:lnTo>
                <a:lnTo>
                  <a:pt x="2387" y="5649"/>
                </a:lnTo>
                <a:lnTo>
                  <a:pt x="2405" y="5574"/>
                </a:lnTo>
                <a:lnTo>
                  <a:pt x="2405" y="5500"/>
                </a:lnTo>
                <a:lnTo>
                  <a:pt x="2368" y="5425"/>
                </a:lnTo>
                <a:lnTo>
                  <a:pt x="1641" y="3654"/>
                </a:lnTo>
                <a:close/>
                <a:moveTo>
                  <a:pt x="2965" y="3393"/>
                </a:moveTo>
                <a:lnTo>
                  <a:pt x="2909" y="3449"/>
                </a:lnTo>
                <a:lnTo>
                  <a:pt x="2815" y="3505"/>
                </a:lnTo>
                <a:lnTo>
                  <a:pt x="4269" y="5891"/>
                </a:lnTo>
                <a:lnTo>
                  <a:pt x="4307" y="5928"/>
                </a:lnTo>
                <a:lnTo>
                  <a:pt x="4325" y="5947"/>
                </a:lnTo>
                <a:lnTo>
                  <a:pt x="4363" y="5947"/>
                </a:lnTo>
                <a:lnTo>
                  <a:pt x="4400" y="5928"/>
                </a:lnTo>
                <a:lnTo>
                  <a:pt x="4418" y="5910"/>
                </a:lnTo>
                <a:lnTo>
                  <a:pt x="4437" y="5872"/>
                </a:lnTo>
                <a:lnTo>
                  <a:pt x="4437" y="5835"/>
                </a:lnTo>
                <a:lnTo>
                  <a:pt x="4437" y="5798"/>
                </a:lnTo>
                <a:lnTo>
                  <a:pt x="2965" y="339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8" name="Google Shape;558;g2b975a0ff47_0_15897"/>
          <p:cNvSpPr/>
          <p:nvPr/>
        </p:nvSpPr>
        <p:spPr>
          <a:xfrm>
            <a:off x="10914135" y="1736181"/>
            <a:ext cx="169363" cy="169906"/>
          </a:xfrm>
          <a:custGeom>
            <a:avLst/>
            <a:gdLst/>
            <a:ahLst/>
            <a:cxnLst/>
            <a:rect l="l" t="t" r="r" b="b"/>
            <a:pathLst>
              <a:path w="5928" h="5947" extrusionOk="0">
                <a:moveTo>
                  <a:pt x="5070" y="1"/>
                </a:moveTo>
                <a:lnTo>
                  <a:pt x="5033" y="19"/>
                </a:lnTo>
                <a:lnTo>
                  <a:pt x="4996" y="57"/>
                </a:lnTo>
                <a:lnTo>
                  <a:pt x="4977" y="94"/>
                </a:lnTo>
                <a:lnTo>
                  <a:pt x="4958" y="150"/>
                </a:lnTo>
                <a:lnTo>
                  <a:pt x="4958" y="411"/>
                </a:lnTo>
                <a:lnTo>
                  <a:pt x="4977" y="467"/>
                </a:lnTo>
                <a:lnTo>
                  <a:pt x="4996" y="504"/>
                </a:lnTo>
                <a:lnTo>
                  <a:pt x="5033" y="541"/>
                </a:lnTo>
                <a:lnTo>
                  <a:pt x="5070" y="560"/>
                </a:lnTo>
                <a:lnTo>
                  <a:pt x="5145" y="560"/>
                </a:lnTo>
                <a:lnTo>
                  <a:pt x="5201" y="523"/>
                </a:lnTo>
                <a:lnTo>
                  <a:pt x="5219" y="485"/>
                </a:lnTo>
                <a:lnTo>
                  <a:pt x="5238" y="411"/>
                </a:lnTo>
                <a:lnTo>
                  <a:pt x="5238" y="131"/>
                </a:lnTo>
                <a:lnTo>
                  <a:pt x="5219" y="75"/>
                </a:lnTo>
                <a:lnTo>
                  <a:pt x="5201" y="38"/>
                </a:lnTo>
                <a:lnTo>
                  <a:pt x="5145" y="1"/>
                </a:lnTo>
                <a:close/>
                <a:moveTo>
                  <a:pt x="4548" y="206"/>
                </a:moveTo>
                <a:lnTo>
                  <a:pt x="4511" y="243"/>
                </a:lnTo>
                <a:lnTo>
                  <a:pt x="4474" y="299"/>
                </a:lnTo>
                <a:lnTo>
                  <a:pt x="4474" y="336"/>
                </a:lnTo>
                <a:lnTo>
                  <a:pt x="4474" y="392"/>
                </a:lnTo>
                <a:lnTo>
                  <a:pt x="4511" y="448"/>
                </a:lnTo>
                <a:lnTo>
                  <a:pt x="4697" y="634"/>
                </a:lnTo>
                <a:lnTo>
                  <a:pt x="4753" y="672"/>
                </a:lnTo>
                <a:lnTo>
                  <a:pt x="4865" y="672"/>
                </a:lnTo>
                <a:lnTo>
                  <a:pt x="4902" y="634"/>
                </a:lnTo>
                <a:lnTo>
                  <a:pt x="4940" y="597"/>
                </a:lnTo>
                <a:lnTo>
                  <a:pt x="4940" y="541"/>
                </a:lnTo>
                <a:lnTo>
                  <a:pt x="4940" y="485"/>
                </a:lnTo>
                <a:lnTo>
                  <a:pt x="4902" y="448"/>
                </a:lnTo>
                <a:lnTo>
                  <a:pt x="4697" y="243"/>
                </a:lnTo>
                <a:lnTo>
                  <a:pt x="4660" y="206"/>
                </a:lnTo>
                <a:close/>
                <a:moveTo>
                  <a:pt x="5536" y="206"/>
                </a:moveTo>
                <a:lnTo>
                  <a:pt x="5499" y="243"/>
                </a:lnTo>
                <a:lnTo>
                  <a:pt x="5294" y="448"/>
                </a:lnTo>
                <a:lnTo>
                  <a:pt x="5256" y="485"/>
                </a:lnTo>
                <a:lnTo>
                  <a:pt x="5256" y="541"/>
                </a:lnTo>
                <a:lnTo>
                  <a:pt x="5256" y="597"/>
                </a:lnTo>
                <a:lnTo>
                  <a:pt x="5294" y="634"/>
                </a:lnTo>
                <a:lnTo>
                  <a:pt x="5350" y="672"/>
                </a:lnTo>
                <a:lnTo>
                  <a:pt x="5443" y="672"/>
                </a:lnTo>
                <a:lnTo>
                  <a:pt x="5499" y="634"/>
                </a:lnTo>
                <a:lnTo>
                  <a:pt x="5685" y="448"/>
                </a:lnTo>
                <a:lnTo>
                  <a:pt x="5722" y="392"/>
                </a:lnTo>
                <a:lnTo>
                  <a:pt x="5722" y="336"/>
                </a:lnTo>
                <a:lnTo>
                  <a:pt x="5722" y="299"/>
                </a:lnTo>
                <a:lnTo>
                  <a:pt x="5685" y="243"/>
                </a:lnTo>
                <a:lnTo>
                  <a:pt x="5648" y="206"/>
                </a:lnTo>
                <a:close/>
                <a:moveTo>
                  <a:pt x="5517" y="690"/>
                </a:moveTo>
                <a:lnTo>
                  <a:pt x="5462" y="709"/>
                </a:lnTo>
                <a:lnTo>
                  <a:pt x="5424" y="746"/>
                </a:lnTo>
                <a:lnTo>
                  <a:pt x="5387" y="784"/>
                </a:lnTo>
                <a:lnTo>
                  <a:pt x="5387" y="840"/>
                </a:lnTo>
                <a:lnTo>
                  <a:pt x="5387" y="895"/>
                </a:lnTo>
                <a:lnTo>
                  <a:pt x="5424" y="933"/>
                </a:lnTo>
                <a:lnTo>
                  <a:pt x="5462" y="970"/>
                </a:lnTo>
                <a:lnTo>
                  <a:pt x="5853" y="970"/>
                </a:lnTo>
                <a:lnTo>
                  <a:pt x="5890" y="933"/>
                </a:lnTo>
                <a:lnTo>
                  <a:pt x="5928" y="895"/>
                </a:lnTo>
                <a:lnTo>
                  <a:pt x="5928" y="840"/>
                </a:lnTo>
                <a:lnTo>
                  <a:pt x="5928" y="784"/>
                </a:lnTo>
                <a:lnTo>
                  <a:pt x="5890" y="746"/>
                </a:lnTo>
                <a:lnTo>
                  <a:pt x="5853" y="709"/>
                </a:lnTo>
                <a:lnTo>
                  <a:pt x="5797" y="690"/>
                </a:lnTo>
                <a:close/>
                <a:moveTo>
                  <a:pt x="5387" y="989"/>
                </a:moveTo>
                <a:lnTo>
                  <a:pt x="5350" y="1007"/>
                </a:lnTo>
                <a:lnTo>
                  <a:pt x="5294" y="1026"/>
                </a:lnTo>
                <a:lnTo>
                  <a:pt x="5256" y="1082"/>
                </a:lnTo>
                <a:lnTo>
                  <a:pt x="5256" y="1138"/>
                </a:lnTo>
                <a:lnTo>
                  <a:pt x="5256" y="1194"/>
                </a:lnTo>
                <a:lnTo>
                  <a:pt x="5294" y="1231"/>
                </a:lnTo>
                <a:lnTo>
                  <a:pt x="5499" y="1436"/>
                </a:lnTo>
                <a:lnTo>
                  <a:pt x="5536" y="1455"/>
                </a:lnTo>
                <a:lnTo>
                  <a:pt x="5592" y="1473"/>
                </a:lnTo>
                <a:lnTo>
                  <a:pt x="5648" y="1455"/>
                </a:lnTo>
                <a:lnTo>
                  <a:pt x="5685" y="1436"/>
                </a:lnTo>
                <a:lnTo>
                  <a:pt x="5722" y="1380"/>
                </a:lnTo>
                <a:lnTo>
                  <a:pt x="5722" y="1324"/>
                </a:lnTo>
                <a:lnTo>
                  <a:pt x="5722" y="1268"/>
                </a:lnTo>
                <a:lnTo>
                  <a:pt x="5685" y="1231"/>
                </a:lnTo>
                <a:lnTo>
                  <a:pt x="5499" y="1026"/>
                </a:lnTo>
                <a:lnTo>
                  <a:pt x="5443" y="1007"/>
                </a:lnTo>
                <a:lnTo>
                  <a:pt x="5387" y="989"/>
                </a:lnTo>
                <a:close/>
                <a:moveTo>
                  <a:pt x="2106" y="2051"/>
                </a:moveTo>
                <a:lnTo>
                  <a:pt x="2162" y="2088"/>
                </a:lnTo>
                <a:lnTo>
                  <a:pt x="2200" y="2163"/>
                </a:lnTo>
                <a:lnTo>
                  <a:pt x="2218" y="2238"/>
                </a:lnTo>
                <a:lnTo>
                  <a:pt x="2200" y="2293"/>
                </a:lnTo>
                <a:lnTo>
                  <a:pt x="2162" y="2368"/>
                </a:lnTo>
                <a:lnTo>
                  <a:pt x="2106" y="2405"/>
                </a:lnTo>
                <a:lnTo>
                  <a:pt x="2032" y="2405"/>
                </a:lnTo>
                <a:lnTo>
                  <a:pt x="1883" y="2424"/>
                </a:lnTo>
                <a:lnTo>
                  <a:pt x="1752" y="2480"/>
                </a:lnTo>
                <a:lnTo>
                  <a:pt x="1622" y="2536"/>
                </a:lnTo>
                <a:lnTo>
                  <a:pt x="1510" y="2629"/>
                </a:lnTo>
                <a:lnTo>
                  <a:pt x="1417" y="2741"/>
                </a:lnTo>
                <a:lnTo>
                  <a:pt x="1361" y="2871"/>
                </a:lnTo>
                <a:lnTo>
                  <a:pt x="1305" y="3002"/>
                </a:lnTo>
                <a:lnTo>
                  <a:pt x="1286" y="3151"/>
                </a:lnTo>
                <a:lnTo>
                  <a:pt x="1286" y="3225"/>
                </a:lnTo>
                <a:lnTo>
                  <a:pt x="1249" y="3281"/>
                </a:lnTo>
                <a:lnTo>
                  <a:pt x="1174" y="3319"/>
                </a:lnTo>
                <a:lnTo>
                  <a:pt x="1100" y="3337"/>
                </a:lnTo>
                <a:lnTo>
                  <a:pt x="1044" y="3319"/>
                </a:lnTo>
                <a:lnTo>
                  <a:pt x="969" y="3281"/>
                </a:lnTo>
                <a:lnTo>
                  <a:pt x="932" y="3225"/>
                </a:lnTo>
                <a:lnTo>
                  <a:pt x="932" y="3151"/>
                </a:lnTo>
                <a:lnTo>
                  <a:pt x="932" y="3039"/>
                </a:lnTo>
                <a:lnTo>
                  <a:pt x="951" y="2927"/>
                </a:lnTo>
                <a:lnTo>
                  <a:pt x="1007" y="2722"/>
                </a:lnTo>
                <a:lnTo>
                  <a:pt x="1118" y="2536"/>
                </a:lnTo>
                <a:lnTo>
                  <a:pt x="1249" y="2368"/>
                </a:lnTo>
                <a:lnTo>
                  <a:pt x="1417" y="2238"/>
                </a:lnTo>
                <a:lnTo>
                  <a:pt x="1603" y="2126"/>
                </a:lnTo>
                <a:lnTo>
                  <a:pt x="1808" y="2070"/>
                </a:lnTo>
                <a:lnTo>
                  <a:pt x="1920" y="2051"/>
                </a:lnTo>
                <a:close/>
                <a:moveTo>
                  <a:pt x="4902" y="840"/>
                </a:moveTo>
                <a:lnTo>
                  <a:pt x="4306" y="1436"/>
                </a:lnTo>
                <a:lnTo>
                  <a:pt x="3989" y="1119"/>
                </a:lnTo>
                <a:lnTo>
                  <a:pt x="3952" y="1082"/>
                </a:lnTo>
                <a:lnTo>
                  <a:pt x="3896" y="1063"/>
                </a:lnTo>
                <a:lnTo>
                  <a:pt x="3803" y="1045"/>
                </a:lnTo>
                <a:lnTo>
                  <a:pt x="3691" y="1063"/>
                </a:lnTo>
                <a:lnTo>
                  <a:pt x="3653" y="1082"/>
                </a:lnTo>
                <a:lnTo>
                  <a:pt x="3598" y="1119"/>
                </a:lnTo>
                <a:lnTo>
                  <a:pt x="3392" y="1324"/>
                </a:lnTo>
                <a:lnTo>
                  <a:pt x="3169" y="1231"/>
                </a:lnTo>
                <a:lnTo>
                  <a:pt x="2927" y="1175"/>
                </a:lnTo>
                <a:lnTo>
                  <a:pt x="2666" y="1138"/>
                </a:lnTo>
                <a:lnTo>
                  <a:pt x="2405" y="1119"/>
                </a:lnTo>
                <a:lnTo>
                  <a:pt x="2162" y="1119"/>
                </a:lnTo>
                <a:lnTo>
                  <a:pt x="1920" y="1156"/>
                </a:lnTo>
                <a:lnTo>
                  <a:pt x="1696" y="1231"/>
                </a:lnTo>
                <a:lnTo>
                  <a:pt x="1473" y="1306"/>
                </a:lnTo>
                <a:lnTo>
                  <a:pt x="1249" y="1399"/>
                </a:lnTo>
                <a:lnTo>
                  <a:pt x="1063" y="1529"/>
                </a:lnTo>
                <a:lnTo>
                  <a:pt x="876" y="1660"/>
                </a:lnTo>
                <a:lnTo>
                  <a:pt x="708" y="1827"/>
                </a:lnTo>
                <a:lnTo>
                  <a:pt x="541" y="1995"/>
                </a:lnTo>
                <a:lnTo>
                  <a:pt x="410" y="2182"/>
                </a:lnTo>
                <a:lnTo>
                  <a:pt x="280" y="2387"/>
                </a:lnTo>
                <a:lnTo>
                  <a:pt x="186" y="2592"/>
                </a:lnTo>
                <a:lnTo>
                  <a:pt x="112" y="2815"/>
                </a:lnTo>
                <a:lnTo>
                  <a:pt x="37" y="3039"/>
                </a:lnTo>
                <a:lnTo>
                  <a:pt x="0" y="3281"/>
                </a:lnTo>
                <a:lnTo>
                  <a:pt x="0" y="3524"/>
                </a:lnTo>
                <a:lnTo>
                  <a:pt x="0" y="3766"/>
                </a:lnTo>
                <a:lnTo>
                  <a:pt x="37" y="4008"/>
                </a:lnTo>
                <a:lnTo>
                  <a:pt x="112" y="4251"/>
                </a:lnTo>
                <a:lnTo>
                  <a:pt x="186" y="4474"/>
                </a:lnTo>
                <a:lnTo>
                  <a:pt x="280" y="4679"/>
                </a:lnTo>
                <a:lnTo>
                  <a:pt x="410" y="4884"/>
                </a:lnTo>
                <a:lnTo>
                  <a:pt x="541" y="5071"/>
                </a:lnTo>
                <a:lnTo>
                  <a:pt x="708" y="5239"/>
                </a:lnTo>
                <a:lnTo>
                  <a:pt x="876" y="5388"/>
                </a:lnTo>
                <a:lnTo>
                  <a:pt x="1063" y="5537"/>
                </a:lnTo>
                <a:lnTo>
                  <a:pt x="1249" y="5649"/>
                </a:lnTo>
                <a:lnTo>
                  <a:pt x="1473" y="5742"/>
                </a:lnTo>
                <a:lnTo>
                  <a:pt x="1696" y="5835"/>
                </a:lnTo>
                <a:lnTo>
                  <a:pt x="1920" y="5891"/>
                </a:lnTo>
                <a:lnTo>
                  <a:pt x="2162" y="5928"/>
                </a:lnTo>
                <a:lnTo>
                  <a:pt x="2405" y="5947"/>
                </a:lnTo>
                <a:lnTo>
                  <a:pt x="2647" y="5928"/>
                </a:lnTo>
                <a:lnTo>
                  <a:pt x="2889" y="5891"/>
                </a:lnTo>
                <a:lnTo>
                  <a:pt x="3132" y="5835"/>
                </a:lnTo>
                <a:lnTo>
                  <a:pt x="3355" y="5742"/>
                </a:lnTo>
                <a:lnTo>
                  <a:pt x="3560" y="5649"/>
                </a:lnTo>
                <a:lnTo>
                  <a:pt x="3765" y="5537"/>
                </a:lnTo>
                <a:lnTo>
                  <a:pt x="3952" y="5388"/>
                </a:lnTo>
                <a:lnTo>
                  <a:pt x="4119" y="5239"/>
                </a:lnTo>
                <a:lnTo>
                  <a:pt x="4269" y="5071"/>
                </a:lnTo>
                <a:lnTo>
                  <a:pt x="4418" y="4884"/>
                </a:lnTo>
                <a:lnTo>
                  <a:pt x="4530" y="4679"/>
                </a:lnTo>
                <a:lnTo>
                  <a:pt x="4623" y="4474"/>
                </a:lnTo>
                <a:lnTo>
                  <a:pt x="4716" y="4251"/>
                </a:lnTo>
                <a:lnTo>
                  <a:pt x="4772" y="4008"/>
                </a:lnTo>
                <a:lnTo>
                  <a:pt x="4809" y="3766"/>
                </a:lnTo>
                <a:lnTo>
                  <a:pt x="4828" y="3524"/>
                </a:lnTo>
                <a:lnTo>
                  <a:pt x="4809" y="3263"/>
                </a:lnTo>
                <a:lnTo>
                  <a:pt x="4772" y="3002"/>
                </a:lnTo>
                <a:lnTo>
                  <a:pt x="4697" y="2759"/>
                </a:lnTo>
                <a:lnTo>
                  <a:pt x="4604" y="2536"/>
                </a:lnTo>
                <a:lnTo>
                  <a:pt x="4809" y="2331"/>
                </a:lnTo>
                <a:lnTo>
                  <a:pt x="4846" y="2293"/>
                </a:lnTo>
                <a:lnTo>
                  <a:pt x="4865" y="2238"/>
                </a:lnTo>
                <a:lnTo>
                  <a:pt x="4884" y="2144"/>
                </a:lnTo>
                <a:lnTo>
                  <a:pt x="4865" y="2032"/>
                </a:lnTo>
                <a:lnTo>
                  <a:pt x="4846" y="1977"/>
                </a:lnTo>
                <a:lnTo>
                  <a:pt x="4809" y="1939"/>
                </a:lnTo>
                <a:lnTo>
                  <a:pt x="4511" y="1622"/>
                </a:lnTo>
                <a:lnTo>
                  <a:pt x="5107" y="1026"/>
                </a:lnTo>
                <a:lnTo>
                  <a:pt x="4902" y="84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59" name="Google Shape;559;g2b975a0ff47_0_15897"/>
          <p:cNvSpPr/>
          <p:nvPr/>
        </p:nvSpPr>
        <p:spPr>
          <a:xfrm>
            <a:off x="10410499" y="1736181"/>
            <a:ext cx="191219" cy="148621"/>
          </a:xfrm>
          <a:custGeom>
            <a:avLst/>
            <a:gdLst/>
            <a:ahLst/>
            <a:cxnLst/>
            <a:rect l="l" t="t" r="r" b="b"/>
            <a:pathLst>
              <a:path w="6693" h="5202" extrusionOk="0">
                <a:moveTo>
                  <a:pt x="318" y="1"/>
                </a:moveTo>
                <a:lnTo>
                  <a:pt x="243" y="19"/>
                </a:lnTo>
                <a:lnTo>
                  <a:pt x="187" y="57"/>
                </a:lnTo>
                <a:lnTo>
                  <a:pt x="131" y="94"/>
                </a:lnTo>
                <a:lnTo>
                  <a:pt x="75" y="150"/>
                </a:lnTo>
                <a:lnTo>
                  <a:pt x="38" y="206"/>
                </a:lnTo>
                <a:lnTo>
                  <a:pt x="19" y="280"/>
                </a:lnTo>
                <a:lnTo>
                  <a:pt x="1" y="355"/>
                </a:lnTo>
                <a:lnTo>
                  <a:pt x="1" y="4269"/>
                </a:lnTo>
                <a:lnTo>
                  <a:pt x="19" y="4344"/>
                </a:lnTo>
                <a:lnTo>
                  <a:pt x="38" y="4418"/>
                </a:lnTo>
                <a:lnTo>
                  <a:pt x="57" y="4474"/>
                </a:lnTo>
                <a:lnTo>
                  <a:pt x="113" y="4530"/>
                </a:lnTo>
                <a:lnTo>
                  <a:pt x="150" y="4568"/>
                </a:lnTo>
                <a:lnTo>
                  <a:pt x="224" y="4605"/>
                </a:lnTo>
                <a:lnTo>
                  <a:pt x="280" y="4623"/>
                </a:lnTo>
                <a:lnTo>
                  <a:pt x="355" y="4642"/>
                </a:lnTo>
                <a:lnTo>
                  <a:pt x="877" y="4679"/>
                </a:lnTo>
                <a:lnTo>
                  <a:pt x="1194" y="4717"/>
                </a:lnTo>
                <a:lnTo>
                  <a:pt x="1529" y="4773"/>
                </a:lnTo>
                <a:lnTo>
                  <a:pt x="1883" y="4828"/>
                </a:lnTo>
                <a:lnTo>
                  <a:pt x="2238" y="4922"/>
                </a:lnTo>
                <a:lnTo>
                  <a:pt x="2573" y="5034"/>
                </a:lnTo>
                <a:lnTo>
                  <a:pt x="2890" y="5183"/>
                </a:lnTo>
                <a:lnTo>
                  <a:pt x="2946" y="5201"/>
                </a:lnTo>
                <a:lnTo>
                  <a:pt x="2983" y="5201"/>
                </a:lnTo>
                <a:lnTo>
                  <a:pt x="3076" y="5164"/>
                </a:lnTo>
                <a:lnTo>
                  <a:pt x="3114" y="5145"/>
                </a:lnTo>
                <a:lnTo>
                  <a:pt x="3132" y="5108"/>
                </a:lnTo>
                <a:lnTo>
                  <a:pt x="3151" y="5071"/>
                </a:lnTo>
                <a:lnTo>
                  <a:pt x="3170" y="5015"/>
                </a:lnTo>
                <a:lnTo>
                  <a:pt x="3170" y="802"/>
                </a:lnTo>
                <a:lnTo>
                  <a:pt x="3151" y="746"/>
                </a:lnTo>
                <a:lnTo>
                  <a:pt x="3132" y="709"/>
                </a:lnTo>
                <a:lnTo>
                  <a:pt x="3114" y="672"/>
                </a:lnTo>
                <a:lnTo>
                  <a:pt x="3076" y="653"/>
                </a:lnTo>
                <a:lnTo>
                  <a:pt x="2927" y="560"/>
                </a:lnTo>
                <a:lnTo>
                  <a:pt x="2759" y="485"/>
                </a:lnTo>
                <a:lnTo>
                  <a:pt x="2424" y="355"/>
                </a:lnTo>
                <a:lnTo>
                  <a:pt x="2051" y="243"/>
                </a:lnTo>
                <a:lnTo>
                  <a:pt x="1678" y="150"/>
                </a:lnTo>
                <a:lnTo>
                  <a:pt x="1324" y="94"/>
                </a:lnTo>
                <a:lnTo>
                  <a:pt x="970" y="57"/>
                </a:lnTo>
                <a:lnTo>
                  <a:pt x="392" y="1"/>
                </a:lnTo>
                <a:close/>
                <a:moveTo>
                  <a:pt x="6301" y="1"/>
                </a:moveTo>
                <a:lnTo>
                  <a:pt x="5723" y="57"/>
                </a:lnTo>
                <a:lnTo>
                  <a:pt x="5369" y="94"/>
                </a:lnTo>
                <a:lnTo>
                  <a:pt x="5015" y="150"/>
                </a:lnTo>
                <a:lnTo>
                  <a:pt x="4642" y="243"/>
                </a:lnTo>
                <a:lnTo>
                  <a:pt x="4269" y="355"/>
                </a:lnTo>
                <a:lnTo>
                  <a:pt x="3934" y="485"/>
                </a:lnTo>
                <a:lnTo>
                  <a:pt x="3766" y="560"/>
                </a:lnTo>
                <a:lnTo>
                  <a:pt x="3617" y="653"/>
                </a:lnTo>
                <a:lnTo>
                  <a:pt x="3580" y="672"/>
                </a:lnTo>
                <a:lnTo>
                  <a:pt x="3561" y="709"/>
                </a:lnTo>
                <a:lnTo>
                  <a:pt x="3542" y="746"/>
                </a:lnTo>
                <a:lnTo>
                  <a:pt x="3542" y="802"/>
                </a:lnTo>
                <a:lnTo>
                  <a:pt x="3542" y="5015"/>
                </a:lnTo>
                <a:lnTo>
                  <a:pt x="3542" y="5071"/>
                </a:lnTo>
                <a:lnTo>
                  <a:pt x="3561" y="5108"/>
                </a:lnTo>
                <a:lnTo>
                  <a:pt x="3580" y="5145"/>
                </a:lnTo>
                <a:lnTo>
                  <a:pt x="3617" y="5164"/>
                </a:lnTo>
                <a:lnTo>
                  <a:pt x="3710" y="5201"/>
                </a:lnTo>
                <a:lnTo>
                  <a:pt x="3747" y="5201"/>
                </a:lnTo>
                <a:lnTo>
                  <a:pt x="3803" y="5183"/>
                </a:lnTo>
                <a:lnTo>
                  <a:pt x="4120" y="5034"/>
                </a:lnTo>
                <a:lnTo>
                  <a:pt x="4456" y="4922"/>
                </a:lnTo>
                <a:lnTo>
                  <a:pt x="4810" y="4828"/>
                </a:lnTo>
                <a:lnTo>
                  <a:pt x="5164" y="4773"/>
                </a:lnTo>
                <a:lnTo>
                  <a:pt x="5500" y="4717"/>
                </a:lnTo>
                <a:lnTo>
                  <a:pt x="5816" y="4679"/>
                </a:lnTo>
                <a:lnTo>
                  <a:pt x="6338" y="4642"/>
                </a:lnTo>
                <a:lnTo>
                  <a:pt x="6413" y="4623"/>
                </a:lnTo>
                <a:lnTo>
                  <a:pt x="6469" y="4605"/>
                </a:lnTo>
                <a:lnTo>
                  <a:pt x="6543" y="4568"/>
                </a:lnTo>
                <a:lnTo>
                  <a:pt x="6581" y="4530"/>
                </a:lnTo>
                <a:lnTo>
                  <a:pt x="6637" y="4474"/>
                </a:lnTo>
                <a:lnTo>
                  <a:pt x="6655" y="4418"/>
                </a:lnTo>
                <a:lnTo>
                  <a:pt x="6674" y="4344"/>
                </a:lnTo>
                <a:lnTo>
                  <a:pt x="6692" y="4269"/>
                </a:lnTo>
                <a:lnTo>
                  <a:pt x="6692" y="355"/>
                </a:lnTo>
                <a:lnTo>
                  <a:pt x="6674" y="280"/>
                </a:lnTo>
                <a:lnTo>
                  <a:pt x="6655" y="206"/>
                </a:lnTo>
                <a:lnTo>
                  <a:pt x="6618" y="150"/>
                </a:lnTo>
                <a:lnTo>
                  <a:pt x="6581" y="94"/>
                </a:lnTo>
                <a:lnTo>
                  <a:pt x="6506" y="57"/>
                </a:lnTo>
                <a:lnTo>
                  <a:pt x="6450" y="19"/>
                </a:lnTo>
                <a:lnTo>
                  <a:pt x="6376"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0" name="Google Shape;560;g2b975a0ff47_0_15897"/>
          <p:cNvSpPr/>
          <p:nvPr/>
        </p:nvSpPr>
        <p:spPr>
          <a:xfrm>
            <a:off x="10014840" y="1736181"/>
            <a:ext cx="148593" cy="169906"/>
          </a:xfrm>
          <a:custGeom>
            <a:avLst/>
            <a:gdLst/>
            <a:ahLst/>
            <a:cxnLst/>
            <a:rect l="l" t="t" r="r" b="b"/>
            <a:pathLst>
              <a:path w="5201" h="5947" extrusionOk="0">
                <a:moveTo>
                  <a:pt x="4008" y="1492"/>
                </a:moveTo>
                <a:lnTo>
                  <a:pt x="4064" y="1511"/>
                </a:lnTo>
                <a:lnTo>
                  <a:pt x="4083" y="1548"/>
                </a:lnTo>
                <a:lnTo>
                  <a:pt x="4083" y="1790"/>
                </a:lnTo>
                <a:lnTo>
                  <a:pt x="4064" y="1827"/>
                </a:lnTo>
                <a:lnTo>
                  <a:pt x="4008" y="1865"/>
                </a:lnTo>
                <a:lnTo>
                  <a:pt x="1547" y="1865"/>
                </a:lnTo>
                <a:lnTo>
                  <a:pt x="1510" y="1827"/>
                </a:lnTo>
                <a:lnTo>
                  <a:pt x="1473" y="1790"/>
                </a:lnTo>
                <a:lnTo>
                  <a:pt x="1473" y="1548"/>
                </a:lnTo>
                <a:lnTo>
                  <a:pt x="1510" y="1511"/>
                </a:lnTo>
                <a:lnTo>
                  <a:pt x="1547" y="1492"/>
                </a:lnTo>
                <a:close/>
                <a:moveTo>
                  <a:pt x="4008" y="2238"/>
                </a:moveTo>
                <a:lnTo>
                  <a:pt x="4064" y="2256"/>
                </a:lnTo>
                <a:lnTo>
                  <a:pt x="4083" y="2293"/>
                </a:lnTo>
                <a:lnTo>
                  <a:pt x="4083" y="2536"/>
                </a:lnTo>
                <a:lnTo>
                  <a:pt x="4064" y="2573"/>
                </a:lnTo>
                <a:lnTo>
                  <a:pt x="4008" y="2592"/>
                </a:lnTo>
                <a:lnTo>
                  <a:pt x="1547" y="2592"/>
                </a:lnTo>
                <a:lnTo>
                  <a:pt x="1510" y="2573"/>
                </a:lnTo>
                <a:lnTo>
                  <a:pt x="1473" y="2536"/>
                </a:lnTo>
                <a:lnTo>
                  <a:pt x="1473" y="2293"/>
                </a:lnTo>
                <a:lnTo>
                  <a:pt x="1510" y="2256"/>
                </a:lnTo>
                <a:lnTo>
                  <a:pt x="1547" y="2238"/>
                </a:lnTo>
                <a:close/>
                <a:moveTo>
                  <a:pt x="4418" y="4456"/>
                </a:moveTo>
                <a:lnTo>
                  <a:pt x="4399" y="4828"/>
                </a:lnTo>
                <a:lnTo>
                  <a:pt x="4418" y="5201"/>
                </a:lnTo>
                <a:lnTo>
                  <a:pt x="1100" y="5201"/>
                </a:lnTo>
                <a:lnTo>
                  <a:pt x="1026" y="5183"/>
                </a:lnTo>
                <a:lnTo>
                  <a:pt x="970" y="5164"/>
                </a:lnTo>
                <a:lnTo>
                  <a:pt x="895" y="5127"/>
                </a:lnTo>
                <a:lnTo>
                  <a:pt x="839" y="5089"/>
                </a:lnTo>
                <a:lnTo>
                  <a:pt x="802" y="5034"/>
                </a:lnTo>
                <a:lnTo>
                  <a:pt x="765" y="4978"/>
                </a:lnTo>
                <a:lnTo>
                  <a:pt x="746" y="4903"/>
                </a:lnTo>
                <a:lnTo>
                  <a:pt x="746" y="4828"/>
                </a:lnTo>
                <a:lnTo>
                  <a:pt x="746" y="4754"/>
                </a:lnTo>
                <a:lnTo>
                  <a:pt x="765" y="4679"/>
                </a:lnTo>
                <a:lnTo>
                  <a:pt x="802" y="4623"/>
                </a:lnTo>
                <a:lnTo>
                  <a:pt x="839" y="4568"/>
                </a:lnTo>
                <a:lnTo>
                  <a:pt x="895" y="4512"/>
                </a:lnTo>
                <a:lnTo>
                  <a:pt x="970" y="4493"/>
                </a:lnTo>
                <a:lnTo>
                  <a:pt x="1026" y="4456"/>
                </a:lnTo>
                <a:close/>
                <a:moveTo>
                  <a:pt x="466" y="1"/>
                </a:moveTo>
                <a:lnTo>
                  <a:pt x="373" y="19"/>
                </a:lnTo>
                <a:lnTo>
                  <a:pt x="280" y="38"/>
                </a:lnTo>
                <a:lnTo>
                  <a:pt x="205" y="75"/>
                </a:lnTo>
                <a:lnTo>
                  <a:pt x="131" y="131"/>
                </a:lnTo>
                <a:lnTo>
                  <a:pt x="75" y="206"/>
                </a:lnTo>
                <a:lnTo>
                  <a:pt x="38" y="280"/>
                </a:lnTo>
                <a:lnTo>
                  <a:pt x="0" y="374"/>
                </a:lnTo>
                <a:lnTo>
                  <a:pt x="0" y="467"/>
                </a:lnTo>
                <a:lnTo>
                  <a:pt x="0" y="5481"/>
                </a:lnTo>
                <a:lnTo>
                  <a:pt x="0" y="5574"/>
                </a:lnTo>
                <a:lnTo>
                  <a:pt x="38" y="5649"/>
                </a:lnTo>
                <a:lnTo>
                  <a:pt x="75" y="5742"/>
                </a:lnTo>
                <a:lnTo>
                  <a:pt x="131" y="5798"/>
                </a:lnTo>
                <a:lnTo>
                  <a:pt x="205" y="5854"/>
                </a:lnTo>
                <a:lnTo>
                  <a:pt x="280" y="5910"/>
                </a:lnTo>
                <a:lnTo>
                  <a:pt x="373" y="5928"/>
                </a:lnTo>
                <a:lnTo>
                  <a:pt x="466" y="5947"/>
                </a:lnTo>
                <a:lnTo>
                  <a:pt x="5070" y="5947"/>
                </a:lnTo>
                <a:lnTo>
                  <a:pt x="5126" y="5928"/>
                </a:lnTo>
                <a:lnTo>
                  <a:pt x="5164" y="5910"/>
                </a:lnTo>
                <a:lnTo>
                  <a:pt x="5182" y="5872"/>
                </a:lnTo>
                <a:lnTo>
                  <a:pt x="5201" y="5816"/>
                </a:lnTo>
                <a:lnTo>
                  <a:pt x="5201" y="5481"/>
                </a:lnTo>
                <a:lnTo>
                  <a:pt x="5182" y="5406"/>
                </a:lnTo>
                <a:lnTo>
                  <a:pt x="5164" y="5350"/>
                </a:lnTo>
                <a:lnTo>
                  <a:pt x="5126" y="5294"/>
                </a:lnTo>
                <a:lnTo>
                  <a:pt x="5089" y="5257"/>
                </a:lnTo>
                <a:lnTo>
                  <a:pt x="5070" y="5071"/>
                </a:lnTo>
                <a:lnTo>
                  <a:pt x="5052" y="4828"/>
                </a:lnTo>
                <a:lnTo>
                  <a:pt x="5070" y="4586"/>
                </a:lnTo>
                <a:lnTo>
                  <a:pt x="5089" y="4400"/>
                </a:lnTo>
                <a:lnTo>
                  <a:pt x="5126" y="4344"/>
                </a:lnTo>
                <a:lnTo>
                  <a:pt x="5164" y="4307"/>
                </a:lnTo>
                <a:lnTo>
                  <a:pt x="5182" y="4232"/>
                </a:lnTo>
                <a:lnTo>
                  <a:pt x="5201" y="4176"/>
                </a:lnTo>
                <a:lnTo>
                  <a:pt x="5201" y="113"/>
                </a:lnTo>
                <a:lnTo>
                  <a:pt x="5182" y="75"/>
                </a:lnTo>
                <a:lnTo>
                  <a:pt x="5164" y="38"/>
                </a:lnTo>
                <a:lnTo>
                  <a:pt x="5126" y="19"/>
                </a:lnTo>
                <a:lnTo>
                  <a:pt x="507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1" name="Google Shape;561;g2b975a0ff47_0_15897"/>
          <p:cNvSpPr/>
          <p:nvPr/>
        </p:nvSpPr>
        <p:spPr>
          <a:xfrm>
            <a:off x="9565928" y="1736181"/>
            <a:ext cx="211961" cy="148621"/>
          </a:xfrm>
          <a:custGeom>
            <a:avLst/>
            <a:gdLst/>
            <a:ahLst/>
            <a:cxnLst/>
            <a:rect l="l" t="t" r="r" b="b"/>
            <a:pathLst>
              <a:path w="7419" h="5202" extrusionOk="0">
                <a:moveTo>
                  <a:pt x="746" y="1"/>
                </a:moveTo>
                <a:lnTo>
                  <a:pt x="690" y="19"/>
                </a:lnTo>
                <a:lnTo>
                  <a:pt x="652" y="57"/>
                </a:lnTo>
                <a:lnTo>
                  <a:pt x="615" y="113"/>
                </a:lnTo>
                <a:lnTo>
                  <a:pt x="19" y="1306"/>
                </a:lnTo>
                <a:lnTo>
                  <a:pt x="0" y="1380"/>
                </a:lnTo>
                <a:lnTo>
                  <a:pt x="19" y="1455"/>
                </a:lnTo>
                <a:lnTo>
                  <a:pt x="56" y="1529"/>
                </a:lnTo>
                <a:lnTo>
                  <a:pt x="130" y="1566"/>
                </a:lnTo>
                <a:lnTo>
                  <a:pt x="2442" y="2219"/>
                </a:lnTo>
                <a:lnTo>
                  <a:pt x="2554" y="2219"/>
                </a:lnTo>
                <a:lnTo>
                  <a:pt x="2610" y="2182"/>
                </a:lnTo>
                <a:lnTo>
                  <a:pt x="2647" y="2144"/>
                </a:lnTo>
                <a:lnTo>
                  <a:pt x="3709" y="374"/>
                </a:lnTo>
                <a:lnTo>
                  <a:pt x="802" y="1"/>
                </a:lnTo>
                <a:close/>
                <a:moveTo>
                  <a:pt x="6617" y="1"/>
                </a:moveTo>
                <a:lnTo>
                  <a:pt x="3709" y="374"/>
                </a:lnTo>
                <a:lnTo>
                  <a:pt x="4772" y="2144"/>
                </a:lnTo>
                <a:lnTo>
                  <a:pt x="4809" y="2182"/>
                </a:lnTo>
                <a:lnTo>
                  <a:pt x="4865" y="2219"/>
                </a:lnTo>
                <a:lnTo>
                  <a:pt x="4921" y="2238"/>
                </a:lnTo>
                <a:lnTo>
                  <a:pt x="4995" y="2219"/>
                </a:lnTo>
                <a:lnTo>
                  <a:pt x="7288" y="1566"/>
                </a:lnTo>
                <a:lnTo>
                  <a:pt x="7363" y="1529"/>
                </a:lnTo>
                <a:lnTo>
                  <a:pt x="7400" y="1455"/>
                </a:lnTo>
                <a:lnTo>
                  <a:pt x="7419" y="1380"/>
                </a:lnTo>
                <a:lnTo>
                  <a:pt x="7400" y="1306"/>
                </a:lnTo>
                <a:lnTo>
                  <a:pt x="6804" y="113"/>
                </a:lnTo>
                <a:lnTo>
                  <a:pt x="6766" y="57"/>
                </a:lnTo>
                <a:lnTo>
                  <a:pt x="6729" y="19"/>
                </a:lnTo>
                <a:lnTo>
                  <a:pt x="6673" y="1"/>
                </a:lnTo>
                <a:close/>
                <a:moveTo>
                  <a:pt x="3709" y="1100"/>
                </a:moveTo>
                <a:lnTo>
                  <a:pt x="2964" y="2331"/>
                </a:lnTo>
                <a:lnTo>
                  <a:pt x="2871" y="2443"/>
                </a:lnTo>
                <a:lnTo>
                  <a:pt x="2759" y="2536"/>
                </a:lnTo>
                <a:lnTo>
                  <a:pt x="2628" y="2573"/>
                </a:lnTo>
                <a:lnTo>
                  <a:pt x="2479" y="2610"/>
                </a:lnTo>
                <a:lnTo>
                  <a:pt x="2405" y="2592"/>
                </a:lnTo>
                <a:lnTo>
                  <a:pt x="2330" y="2573"/>
                </a:lnTo>
                <a:lnTo>
                  <a:pt x="746" y="2126"/>
                </a:lnTo>
                <a:lnTo>
                  <a:pt x="746" y="4195"/>
                </a:lnTo>
                <a:lnTo>
                  <a:pt x="764" y="4307"/>
                </a:lnTo>
                <a:lnTo>
                  <a:pt x="820" y="4418"/>
                </a:lnTo>
                <a:lnTo>
                  <a:pt x="913" y="4493"/>
                </a:lnTo>
                <a:lnTo>
                  <a:pt x="1025" y="4549"/>
                </a:lnTo>
                <a:lnTo>
                  <a:pt x="3542" y="5183"/>
                </a:lnTo>
                <a:lnTo>
                  <a:pt x="3709" y="5201"/>
                </a:lnTo>
                <a:lnTo>
                  <a:pt x="3896" y="5183"/>
                </a:lnTo>
                <a:lnTo>
                  <a:pt x="6393" y="4549"/>
                </a:lnTo>
                <a:lnTo>
                  <a:pt x="6524" y="4493"/>
                </a:lnTo>
                <a:lnTo>
                  <a:pt x="6599" y="4418"/>
                </a:lnTo>
                <a:lnTo>
                  <a:pt x="6654" y="4307"/>
                </a:lnTo>
                <a:lnTo>
                  <a:pt x="6692" y="4195"/>
                </a:lnTo>
                <a:lnTo>
                  <a:pt x="6692" y="2126"/>
                </a:lnTo>
                <a:lnTo>
                  <a:pt x="5089" y="2573"/>
                </a:lnTo>
                <a:lnTo>
                  <a:pt x="5014" y="2592"/>
                </a:lnTo>
                <a:lnTo>
                  <a:pt x="4940" y="2592"/>
                </a:lnTo>
                <a:lnTo>
                  <a:pt x="4790" y="2573"/>
                </a:lnTo>
                <a:lnTo>
                  <a:pt x="4660" y="2536"/>
                </a:lnTo>
                <a:lnTo>
                  <a:pt x="4548" y="2443"/>
                </a:lnTo>
                <a:lnTo>
                  <a:pt x="4455" y="2331"/>
                </a:lnTo>
                <a:lnTo>
                  <a:pt x="3709" y="110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2" name="Google Shape;562;g2b975a0ff47_0_15897"/>
          <p:cNvSpPr/>
          <p:nvPr/>
        </p:nvSpPr>
        <p:spPr>
          <a:xfrm>
            <a:off x="10007217" y="5089727"/>
            <a:ext cx="169392" cy="159249"/>
          </a:xfrm>
          <a:custGeom>
            <a:avLst/>
            <a:gdLst/>
            <a:ahLst/>
            <a:cxnLst/>
            <a:rect l="l" t="t" r="r" b="b"/>
            <a:pathLst>
              <a:path w="5929" h="5574" extrusionOk="0">
                <a:moveTo>
                  <a:pt x="3710" y="746"/>
                </a:moveTo>
                <a:lnTo>
                  <a:pt x="3710" y="1119"/>
                </a:lnTo>
                <a:lnTo>
                  <a:pt x="2219" y="1119"/>
                </a:lnTo>
                <a:lnTo>
                  <a:pt x="2219" y="746"/>
                </a:lnTo>
                <a:close/>
                <a:moveTo>
                  <a:pt x="3244" y="2219"/>
                </a:moveTo>
                <a:lnTo>
                  <a:pt x="3281" y="2237"/>
                </a:lnTo>
                <a:lnTo>
                  <a:pt x="3300" y="2256"/>
                </a:lnTo>
                <a:lnTo>
                  <a:pt x="3337" y="2293"/>
                </a:lnTo>
                <a:lnTo>
                  <a:pt x="3337" y="2312"/>
                </a:lnTo>
                <a:lnTo>
                  <a:pt x="3337" y="2964"/>
                </a:lnTo>
                <a:lnTo>
                  <a:pt x="3990" y="2964"/>
                </a:lnTo>
                <a:lnTo>
                  <a:pt x="4027" y="2983"/>
                </a:lnTo>
                <a:lnTo>
                  <a:pt x="4045" y="3002"/>
                </a:lnTo>
                <a:lnTo>
                  <a:pt x="4064" y="3020"/>
                </a:lnTo>
                <a:lnTo>
                  <a:pt x="4083" y="3058"/>
                </a:lnTo>
                <a:lnTo>
                  <a:pt x="4083" y="3617"/>
                </a:lnTo>
                <a:lnTo>
                  <a:pt x="4064" y="3654"/>
                </a:lnTo>
                <a:lnTo>
                  <a:pt x="4045" y="3691"/>
                </a:lnTo>
                <a:lnTo>
                  <a:pt x="4027" y="3710"/>
                </a:lnTo>
                <a:lnTo>
                  <a:pt x="3337" y="3710"/>
                </a:lnTo>
                <a:lnTo>
                  <a:pt x="3337" y="4362"/>
                </a:lnTo>
                <a:lnTo>
                  <a:pt x="3337" y="4400"/>
                </a:lnTo>
                <a:lnTo>
                  <a:pt x="3300" y="4418"/>
                </a:lnTo>
                <a:lnTo>
                  <a:pt x="3281" y="4456"/>
                </a:lnTo>
                <a:lnTo>
                  <a:pt x="2647" y="4456"/>
                </a:lnTo>
                <a:lnTo>
                  <a:pt x="2629" y="4418"/>
                </a:lnTo>
                <a:lnTo>
                  <a:pt x="2592" y="4400"/>
                </a:lnTo>
                <a:lnTo>
                  <a:pt x="2592" y="4362"/>
                </a:lnTo>
                <a:lnTo>
                  <a:pt x="2592" y="3710"/>
                </a:lnTo>
                <a:lnTo>
                  <a:pt x="1902" y="3710"/>
                </a:lnTo>
                <a:lnTo>
                  <a:pt x="1883" y="3691"/>
                </a:lnTo>
                <a:lnTo>
                  <a:pt x="1865" y="3654"/>
                </a:lnTo>
                <a:lnTo>
                  <a:pt x="1846" y="3617"/>
                </a:lnTo>
                <a:lnTo>
                  <a:pt x="1846" y="3058"/>
                </a:lnTo>
                <a:lnTo>
                  <a:pt x="1865" y="3020"/>
                </a:lnTo>
                <a:lnTo>
                  <a:pt x="1883" y="3002"/>
                </a:lnTo>
                <a:lnTo>
                  <a:pt x="1902" y="2983"/>
                </a:lnTo>
                <a:lnTo>
                  <a:pt x="1939" y="2964"/>
                </a:lnTo>
                <a:lnTo>
                  <a:pt x="2592" y="2964"/>
                </a:lnTo>
                <a:lnTo>
                  <a:pt x="2592" y="2312"/>
                </a:lnTo>
                <a:lnTo>
                  <a:pt x="2592" y="2293"/>
                </a:lnTo>
                <a:lnTo>
                  <a:pt x="2629" y="2256"/>
                </a:lnTo>
                <a:lnTo>
                  <a:pt x="2647" y="2237"/>
                </a:lnTo>
                <a:lnTo>
                  <a:pt x="2685" y="2219"/>
                </a:lnTo>
                <a:close/>
                <a:moveTo>
                  <a:pt x="2032" y="1"/>
                </a:moveTo>
                <a:lnTo>
                  <a:pt x="1921" y="19"/>
                </a:lnTo>
                <a:lnTo>
                  <a:pt x="1827" y="38"/>
                </a:lnTo>
                <a:lnTo>
                  <a:pt x="1715" y="94"/>
                </a:lnTo>
                <a:lnTo>
                  <a:pt x="1641" y="168"/>
                </a:lnTo>
                <a:lnTo>
                  <a:pt x="1566" y="243"/>
                </a:lnTo>
                <a:lnTo>
                  <a:pt x="1529" y="336"/>
                </a:lnTo>
                <a:lnTo>
                  <a:pt x="1492" y="448"/>
                </a:lnTo>
                <a:lnTo>
                  <a:pt x="1473" y="560"/>
                </a:lnTo>
                <a:lnTo>
                  <a:pt x="1473" y="1119"/>
                </a:lnTo>
                <a:lnTo>
                  <a:pt x="448" y="1119"/>
                </a:lnTo>
                <a:lnTo>
                  <a:pt x="336" y="1156"/>
                </a:lnTo>
                <a:lnTo>
                  <a:pt x="243" y="1212"/>
                </a:lnTo>
                <a:lnTo>
                  <a:pt x="150" y="1268"/>
                </a:lnTo>
                <a:lnTo>
                  <a:pt x="94" y="1361"/>
                </a:lnTo>
                <a:lnTo>
                  <a:pt x="38" y="1455"/>
                </a:lnTo>
                <a:lnTo>
                  <a:pt x="1" y="1566"/>
                </a:lnTo>
                <a:lnTo>
                  <a:pt x="1" y="1678"/>
                </a:lnTo>
                <a:lnTo>
                  <a:pt x="1" y="5015"/>
                </a:lnTo>
                <a:lnTo>
                  <a:pt x="1" y="5127"/>
                </a:lnTo>
                <a:lnTo>
                  <a:pt x="38" y="5220"/>
                </a:lnTo>
                <a:lnTo>
                  <a:pt x="94" y="5332"/>
                </a:lnTo>
                <a:lnTo>
                  <a:pt x="150" y="5406"/>
                </a:lnTo>
                <a:lnTo>
                  <a:pt x="243" y="5481"/>
                </a:lnTo>
                <a:lnTo>
                  <a:pt x="336" y="5518"/>
                </a:lnTo>
                <a:lnTo>
                  <a:pt x="448" y="5555"/>
                </a:lnTo>
                <a:lnTo>
                  <a:pt x="560" y="5574"/>
                </a:lnTo>
                <a:lnTo>
                  <a:pt x="5369" y="5574"/>
                </a:lnTo>
                <a:lnTo>
                  <a:pt x="5481" y="5555"/>
                </a:lnTo>
                <a:lnTo>
                  <a:pt x="5593" y="5518"/>
                </a:lnTo>
                <a:lnTo>
                  <a:pt x="5686" y="5481"/>
                </a:lnTo>
                <a:lnTo>
                  <a:pt x="5779" y="5406"/>
                </a:lnTo>
                <a:lnTo>
                  <a:pt x="5835" y="5332"/>
                </a:lnTo>
                <a:lnTo>
                  <a:pt x="5891" y="5220"/>
                </a:lnTo>
                <a:lnTo>
                  <a:pt x="5928" y="5127"/>
                </a:lnTo>
                <a:lnTo>
                  <a:pt x="5928" y="5015"/>
                </a:lnTo>
                <a:lnTo>
                  <a:pt x="5928" y="1678"/>
                </a:lnTo>
                <a:lnTo>
                  <a:pt x="5928" y="1566"/>
                </a:lnTo>
                <a:lnTo>
                  <a:pt x="5891" y="1455"/>
                </a:lnTo>
                <a:lnTo>
                  <a:pt x="5835" y="1361"/>
                </a:lnTo>
                <a:lnTo>
                  <a:pt x="5779" y="1268"/>
                </a:lnTo>
                <a:lnTo>
                  <a:pt x="5686" y="1212"/>
                </a:lnTo>
                <a:lnTo>
                  <a:pt x="5593" y="1156"/>
                </a:lnTo>
                <a:lnTo>
                  <a:pt x="5481" y="1119"/>
                </a:lnTo>
                <a:lnTo>
                  <a:pt x="4456" y="1119"/>
                </a:lnTo>
                <a:lnTo>
                  <a:pt x="4456" y="560"/>
                </a:lnTo>
                <a:lnTo>
                  <a:pt x="4437" y="448"/>
                </a:lnTo>
                <a:lnTo>
                  <a:pt x="4400" y="336"/>
                </a:lnTo>
                <a:lnTo>
                  <a:pt x="4362" y="243"/>
                </a:lnTo>
                <a:lnTo>
                  <a:pt x="4288" y="168"/>
                </a:lnTo>
                <a:lnTo>
                  <a:pt x="4195" y="94"/>
                </a:lnTo>
                <a:lnTo>
                  <a:pt x="4101" y="38"/>
                </a:lnTo>
                <a:lnTo>
                  <a:pt x="4008" y="19"/>
                </a:lnTo>
                <a:lnTo>
                  <a:pt x="3896"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3" name="Google Shape;563;g2b975a0ff47_0_15897"/>
          <p:cNvSpPr/>
          <p:nvPr/>
        </p:nvSpPr>
        <p:spPr>
          <a:xfrm>
            <a:off x="10913863" y="5796489"/>
            <a:ext cx="169906" cy="148621"/>
          </a:xfrm>
          <a:custGeom>
            <a:avLst/>
            <a:gdLst/>
            <a:ahLst/>
            <a:cxnLst/>
            <a:rect l="l" t="t" r="r" b="b"/>
            <a:pathLst>
              <a:path w="5947" h="5202" extrusionOk="0">
                <a:moveTo>
                  <a:pt x="3710" y="746"/>
                </a:moveTo>
                <a:lnTo>
                  <a:pt x="3710" y="1119"/>
                </a:lnTo>
                <a:lnTo>
                  <a:pt x="2238" y="1119"/>
                </a:lnTo>
                <a:lnTo>
                  <a:pt x="2238" y="746"/>
                </a:lnTo>
                <a:close/>
                <a:moveTo>
                  <a:pt x="2051" y="1"/>
                </a:moveTo>
                <a:lnTo>
                  <a:pt x="1939" y="19"/>
                </a:lnTo>
                <a:lnTo>
                  <a:pt x="1828" y="38"/>
                </a:lnTo>
                <a:lnTo>
                  <a:pt x="1734" y="94"/>
                </a:lnTo>
                <a:lnTo>
                  <a:pt x="1641" y="168"/>
                </a:lnTo>
                <a:lnTo>
                  <a:pt x="1585" y="243"/>
                </a:lnTo>
                <a:lnTo>
                  <a:pt x="1529" y="336"/>
                </a:lnTo>
                <a:lnTo>
                  <a:pt x="1492" y="448"/>
                </a:lnTo>
                <a:lnTo>
                  <a:pt x="1492" y="560"/>
                </a:lnTo>
                <a:lnTo>
                  <a:pt x="1492" y="1119"/>
                </a:lnTo>
                <a:lnTo>
                  <a:pt x="448" y="1119"/>
                </a:lnTo>
                <a:lnTo>
                  <a:pt x="336" y="1156"/>
                </a:lnTo>
                <a:lnTo>
                  <a:pt x="243" y="1212"/>
                </a:lnTo>
                <a:lnTo>
                  <a:pt x="169" y="1268"/>
                </a:lnTo>
                <a:lnTo>
                  <a:pt x="94" y="1361"/>
                </a:lnTo>
                <a:lnTo>
                  <a:pt x="38" y="1455"/>
                </a:lnTo>
                <a:lnTo>
                  <a:pt x="19" y="1566"/>
                </a:lnTo>
                <a:lnTo>
                  <a:pt x="1" y="1678"/>
                </a:lnTo>
                <a:lnTo>
                  <a:pt x="1" y="2592"/>
                </a:lnTo>
                <a:lnTo>
                  <a:pt x="5947" y="2592"/>
                </a:lnTo>
                <a:lnTo>
                  <a:pt x="5947" y="1678"/>
                </a:lnTo>
                <a:lnTo>
                  <a:pt x="5928" y="1566"/>
                </a:lnTo>
                <a:lnTo>
                  <a:pt x="5891" y="1455"/>
                </a:lnTo>
                <a:lnTo>
                  <a:pt x="5854" y="1361"/>
                </a:lnTo>
                <a:lnTo>
                  <a:pt x="5779" y="1268"/>
                </a:lnTo>
                <a:lnTo>
                  <a:pt x="5686" y="1212"/>
                </a:lnTo>
                <a:lnTo>
                  <a:pt x="5593" y="1156"/>
                </a:lnTo>
                <a:lnTo>
                  <a:pt x="5500" y="1119"/>
                </a:lnTo>
                <a:lnTo>
                  <a:pt x="4456" y="1119"/>
                </a:lnTo>
                <a:lnTo>
                  <a:pt x="4456" y="560"/>
                </a:lnTo>
                <a:lnTo>
                  <a:pt x="4437" y="448"/>
                </a:lnTo>
                <a:lnTo>
                  <a:pt x="4418" y="336"/>
                </a:lnTo>
                <a:lnTo>
                  <a:pt x="4363" y="243"/>
                </a:lnTo>
                <a:lnTo>
                  <a:pt x="4288" y="168"/>
                </a:lnTo>
                <a:lnTo>
                  <a:pt x="4213" y="94"/>
                </a:lnTo>
                <a:lnTo>
                  <a:pt x="4120" y="38"/>
                </a:lnTo>
                <a:lnTo>
                  <a:pt x="4008" y="19"/>
                </a:lnTo>
                <a:lnTo>
                  <a:pt x="3897" y="1"/>
                </a:lnTo>
                <a:close/>
                <a:moveTo>
                  <a:pt x="1" y="2964"/>
                </a:moveTo>
                <a:lnTo>
                  <a:pt x="1" y="4642"/>
                </a:lnTo>
                <a:lnTo>
                  <a:pt x="19" y="4754"/>
                </a:lnTo>
                <a:lnTo>
                  <a:pt x="38" y="4866"/>
                </a:lnTo>
                <a:lnTo>
                  <a:pt x="94" y="4959"/>
                </a:lnTo>
                <a:lnTo>
                  <a:pt x="169" y="5033"/>
                </a:lnTo>
                <a:lnTo>
                  <a:pt x="243" y="5108"/>
                </a:lnTo>
                <a:lnTo>
                  <a:pt x="336" y="5145"/>
                </a:lnTo>
                <a:lnTo>
                  <a:pt x="448" y="5182"/>
                </a:lnTo>
                <a:lnTo>
                  <a:pt x="560" y="5201"/>
                </a:lnTo>
                <a:lnTo>
                  <a:pt x="5388" y="5201"/>
                </a:lnTo>
                <a:lnTo>
                  <a:pt x="5500" y="5182"/>
                </a:lnTo>
                <a:lnTo>
                  <a:pt x="5593" y="5145"/>
                </a:lnTo>
                <a:lnTo>
                  <a:pt x="5686" y="5108"/>
                </a:lnTo>
                <a:lnTo>
                  <a:pt x="5779" y="5033"/>
                </a:lnTo>
                <a:lnTo>
                  <a:pt x="5854" y="4959"/>
                </a:lnTo>
                <a:lnTo>
                  <a:pt x="5891" y="4866"/>
                </a:lnTo>
                <a:lnTo>
                  <a:pt x="5928" y="4754"/>
                </a:lnTo>
                <a:lnTo>
                  <a:pt x="5947" y="4642"/>
                </a:lnTo>
                <a:lnTo>
                  <a:pt x="5947" y="2964"/>
                </a:lnTo>
                <a:lnTo>
                  <a:pt x="3710" y="2964"/>
                </a:lnTo>
                <a:lnTo>
                  <a:pt x="3710" y="3524"/>
                </a:lnTo>
                <a:lnTo>
                  <a:pt x="3692" y="3598"/>
                </a:lnTo>
                <a:lnTo>
                  <a:pt x="3654" y="3654"/>
                </a:lnTo>
                <a:lnTo>
                  <a:pt x="3598" y="3691"/>
                </a:lnTo>
                <a:lnTo>
                  <a:pt x="3524" y="3710"/>
                </a:lnTo>
                <a:lnTo>
                  <a:pt x="2405" y="3710"/>
                </a:lnTo>
                <a:lnTo>
                  <a:pt x="2349" y="3691"/>
                </a:lnTo>
                <a:lnTo>
                  <a:pt x="2275" y="3654"/>
                </a:lnTo>
                <a:lnTo>
                  <a:pt x="2238" y="3598"/>
                </a:lnTo>
                <a:lnTo>
                  <a:pt x="2238" y="3524"/>
                </a:lnTo>
                <a:lnTo>
                  <a:pt x="2238" y="296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4" name="Google Shape;564;g2b975a0ff47_0_15897"/>
          <p:cNvSpPr/>
          <p:nvPr/>
        </p:nvSpPr>
        <p:spPr>
          <a:xfrm>
            <a:off x="10914120" y="2946537"/>
            <a:ext cx="169392" cy="169906"/>
          </a:xfrm>
          <a:custGeom>
            <a:avLst/>
            <a:gdLst/>
            <a:ahLst/>
            <a:cxnLst/>
            <a:rect l="l" t="t" r="r" b="b"/>
            <a:pathLst>
              <a:path w="5929" h="5947" extrusionOk="0">
                <a:moveTo>
                  <a:pt x="2834" y="1"/>
                </a:moveTo>
                <a:lnTo>
                  <a:pt x="2722" y="19"/>
                </a:lnTo>
                <a:lnTo>
                  <a:pt x="2592" y="57"/>
                </a:lnTo>
                <a:lnTo>
                  <a:pt x="2461" y="94"/>
                </a:lnTo>
                <a:lnTo>
                  <a:pt x="2349" y="150"/>
                </a:lnTo>
                <a:lnTo>
                  <a:pt x="2256" y="224"/>
                </a:lnTo>
                <a:lnTo>
                  <a:pt x="2144" y="299"/>
                </a:lnTo>
                <a:lnTo>
                  <a:pt x="2051" y="373"/>
                </a:lnTo>
                <a:lnTo>
                  <a:pt x="1977" y="467"/>
                </a:lnTo>
                <a:lnTo>
                  <a:pt x="1902" y="578"/>
                </a:lnTo>
                <a:lnTo>
                  <a:pt x="1827" y="672"/>
                </a:lnTo>
                <a:lnTo>
                  <a:pt x="1772" y="802"/>
                </a:lnTo>
                <a:lnTo>
                  <a:pt x="1734" y="914"/>
                </a:lnTo>
                <a:lnTo>
                  <a:pt x="1697" y="1044"/>
                </a:lnTo>
                <a:lnTo>
                  <a:pt x="1678" y="1175"/>
                </a:lnTo>
                <a:lnTo>
                  <a:pt x="1678" y="1305"/>
                </a:lnTo>
                <a:lnTo>
                  <a:pt x="4269" y="1305"/>
                </a:lnTo>
                <a:lnTo>
                  <a:pt x="4269" y="1175"/>
                </a:lnTo>
                <a:lnTo>
                  <a:pt x="4251" y="1044"/>
                </a:lnTo>
                <a:lnTo>
                  <a:pt x="4213" y="914"/>
                </a:lnTo>
                <a:lnTo>
                  <a:pt x="4176" y="802"/>
                </a:lnTo>
                <a:lnTo>
                  <a:pt x="4120" y="672"/>
                </a:lnTo>
                <a:lnTo>
                  <a:pt x="4046" y="578"/>
                </a:lnTo>
                <a:lnTo>
                  <a:pt x="3971" y="467"/>
                </a:lnTo>
                <a:lnTo>
                  <a:pt x="3897" y="373"/>
                </a:lnTo>
                <a:lnTo>
                  <a:pt x="3803" y="299"/>
                </a:lnTo>
                <a:lnTo>
                  <a:pt x="3710" y="224"/>
                </a:lnTo>
                <a:lnTo>
                  <a:pt x="3598" y="150"/>
                </a:lnTo>
                <a:lnTo>
                  <a:pt x="3486" y="94"/>
                </a:lnTo>
                <a:lnTo>
                  <a:pt x="3356" y="57"/>
                </a:lnTo>
                <a:lnTo>
                  <a:pt x="3244" y="19"/>
                </a:lnTo>
                <a:lnTo>
                  <a:pt x="3114" y="1"/>
                </a:lnTo>
                <a:close/>
                <a:moveTo>
                  <a:pt x="672" y="1119"/>
                </a:moveTo>
                <a:lnTo>
                  <a:pt x="597" y="1138"/>
                </a:lnTo>
                <a:lnTo>
                  <a:pt x="541" y="1175"/>
                </a:lnTo>
                <a:lnTo>
                  <a:pt x="467" y="1231"/>
                </a:lnTo>
                <a:lnTo>
                  <a:pt x="430" y="1287"/>
                </a:lnTo>
                <a:lnTo>
                  <a:pt x="392" y="1343"/>
                </a:lnTo>
                <a:lnTo>
                  <a:pt x="374" y="1417"/>
                </a:lnTo>
                <a:lnTo>
                  <a:pt x="374" y="1492"/>
                </a:lnTo>
                <a:lnTo>
                  <a:pt x="374" y="1548"/>
                </a:lnTo>
                <a:lnTo>
                  <a:pt x="392" y="1622"/>
                </a:lnTo>
                <a:lnTo>
                  <a:pt x="430" y="1697"/>
                </a:lnTo>
                <a:lnTo>
                  <a:pt x="467" y="1753"/>
                </a:lnTo>
                <a:lnTo>
                  <a:pt x="1026" y="2293"/>
                </a:lnTo>
                <a:lnTo>
                  <a:pt x="1026" y="2964"/>
                </a:lnTo>
                <a:lnTo>
                  <a:pt x="374" y="2964"/>
                </a:lnTo>
                <a:lnTo>
                  <a:pt x="299" y="2983"/>
                </a:lnTo>
                <a:lnTo>
                  <a:pt x="224" y="3002"/>
                </a:lnTo>
                <a:lnTo>
                  <a:pt x="150" y="3039"/>
                </a:lnTo>
                <a:lnTo>
                  <a:pt x="94" y="3076"/>
                </a:lnTo>
                <a:lnTo>
                  <a:pt x="57" y="3132"/>
                </a:lnTo>
                <a:lnTo>
                  <a:pt x="19" y="3207"/>
                </a:lnTo>
                <a:lnTo>
                  <a:pt x="1" y="3281"/>
                </a:lnTo>
                <a:lnTo>
                  <a:pt x="1" y="3356"/>
                </a:lnTo>
                <a:lnTo>
                  <a:pt x="1" y="3430"/>
                </a:lnTo>
                <a:lnTo>
                  <a:pt x="38" y="3486"/>
                </a:lnTo>
                <a:lnTo>
                  <a:pt x="57" y="3561"/>
                </a:lnTo>
                <a:lnTo>
                  <a:pt x="113" y="3617"/>
                </a:lnTo>
                <a:lnTo>
                  <a:pt x="169" y="3654"/>
                </a:lnTo>
                <a:lnTo>
                  <a:pt x="224" y="3691"/>
                </a:lnTo>
                <a:lnTo>
                  <a:pt x="299" y="3710"/>
                </a:lnTo>
                <a:lnTo>
                  <a:pt x="1026" y="3710"/>
                </a:lnTo>
                <a:lnTo>
                  <a:pt x="1026" y="3896"/>
                </a:lnTo>
                <a:lnTo>
                  <a:pt x="1026" y="4083"/>
                </a:lnTo>
                <a:lnTo>
                  <a:pt x="1063" y="4269"/>
                </a:lnTo>
                <a:lnTo>
                  <a:pt x="1101" y="4437"/>
                </a:lnTo>
                <a:lnTo>
                  <a:pt x="1175" y="4605"/>
                </a:lnTo>
                <a:lnTo>
                  <a:pt x="467" y="5313"/>
                </a:lnTo>
                <a:lnTo>
                  <a:pt x="430" y="5369"/>
                </a:lnTo>
                <a:lnTo>
                  <a:pt x="392" y="5425"/>
                </a:lnTo>
                <a:lnTo>
                  <a:pt x="374" y="5499"/>
                </a:lnTo>
                <a:lnTo>
                  <a:pt x="374" y="5574"/>
                </a:lnTo>
                <a:lnTo>
                  <a:pt x="374" y="5648"/>
                </a:lnTo>
                <a:lnTo>
                  <a:pt x="392" y="5704"/>
                </a:lnTo>
                <a:lnTo>
                  <a:pt x="430" y="5779"/>
                </a:lnTo>
                <a:lnTo>
                  <a:pt x="467" y="5835"/>
                </a:lnTo>
                <a:lnTo>
                  <a:pt x="541" y="5872"/>
                </a:lnTo>
                <a:lnTo>
                  <a:pt x="597" y="5909"/>
                </a:lnTo>
                <a:lnTo>
                  <a:pt x="672" y="5928"/>
                </a:lnTo>
                <a:lnTo>
                  <a:pt x="746" y="5947"/>
                </a:lnTo>
                <a:lnTo>
                  <a:pt x="802" y="5928"/>
                </a:lnTo>
                <a:lnTo>
                  <a:pt x="877" y="5909"/>
                </a:lnTo>
                <a:lnTo>
                  <a:pt x="951" y="5872"/>
                </a:lnTo>
                <a:lnTo>
                  <a:pt x="1007" y="5835"/>
                </a:lnTo>
                <a:lnTo>
                  <a:pt x="1641" y="5201"/>
                </a:lnTo>
                <a:lnTo>
                  <a:pt x="1753" y="5276"/>
                </a:lnTo>
                <a:lnTo>
                  <a:pt x="1865" y="5350"/>
                </a:lnTo>
                <a:lnTo>
                  <a:pt x="1995" y="5425"/>
                </a:lnTo>
                <a:lnTo>
                  <a:pt x="2126" y="5462"/>
                </a:lnTo>
                <a:lnTo>
                  <a:pt x="2256" y="5518"/>
                </a:lnTo>
                <a:lnTo>
                  <a:pt x="2387" y="5537"/>
                </a:lnTo>
                <a:lnTo>
                  <a:pt x="2536" y="5555"/>
                </a:lnTo>
                <a:lnTo>
                  <a:pt x="2685" y="5574"/>
                </a:lnTo>
                <a:lnTo>
                  <a:pt x="2685" y="2741"/>
                </a:lnTo>
                <a:lnTo>
                  <a:pt x="2704" y="2685"/>
                </a:lnTo>
                <a:lnTo>
                  <a:pt x="2722" y="2647"/>
                </a:lnTo>
                <a:lnTo>
                  <a:pt x="2778" y="2610"/>
                </a:lnTo>
                <a:lnTo>
                  <a:pt x="2834" y="2592"/>
                </a:lnTo>
                <a:lnTo>
                  <a:pt x="3114" y="2592"/>
                </a:lnTo>
                <a:lnTo>
                  <a:pt x="3151" y="2610"/>
                </a:lnTo>
                <a:lnTo>
                  <a:pt x="3207" y="2647"/>
                </a:lnTo>
                <a:lnTo>
                  <a:pt x="3225" y="2685"/>
                </a:lnTo>
                <a:lnTo>
                  <a:pt x="3244" y="2741"/>
                </a:lnTo>
                <a:lnTo>
                  <a:pt x="3244" y="5574"/>
                </a:lnTo>
                <a:lnTo>
                  <a:pt x="3393" y="5555"/>
                </a:lnTo>
                <a:lnTo>
                  <a:pt x="3542" y="5537"/>
                </a:lnTo>
                <a:lnTo>
                  <a:pt x="3673" y="5518"/>
                </a:lnTo>
                <a:lnTo>
                  <a:pt x="3803" y="5462"/>
                </a:lnTo>
                <a:lnTo>
                  <a:pt x="3934" y="5425"/>
                </a:lnTo>
                <a:lnTo>
                  <a:pt x="4064" y="5350"/>
                </a:lnTo>
                <a:lnTo>
                  <a:pt x="4176" y="5276"/>
                </a:lnTo>
                <a:lnTo>
                  <a:pt x="4288" y="5201"/>
                </a:lnTo>
                <a:lnTo>
                  <a:pt x="4922" y="5835"/>
                </a:lnTo>
                <a:lnTo>
                  <a:pt x="4996" y="5872"/>
                </a:lnTo>
                <a:lnTo>
                  <a:pt x="5052" y="5909"/>
                </a:lnTo>
                <a:lnTo>
                  <a:pt x="5127" y="5928"/>
                </a:lnTo>
                <a:lnTo>
                  <a:pt x="5201" y="5947"/>
                </a:lnTo>
                <a:lnTo>
                  <a:pt x="5257" y="5928"/>
                </a:lnTo>
                <a:lnTo>
                  <a:pt x="5332" y="5909"/>
                </a:lnTo>
                <a:lnTo>
                  <a:pt x="5406" y="5872"/>
                </a:lnTo>
                <a:lnTo>
                  <a:pt x="5462" y="5835"/>
                </a:lnTo>
                <a:lnTo>
                  <a:pt x="5500" y="5779"/>
                </a:lnTo>
                <a:lnTo>
                  <a:pt x="5537" y="5704"/>
                </a:lnTo>
                <a:lnTo>
                  <a:pt x="5555" y="5648"/>
                </a:lnTo>
                <a:lnTo>
                  <a:pt x="5555" y="5574"/>
                </a:lnTo>
                <a:lnTo>
                  <a:pt x="5555" y="5499"/>
                </a:lnTo>
                <a:lnTo>
                  <a:pt x="5537" y="5425"/>
                </a:lnTo>
                <a:lnTo>
                  <a:pt x="5500" y="5369"/>
                </a:lnTo>
                <a:lnTo>
                  <a:pt x="5462" y="5313"/>
                </a:lnTo>
                <a:lnTo>
                  <a:pt x="4754" y="4605"/>
                </a:lnTo>
                <a:lnTo>
                  <a:pt x="4829" y="4437"/>
                </a:lnTo>
                <a:lnTo>
                  <a:pt x="4866" y="4269"/>
                </a:lnTo>
                <a:lnTo>
                  <a:pt x="4903" y="4083"/>
                </a:lnTo>
                <a:lnTo>
                  <a:pt x="4922" y="3896"/>
                </a:lnTo>
                <a:lnTo>
                  <a:pt x="4922" y="3710"/>
                </a:lnTo>
                <a:lnTo>
                  <a:pt x="5630" y="3710"/>
                </a:lnTo>
                <a:lnTo>
                  <a:pt x="5705" y="3691"/>
                </a:lnTo>
                <a:lnTo>
                  <a:pt x="5761" y="3654"/>
                </a:lnTo>
                <a:lnTo>
                  <a:pt x="5816" y="3617"/>
                </a:lnTo>
                <a:lnTo>
                  <a:pt x="5854" y="3561"/>
                </a:lnTo>
                <a:lnTo>
                  <a:pt x="5891" y="3505"/>
                </a:lnTo>
                <a:lnTo>
                  <a:pt x="5928" y="3430"/>
                </a:lnTo>
                <a:lnTo>
                  <a:pt x="5928" y="3374"/>
                </a:lnTo>
                <a:lnTo>
                  <a:pt x="5928" y="3281"/>
                </a:lnTo>
                <a:lnTo>
                  <a:pt x="5910" y="3207"/>
                </a:lnTo>
                <a:lnTo>
                  <a:pt x="5872" y="3151"/>
                </a:lnTo>
                <a:lnTo>
                  <a:pt x="5835" y="3095"/>
                </a:lnTo>
                <a:lnTo>
                  <a:pt x="5779" y="3039"/>
                </a:lnTo>
                <a:lnTo>
                  <a:pt x="5723" y="3002"/>
                </a:lnTo>
                <a:lnTo>
                  <a:pt x="5649" y="2983"/>
                </a:lnTo>
                <a:lnTo>
                  <a:pt x="5555" y="2964"/>
                </a:lnTo>
                <a:lnTo>
                  <a:pt x="4922" y="2964"/>
                </a:lnTo>
                <a:lnTo>
                  <a:pt x="4922" y="2293"/>
                </a:lnTo>
                <a:lnTo>
                  <a:pt x="5462" y="1753"/>
                </a:lnTo>
                <a:lnTo>
                  <a:pt x="5500" y="1697"/>
                </a:lnTo>
                <a:lnTo>
                  <a:pt x="5537" y="1622"/>
                </a:lnTo>
                <a:lnTo>
                  <a:pt x="5555" y="1548"/>
                </a:lnTo>
                <a:lnTo>
                  <a:pt x="5555" y="1492"/>
                </a:lnTo>
                <a:lnTo>
                  <a:pt x="5555" y="1417"/>
                </a:lnTo>
                <a:lnTo>
                  <a:pt x="5537" y="1343"/>
                </a:lnTo>
                <a:lnTo>
                  <a:pt x="5500" y="1287"/>
                </a:lnTo>
                <a:lnTo>
                  <a:pt x="5462" y="1231"/>
                </a:lnTo>
                <a:lnTo>
                  <a:pt x="5406" y="1175"/>
                </a:lnTo>
                <a:lnTo>
                  <a:pt x="5332" y="1138"/>
                </a:lnTo>
                <a:lnTo>
                  <a:pt x="5257" y="1119"/>
                </a:lnTo>
                <a:lnTo>
                  <a:pt x="5127" y="1119"/>
                </a:lnTo>
                <a:lnTo>
                  <a:pt x="5052" y="1138"/>
                </a:lnTo>
                <a:lnTo>
                  <a:pt x="4996" y="1175"/>
                </a:lnTo>
                <a:lnTo>
                  <a:pt x="4922" y="1231"/>
                </a:lnTo>
                <a:lnTo>
                  <a:pt x="4288" y="1865"/>
                </a:lnTo>
                <a:lnTo>
                  <a:pt x="1641" y="1865"/>
                </a:lnTo>
                <a:lnTo>
                  <a:pt x="1007" y="1231"/>
                </a:lnTo>
                <a:lnTo>
                  <a:pt x="951" y="1175"/>
                </a:lnTo>
                <a:lnTo>
                  <a:pt x="877" y="1138"/>
                </a:lnTo>
                <a:lnTo>
                  <a:pt x="802" y="111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5" name="Google Shape;565;g2b975a0ff47_0_15897"/>
          <p:cNvSpPr/>
          <p:nvPr/>
        </p:nvSpPr>
        <p:spPr>
          <a:xfrm>
            <a:off x="10440021" y="2946537"/>
            <a:ext cx="148621" cy="169906"/>
          </a:xfrm>
          <a:custGeom>
            <a:avLst/>
            <a:gdLst/>
            <a:ahLst/>
            <a:cxnLst/>
            <a:rect l="l" t="t" r="r" b="b"/>
            <a:pathLst>
              <a:path w="5202" h="5947" extrusionOk="0">
                <a:moveTo>
                  <a:pt x="2144" y="746"/>
                </a:moveTo>
                <a:lnTo>
                  <a:pt x="2200" y="783"/>
                </a:lnTo>
                <a:lnTo>
                  <a:pt x="2219" y="821"/>
                </a:lnTo>
                <a:lnTo>
                  <a:pt x="2238" y="877"/>
                </a:lnTo>
                <a:lnTo>
                  <a:pt x="2238" y="1343"/>
                </a:lnTo>
                <a:lnTo>
                  <a:pt x="2219" y="1399"/>
                </a:lnTo>
                <a:lnTo>
                  <a:pt x="2200" y="1436"/>
                </a:lnTo>
                <a:lnTo>
                  <a:pt x="2144" y="1473"/>
                </a:lnTo>
                <a:lnTo>
                  <a:pt x="2088" y="1492"/>
                </a:lnTo>
                <a:lnTo>
                  <a:pt x="1641" y="1492"/>
                </a:lnTo>
                <a:lnTo>
                  <a:pt x="1585" y="1473"/>
                </a:lnTo>
                <a:lnTo>
                  <a:pt x="1529" y="1436"/>
                </a:lnTo>
                <a:lnTo>
                  <a:pt x="1511" y="1399"/>
                </a:lnTo>
                <a:lnTo>
                  <a:pt x="1492" y="1343"/>
                </a:lnTo>
                <a:lnTo>
                  <a:pt x="1492" y="877"/>
                </a:lnTo>
                <a:lnTo>
                  <a:pt x="1511" y="821"/>
                </a:lnTo>
                <a:lnTo>
                  <a:pt x="1529" y="783"/>
                </a:lnTo>
                <a:lnTo>
                  <a:pt x="1585" y="746"/>
                </a:lnTo>
                <a:close/>
                <a:moveTo>
                  <a:pt x="3636" y="746"/>
                </a:moveTo>
                <a:lnTo>
                  <a:pt x="3673" y="783"/>
                </a:lnTo>
                <a:lnTo>
                  <a:pt x="3710" y="821"/>
                </a:lnTo>
                <a:lnTo>
                  <a:pt x="3729" y="877"/>
                </a:lnTo>
                <a:lnTo>
                  <a:pt x="3729" y="1343"/>
                </a:lnTo>
                <a:lnTo>
                  <a:pt x="3710" y="1399"/>
                </a:lnTo>
                <a:lnTo>
                  <a:pt x="3673" y="1436"/>
                </a:lnTo>
                <a:lnTo>
                  <a:pt x="3636" y="1473"/>
                </a:lnTo>
                <a:lnTo>
                  <a:pt x="3580" y="1492"/>
                </a:lnTo>
                <a:lnTo>
                  <a:pt x="3114" y="1492"/>
                </a:lnTo>
                <a:lnTo>
                  <a:pt x="3058" y="1473"/>
                </a:lnTo>
                <a:lnTo>
                  <a:pt x="3020" y="1436"/>
                </a:lnTo>
                <a:lnTo>
                  <a:pt x="2983" y="1399"/>
                </a:lnTo>
                <a:lnTo>
                  <a:pt x="2983" y="1343"/>
                </a:lnTo>
                <a:lnTo>
                  <a:pt x="2983" y="877"/>
                </a:lnTo>
                <a:lnTo>
                  <a:pt x="2983" y="821"/>
                </a:lnTo>
                <a:lnTo>
                  <a:pt x="3020" y="783"/>
                </a:lnTo>
                <a:lnTo>
                  <a:pt x="3058" y="746"/>
                </a:lnTo>
                <a:close/>
                <a:moveTo>
                  <a:pt x="2144" y="1865"/>
                </a:moveTo>
                <a:lnTo>
                  <a:pt x="2200" y="1902"/>
                </a:lnTo>
                <a:lnTo>
                  <a:pt x="2219" y="1939"/>
                </a:lnTo>
                <a:lnTo>
                  <a:pt x="2238" y="1995"/>
                </a:lnTo>
                <a:lnTo>
                  <a:pt x="2238" y="2461"/>
                </a:lnTo>
                <a:lnTo>
                  <a:pt x="2219" y="2517"/>
                </a:lnTo>
                <a:lnTo>
                  <a:pt x="2200" y="2554"/>
                </a:lnTo>
                <a:lnTo>
                  <a:pt x="2144" y="2592"/>
                </a:lnTo>
                <a:lnTo>
                  <a:pt x="1585" y="2592"/>
                </a:lnTo>
                <a:lnTo>
                  <a:pt x="1529" y="2554"/>
                </a:lnTo>
                <a:lnTo>
                  <a:pt x="1511" y="2517"/>
                </a:lnTo>
                <a:lnTo>
                  <a:pt x="1492" y="2461"/>
                </a:lnTo>
                <a:lnTo>
                  <a:pt x="1492" y="1995"/>
                </a:lnTo>
                <a:lnTo>
                  <a:pt x="1511" y="1939"/>
                </a:lnTo>
                <a:lnTo>
                  <a:pt x="1529" y="1902"/>
                </a:lnTo>
                <a:lnTo>
                  <a:pt x="1585" y="1865"/>
                </a:lnTo>
                <a:close/>
                <a:moveTo>
                  <a:pt x="3636" y="1865"/>
                </a:moveTo>
                <a:lnTo>
                  <a:pt x="3673" y="1902"/>
                </a:lnTo>
                <a:lnTo>
                  <a:pt x="3710" y="1939"/>
                </a:lnTo>
                <a:lnTo>
                  <a:pt x="3729" y="1995"/>
                </a:lnTo>
                <a:lnTo>
                  <a:pt x="3729" y="2461"/>
                </a:lnTo>
                <a:lnTo>
                  <a:pt x="3710" y="2517"/>
                </a:lnTo>
                <a:lnTo>
                  <a:pt x="3673" y="2554"/>
                </a:lnTo>
                <a:lnTo>
                  <a:pt x="3636" y="2592"/>
                </a:lnTo>
                <a:lnTo>
                  <a:pt x="3058" y="2592"/>
                </a:lnTo>
                <a:lnTo>
                  <a:pt x="3020" y="2554"/>
                </a:lnTo>
                <a:lnTo>
                  <a:pt x="2983" y="2517"/>
                </a:lnTo>
                <a:lnTo>
                  <a:pt x="2983" y="2461"/>
                </a:lnTo>
                <a:lnTo>
                  <a:pt x="2983" y="1995"/>
                </a:lnTo>
                <a:lnTo>
                  <a:pt x="2983" y="1939"/>
                </a:lnTo>
                <a:lnTo>
                  <a:pt x="3020" y="1902"/>
                </a:lnTo>
                <a:lnTo>
                  <a:pt x="3058" y="1865"/>
                </a:lnTo>
                <a:close/>
                <a:moveTo>
                  <a:pt x="2088" y="2964"/>
                </a:moveTo>
                <a:lnTo>
                  <a:pt x="2144" y="2983"/>
                </a:lnTo>
                <a:lnTo>
                  <a:pt x="2200" y="3002"/>
                </a:lnTo>
                <a:lnTo>
                  <a:pt x="2219" y="3058"/>
                </a:lnTo>
                <a:lnTo>
                  <a:pt x="2238" y="3113"/>
                </a:lnTo>
                <a:lnTo>
                  <a:pt x="2238" y="3579"/>
                </a:lnTo>
                <a:lnTo>
                  <a:pt x="2219" y="3635"/>
                </a:lnTo>
                <a:lnTo>
                  <a:pt x="2200" y="3673"/>
                </a:lnTo>
                <a:lnTo>
                  <a:pt x="2144" y="3710"/>
                </a:lnTo>
                <a:lnTo>
                  <a:pt x="1585" y="3710"/>
                </a:lnTo>
                <a:lnTo>
                  <a:pt x="1529" y="3673"/>
                </a:lnTo>
                <a:lnTo>
                  <a:pt x="1511" y="3635"/>
                </a:lnTo>
                <a:lnTo>
                  <a:pt x="1492" y="3579"/>
                </a:lnTo>
                <a:lnTo>
                  <a:pt x="1492" y="3113"/>
                </a:lnTo>
                <a:lnTo>
                  <a:pt x="1511" y="3058"/>
                </a:lnTo>
                <a:lnTo>
                  <a:pt x="1529" y="3002"/>
                </a:lnTo>
                <a:lnTo>
                  <a:pt x="1585" y="2983"/>
                </a:lnTo>
                <a:lnTo>
                  <a:pt x="1641" y="2964"/>
                </a:lnTo>
                <a:close/>
                <a:moveTo>
                  <a:pt x="3580" y="2964"/>
                </a:moveTo>
                <a:lnTo>
                  <a:pt x="3636" y="2983"/>
                </a:lnTo>
                <a:lnTo>
                  <a:pt x="3673" y="3002"/>
                </a:lnTo>
                <a:lnTo>
                  <a:pt x="3710" y="3058"/>
                </a:lnTo>
                <a:lnTo>
                  <a:pt x="3729" y="3113"/>
                </a:lnTo>
                <a:lnTo>
                  <a:pt x="3729" y="3579"/>
                </a:lnTo>
                <a:lnTo>
                  <a:pt x="3710" y="3635"/>
                </a:lnTo>
                <a:lnTo>
                  <a:pt x="3673" y="3673"/>
                </a:lnTo>
                <a:lnTo>
                  <a:pt x="3636" y="3710"/>
                </a:lnTo>
                <a:lnTo>
                  <a:pt x="3058" y="3710"/>
                </a:lnTo>
                <a:lnTo>
                  <a:pt x="3020" y="3673"/>
                </a:lnTo>
                <a:lnTo>
                  <a:pt x="2983" y="3635"/>
                </a:lnTo>
                <a:lnTo>
                  <a:pt x="2983" y="3579"/>
                </a:lnTo>
                <a:lnTo>
                  <a:pt x="2983" y="3113"/>
                </a:lnTo>
                <a:lnTo>
                  <a:pt x="2983" y="3058"/>
                </a:lnTo>
                <a:lnTo>
                  <a:pt x="3020" y="3002"/>
                </a:lnTo>
                <a:lnTo>
                  <a:pt x="3058" y="2983"/>
                </a:lnTo>
                <a:lnTo>
                  <a:pt x="3114" y="2964"/>
                </a:lnTo>
                <a:close/>
                <a:moveTo>
                  <a:pt x="2834" y="4456"/>
                </a:moveTo>
                <a:lnTo>
                  <a:pt x="2890" y="4474"/>
                </a:lnTo>
                <a:lnTo>
                  <a:pt x="2946" y="4493"/>
                </a:lnTo>
                <a:lnTo>
                  <a:pt x="2965" y="4549"/>
                </a:lnTo>
                <a:lnTo>
                  <a:pt x="2983" y="4586"/>
                </a:lnTo>
                <a:lnTo>
                  <a:pt x="2983" y="5574"/>
                </a:lnTo>
                <a:lnTo>
                  <a:pt x="2238" y="5574"/>
                </a:lnTo>
                <a:lnTo>
                  <a:pt x="2238" y="4586"/>
                </a:lnTo>
                <a:lnTo>
                  <a:pt x="2256" y="4549"/>
                </a:lnTo>
                <a:lnTo>
                  <a:pt x="2275" y="4493"/>
                </a:lnTo>
                <a:lnTo>
                  <a:pt x="2331" y="4474"/>
                </a:lnTo>
                <a:lnTo>
                  <a:pt x="2368" y="4456"/>
                </a:lnTo>
                <a:close/>
                <a:moveTo>
                  <a:pt x="597" y="1"/>
                </a:moveTo>
                <a:lnTo>
                  <a:pt x="541" y="19"/>
                </a:lnTo>
                <a:lnTo>
                  <a:pt x="467" y="75"/>
                </a:lnTo>
                <a:lnTo>
                  <a:pt x="411" y="168"/>
                </a:lnTo>
                <a:lnTo>
                  <a:pt x="392" y="224"/>
                </a:lnTo>
                <a:lnTo>
                  <a:pt x="374" y="280"/>
                </a:lnTo>
                <a:lnTo>
                  <a:pt x="374" y="5574"/>
                </a:lnTo>
                <a:lnTo>
                  <a:pt x="94" y="5574"/>
                </a:lnTo>
                <a:lnTo>
                  <a:pt x="57" y="5611"/>
                </a:lnTo>
                <a:lnTo>
                  <a:pt x="19" y="5648"/>
                </a:lnTo>
                <a:lnTo>
                  <a:pt x="1" y="5704"/>
                </a:lnTo>
                <a:lnTo>
                  <a:pt x="1" y="5947"/>
                </a:lnTo>
                <a:lnTo>
                  <a:pt x="5201" y="5947"/>
                </a:lnTo>
                <a:lnTo>
                  <a:pt x="5201" y="5704"/>
                </a:lnTo>
                <a:lnTo>
                  <a:pt x="5201" y="5648"/>
                </a:lnTo>
                <a:lnTo>
                  <a:pt x="5164" y="5611"/>
                </a:lnTo>
                <a:lnTo>
                  <a:pt x="5127" y="5574"/>
                </a:lnTo>
                <a:lnTo>
                  <a:pt x="4829" y="5574"/>
                </a:lnTo>
                <a:lnTo>
                  <a:pt x="4829" y="280"/>
                </a:lnTo>
                <a:lnTo>
                  <a:pt x="4829" y="224"/>
                </a:lnTo>
                <a:lnTo>
                  <a:pt x="4810" y="168"/>
                </a:lnTo>
                <a:lnTo>
                  <a:pt x="4754" y="75"/>
                </a:lnTo>
                <a:lnTo>
                  <a:pt x="4661" y="19"/>
                </a:lnTo>
                <a:lnTo>
                  <a:pt x="4605"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6" name="Google Shape;566;g2b975a0ff47_0_15897"/>
          <p:cNvSpPr/>
          <p:nvPr/>
        </p:nvSpPr>
        <p:spPr>
          <a:xfrm>
            <a:off x="9990052" y="2946537"/>
            <a:ext cx="190676" cy="169906"/>
          </a:xfrm>
          <a:custGeom>
            <a:avLst/>
            <a:gdLst/>
            <a:ahLst/>
            <a:cxnLst/>
            <a:rect l="l" t="t" r="r" b="b"/>
            <a:pathLst>
              <a:path w="6674" h="5947" extrusionOk="0">
                <a:moveTo>
                  <a:pt x="5573" y="1138"/>
                </a:moveTo>
                <a:lnTo>
                  <a:pt x="5573" y="4418"/>
                </a:lnTo>
                <a:lnTo>
                  <a:pt x="5182" y="4120"/>
                </a:lnTo>
                <a:lnTo>
                  <a:pt x="4940" y="3934"/>
                </a:lnTo>
                <a:lnTo>
                  <a:pt x="4679" y="3784"/>
                </a:lnTo>
                <a:lnTo>
                  <a:pt x="4418" y="3654"/>
                </a:lnTo>
                <a:lnTo>
                  <a:pt x="4138" y="3542"/>
                </a:lnTo>
                <a:lnTo>
                  <a:pt x="3859" y="3449"/>
                </a:lnTo>
                <a:lnTo>
                  <a:pt x="3560" y="3393"/>
                </a:lnTo>
                <a:lnTo>
                  <a:pt x="3262" y="3356"/>
                </a:lnTo>
                <a:lnTo>
                  <a:pt x="2964" y="3337"/>
                </a:lnTo>
                <a:lnTo>
                  <a:pt x="2964" y="2219"/>
                </a:lnTo>
                <a:lnTo>
                  <a:pt x="3262" y="2219"/>
                </a:lnTo>
                <a:lnTo>
                  <a:pt x="3560" y="2181"/>
                </a:lnTo>
                <a:lnTo>
                  <a:pt x="3859" y="2107"/>
                </a:lnTo>
                <a:lnTo>
                  <a:pt x="4138" y="2032"/>
                </a:lnTo>
                <a:lnTo>
                  <a:pt x="4418" y="1921"/>
                </a:lnTo>
                <a:lnTo>
                  <a:pt x="4679" y="1790"/>
                </a:lnTo>
                <a:lnTo>
                  <a:pt x="4940" y="1622"/>
                </a:lnTo>
                <a:lnTo>
                  <a:pt x="5182" y="1455"/>
                </a:lnTo>
                <a:lnTo>
                  <a:pt x="5573" y="1138"/>
                </a:lnTo>
                <a:close/>
                <a:moveTo>
                  <a:pt x="5946" y="1"/>
                </a:moveTo>
                <a:lnTo>
                  <a:pt x="5816" y="19"/>
                </a:lnTo>
                <a:lnTo>
                  <a:pt x="5704" y="75"/>
                </a:lnTo>
                <a:lnTo>
                  <a:pt x="4716" y="877"/>
                </a:lnTo>
                <a:lnTo>
                  <a:pt x="4530" y="1007"/>
                </a:lnTo>
                <a:lnTo>
                  <a:pt x="4325" y="1138"/>
                </a:lnTo>
                <a:lnTo>
                  <a:pt x="4120" y="1231"/>
                </a:lnTo>
                <a:lnTo>
                  <a:pt x="3896" y="1324"/>
                </a:lnTo>
                <a:lnTo>
                  <a:pt x="3672" y="1399"/>
                </a:lnTo>
                <a:lnTo>
                  <a:pt x="3430" y="1436"/>
                </a:lnTo>
                <a:lnTo>
                  <a:pt x="3206" y="1473"/>
                </a:lnTo>
                <a:lnTo>
                  <a:pt x="2964" y="1492"/>
                </a:lnTo>
                <a:lnTo>
                  <a:pt x="597" y="1492"/>
                </a:lnTo>
                <a:lnTo>
                  <a:pt x="448" y="1548"/>
                </a:lnTo>
                <a:lnTo>
                  <a:pt x="317" y="1604"/>
                </a:lnTo>
                <a:lnTo>
                  <a:pt x="224" y="1697"/>
                </a:lnTo>
                <a:lnTo>
                  <a:pt x="131" y="1809"/>
                </a:lnTo>
                <a:lnTo>
                  <a:pt x="56" y="1939"/>
                </a:lnTo>
                <a:lnTo>
                  <a:pt x="19" y="2070"/>
                </a:lnTo>
                <a:lnTo>
                  <a:pt x="0" y="2219"/>
                </a:lnTo>
                <a:lnTo>
                  <a:pt x="0" y="3337"/>
                </a:lnTo>
                <a:lnTo>
                  <a:pt x="19" y="3486"/>
                </a:lnTo>
                <a:lnTo>
                  <a:pt x="56" y="3635"/>
                </a:lnTo>
                <a:lnTo>
                  <a:pt x="131" y="3747"/>
                </a:lnTo>
                <a:lnTo>
                  <a:pt x="224" y="3859"/>
                </a:lnTo>
                <a:lnTo>
                  <a:pt x="317" y="3952"/>
                </a:lnTo>
                <a:lnTo>
                  <a:pt x="448" y="4027"/>
                </a:lnTo>
                <a:lnTo>
                  <a:pt x="597" y="4064"/>
                </a:lnTo>
                <a:lnTo>
                  <a:pt x="746" y="4083"/>
                </a:lnTo>
                <a:lnTo>
                  <a:pt x="1137" y="4083"/>
                </a:lnTo>
                <a:lnTo>
                  <a:pt x="1119" y="4269"/>
                </a:lnTo>
                <a:lnTo>
                  <a:pt x="1100" y="4456"/>
                </a:lnTo>
                <a:lnTo>
                  <a:pt x="1119" y="4791"/>
                </a:lnTo>
                <a:lnTo>
                  <a:pt x="1174" y="5127"/>
                </a:lnTo>
                <a:lnTo>
                  <a:pt x="1268" y="5443"/>
                </a:lnTo>
                <a:lnTo>
                  <a:pt x="1398" y="5742"/>
                </a:lnTo>
                <a:lnTo>
                  <a:pt x="1454" y="5816"/>
                </a:lnTo>
                <a:lnTo>
                  <a:pt x="1529" y="5891"/>
                </a:lnTo>
                <a:lnTo>
                  <a:pt x="1622" y="5928"/>
                </a:lnTo>
                <a:lnTo>
                  <a:pt x="1734" y="5947"/>
                </a:lnTo>
                <a:lnTo>
                  <a:pt x="2591" y="5947"/>
                </a:lnTo>
                <a:lnTo>
                  <a:pt x="2703" y="5928"/>
                </a:lnTo>
                <a:lnTo>
                  <a:pt x="2796" y="5891"/>
                </a:lnTo>
                <a:lnTo>
                  <a:pt x="2871" y="5816"/>
                </a:lnTo>
                <a:lnTo>
                  <a:pt x="2927" y="5742"/>
                </a:lnTo>
                <a:lnTo>
                  <a:pt x="2964" y="5648"/>
                </a:lnTo>
                <a:lnTo>
                  <a:pt x="2964" y="5555"/>
                </a:lnTo>
                <a:lnTo>
                  <a:pt x="2945" y="5443"/>
                </a:lnTo>
                <a:lnTo>
                  <a:pt x="2889" y="5350"/>
                </a:lnTo>
                <a:lnTo>
                  <a:pt x="2759" y="5164"/>
                </a:lnTo>
                <a:lnTo>
                  <a:pt x="2666" y="4940"/>
                </a:lnTo>
                <a:lnTo>
                  <a:pt x="2610" y="4698"/>
                </a:lnTo>
                <a:lnTo>
                  <a:pt x="2591" y="4456"/>
                </a:lnTo>
                <a:lnTo>
                  <a:pt x="2610" y="4269"/>
                </a:lnTo>
                <a:lnTo>
                  <a:pt x="2647" y="4083"/>
                </a:lnTo>
                <a:lnTo>
                  <a:pt x="2964" y="4083"/>
                </a:lnTo>
                <a:lnTo>
                  <a:pt x="3206" y="4101"/>
                </a:lnTo>
                <a:lnTo>
                  <a:pt x="3430" y="4120"/>
                </a:lnTo>
                <a:lnTo>
                  <a:pt x="3672" y="4176"/>
                </a:lnTo>
                <a:lnTo>
                  <a:pt x="3896" y="4250"/>
                </a:lnTo>
                <a:lnTo>
                  <a:pt x="4120" y="4325"/>
                </a:lnTo>
                <a:lnTo>
                  <a:pt x="4325" y="4437"/>
                </a:lnTo>
                <a:lnTo>
                  <a:pt x="4530" y="4549"/>
                </a:lnTo>
                <a:lnTo>
                  <a:pt x="4716" y="4698"/>
                </a:lnTo>
                <a:lnTo>
                  <a:pt x="5704" y="5481"/>
                </a:lnTo>
                <a:lnTo>
                  <a:pt x="5816" y="5555"/>
                </a:lnTo>
                <a:lnTo>
                  <a:pt x="5928" y="5574"/>
                </a:lnTo>
                <a:lnTo>
                  <a:pt x="6039" y="5555"/>
                </a:lnTo>
                <a:lnTo>
                  <a:pt x="6114" y="5518"/>
                </a:lnTo>
                <a:lnTo>
                  <a:pt x="6189" y="5481"/>
                </a:lnTo>
                <a:lnTo>
                  <a:pt x="6226" y="5425"/>
                </a:lnTo>
                <a:lnTo>
                  <a:pt x="6263" y="5369"/>
                </a:lnTo>
                <a:lnTo>
                  <a:pt x="6282" y="5294"/>
                </a:lnTo>
                <a:lnTo>
                  <a:pt x="6300" y="5201"/>
                </a:lnTo>
                <a:lnTo>
                  <a:pt x="6300" y="3430"/>
                </a:lnTo>
                <a:lnTo>
                  <a:pt x="6375" y="3374"/>
                </a:lnTo>
                <a:lnTo>
                  <a:pt x="6450" y="3300"/>
                </a:lnTo>
                <a:lnTo>
                  <a:pt x="6524" y="3244"/>
                </a:lnTo>
                <a:lnTo>
                  <a:pt x="6580" y="3151"/>
                </a:lnTo>
                <a:lnTo>
                  <a:pt x="6617" y="3076"/>
                </a:lnTo>
                <a:lnTo>
                  <a:pt x="6655" y="2983"/>
                </a:lnTo>
                <a:lnTo>
                  <a:pt x="6673" y="2890"/>
                </a:lnTo>
                <a:lnTo>
                  <a:pt x="6673" y="2778"/>
                </a:lnTo>
                <a:lnTo>
                  <a:pt x="6655" y="2685"/>
                </a:lnTo>
                <a:lnTo>
                  <a:pt x="6617" y="2573"/>
                </a:lnTo>
                <a:lnTo>
                  <a:pt x="6561" y="2461"/>
                </a:lnTo>
                <a:lnTo>
                  <a:pt x="6487" y="2368"/>
                </a:lnTo>
                <a:lnTo>
                  <a:pt x="6375" y="2200"/>
                </a:lnTo>
                <a:lnTo>
                  <a:pt x="6300" y="2144"/>
                </a:lnTo>
                <a:lnTo>
                  <a:pt x="6300" y="373"/>
                </a:lnTo>
                <a:lnTo>
                  <a:pt x="6300" y="262"/>
                </a:lnTo>
                <a:lnTo>
                  <a:pt x="6263" y="206"/>
                </a:lnTo>
                <a:lnTo>
                  <a:pt x="6226" y="150"/>
                </a:lnTo>
                <a:lnTo>
                  <a:pt x="6189" y="94"/>
                </a:lnTo>
                <a:lnTo>
                  <a:pt x="6114" y="38"/>
                </a:lnTo>
                <a:lnTo>
                  <a:pt x="6039" y="19"/>
                </a:lnTo>
                <a:lnTo>
                  <a:pt x="5946"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7" name="Google Shape;567;g2b975a0ff47_0_15897"/>
          <p:cNvSpPr/>
          <p:nvPr/>
        </p:nvSpPr>
        <p:spPr>
          <a:xfrm>
            <a:off x="9613021" y="2946537"/>
            <a:ext cx="127308" cy="169906"/>
          </a:xfrm>
          <a:custGeom>
            <a:avLst/>
            <a:gdLst/>
            <a:ahLst/>
            <a:cxnLst/>
            <a:rect l="l" t="t" r="r" b="b"/>
            <a:pathLst>
              <a:path w="4456" h="5947" extrusionOk="0">
                <a:moveTo>
                  <a:pt x="2218" y="2219"/>
                </a:moveTo>
                <a:lnTo>
                  <a:pt x="2572" y="2629"/>
                </a:lnTo>
                <a:lnTo>
                  <a:pt x="2852" y="2983"/>
                </a:lnTo>
                <a:lnTo>
                  <a:pt x="3038" y="3281"/>
                </a:lnTo>
                <a:lnTo>
                  <a:pt x="3188" y="3542"/>
                </a:lnTo>
                <a:lnTo>
                  <a:pt x="3262" y="3747"/>
                </a:lnTo>
                <a:lnTo>
                  <a:pt x="3318" y="3896"/>
                </a:lnTo>
                <a:lnTo>
                  <a:pt x="3337" y="4027"/>
                </a:lnTo>
                <a:lnTo>
                  <a:pt x="3337" y="4101"/>
                </a:lnTo>
                <a:lnTo>
                  <a:pt x="3318" y="4325"/>
                </a:lnTo>
                <a:lnTo>
                  <a:pt x="3262" y="4549"/>
                </a:lnTo>
                <a:lnTo>
                  <a:pt x="3169" y="4735"/>
                </a:lnTo>
                <a:lnTo>
                  <a:pt x="3038" y="4884"/>
                </a:lnTo>
                <a:lnTo>
                  <a:pt x="2871" y="5015"/>
                </a:lnTo>
                <a:lnTo>
                  <a:pt x="2684" y="5108"/>
                </a:lnTo>
                <a:lnTo>
                  <a:pt x="2461" y="5182"/>
                </a:lnTo>
                <a:lnTo>
                  <a:pt x="2218" y="5201"/>
                </a:lnTo>
                <a:lnTo>
                  <a:pt x="1995" y="5182"/>
                </a:lnTo>
                <a:lnTo>
                  <a:pt x="1771" y="5108"/>
                </a:lnTo>
                <a:lnTo>
                  <a:pt x="1585" y="5015"/>
                </a:lnTo>
                <a:lnTo>
                  <a:pt x="1417" y="4884"/>
                </a:lnTo>
                <a:lnTo>
                  <a:pt x="1286" y="4735"/>
                </a:lnTo>
                <a:lnTo>
                  <a:pt x="1193" y="4549"/>
                </a:lnTo>
                <a:lnTo>
                  <a:pt x="1137" y="4325"/>
                </a:lnTo>
                <a:lnTo>
                  <a:pt x="1119" y="4101"/>
                </a:lnTo>
                <a:lnTo>
                  <a:pt x="1119" y="4027"/>
                </a:lnTo>
                <a:lnTo>
                  <a:pt x="1137" y="3896"/>
                </a:lnTo>
                <a:lnTo>
                  <a:pt x="1193" y="3747"/>
                </a:lnTo>
                <a:lnTo>
                  <a:pt x="1268" y="3542"/>
                </a:lnTo>
                <a:lnTo>
                  <a:pt x="1417" y="3281"/>
                </a:lnTo>
                <a:lnTo>
                  <a:pt x="1603" y="2983"/>
                </a:lnTo>
                <a:lnTo>
                  <a:pt x="1883" y="2629"/>
                </a:lnTo>
                <a:lnTo>
                  <a:pt x="2218" y="2219"/>
                </a:lnTo>
                <a:close/>
                <a:moveTo>
                  <a:pt x="2218" y="1"/>
                </a:moveTo>
                <a:lnTo>
                  <a:pt x="1752" y="448"/>
                </a:lnTo>
                <a:lnTo>
                  <a:pt x="1324" y="914"/>
                </a:lnTo>
                <a:lnTo>
                  <a:pt x="951" y="1380"/>
                </a:lnTo>
                <a:lnTo>
                  <a:pt x="634" y="1846"/>
                </a:lnTo>
                <a:lnTo>
                  <a:pt x="485" y="2070"/>
                </a:lnTo>
                <a:lnTo>
                  <a:pt x="354" y="2293"/>
                </a:lnTo>
                <a:lnTo>
                  <a:pt x="261" y="2498"/>
                </a:lnTo>
                <a:lnTo>
                  <a:pt x="168" y="2722"/>
                </a:lnTo>
                <a:lnTo>
                  <a:pt x="93" y="2927"/>
                </a:lnTo>
                <a:lnTo>
                  <a:pt x="37" y="3113"/>
                </a:lnTo>
                <a:lnTo>
                  <a:pt x="19" y="3300"/>
                </a:lnTo>
                <a:lnTo>
                  <a:pt x="0" y="3486"/>
                </a:lnTo>
                <a:lnTo>
                  <a:pt x="19" y="3747"/>
                </a:lnTo>
                <a:lnTo>
                  <a:pt x="37" y="4008"/>
                </a:lnTo>
                <a:lnTo>
                  <a:pt x="93" y="4250"/>
                </a:lnTo>
                <a:lnTo>
                  <a:pt x="168" y="4474"/>
                </a:lnTo>
                <a:lnTo>
                  <a:pt x="261" y="4698"/>
                </a:lnTo>
                <a:lnTo>
                  <a:pt x="354" y="4903"/>
                </a:lnTo>
                <a:lnTo>
                  <a:pt x="485" y="5089"/>
                </a:lnTo>
                <a:lnTo>
                  <a:pt x="615" y="5257"/>
                </a:lnTo>
                <a:lnTo>
                  <a:pt x="783" y="5406"/>
                </a:lnTo>
                <a:lnTo>
                  <a:pt x="951" y="5537"/>
                </a:lnTo>
                <a:lnTo>
                  <a:pt x="1137" y="5667"/>
                </a:lnTo>
                <a:lnTo>
                  <a:pt x="1324" y="5760"/>
                </a:lnTo>
                <a:lnTo>
                  <a:pt x="1529" y="5835"/>
                </a:lnTo>
                <a:lnTo>
                  <a:pt x="1752" y="5891"/>
                </a:lnTo>
                <a:lnTo>
                  <a:pt x="1995" y="5928"/>
                </a:lnTo>
                <a:lnTo>
                  <a:pt x="2218" y="5947"/>
                </a:lnTo>
                <a:lnTo>
                  <a:pt x="2461" y="5928"/>
                </a:lnTo>
                <a:lnTo>
                  <a:pt x="2703" y="5891"/>
                </a:lnTo>
                <a:lnTo>
                  <a:pt x="2927" y="5835"/>
                </a:lnTo>
                <a:lnTo>
                  <a:pt x="3132" y="5760"/>
                </a:lnTo>
                <a:lnTo>
                  <a:pt x="3318" y="5667"/>
                </a:lnTo>
                <a:lnTo>
                  <a:pt x="3504" y="5537"/>
                </a:lnTo>
                <a:lnTo>
                  <a:pt x="3672" y="5406"/>
                </a:lnTo>
                <a:lnTo>
                  <a:pt x="3840" y="5257"/>
                </a:lnTo>
                <a:lnTo>
                  <a:pt x="3970" y="5089"/>
                </a:lnTo>
                <a:lnTo>
                  <a:pt x="4101" y="4903"/>
                </a:lnTo>
                <a:lnTo>
                  <a:pt x="4194" y="4698"/>
                </a:lnTo>
                <a:lnTo>
                  <a:pt x="4287" y="4474"/>
                </a:lnTo>
                <a:lnTo>
                  <a:pt x="4362" y="4250"/>
                </a:lnTo>
                <a:lnTo>
                  <a:pt x="4418" y="4008"/>
                </a:lnTo>
                <a:lnTo>
                  <a:pt x="4436" y="3747"/>
                </a:lnTo>
                <a:lnTo>
                  <a:pt x="4455" y="3486"/>
                </a:lnTo>
                <a:lnTo>
                  <a:pt x="4436" y="3300"/>
                </a:lnTo>
                <a:lnTo>
                  <a:pt x="4418" y="3113"/>
                </a:lnTo>
                <a:lnTo>
                  <a:pt x="4362" y="2927"/>
                </a:lnTo>
                <a:lnTo>
                  <a:pt x="4287" y="2722"/>
                </a:lnTo>
                <a:lnTo>
                  <a:pt x="4194" y="2498"/>
                </a:lnTo>
                <a:lnTo>
                  <a:pt x="4101" y="2293"/>
                </a:lnTo>
                <a:lnTo>
                  <a:pt x="3970" y="2070"/>
                </a:lnTo>
                <a:lnTo>
                  <a:pt x="3821" y="1827"/>
                </a:lnTo>
                <a:lnTo>
                  <a:pt x="3504" y="1380"/>
                </a:lnTo>
                <a:lnTo>
                  <a:pt x="3132" y="914"/>
                </a:lnTo>
                <a:lnTo>
                  <a:pt x="2703" y="448"/>
                </a:lnTo>
                <a:lnTo>
                  <a:pt x="2218"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8" name="Google Shape;568;g2b975a0ff47_0_15897"/>
          <p:cNvSpPr/>
          <p:nvPr/>
        </p:nvSpPr>
        <p:spPr>
          <a:xfrm>
            <a:off x="9574255" y="4691140"/>
            <a:ext cx="169363" cy="169906"/>
          </a:xfrm>
          <a:custGeom>
            <a:avLst/>
            <a:gdLst/>
            <a:ahLst/>
            <a:cxnLst/>
            <a:rect l="l" t="t" r="r" b="b"/>
            <a:pathLst>
              <a:path w="5928" h="5947" extrusionOk="0">
                <a:moveTo>
                  <a:pt x="4529" y="1119"/>
                </a:moveTo>
                <a:lnTo>
                  <a:pt x="4585" y="1138"/>
                </a:lnTo>
                <a:lnTo>
                  <a:pt x="4660" y="1175"/>
                </a:lnTo>
                <a:lnTo>
                  <a:pt x="4716" y="1231"/>
                </a:lnTo>
                <a:lnTo>
                  <a:pt x="4753" y="1268"/>
                </a:lnTo>
                <a:lnTo>
                  <a:pt x="4790" y="1343"/>
                </a:lnTo>
                <a:lnTo>
                  <a:pt x="4809" y="1417"/>
                </a:lnTo>
                <a:lnTo>
                  <a:pt x="4828" y="1492"/>
                </a:lnTo>
                <a:lnTo>
                  <a:pt x="4828" y="2964"/>
                </a:lnTo>
                <a:lnTo>
                  <a:pt x="4809" y="3039"/>
                </a:lnTo>
                <a:lnTo>
                  <a:pt x="4790" y="3113"/>
                </a:lnTo>
                <a:lnTo>
                  <a:pt x="4753" y="3169"/>
                </a:lnTo>
                <a:lnTo>
                  <a:pt x="4716" y="3225"/>
                </a:lnTo>
                <a:lnTo>
                  <a:pt x="4660" y="3281"/>
                </a:lnTo>
                <a:lnTo>
                  <a:pt x="4585" y="3319"/>
                </a:lnTo>
                <a:lnTo>
                  <a:pt x="4529" y="3337"/>
                </a:lnTo>
                <a:lnTo>
                  <a:pt x="1398" y="3337"/>
                </a:lnTo>
                <a:lnTo>
                  <a:pt x="1342" y="3319"/>
                </a:lnTo>
                <a:lnTo>
                  <a:pt x="1268" y="3281"/>
                </a:lnTo>
                <a:lnTo>
                  <a:pt x="1212" y="3225"/>
                </a:lnTo>
                <a:lnTo>
                  <a:pt x="1174" y="3169"/>
                </a:lnTo>
                <a:lnTo>
                  <a:pt x="1137" y="3113"/>
                </a:lnTo>
                <a:lnTo>
                  <a:pt x="1118" y="3039"/>
                </a:lnTo>
                <a:lnTo>
                  <a:pt x="1100" y="2964"/>
                </a:lnTo>
                <a:lnTo>
                  <a:pt x="1100" y="1492"/>
                </a:lnTo>
                <a:lnTo>
                  <a:pt x="1118" y="1417"/>
                </a:lnTo>
                <a:lnTo>
                  <a:pt x="1137" y="1343"/>
                </a:lnTo>
                <a:lnTo>
                  <a:pt x="1174" y="1268"/>
                </a:lnTo>
                <a:lnTo>
                  <a:pt x="1212" y="1231"/>
                </a:lnTo>
                <a:lnTo>
                  <a:pt x="1268" y="1175"/>
                </a:lnTo>
                <a:lnTo>
                  <a:pt x="1342" y="1138"/>
                </a:lnTo>
                <a:lnTo>
                  <a:pt x="1398" y="1119"/>
                </a:lnTo>
                <a:close/>
                <a:moveTo>
                  <a:pt x="1361" y="3896"/>
                </a:moveTo>
                <a:lnTo>
                  <a:pt x="1435" y="3934"/>
                </a:lnTo>
                <a:lnTo>
                  <a:pt x="1491" y="3952"/>
                </a:lnTo>
                <a:lnTo>
                  <a:pt x="1547" y="4008"/>
                </a:lnTo>
                <a:lnTo>
                  <a:pt x="1603" y="4064"/>
                </a:lnTo>
                <a:lnTo>
                  <a:pt x="1640" y="4120"/>
                </a:lnTo>
                <a:lnTo>
                  <a:pt x="1659" y="4195"/>
                </a:lnTo>
                <a:lnTo>
                  <a:pt x="1659" y="4269"/>
                </a:lnTo>
                <a:lnTo>
                  <a:pt x="1659" y="4344"/>
                </a:lnTo>
                <a:lnTo>
                  <a:pt x="1640" y="4418"/>
                </a:lnTo>
                <a:lnTo>
                  <a:pt x="1603" y="4474"/>
                </a:lnTo>
                <a:lnTo>
                  <a:pt x="1547" y="4530"/>
                </a:lnTo>
                <a:lnTo>
                  <a:pt x="1491" y="4586"/>
                </a:lnTo>
                <a:lnTo>
                  <a:pt x="1435" y="4605"/>
                </a:lnTo>
                <a:lnTo>
                  <a:pt x="1361" y="4642"/>
                </a:lnTo>
                <a:lnTo>
                  <a:pt x="1212" y="4642"/>
                </a:lnTo>
                <a:lnTo>
                  <a:pt x="1156" y="4605"/>
                </a:lnTo>
                <a:lnTo>
                  <a:pt x="1081" y="4586"/>
                </a:lnTo>
                <a:lnTo>
                  <a:pt x="1025" y="4530"/>
                </a:lnTo>
                <a:lnTo>
                  <a:pt x="988" y="4474"/>
                </a:lnTo>
                <a:lnTo>
                  <a:pt x="951" y="4418"/>
                </a:lnTo>
                <a:lnTo>
                  <a:pt x="932" y="4344"/>
                </a:lnTo>
                <a:lnTo>
                  <a:pt x="913" y="4269"/>
                </a:lnTo>
                <a:lnTo>
                  <a:pt x="932" y="4195"/>
                </a:lnTo>
                <a:lnTo>
                  <a:pt x="951" y="4120"/>
                </a:lnTo>
                <a:lnTo>
                  <a:pt x="988" y="4064"/>
                </a:lnTo>
                <a:lnTo>
                  <a:pt x="1025" y="4008"/>
                </a:lnTo>
                <a:lnTo>
                  <a:pt x="1081" y="3952"/>
                </a:lnTo>
                <a:lnTo>
                  <a:pt x="1156" y="3934"/>
                </a:lnTo>
                <a:lnTo>
                  <a:pt x="1212" y="3896"/>
                </a:lnTo>
                <a:close/>
                <a:moveTo>
                  <a:pt x="4716" y="3896"/>
                </a:moveTo>
                <a:lnTo>
                  <a:pt x="4772" y="3934"/>
                </a:lnTo>
                <a:lnTo>
                  <a:pt x="4846" y="3952"/>
                </a:lnTo>
                <a:lnTo>
                  <a:pt x="4902" y="4008"/>
                </a:lnTo>
                <a:lnTo>
                  <a:pt x="4940" y="4064"/>
                </a:lnTo>
                <a:lnTo>
                  <a:pt x="4977" y="4120"/>
                </a:lnTo>
                <a:lnTo>
                  <a:pt x="4995" y="4195"/>
                </a:lnTo>
                <a:lnTo>
                  <a:pt x="4995" y="4269"/>
                </a:lnTo>
                <a:lnTo>
                  <a:pt x="4995" y="4344"/>
                </a:lnTo>
                <a:lnTo>
                  <a:pt x="4977" y="4418"/>
                </a:lnTo>
                <a:lnTo>
                  <a:pt x="4940" y="4474"/>
                </a:lnTo>
                <a:lnTo>
                  <a:pt x="4902" y="4530"/>
                </a:lnTo>
                <a:lnTo>
                  <a:pt x="4846" y="4586"/>
                </a:lnTo>
                <a:lnTo>
                  <a:pt x="4772" y="4605"/>
                </a:lnTo>
                <a:lnTo>
                  <a:pt x="4716" y="4642"/>
                </a:lnTo>
                <a:lnTo>
                  <a:pt x="4567" y="4642"/>
                </a:lnTo>
                <a:lnTo>
                  <a:pt x="4492" y="4605"/>
                </a:lnTo>
                <a:lnTo>
                  <a:pt x="4418" y="4586"/>
                </a:lnTo>
                <a:lnTo>
                  <a:pt x="4362" y="4530"/>
                </a:lnTo>
                <a:lnTo>
                  <a:pt x="4324" y="4474"/>
                </a:lnTo>
                <a:lnTo>
                  <a:pt x="4287" y="4418"/>
                </a:lnTo>
                <a:lnTo>
                  <a:pt x="4269" y="4344"/>
                </a:lnTo>
                <a:lnTo>
                  <a:pt x="4269" y="4269"/>
                </a:lnTo>
                <a:lnTo>
                  <a:pt x="4269" y="4195"/>
                </a:lnTo>
                <a:lnTo>
                  <a:pt x="4287" y="4120"/>
                </a:lnTo>
                <a:lnTo>
                  <a:pt x="4324" y="4064"/>
                </a:lnTo>
                <a:lnTo>
                  <a:pt x="4362" y="4008"/>
                </a:lnTo>
                <a:lnTo>
                  <a:pt x="4418" y="3952"/>
                </a:lnTo>
                <a:lnTo>
                  <a:pt x="4492" y="3934"/>
                </a:lnTo>
                <a:lnTo>
                  <a:pt x="4567" y="3896"/>
                </a:lnTo>
                <a:close/>
                <a:moveTo>
                  <a:pt x="2964" y="1"/>
                </a:moveTo>
                <a:lnTo>
                  <a:pt x="2442" y="19"/>
                </a:lnTo>
                <a:lnTo>
                  <a:pt x="1939" y="75"/>
                </a:lnTo>
                <a:lnTo>
                  <a:pt x="1510" y="150"/>
                </a:lnTo>
                <a:lnTo>
                  <a:pt x="1118" y="262"/>
                </a:lnTo>
                <a:lnTo>
                  <a:pt x="951" y="336"/>
                </a:lnTo>
                <a:lnTo>
                  <a:pt x="802" y="411"/>
                </a:lnTo>
                <a:lnTo>
                  <a:pt x="671" y="485"/>
                </a:lnTo>
                <a:lnTo>
                  <a:pt x="559" y="560"/>
                </a:lnTo>
                <a:lnTo>
                  <a:pt x="485" y="653"/>
                </a:lnTo>
                <a:lnTo>
                  <a:pt x="410" y="746"/>
                </a:lnTo>
                <a:lnTo>
                  <a:pt x="373" y="839"/>
                </a:lnTo>
                <a:lnTo>
                  <a:pt x="373" y="933"/>
                </a:lnTo>
                <a:lnTo>
                  <a:pt x="373" y="1492"/>
                </a:lnTo>
                <a:lnTo>
                  <a:pt x="224" y="1492"/>
                </a:lnTo>
                <a:lnTo>
                  <a:pt x="168" y="1510"/>
                </a:lnTo>
                <a:lnTo>
                  <a:pt x="75" y="1566"/>
                </a:lnTo>
                <a:lnTo>
                  <a:pt x="19" y="1660"/>
                </a:lnTo>
                <a:lnTo>
                  <a:pt x="0" y="1715"/>
                </a:lnTo>
                <a:lnTo>
                  <a:pt x="0" y="1771"/>
                </a:lnTo>
                <a:lnTo>
                  <a:pt x="0" y="2685"/>
                </a:lnTo>
                <a:lnTo>
                  <a:pt x="0" y="2741"/>
                </a:lnTo>
                <a:lnTo>
                  <a:pt x="19" y="2797"/>
                </a:lnTo>
                <a:lnTo>
                  <a:pt x="75" y="2890"/>
                </a:lnTo>
                <a:lnTo>
                  <a:pt x="168" y="2946"/>
                </a:lnTo>
                <a:lnTo>
                  <a:pt x="224" y="2964"/>
                </a:lnTo>
                <a:lnTo>
                  <a:pt x="373" y="2964"/>
                </a:lnTo>
                <a:lnTo>
                  <a:pt x="373" y="4828"/>
                </a:lnTo>
                <a:lnTo>
                  <a:pt x="373" y="4903"/>
                </a:lnTo>
                <a:lnTo>
                  <a:pt x="391" y="4977"/>
                </a:lnTo>
                <a:lnTo>
                  <a:pt x="429" y="5033"/>
                </a:lnTo>
                <a:lnTo>
                  <a:pt x="466" y="5089"/>
                </a:lnTo>
                <a:lnTo>
                  <a:pt x="522" y="5127"/>
                </a:lnTo>
                <a:lnTo>
                  <a:pt x="596" y="5164"/>
                </a:lnTo>
                <a:lnTo>
                  <a:pt x="652" y="5182"/>
                </a:lnTo>
                <a:lnTo>
                  <a:pt x="746" y="5201"/>
                </a:lnTo>
                <a:lnTo>
                  <a:pt x="746" y="5574"/>
                </a:lnTo>
                <a:lnTo>
                  <a:pt x="746" y="5648"/>
                </a:lnTo>
                <a:lnTo>
                  <a:pt x="764" y="5704"/>
                </a:lnTo>
                <a:lnTo>
                  <a:pt x="802" y="5779"/>
                </a:lnTo>
                <a:lnTo>
                  <a:pt x="839" y="5835"/>
                </a:lnTo>
                <a:lnTo>
                  <a:pt x="895" y="5872"/>
                </a:lnTo>
                <a:lnTo>
                  <a:pt x="969" y="5909"/>
                </a:lnTo>
                <a:lnTo>
                  <a:pt x="1025" y="5928"/>
                </a:lnTo>
                <a:lnTo>
                  <a:pt x="1100" y="5947"/>
                </a:lnTo>
                <a:lnTo>
                  <a:pt x="1473" y="5947"/>
                </a:lnTo>
                <a:lnTo>
                  <a:pt x="1547" y="5928"/>
                </a:lnTo>
                <a:lnTo>
                  <a:pt x="1622" y="5909"/>
                </a:lnTo>
                <a:lnTo>
                  <a:pt x="1678" y="5872"/>
                </a:lnTo>
                <a:lnTo>
                  <a:pt x="1734" y="5835"/>
                </a:lnTo>
                <a:lnTo>
                  <a:pt x="1789" y="5779"/>
                </a:lnTo>
                <a:lnTo>
                  <a:pt x="1827" y="5704"/>
                </a:lnTo>
                <a:lnTo>
                  <a:pt x="1845" y="5648"/>
                </a:lnTo>
                <a:lnTo>
                  <a:pt x="1845" y="5574"/>
                </a:lnTo>
                <a:lnTo>
                  <a:pt x="1845" y="5201"/>
                </a:lnTo>
                <a:lnTo>
                  <a:pt x="4082" y="5201"/>
                </a:lnTo>
                <a:lnTo>
                  <a:pt x="4082" y="5574"/>
                </a:lnTo>
                <a:lnTo>
                  <a:pt x="4082" y="5648"/>
                </a:lnTo>
                <a:lnTo>
                  <a:pt x="4101" y="5704"/>
                </a:lnTo>
                <a:lnTo>
                  <a:pt x="4138" y="5779"/>
                </a:lnTo>
                <a:lnTo>
                  <a:pt x="4194" y="5835"/>
                </a:lnTo>
                <a:lnTo>
                  <a:pt x="4250" y="5872"/>
                </a:lnTo>
                <a:lnTo>
                  <a:pt x="4306" y="5909"/>
                </a:lnTo>
                <a:lnTo>
                  <a:pt x="4380" y="5928"/>
                </a:lnTo>
                <a:lnTo>
                  <a:pt x="4455" y="5947"/>
                </a:lnTo>
                <a:lnTo>
                  <a:pt x="4828" y="5947"/>
                </a:lnTo>
                <a:lnTo>
                  <a:pt x="4902" y="5928"/>
                </a:lnTo>
                <a:lnTo>
                  <a:pt x="4958" y="5909"/>
                </a:lnTo>
                <a:lnTo>
                  <a:pt x="5033" y="5872"/>
                </a:lnTo>
                <a:lnTo>
                  <a:pt x="5089" y="5835"/>
                </a:lnTo>
                <a:lnTo>
                  <a:pt x="5126" y="5779"/>
                </a:lnTo>
                <a:lnTo>
                  <a:pt x="5163" y="5704"/>
                </a:lnTo>
                <a:lnTo>
                  <a:pt x="5182" y="5648"/>
                </a:lnTo>
                <a:lnTo>
                  <a:pt x="5182" y="5574"/>
                </a:lnTo>
                <a:lnTo>
                  <a:pt x="5182" y="5201"/>
                </a:lnTo>
                <a:lnTo>
                  <a:pt x="5256" y="5201"/>
                </a:lnTo>
                <a:lnTo>
                  <a:pt x="5331" y="5182"/>
                </a:lnTo>
                <a:lnTo>
                  <a:pt x="5387" y="5164"/>
                </a:lnTo>
                <a:lnTo>
                  <a:pt x="5443" y="5145"/>
                </a:lnTo>
                <a:lnTo>
                  <a:pt x="5480" y="5108"/>
                </a:lnTo>
                <a:lnTo>
                  <a:pt x="5536" y="5015"/>
                </a:lnTo>
                <a:lnTo>
                  <a:pt x="5555" y="4903"/>
                </a:lnTo>
                <a:lnTo>
                  <a:pt x="5555" y="2964"/>
                </a:lnTo>
                <a:lnTo>
                  <a:pt x="5704" y="2964"/>
                </a:lnTo>
                <a:lnTo>
                  <a:pt x="5760" y="2946"/>
                </a:lnTo>
                <a:lnTo>
                  <a:pt x="5853" y="2890"/>
                </a:lnTo>
                <a:lnTo>
                  <a:pt x="5909" y="2797"/>
                </a:lnTo>
                <a:lnTo>
                  <a:pt x="5927" y="2741"/>
                </a:lnTo>
                <a:lnTo>
                  <a:pt x="5927" y="2685"/>
                </a:lnTo>
                <a:lnTo>
                  <a:pt x="5927" y="1771"/>
                </a:lnTo>
                <a:lnTo>
                  <a:pt x="5927" y="1715"/>
                </a:lnTo>
                <a:lnTo>
                  <a:pt x="5909" y="1660"/>
                </a:lnTo>
                <a:lnTo>
                  <a:pt x="5853" y="1566"/>
                </a:lnTo>
                <a:lnTo>
                  <a:pt x="5760" y="1510"/>
                </a:lnTo>
                <a:lnTo>
                  <a:pt x="5704" y="1492"/>
                </a:lnTo>
                <a:lnTo>
                  <a:pt x="5555" y="1492"/>
                </a:lnTo>
                <a:lnTo>
                  <a:pt x="5555" y="933"/>
                </a:lnTo>
                <a:lnTo>
                  <a:pt x="5555" y="839"/>
                </a:lnTo>
                <a:lnTo>
                  <a:pt x="5517" y="746"/>
                </a:lnTo>
                <a:lnTo>
                  <a:pt x="5443" y="653"/>
                </a:lnTo>
                <a:lnTo>
                  <a:pt x="5368" y="560"/>
                </a:lnTo>
                <a:lnTo>
                  <a:pt x="5256" y="485"/>
                </a:lnTo>
                <a:lnTo>
                  <a:pt x="5126" y="411"/>
                </a:lnTo>
                <a:lnTo>
                  <a:pt x="4977" y="336"/>
                </a:lnTo>
                <a:lnTo>
                  <a:pt x="4809" y="262"/>
                </a:lnTo>
                <a:lnTo>
                  <a:pt x="4418" y="150"/>
                </a:lnTo>
                <a:lnTo>
                  <a:pt x="3989" y="75"/>
                </a:lnTo>
                <a:lnTo>
                  <a:pt x="3486" y="19"/>
                </a:lnTo>
                <a:lnTo>
                  <a:pt x="296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69" name="Google Shape;569;g2b975a0ff47_0_15897"/>
          <p:cNvSpPr/>
          <p:nvPr/>
        </p:nvSpPr>
        <p:spPr>
          <a:xfrm>
            <a:off x="10450908" y="4178177"/>
            <a:ext cx="148593" cy="169906"/>
          </a:xfrm>
          <a:custGeom>
            <a:avLst/>
            <a:gdLst/>
            <a:ahLst/>
            <a:cxnLst/>
            <a:rect l="l" t="t" r="r" b="b"/>
            <a:pathLst>
              <a:path w="5201" h="5947" extrusionOk="0">
                <a:moveTo>
                  <a:pt x="4362" y="746"/>
                </a:moveTo>
                <a:lnTo>
                  <a:pt x="4418" y="783"/>
                </a:lnTo>
                <a:lnTo>
                  <a:pt x="4455" y="839"/>
                </a:lnTo>
                <a:lnTo>
                  <a:pt x="4455" y="895"/>
                </a:lnTo>
                <a:lnTo>
                  <a:pt x="4455" y="2070"/>
                </a:lnTo>
                <a:lnTo>
                  <a:pt x="4455" y="2144"/>
                </a:lnTo>
                <a:lnTo>
                  <a:pt x="4418" y="2181"/>
                </a:lnTo>
                <a:lnTo>
                  <a:pt x="4362" y="2219"/>
                </a:lnTo>
                <a:lnTo>
                  <a:pt x="839" y="2219"/>
                </a:lnTo>
                <a:lnTo>
                  <a:pt x="783" y="2181"/>
                </a:lnTo>
                <a:lnTo>
                  <a:pt x="764" y="2144"/>
                </a:lnTo>
                <a:lnTo>
                  <a:pt x="746" y="2070"/>
                </a:lnTo>
                <a:lnTo>
                  <a:pt x="746" y="895"/>
                </a:lnTo>
                <a:lnTo>
                  <a:pt x="764" y="839"/>
                </a:lnTo>
                <a:lnTo>
                  <a:pt x="783" y="783"/>
                </a:lnTo>
                <a:lnTo>
                  <a:pt x="839" y="746"/>
                </a:lnTo>
                <a:close/>
                <a:moveTo>
                  <a:pt x="1342" y="2964"/>
                </a:moveTo>
                <a:lnTo>
                  <a:pt x="1398" y="2983"/>
                </a:lnTo>
                <a:lnTo>
                  <a:pt x="1454" y="3020"/>
                </a:lnTo>
                <a:lnTo>
                  <a:pt x="1473" y="3058"/>
                </a:lnTo>
                <a:lnTo>
                  <a:pt x="1491" y="3113"/>
                </a:lnTo>
                <a:lnTo>
                  <a:pt x="1491" y="3561"/>
                </a:lnTo>
                <a:lnTo>
                  <a:pt x="1473" y="3617"/>
                </a:lnTo>
                <a:lnTo>
                  <a:pt x="1454" y="3673"/>
                </a:lnTo>
                <a:lnTo>
                  <a:pt x="1398" y="3691"/>
                </a:lnTo>
                <a:lnTo>
                  <a:pt x="1342" y="3710"/>
                </a:lnTo>
                <a:lnTo>
                  <a:pt x="895" y="3710"/>
                </a:lnTo>
                <a:lnTo>
                  <a:pt x="839" y="3691"/>
                </a:lnTo>
                <a:lnTo>
                  <a:pt x="783" y="3673"/>
                </a:lnTo>
                <a:lnTo>
                  <a:pt x="764" y="3617"/>
                </a:lnTo>
                <a:lnTo>
                  <a:pt x="746" y="3561"/>
                </a:lnTo>
                <a:lnTo>
                  <a:pt x="746" y="3113"/>
                </a:lnTo>
                <a:lnTo>
                  <a:pt x="764" y="3058"/>
                </a:lnTo>
                <a:lnTo>
                  <a:pt x="783" y="3020"/>
                </a:lnTo>
                <a:lnTo>
                  <a:pt x="839" y="2983"/>
                </a:lnTo>
                <a:lnTo>
                  <a:pt x="895" y="2964"/>
                </a:lnTo>
                <a:close/>
                <a:moveTo>
                  <a:pt x="2834" y="2964"/>
                </a:moveTo>
                <a:lnTo>
                  <a:pt x="2889" y="2983"/>
                </a:lnTo>
                <a:lnTo>
                  <a:pt x="2927" y="3020"/>
                </a:lnTo>
                <a:lnTo>
                  <a:pt x="2964" y="3058"/>
                </a:lnTo>
                <a:lnTo>
                  <a:pt x="2983" y="3113"/>
                </a:lnTo>
                <a:lnTo>
                  <a:pt x="2983" y="3561"/>
                </a:lnTo>
                <a:lnTo>
                  <a:pt x="2964" y="3617"/>
                </a:lnTo>
                <a:lnTo>
                  <a:pt x="2927" y="3673"/>
                </a:lnTo>
                <a:lnTo>
                  <a:pt x="2871" y="3691"/>
                </a:lnTo>
                <a:lnTo>
                  <a:pt x="2834" y="3710"/>
                </a:lnTo>
                <a:lnTo>
                  <a:pt x="2386" y="3710"/>
                </a:lnTo>
                <a:lnTo>
                  <a:pt x="2330" y="3691"/>
                </a:lnTo>
                <a:lnTo>
                  <a:pt x="2274" y="3673"/>
                </a:lnTo>
                <a:lnTo>
                  <a:pt x="2237" y="3617"/>
                </a:lnTo>
                <a:lnTo>
                  <a:pt x="2237" y="3561"/>
                </a:lnTo>
                <a:lnTo>
                  <a:pt x="2237" y="3113"/>
                </a:lnTo>
                <a:lnTo>
                  <a:pt x="2237" y="3058"/>
                </a:lnTo>
                <a:lnTo>
                  <a:pt x="2274" y="3020"/>
                </a:lnTo>
                <a:lnTo>
                  <a:pt x="2330" y="2983"/>
                </a:lnTo>
                <a:lnTo>
                  <a:pt x="2386" y="2964"/>
                </a:lnTo>
                <a:close/>
                <a:moveTo>
                  <a:pt x="1342" y="4456"/>
                </a:moveTo>
                <a:lnTo>
                  <a:pt x="1398" y="4474"/>
                </a:lnTo>
                <a:lnTo>
                  <a:pt x="1454" y="4493"/>
                </a:lnTo>
                <a:lnTo>
                  <a:pt x="1473" y="4549"/>
                </a:lnTo>
                <a:lnTo>
                  <a:pt x="1491" y="4605"/>
                </a:lnTo>
                <a:lnTo>
                  <a:pt x="1491" y="5052"/>
                </a:lnTo>
                <a:lnTo>
                  <a:pt x="1473" y="5108"/>
                </a:lnTo>
                <a:lnTo>
                  <a:pt x="1454" y="5145"/>
                </a:lnTo>
                <a:lnTo>
                  <a:pt x="1398" y="5182"/>
                </a:lnTo>
                <a:lnTo>
                  <a:pt x="1342" y="5201"/>
                </a:lnTo>
                <a:lnTo>
                  <a:pt x="895" y="5201"/>
                </a:lnTo>
                <a:lnTo>
                  <a:pt x="839" y="5182"/>
                </a:lnTo>
                <a:lnTo>
                  <a:pt x="783" y="5145"/>
                </a:lnTo>
                <a:lnTo>
                  <a:pt x="764" y="5108"/>
                </a:lnTo>
                <a:lnTo>
                  <a:pt x="746" y="5052"/>
                </a:lnTo>
                <a:lnTo>
                  <a:pt x="746" y="4605"/>
                </a:lnTo>
                <a:lnTo>
                  <a:pt x="764" y="4549"/>
                </a:lnTo>
                <a:lnTo>
                  <a:pt x="783" y="4493"/>
                </a:lnTo>
                <a:lnTo>
                  <a:pt x="839" y="4474"/>
                </a:lnTo>
                <a:lnTo>
                  <a:pt x="895" y="4456"/>
                </a:lnTo>
                <a:close/>
                <a:moveTo>
                  <a:pt x="2834" y="4456"/>
                </a:moveTo>
                <a:lnTo>
                  <a:pt x="2889" y="4474"/>
                </a:lnTo>
                <a:lnTo>
                  <a:pt x="2927" y="4493"/>
                </a:lnTo>
                <a:lnTo>
                  <a:pt x="2964" y="4549"/>
                </a:lnTo>
                <a:lnTo>
                  <a:pt x="2983" y="4605"/>
                </a:lnTo>
                <a:lnTo>
                  <a:pt x="2983" y="5052"/>
                </a:lnTo>
                <a:lnTo>
                  <a:pt x="2964" y="5108"/>
                </a:lnTo>
                <a:lnTo>
                  <a:pt x="2927" y="5145"/>
                </a:lnTo>
                <a:lnTo>
                  <a:pt x="2871" y="5182"/>
                </a:lnTo>
                <a:lnTo>
                  <a:pt x="2834" y="5201"/>
                </a:lnTo>
                <a:lnTo>
                  <a:pt x="2386" y="5201"/>
                </a:lnTo>
                <a:lnTo>
                  <a:pt x="2330" y="5182"/>
                </a:lnTo>
                <a:lnTo>
                  <a:pt x="2274" y="5145"/>
                </a:lnTo>
                <a:lnTo>
                  <a:pt x="2237" y="5108"/>
                </a:lnTo>
                <a:lnTo>
                  <a:pt x="2237" y="5052"/>
                </a:lnTo>
                <a:lnTo>
                  <a:pt x="2237" y="4605"/>
                </a:lnTo>
                <a:lnTo>
                  <a:pt x="2237" y="4549"/>
                </a:lnTo>
                <a:lnTo>
                  <a:pt x="2274" y="4493"/>
                </a:lnTo>
                <a:lnTo>
                  <a:pt x="2330" y="4474"/>
                </a:lnTo>
                <a:lnTo>
                  <a:pt x="2386" y="4456"/>
                </a:lnTo>
                <a:close/>
                <a:moveTo>
                  <a:pt x="4306" y="2964"/>
                </a:moveTo>
                <a:lnTo>
                  <a:pt x="4362" y="2983"/>
                </a:lnTo>
                <a:lnTo>
                  <a:pt x="4418" y="3020"/>
                </a:lnTo>
                <a:lnTo>
                  <a:pt x="4455" y="3058"/>
                </a:lnTo>
                <a:lnTo>
                  <a:pt x="4455" y="3113"/>
                </a:lnTo>
                <a:lnTo>
                  <a:pt x="4455" y="5052"/>
                </a:lnTo>
                <a:lnTo>
                  <a:pt x="4455" y="5108"/>
                </a:lnTo>
                <a:lnTo>
                  <a:pt x="4418" y="5145"/>
                </a:lnTo>
                <a:lnTo>
                  <a:pt x="4362" y="5182"/>
                </a:lnTo>
                <a:lnTo>
                  <a:pt x="4306" y="5201"/>
                </a:lnTo>
                <a:lnTo>
                  <a:pt x="3859" y="5201"/>
                </a:lnTo>
                <a:lnTo>
                  <a:pt x="3803" y="5182"/>
                </a:lnTo>
                <a:lnTo>
                  <a:pt x="3766" y="5145"/>
                </a:lnTo>
                <a:lnTo>
                  <a:pt x="3728" y="5108"/>
                </a:lnTo>
                <a:lnTo>
                  <a:pt x="3710" y="5052"/>
                </a:lnTo>
                <a:lnTo>
                  <a:pt x="3710" y="3113"/>
                </a:lnTo>
                <a:lnTo>
                  <a:pt x="3728" y="3058"/>
                </a:lnTo>
                <a:lnTo>
                  <a:pt x="3766" y="3020"/>
                </a:lnTo>
                <a:lnTo>
                  <a:pt x="3803" y="2983"/>
                </a:lnTo>
                <a:lnTo>
                  <a:pt x="3859" y="2964"/>
                </a:lnTo>
                <a:close/>
                <a:moveTo>
                  <a:pt x="559" y="1"/>
                </a:moveTo>
                <a:lnTo>
                  <a:pt x="448" y="19"/>
                </a:lnTo>
                <a:lnTo>
                  <a:pt x="336" y="38"/>
                </a:lnTo>
                <a:lnTo>
                  <a:pt x="243" y="94"/>
                </a:lnTo>
                <a:lnTo>
                  <a:pt x="168" y="168"/>
                </a:lnTo>
                <a:lnTo>
                  <a:pt x="93" y="243"/>
                </a:lnTo>
                <a:lnTo>
                  <a:pt x="56" y="336"/>
                </a:lnTo>
                <a:lnTo>
                  <a:pt x="19" y="448"/>
                </a:lnTo>
                <a:lnTo>
                  <a:pt x="0" y="560"/>
                </a:lnTo>
                <a:lnTo>
                  <a:pt x="0" y="5388"/>
                </a:lnTo>
                <a:lnTo>
                  <a:pt x="19" y="5499"/>
                </a:lnTo>
                <a:lnTo>
                  <a:pt x="56" y="5593"/>
                </a:lnTo>
                <a:lnTo>
                  <a:pt x="93" y="5686"/>
                </a:lnTo>
                <a:lnTo>
                  <a:pt x="168" y="5779"/>
                </a:lnTo>
                <a:lnTo>
                  <a:pt x="243" y="5835"/>
                </a:lnTo>
                <a:lnTo>
                  <a:pt x="336" y="5891"/>
                </a:lnTo>
                <a:lnTo>
                  <a:pt x="448" y="5928"/>
                </a:lnTo>
                <a:lnTo>
                  <a:pt x="559" y="5947"/>
                </a:lnTo>
                <a:lnTo>
                  <a:pt x="4642" y="5947"/>
                </a:lnTo>
                <a:lnTo>
                  <a:pt x="4753" y="5928"/>
                </a:lnTo>
                <a:lnTo>
                  <a:pt x="4865" y="5891"/>
                </a:lnTo>
                <a:lnTo>
                  <a:pt x="4958" y="5835"/>
                </a:lnTo>
                <a:lnTo>
                  <a:pt x="5033" y="5779"/>
                </a:lnTo>
                <a:lnTo>
                  <a:pt x="5108" y="5686"/>
                </a:lnTo>
                <a:lnTo>
                  <a:pt x="5163" y="5593"/>
                </a:lnTo>
                <a:lnTo>
                  <a:pt x="5182" y="5499"/>
                </a:lnTo>
                <a:lnTo>
                  <a:pt x="5201" y="5388"/>
                </a:lnTo>
                <a:lnTo>
                  <a:pt x="5201" y="560"/>
                </a:lnTo>
                <a:lnTo>
                  <a:pt x="5182" y="448"/>
                </a:lnTo>
                <a:lnTo>
                  <a:pt x="5163" y="336"/>
                </a:lnTo>
                <a:lnTo>
                  <a:pt x="5108" y="243"/>
                </a:lnTo>
                <a:lnTo>
                  <a:pt x="5033" y="168"/>
                </a:lnTo>
                <a:lnTo>
                  <a:pt x="4958" y="94"/>
                </a:lnTo>
                <a:lnTo>
                  <a:pt x="4865" y="38"/>
                </a:lnTo>
                <a:lnTo>
                  <a:pt x="4753" y="19"/>
                </a:lnTo>
                <a:lnTo>
                  <a:pt x="464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0" name="Google Shape;570;g2b975a0ff47_0_15897"/>
          <p:cNvSpPr/>
          <p:nvPr/>
        </p:nvSpPr>
        <p:spPr>
          <a:xfrm>
            <a:off x="10924791" y="4170760"/>
            <a:ext cx="148050" cy="169906"/>
          </a:xfrm>
          <a:custGeom>
            <a:avLst/>
            <a:gdLst/>
            <a:ahLst/>
            <a:cxnLst/>
            <a:rect l="l" t="t" r="r" b="b"/>
            <a:pathLst>
              <a:path w="5182" h="5947" extrusionOk="0">
                <a:moveTo>
                  <a:pt x="1286" y="1"/>
                </a:moveTo>
                <a:lnTo>
                  <a:pt x="1212" y="19"/>
                </a:lnTo>
                <a:lnTo>
                  <a:pt x="1156" y="57"/>
                </a:lnTo>
                <a:lnTo>
                  <a:pt x="1118" y="112"/>
                </a:lnTo>
                <a:lnTo>
                  <a:pt x="1100" y="187"/>
                </a:lnTo>
                <a:lnTo>
                  <a:pt x="1100" y="746"/>
                </a:lnTo>
                <a:lnTo>
                  <a:pt x="429" y="746"/>
                </a:lnTo>
                <a:lnTo>
                  <a:pt x="336" y="783"/>
                </a:lnTo>
                <a:lnTo>
                  <a:pt x="242" y="839"/>
                </a:lnTo>
                <a:lnTo>
                  <a:pt x="149" y="914"/>
                </a:lnTo>
                <a:lnTo>
                  <a:pt x="93" y="989"/>
                </a:lnTo>
                <a:lnTo>
                  <a:pt x="37" y="1082"/>
                </a:lnTo>
                <a:lnTo>
                  <a:pt x="0" y="1194"/>
                </a:lnTo>
                <a:lnTo>
                  <a:pt x="0" y="1305"/>
                </a:lnTo>
                <a:lnTo>
                  <a:pt x="0" y="1865"/>
                </a:lnTo>
                <a:lnTo>
                  <a:pt x="5182" y="1865"/>
                </a:lnTo>
                <a:lnTo>
                  <a:pt x="5182" y="1305"/>
                </a:lnTo>
                <a:lnTo>
                  <a:pt x="5182" y="1194"/>
                </a:lnTo>
                <a:lnTo>
                  <a:pt x="5145" y="1082"/>
                </a:lnTo>
                <a:lnTo>
                  <a:pt x="5089" y="989"/>
                </a:lnTo>
                <a:lnTo>
                  <a:pt x="5033" y="914"/>
                </a:lnTo>
                <a:lnTo>
                  <a:pt x="4940" y="839"/>
                </a:lnTo>
                <a:lnTo>
                  <a:pt x="4846" y="783"/>
                </a:lnTo>
                <a:lnTo>
                  <a:pt x="4753" y="746"/>
                </a:lnTo>
                <a:lnTo>
                  <a:pt x="4082" y="746"/>
                </a:lnTo>
                <a:lnTo>
                  <a:pt x="4082" y="187"/>
                </a:lnTo>
                <a:lnTo>
                  <a:pt x="4064" y="112"/>
                </a:lnTo>
                <a:lnTo>
                  <a:pt x="4026" y="57"/>
                </a:lnTo>
                <a:lnTo>
                  <a:pt x="3970" y="19"/>
                </a:lnTo>
                <a:lnTo>
                  <a:pt x="3896" y="1"/>
                </a:lnTo>
                <a:lnTo>
                  <a:pt x="3523" y="1"/>
                </a:lnTo>
                <a:lnTo>
                  <a:pt x="3448" y="19"/>
                </a:lnTo>
                <a:lnTo>
                  <a:pt x="3392" y="57"/>
                </a:lnTo>
                <a:lnTo>
                  <a:pt x="3355" y="112"/>
                </a:lnTo>
                <a:lnTo>
                  <a:pt x="3337" y="187"/>
                </a:lnTo>
                <a:lnTo>
                  <a:pt x="3337" y="746"/>
                </a:lnTo>
                <a:lnTo>
                  <a:pt x="1845" y="746"/>
                </a:lnTo>
                <a:lnTo>
                  <a:pt x="1845" y="187"/>
                </a:lnTo>
                <a:lnTo>
                  <a:pt x="1827" y="112"/>
                </a:lnTo>
                <a:lnTo>
                  <a:pt x="1789" y="57"/>
                </a:lnTo>
                <a:lnTo>
                  <a:pt x="1734" y="19"/>
                </a:lnTo>
                <a:lnTo>
                  <a:pt x="1659" y="1"/>
                </a:lnTo>
                <a:close/>
                <a:moveTo>
                  <a:pt x="1342" y="2964"/>
                </a:moveTo>
                <a:lnTo>
                  <a:pt x="1398" y="2983"/>
                </a:lnTo>
                <a:lnTo>
                  <a:pt x="1435" y="3002"/>
                </a:lnTo>
                <a:lnTo>
                  <a:pt x="1473" y="3058"/>
                </a:lnTo>
                <a:lnTo>
                  <a:pt x="1473" y="3113"/>
                </a:lnTo>
                <a:lnTo>
                  <a:pt x="1473" y="3579"/>
                </a:lnTo>
                <a:lnTo>
                  <a:pt x="1473" y="3635"/>
                </a:lnTo>
                <a:lnTo>
                  <a:pt x="1435" y="3673"/>
                </a:lnTo>
                <a:lnTo>
                  <a:pt x="1398" y="3710"/>
                </a:lnTo>
                <a:lnTo>
                  <a:pt x="820" y="3710"/>
                </a:lnTo>
                <a:lnTo>
                  <a:pt x="783" y="3673"/>
                </a:lnTo>
                <a:lnTo>
                  <a:pt x="746" y="3635"/>
                </a:lnTo>
                <a:lnTo>
                  <a:pt x="727" y="3579"/>
                </a:lnTo>
                <a:lnTo>
                  <a:pt x="727" y="3113"/>
                </a:lnTo>
                <a:lnTo>
                  <a:pt x="746" y="3058"/>
                </a:lnTo>
                <a:lnTo>
                  <a:pt x="783" y="3002"/>
                </a:lnTo>
                <a:lnTo>
                  <a:pt x="820" y="2983"/>
                </a:lnTo>
                <a:lnTo>
                  <a:pt x="876" y="2964"/>
                </a:lnTo>
                <a:close/>
                <a:moveTo>
                  <a:pt x="2815" y="2964"/>
                </a:moveTo>
                <a:lnTo>
                  <a:pt x="2871" y="2983"/>
                </a:lnTo>
                <a:lnTo>
                  <a:pt x="2926" y="3002"/>
                </a:lnTo>
                <a:lnTo>
                  <a:pt x="2945" y="3058"/>
                </a:lnTo>
                <a:lnTo>
                  <a:pt x="2964" y="3113"/>
                </a:lnTo>
                <a:lnTo>
                  <a:pt x="2964" y="3579"/>
                </a:lnTo>
                <a:lnTo>
                  <a:pt x="2945" y="3635"/>
                </a:lnTo>
                <a:lnTo>
                  <a:pt x="2926" y="3673"/>
                </a:lnTo>
                <a:lnTo>
                  <a:pt x="2871" y="3710"/>
                </a:lnTo>
                <a:lnTo>
                  <a:pt x="2311" y="3710"/>
                </a:lnTo>
                <a:lnTo>
                  <a:pt x="2255" y="3673"/>
                </a:lnTo>
                <a:lnTo>
                  <a:pt x="2237" y="3635"/>
                </a:lnTo>
                <a:lnTo>
                  <a:pt x="2218" y="3579"/>
                </a:lnTo>
                <a:lnTo>
                  <a:pt x="2218" y="3113"/>
                </a:lnTo>
                <a:lnTo>
                  <a:pt x="2237" y="3058"/>
                </a:lnTo>
                <a:lnTo>
                  <a:pt x="2255" y="3002"/>
                </a:lnTo>
                <a:lnTo>
                  <a:pt x="2311" y="2983"/>
                </a:lnTo>
                <a:lnTo>
                  <a:pt x="2367" y="2964"/>
                </a:lnTo>
                <a:close/>
                <a:moveTo>
                  <a:pt x="4306" y="2964"/>
                </a:moveTo>
                <a:lnTo>
                  <a:pt x="4362" y="2983"/>
                </a:lnTo>
                <a:lnTo>
                  <a:pt x="4399" y="3002"/>
                </a:lnTo>
                <a:lnTo>
                  <a:pt x="4436" y="3058"/>
                </a:lnTo>
                <a:lnTo>
                  <a:pt x="4455" y="3113"/>
                </a:lnTo>
                <a:lnTo>
                  <a:pt x="4455" y="3579"/>
                </a:lnTo>
                <a:lnTo>
                  <a:pt x="4436" y="3635"/>
                </a:lnTo>
                <a:lnTo>
                  <a:pt x="4399" y="3673"/>
                </a:lnTo>
                <a:lnTo>
                  <a:pt x="4362" y="3710"/>
                </a:lnTo>
                <a:lnTo>
                  <a:pt x="3784" y="3710"/>
                </a:lnTo>
                <a:lnTo>
                  <a:pt x="3747" y="3673"/>
                </a:lnTo>
                <a:lnTo>
                  <a:pt x="3709" y="3635"/>
                </a:lnTo>
                <a:lnTo>
                  <a:pt x="3709" y="3579"/>
                </a:lnTo>
                <a:lnTo>
                  <a:pt x="3709" y="3113"/>
                </a:lnTo>
                <a:lnTo>
                  <a:pt x="3709" y="3058"/>
                </a:lnTo>
                <a:lnTo>
                  <a:pt x="3747" y="3002"/>
                </a:lnTo>
                <a:lnTo>
                  <a:pt x="3784" y="2983"/>
                </a:lnTo>
                <a:lnTo>
                  <a:pt x="3840" y="2964"/>
                </a:lnTo>
                <a:close/>
                <a:moveTo>
                  <a:pt x="1342" y="4456"/>
                </a:moveTo>
                <a:lnTo>
                  <a:pt x="1398" y="4474"/>
                </a:lnTo>
                <a:lnTo>
                  <a:pt x="1435" y="4493"/>
                </a:lnTo>
                <a:lnTo>
                  <a:pt x="1473" y="4549"/>
                </a:lnTo>
                <a:lnTo>
                  <a:pt x="1473" y="4586"/>
                </a:lnTo>
                <a:lnTo>
                  <a:pt x="1473" y="5052"/>
                </a:lnTo>
                <a:lnTo>
                  <a:pt x="1473" y="5108"/>
                </a:lnTo>
                <a:lnTo>
                  <a:pt x="1435" y="5164"/>
                </a:lnTo>
                <a:lnTo>
                  <a:pt x="1398" y="5182"/>
                </a:lnTo>
                <a:lnTo>
                  <a:pt x="1342" y="5201"/>
                </a:lnTo>
                <a:lnTo>
                  <a:pt x="876" y="5201"/>
                </a:lnTo>
                <a:lnTo>
                  <a:pt x="820" y="5182"/>
                </a:lnTo>
                <a:lnTo>
                  <a:pt x="783" y="5164"/>
                </a:lnTo>
                <a:lnTo>
                  <a:pt x="746" y="5108"/>
                </a:lnTo>
                <a:lnTo>
                  <a:pt x="727" y="5052"/>
                </a:lnTo>
                <a:lnTo>
                  <a:pt x="727" y="4586"/>
                </a:lnTo>
                <a:lnTo>
                  <a:pt x="746" y="4549"/>
                </a:lnTo>
                <a:lnTo>
                  <a:pt x="783" y="4493"/>
                </a:lnTo>
                <a:lnTo>
                  <a:pt x="820" y="4474"/>
                </a:lnTo>
                <a:lnTo>
                  <a:pt x="876" y="4456"/>
                </a:lnTo>
                <a:close/>
                <a:moveTo>
                  <a:pt x="2815" y="4456"/>
                </a:moveTo>
                <a:lnTo>
                  <a:pt x="2871" y="4474"/>
                </a:lnTo>
                <a:lnTo>
                  <a:pt x="2926" y="4493"/>
                </a:lnTo>
                <a:lnTo>
                  <a:pt x="2945" y="4549"/>
                </a:lnTo>
                <a:lnTo>
                  <a:pt x="2964" y="4586"/>
                </a:lnTo>
                <a:lnTo>
                  <a:pt x="2964" y="5052"/>
                </a:lnTo>
                <a:lnTo>
                  <a:pt x="2945" y="5108"/>
                </a:lnTo>
                <a:lnTo>
                  <a:pt x="2926" y="5164"/>
                </a:lnTo>
                <a:lnTo>
                  <a:pt x="2871" y="5182"/>
                </a:lnTo>
                <a:lnTo>
                  <a:pt x="2815" y="5201"/>
                </a:lnTo>
                <a:lnTo>
                  <a:pt x="2367" y="5201"/>
                </a:lnTo>
                <a:lnTo>
                  <a:pt x="2311" y="5182"/>
                </a:lnTo>
                <a:lnTo>
                  <a:pt x="2255" y="5164"/>
                </a:lnTo>
                <a:lnTo>
                  <a:pt x="2237" y="5108"/>
                </a:lnTo>
                <a:lnTo>
                  <a:pt x="2218" y="5052"/>
                </a:lnTo>
                <a:lnTo>
                  <a:pt x="2218" y="4586"/>
                </a:lnTo>
                <a:lnTo>
                  <a:pt x="2237" y="4549"/>
                </a:lnTo>
                <a:lnTo>
                  <a:pt x="2255" y="4493"/>
                </a:lnTo>
                <a:lnTo>
                  <a:pt x="2311" y="4474"/>
                </a:lnTo>
                <a:lnTo>
                  <a:pt x="2367" y="4456"/>
                </a:lnTo>
                <a:close/>
                <a:moveTo>
                  <a:pt x="4306" y="4456"/>
                </a:moveTo>
                <a:lnTo>
                  <a:pt x="4362" y="4474"/>
                </a:lnTo>
                <a:lnTo>
                  <a:pt x="4399" y="4493"/>
                </a:lnTo>
                <a:lnTo>
                  <a:pt x="4436" y="4549"/>
                </a:lnTo>
                <a:lnTo>
                  <a:pt x="4455" y="4586"/>
                </a:lnTo>
                <a:lnTo>
                  <a:pt x="4455" y="5052"/>
                </a:lnTo>
                <a:lnTo>
                  <a:pt x="4436" y="5108"/>
                </a:lnTo>
                <a:lnTo>
                  <a:pt x="4399" y="5164"/>
                </a:lnTo>
                <a:lnTo>
                  <a:pt x="4362" y="5182"/>
                </a:lnTo>
                <a:lnTo>
                  <a:pt x="4306" y="5201"/>
                </a:lnTo>
                <a:lnTo>
                  <a:pt x="3840" y="5201"/>
                </a:lnTo>
                <a:lnTo>
                  <a:pt x="3784" y="5182"/>
                </a:lnTo>
                <a:lnTo>
                  <a:pt x="3747" y="5164"/>
                </a:lnTo>
                <a:lnTo>
                  <a:pt x="3709" y="5108"/>
                </a:lnTo>
                <a:lnTo>
                  <a:pt x="3709" y="5052"/>
                </a:lnTo>
                <a:lnTo>
                  <a:pt x="3709" y="4586"/>
                </a:lnTo>
                <a:lnTo>
                  <a:pt x="3709" y="4549"/>
                </a:lnTo>
                <a:lnTo>
                  <a:pt x="3747" y="4493"/>
                </a:lnTo>
                <a:lnTo>
                  <a:pt x="3784" y="4474"/>
                </a:lnTo>
                <a:lnTo>
                  <a:pt x="3840" y="4456"/>
                </a:lnTo>
                <a:close/>
                <a:moveTo>
                  <a:pt x="0" y="2219"/>
                </a:moveTo>
                <a:lnTo>
                  <a:pt x="0" y="5388"/>
                </a:lnTo>
                <a:lnTo>
                  <a:pt x="0" y="5499"/>
                </a:lnTo>
                <a:lnTo>
                  <a:pt x="37" y="5593"/>
                </a:lnTo>
                <a:lnTo>
                  <a:pt x="93" y="5686"/>
                </a:lnTo>
                <a:lnTo>
                  <a:pt x="149" y="5779"/>
                </a:lnTo>
                <a:lnTo>
                  <a:pt x="242" y="5854"/>
                </a:lnTo>
                <a:lnTo>
                  <a:pt x="336" y="5891"/>
                </a:lnTo>
                <a:lnTo>
                  <a:pt x="429" y="5928"/>
                </a:lnTo>
                <a:lnTo>
                  <a:pt x="541" y="5947"/>
                </a:lnTo>
                <a:lnTo>
                  <a:pt x="4641" y="5947"/>
                </a:lnTo>
                <a:lnTo>
                  <a:pt x="4753" y="5928"/>
                </a:lnTo>
                <a:lnTo>
                  <a:pt x="4846" y="5891"/>
                </a:lnTo>
                <a:lnTo>
                  <a:pt x="4940" y="5854"/>
                </a:lnTo>
                <a:lnTo>
                  <a:pt x="5033" y="5779"/>
                </a:lnTo>
                <a:lnTo>
                  <a:pt x="5089" y="5686"/>
                </a:lnTo>
                <a:lnTo>
                  <a:pt x="5145" y="5593"/>
                </a:lnTo>
                <a:lnTo>
                  <a:pt x="5182" y="5499"/>
                </a:lnTo>
                <a:lnTo>
                  <a:pt x="5182" y="5388"/>
                </a:lnTo>
                <a:lnTo>
                  <a:pt x="5182" y="221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1" name="Google Shape;571;g2b975a0ff47_0_15897"/>
          <p:cNvSpPr/>
          <p:nvPr/>
        </p:nvSpPr>
        <p:spPr>
          <a:xfrm>
            <a:off x="10914135" y="1320809"/>
            <a:ext cx="169363" cy="148621"/>
          </a:xfrm>
          <a:custGeom>
            <a:avLst/>
            <a:gdLst/>
            <a:ahLst/>
            <a:cxnLst/>
            <a:rect l="l" t="t" r="r" b="b"/>
            <a:pathLst>
              <a:path w="5928" h="5202" extrusionOk="0">
                <a:moveTo>
                  <a:pt x="1789" y="373"/>
                </a:moveTo>
                <a:lnTo>
                  <a:pt x="1827" y="392"/>
                </a:lnTo>
                <a:lnTo>
                  <a:pt x="1845" y="448"/>
                </a:lnTo>
                <a:lnTo>
                  <a:pt x="1845" y="672"/>
                </a:lnTo>
                <a:lnTo>
                  <a:pt x="1827" y="728"/>
                </a:lnTo>
                <a:lnTo>
                  <a:pt x="1789" y="746"/>
                </a:lnTo>
                <a:lnTo>
                  <a:pt x="429" y="746"/>
                </a:lnTo>
                <a:lnTo>
                  <a:pt x="391" y="728"/>
                </a:lnTo>
                <a:lnTo>
                  <a:pt x="373" y="672"/>
                </a:lnTo>
                <a:lnTo>
                  <a:pt x="373" y="560"/>
                </a:lnTo>
                <a:lnTo>
                  <a:pt x="373" y="485"/>
                </a:lnTo>
                <a:lnTo>
                  <a:pt x="429" y="429"/>
                </a:lnTo>
                <a:lnTo>
                  <a:pt x="485" y="392"/>
                </a:lnTo>
                <a:lnTo>
                  <a:pt x="559" y="373"/>
                </a:lnTo>
                <a:close/>
                <a:moveTo>
                  <a:pt x="5387" y="373"/>
                </a:moveTo>
                <a:lnTo>
                  <a:pt x="5443" y="392"/>
                </a:lnTo>
                <a:lnTo>
                  <a:pt x="5517" y="429"/>
                </a:lnTo>
                <a:lnTo>
                  <a:pt x="5555" y="485"/>
                </a:lnTo>
                <a:lnTo>
                  <a:pt x="5555" y="560"/>
                </a:lnTo>
                <a:lnTo>
                  <a:pt x="5555" y="1417"/>
                </a:lnTo>
                <a:lnTo>
                  <a:pt x="5536" y="1473"/>
                </a:lnTo>
                <a:lnTo>
                  <a:pt x="5499" y="1492"/>
                </a:lnTo>
                <a:lnTo>
                  <a:pt x="429" y="1492"/>
                </a:lnTo>
                <a:lnTo>
                  <a:pt x="391" y="1473"/>
                </a:lnTo>
                <a:lnTo>
                  <a:pt x="373" y="1417"/>
                </a:lnTo>
                <a:lnTo>
                  <a:pt x="373" y="989"/>
                </a:lnTo>
                <a:lnTo>
                  <a:pt x="391" y="951"/>
                </a:lnTo>
                <a:lnTo>
                  <a:pt x="429" y="933"/>
                </a:lnTo>
                <a:lnTo>
                  <a:pt x="2032" y="933"/>
                </a:lnTo>
                <a:lnTo>
                  <a:pt x="2386" y="411"/>
                </a:lnTo>
                <a:lnTo>
                  <a:pt x="2405" y="373"/>
                </a:lnTo>
                <a:close/>
                <a:moveTo>
                  <a:pt x="2964" y="2405"/>
                </a:moveTo>
                <a:lnTo>
                  <a:pt x="3038" y="2424"/>
                </a:lnTo>
                <a:lnTo>
                  <a:pt x="3094" y="2461"/>
                </a:lnTo>
                <a:lnTo>
                  <a:pt x="3132" y="2536"/>
                </a:lnTo>
                <a:lnTo>
                  <a:pt x="3150" y="2592"/>
                </a:lnTo>
                <a:lnTo>
                  <a:pt x="3132" y="2666"/>
                </a:lnTo>
                <a:lnTo>
                  <a:pt x="3094" y="2722"/>
                </a:lnTo>
                <a:lnTo>
                  <a:pt x="3038" y="2778"/>
                </a:lnTo>
                <a:lnTo>
                  <a:pt x="2964" y="2778"/>
                </a:lnTo>
                <a:lnTo>
                  <a:pt x="2889" y="2797"/>
                </a:lnTo>
                <a:lnTo>
                  <a:pt x="2815" y="2815"/>
                </a:lnTo>
                <a:lnTo>
                  <a:pt x="2759" y="2853"/>
                </a:lnTo>
                <a:lnTo>
                  <a:pt x="2703" y="2890"/>
                </a:lnTo>
                <a:lnTo>
                  <a:pt x="2647" y="2946"/>
                </a:lnTo>
                <a:lnTo>
                  <a:pt x="2628" y="3020"/>
                </a:lnTo>
                <a:lnTo>
                  <a:pt x="2591" y="3076"/>
                </a:lnTo>
                <a:lnTo>
                  <a:pt x="2591" y="3151"/>
                </a:lnTo>
                <a:lnTo>
                  <a:pt x="2572" y="3225"/>
                </a:lnTo>
                <a:lnTo>
                  <a:pt x="2535" y="3281"/>
                </a:lnTo>
                <a:lnTo>
                  <a:pt x="2479" y="3319"/>
                </a:lnTo>
                <a:lnTo>
                  <a:pt x="2405" y="3337"/>
                </a:lnTo>
                <a:lnTo>
                  <a:pt x="2330" y="3319"/>
                </a:lnTo>
                <a:lnTo>
                  <a:pt x="2274" y="3281"/>
                </a:lnTo>
                <a:lnTo>
                  <a:pt x="2237" y="3225"/>
                </a:lnTo>
                <a:lnTo>
                  <a:pt x="2218" y="3151"/>
                </a:lnTo>
                <a:lnTo>
                  <a:pt x="2237" y="3002"/>
                </a:lnTo>
                <a:lnTo>
                  <a:pt x="2274" y="2871"/>
                </a:lnTo>
                <a:lnTo>
                  <a:pt x="2349" y="2741"/>
                </a:lnTo>
                <a:lnTo>
                  <a:pt x="2442" y="2629"/>
                </a:lnTo>
                <a:lnTo>
                  <a:pt x="2554" y="2536"/>
                </a:lnTo>
                <a:lnTo>
                  <a:pt x="2666" y="2480"/>
                </a:lnTo>
                <a:lnTo>
                  <a:pt x="2815" y="2424"/>
                </a:lnTo>
                <a:lnTo>
                  <a:pt x="2964" y="2405"/>
                </a:lnTo>
                <a:close/>
                <a:moveTo>
                  <a:pt x="2964" y="2126"/>
                </a:moveTo>
                <a:lnTo>
                  <a:pt x="2759" y="2163"/>
                </a:lnTo>
                <a:lnTo>
                  <a:pt x="2572" y="2219"/>
                </a:lnTo>
                <a:lnTo>
                  <a:pt x="2386" y="2312"/>
                </a:lnTo>
                <a:lnTo>
                  <a:pt x="2237" y="2442"/>
                </a:lnTo>
                <a:lnTo>
                  <a:pt x="2125" y="2592"/>
                </a:lnTo>
                <a:lnTo>
                  <a:pt x="2032" y="2759"/>
                </a:lnTo>
                <a:lnTo>
                  <a:pt x="1957" y="2946"/>
                </a:lnTo>
                <a:lnTo>
                  <a:pt x="1939" y="3151"/>
                </a:lnTo>
                <a:lnTo>
                  <a:pt x="1957" y="3356"/>
                </a:lnTo>
                <a:lnTo>
                  <a:pt x="2032" y="3561"/>
                </a:lnTo>
                <a:lnTo>
                  <a:pt x="2125" y="3729"/>
                </a:lnTo>
                <a:lnTo>
                  <a:pt x="2237" y="3878"/>
                </a:lnTo>
                <a:lnTo>
                  <a:pt x="2386" y="4008"/>
                </a:lnTo>
                <a:lnTo>
                  <a:pt x="2572" y="4101"/>
                </a:lnTo>
                <a:lnTo>
                  <a:pt x="2759" y="4157"/>
                </a:lnTo>
                <a:lnTo>
                  <a:pt x="2964" y="4176"/>
                </a:lnTo>
                <a:lnTo>
                  <a:pt x="3169" y="4157"/>
                </a:lnTo>
                <a:lnTo>
                  <a:pt x="3355" y="4101"/>
                </a:lnTo>
                <a:lnTo>
                  <a:pt x="3542" y="4008"/>
                </a:lnTo>
                <a:lnTo>
                  <a:pt x="3691" y="3878"/>
                </a:lnTo>
                <a:lnTo>
                  <a:pt x="3803" y="3729"/>
                </a:lnTo>
                <a:lnTo>
                  <a:pt x="3896" y="3561"/>
                </a:lnTo>
                <a:lnTo>
                  <a:pt x="3970" y="3356"/>
                </a:lnTo>
                <a:lnTo>
                  <a:pt x="3989" y="3151"/>
                </a:lnTo>
                <a:lnTo>
                  <a:pt x="3970" y="2946"/>
                </a:lnTo>
                <a:lnTo>
                  <a:pt x="3896" y="2759"/>
                </a:lnTo>
                <a:lnTo>
                  <a:pt x="3803" y="2592"/>
                </a:lnTo>
                <a:lnTo>
                  <a:pt x="3691" y="2442"/>
                </a:lnTo>
                <a:lnTo>
                  <a:pt x="3542" y="2312"/>
                </a:lnTo>
                <a:lnTo>
                  <a:pt x="3355" y="2219"/>
                </a:lnTo>
                <a:lnTo>
                  <a:pt x="3169" y="2163"/>
                </a:lnTo>
                <a:lnTo>
                  <a:pt x="2964" y="2126"/>
                </a:lnTo>
                <a:close/>
                <a:moveTo>
                  <a:pt x="3113" y="1771"/>
                </a:moveTo>
                <a:lnTo>
                  <a:pt x="3243" y="1790"/>
                </a:lnTo>
                <a:lnTo>
                  <a:pt x="3374" y="1827"/>
                </a:lnTo>
                <a:lnTo>
                  <a:pt x="3504" y="1865"/>
                </a:lnTo>
                <a:lnTo>
                  <a:pt x="3635" y="1939"/>
                </a:lnTo>
                <a:lnTo>
                  <a:pt x="3747" y="1995"/>
                </a:lnTo>
                <a:lnTo>
                  <a:pt x="3840" y="2088"/>
                </a:lnTo>
                <a:lnTo>
                  <a:pt x="3952" y="2163"/>
                </a:lnTo>
                <a:lnTo>
                  <a:pt x="4045" y="2275"/>
                </a:lnTo>
                <a:lnTo>
                  <a:pt x="4119" y="2387"/>
                </a:lnTo>
                <a:lnTo>
                  <a:pt x="4194" y="2498"/>
                </a:lnTo>
                <a:lnTo>
                  <a:pt x="4250" y="2610"/>
                </a:lnTo>
                <a:lnTo>
                  <a:pt x="4287" y="2741"/>
                </a:lnTo>
                <a:lnTo>
                  <a:pt x="4324" y="2871"/>
                </a:lnTo>
                <a:lnTo>
                  <a:pt x="4343" y="3020"/>
                </a:lnTo>
                <a:lnTo>
                  <a:pt x="4362" y="3151"/>
                </a:lnTo>
                <a:lnTo>
                  <a:pt x="4343" y="3300"/>
                </a:lnTo>
                <a:lnTo>
                  <a:pt x="4324" y="3430"/>
                </a:lnTo>
                <a:lnTo>
                  <a:pt x="4287" y="3561"/>
                </a:lnTo>
                <a:lnTo>
                  <a:pt x="4250" y="3691"/>
                </a:lnTo>
                <a:lnTo>
                  <a:pt x="4194" y="3822"/>
                </a:lnTo>
                <a:lnTo>
                  <a:pt x="4119" y="3934"/>
                </a:lnTo>
                <a:lnTo>
                  <a:pt x="4045" y="4045"/>
                </a:lnTo>
                <a:lnTo>
                  <a:pt x="3952" y="4139"/>
                </a:lnTo>
                <a:lnTo>
                  <a:pt x="3840" y="4232"/>
                </a:lnTo>
                <a:lnTo>
                  <a:pt x="3747" y="4306"/>
                </a:lnTo>
                <a:lnTo>
                  <a:pt x="3635" y="4381"/>
                </a:lnTo>
                <a:lnTo>
                  <a:pt x="3504" y="4437"/>
                </a:lnTo>
                <a:lnTo>
                  <a:pt x="3374" y="4493"/>
                </a:lnTo>
                <a:lnTo>
                  <a:pt x="3243" y="4511"/>
                </a:lnTo>
                <a:lnTo>
                  <a:pt x="3113" y="4549"/>
                </a:lnTo>
                <a:lnTo>
                  <a:pt x="2815" y="4549"/>
                </a:lnTo>
                <a:lnTo>
                  <a:pt x="2684" y="4511"/>
                </a:lnTo>
                <a:lnTo>
                  <a:pt x="2554" y="4493"/>
                </a:lnTo>
                <a:lnTo>
                  <a:pt x="2423" y="4437"/>
                </a:lnTo>
                <a:lnTo>
                  <a:pt x="2293" y="4381"/>
                </a:lnTo>
                <a:lnTo>
                  <a:pt x="2181" y="4306"/>
                </a:lnTo>
                <a:lnTo>
                  <a:pt x="2088" y="4232"/>
                </a:lnTo>
                <a:lnTo>
                  <a:pt x="1976" y="4139"/>
                </a:lnTo>
                <a:lnTo>
                  <a:pt x="1883" y="4045"/>
                </a:lnTo>
                <a:lnTo>
                  <a:pt x="1808" y="3934"/>
                </a:lnTo>
                <a:lnTo>
                  <a:pt x="1734" y="3822"/>
                </a:lnTo>
                <a:lnTo>
                  <a:pt x="1678" y="3691"/>
                </a:lnTo>
                <a:lnTo>
                  <a:pt x="1640" y="3561"/>
                </a:lnTo>
                <a:lnTo>
                  <a:pt x="1603" y="3430"/>
                </a:lnTo>
                <a:lnTo>
                  <a:pt x="1584" y="3300"/>
                </a:lnTo>
                <a:lnTo>
                  <a:pt x="1566" y="3151"/>
                </a:lnTo>
                <a:lnTo>
                  <a:pt x="1584" y="3020"/>
                </a:lnTo>
                <a:lnTo>
                  <a:pt x="1603" y="2871"/>
                </a:lnTo>
                <a:lnTo>
                  <a:pt x="1640" y="2741"/>
                </a:lnTo>
                <a:lnTo>
                  <a:pt x="1678" y="2610"/>
                </a:lnTo>
                <a:lnTo>
                  <a:pt x="1734" y="2498"/>
                </a:lnTo>
                <a:lnTo>
                  <a:pt x="1808" y="2387"/>
                </a:lnTo>
                <a:lnTo>
                  <a:pt x="1883" y="2275"/>
                </a:lnTo>
                <a:lnTo>
                  <a:pt x="1976" y="2163"/>
                </a:lnTo>
                <a:lnTo>
                  <a:pt x="2088" y="2088"/>
                </a:lnTo>
                <a:lnTo>
                  <a:pt x="2181" y="1995"/>
                </a:lnTo>
                <a:lnTo>
                  <a:pt x="2293" y="1939"/>
                </a:lnTo>
                <a:lnTo>
                  <a:pt x="2423" y="1865"/>
                </a:lnTo>
                <a:lnTo>
                  <a:pt x="2554" y="1827"/>
                </a:lnTo>
                <a:lnTo>
                  <a:pt x="2684" y="1790"/>
                </a:lnTo>
                <a:lnTo>
                  <a:pt x="2815" y="1771"/>
                </a:lnTo>
                <a:close/>
                <a:moveTo>
                  <a:pt x="559" y="1"/>
                </a:moveTo>
                <a:lnTo>
                  <a:pt x="447" y="19"/>
                </a:lnTo>
                <a:lnTo>
                  <a:pt x="336" y="38"/>
                </a:lnTo>
                <a:lnTo>
                  <a:pt x="242" y="94"/>
                </a:lnTo>
                <a:lnTo>
                  <a:pt x="149" y="168"/>
                </a:lnTo>
                <a:lnTo>
                  <a:pt x="93" y="243"/>
                </a:lnTo>
                <a:lnTo>
                  <a:pt x="37" y="336"/>
                </a:lnTo>
                <a:lnTo>
                  <a:pt x="0" y="448"/>
                </a:lnTo>
                <a:lnTo>
                  <a:pt x="0" y="560"/>
                </a:lnTo>
                <a:lnTo>
                  <a:pt x="0" y="4642"/>
                </a:lnTo>
                <a:lnTo>
                  <a:pt x="0" y="4754"/>
                </a:lnTo>
                <a:lnTo>
                  <a:pt x="37" y="4866"/>
                </a:lnTo>
                <a:lnTo>
                  <a:pt x="93" y="4959"/>
                </a:lnTo>
                <a:lnTo>
                  <a:pt x="149" y="5033"/>
                </a:lnTo>
                <a:lnTo>
                  <a:pt x="242" y="5108"/>
                </a:lnTo>
                <a:lnTo>
                  <a:pt x="336" y="5145"/>
                </a:lnTo>
                <a:lnTo>
                  <a:pt x="447" y="5182"/>
                </a:lnTo>
                <a:lnTo>
                  <a:pt x="559" y="5201"/>
                </a:lnTo>
                <a:lnTo>
                  <a:pt x="5387" y="5201"/>
                </a:lnTo>
                <a:lnTo>
                  <a:pt x="5499" y="5182"/>
                </a:lnTo>
                <a:lnTo>
                  <a:pt x="5592" y="5145"/>
                </a:lnTo>
                <a:lnTo>
                  <a:pt x="5685" y="5108"/>
                </a:lnTo>
                <a:lnTo>
                  <a:pt x="5778" y="5033"/>
                </a:lnTo>
                <a:lnTo>
                  <a:pt x="5834" y="4959"/>
                </a:lnTo>
                <a:lnTo>
                  <a:pt x="5890" y="4866"/>
                </a:lnTo>
                <a:lnTo>
                  <a:pt x="5928" y="4754"/>
                </a:lnTo>
                <a:lnTo>
                  <a:pt x="5928" y="4642"/>
                </a:lnTo>
                <a:lnTo>
                  <a:pt x="5928" y="560"/>
                </a:lnTo>
                <a:lnTo>
                  <a:pt x="5928" y="448"/>
                </a:lnTo>
                <a:lnTo>
                  <a:pt x="5890" y="336"/>
                </a:lnTo>
                <a:lnTo>
                  <a:pt x="5834" y="243"/>
                </a:lnTo>
                <a:lnTo>
                  <a:pt x="5778" y="168"/>
                </a:lnTo>
                <a:lnTo>
                  <a:pt x="5685" y="94"/>
                </a:lnTo>
                <a:lnTo>
                  <a:pt x="5592" y="38"/>
                </a:lnTo>
                <a:lnTo>
                  <a:pt x="5499" y="19"/>
                </a:lnTo>
                <a:lnTo>
                  <a:pt x="538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2" name="Google Shape;572;g2b975a0ff47_0_15897"/>
          <p:cNvSpPr/>
          <p:nvPr/>
        </p:nvSpPr>
        <p:spPr>
          <a:xfrm>
            <a:off x="10421155" y="1320809"/>
            <a:ext cx="169906" cy="169906"/>
          </a:xfrm>
          <a:custGeom>
            <a:avLst/>
            <a:gdLst/>
            <a:ahLst/>
            <a:cxnLst/>
            <a:rect l="l" t="t" r="r" b="b"/>
            <a:pathLst>
              <a:path w="5947" h="5947" extrusionOk="0">
                <a:moveTo>
                  <a:pt x="3803" y="411"/>
                </a:moveTo>
                <a:lnTo>
                  <a:pt x="4045" y="1119"/>
                </a:lnTo>
                <a:lnTo>
                  <a:pt x="3878" y="1156"/>
                </a:lnTo>
                <a:lnTo>
                  <a:pt x="3784" y="1175"/>
                </a:lnTo>
                <a:lnTo>
                  <a:pt x="3710" y="1212"/>
                </a:lnTo>
                <a:lnTo>
                  <a:pt x="3691" y="1231"/>
                </a:lnTo>
                <a:lnTo>
                  <a:pt x="3449" y="523"/>
                </a:lnTo>
                <a:lnTo>
                  <a:pt x="3617" y="448"/>
                </a:lnTo>
                <a:lnTo>
                  <a:pt x="3803" y="411"/>
                </a:lnTo>
                <a:close/>
                <a:moveTo>
                  <a:pt x="4996" y="672"/>
                </a:moveTo>
                <a:lnTo>
                  <a:pt x="5145" y="802"/>
                </a:lnTo>
                <a:lnTo>
                  <a:pt x="5257" y="951"/>
                </a:lnTo>
                <a:lnTo>
                  <a:pt x="4735" y="1473"/>
                </a:lnTo>
                <a:lnTo>
                  <a:pt x="4679" y="1399"/>
                </a:lnTo>
                <a:lnTo>
                  <a:pt x="4623" y="1324"/>
                </a:lnTo>
                <a:lnTo>
                  <a:pt x="4474" y="1212"/>
                </a:lnTo>
                <a:lnTo>
                  <a:pt x="4996" y="672"/>
                </a:lnTo>
                <a:close/>
                <a:moveTo>
                  <a:pt x="4828" y="1883"/>
                </a:moveTo>
                <a:lnTo>
                  <a:pt x="5537" y="2107"/>
                </a:lnTo>
                <a:lnTo>
                  <a:pt x="5481" y="2293"/>
                </a:lnTo>
                <a:lnTo>
                  <a:pt x="5425" y="2461"/>
                </a:lnTo>
                <a:lnTo>
                  <a:pt x="4735" y="2237"/>
                </a:lnTo>
                <a:lnTo>
                  <a:pt x="4772" y="2144"/>
                </a:lnTo>
                <a:lnTo>
                  <a:pt x="4810" y="2032"/>
                </a:lnTo>
                <a:lnTo>
                  <a:pt x="4828" y="1883"/>
                </a:lnTo>
                <a:close/>
                <a:moveTo>
                  <a:pt x="3878" y="2853"/>
                </a:moveTo>
                <a:lnTo>
                  <a:pt x="4586" y="3300"/>
                </a:lnTo>
                <a:lnTo>
                  <a:pt x="4232" y="3505"/>
                </a:lnTo>
                <a:lnTo>
                  <a:pt x="3524" y="3058"/>
                </a:lnTo>
                <a:lnTo>
                  <a:pt x="3878" y="2853"/>
                </a:lnTo>
                <a:close/>
                <a:moveTo>
                  <a:pt x="2592" y="3617"/>
                </a:moveTo>
                <a:lnTo>
                  <a:pt x="3300" y="4064"/>
                </a:lnTo>
                <a:lnTo>
                  <a:pt x="2946" y="4269"/>
                </a:lnTo>
                <a:lnTo>
                  <a:pt x="2237" y="3822"/>
                </a:lnTo>
                <a:lnTo>
                  <a:pt x="2592" y="3617"/>
                </a:lnTo>
                <a:close/>
                <a:moveTo>
                  <a:pt x="1361" y="4344"/>
                </a:moveTo>
                <a:lnTo>
                  <a:pt x="2051" y="4791"/>
                </a:lnTo>
                <a:lnTo>
                  <a:pt x="1697" y="5015"/>
                </a:lnTo>
                <a:lnTo>
                  <a:pt x="988" y="4567"/>
                </a:lnTo>
                <a:lnTo>
                  <a:pt x="1361" y="4344"/>
                </a:lnTo>
                <a:close/>
                <a:moveTo>
                  <a:pt x="4101" y="1"/>
                </a:moveTo>
                <a:lnTo>
                  <a:pt x="3859" y="19"/>
                </a:lnTo>
                <a:lnTo>
                  <a:pt x="3617" y="57"/>
                </a:lnTo>
                <a:lnTo>
                  <a:pt x="3374" y="150"/>
                </a:lnTo>
                <a:lnTo>
                  <a:pt x="3151" y="262"/>
                </a:lnTo>
                <a:lnTo>
                  <a:pt x="2834" y="448"/>
                </a:lnTo>
                <a:lnTo>
                  <a:pt x="2759" y="504"/>
                </a:lnTo>
                <a:lnTo>
                  <a:pt x="2722" y="560"/>
                </a:lnTo>
                <a:lnTo>
                  <a:pt x="2685" y="616"/>
                </a:lnTo>
                <a:lnTo>
                  <a:pt x="2647" y="672"/>
                </a:lnTo>
                <a:lnTo>
                  <a:pt x="2647" y="746"/>
                </a:lnTo>
                <a:lnTo>
                  <a:pt x="2647" y="821"/>
                </a:lnTo>
                <a:lnTo>
                  <a:pt x="2666" y="895"/>
                </a:lnTo>
                <a:lnTo>
                  <a:pt x="2703" y="970"/>
                </a:lnTo>
                <a:lnTo>
                  <a:pt x="3076" y="1604"/>
                </a:lnTo>
                <a:lnTo>
                  <a:pt x="3132" y="1678"/>
                </a:lnTo>
                <a:lnTo>
                  <a:pt x="3225" y="1734"/>
                </a:lnTo>
                <a:lnTo>
                  <a:pt x="3300" y="1771"/>
                </a:lnTo>
                <a:lnTo>
                  <a:pt x="3486" y="1771"/>
                </a:lnTo>
                <a:lnTo>
                  <a:pt x="3579" y="1734"/>
                </a:lnTo>
                <a:lnTo>
                  <a:pt x="3915" y="1529"/>
                </a:lnTo>
                <a:lnTo>
                  <a:pt x="4008" y="1492"/>
                </a:lnTo>
                <a:lnTo>
                  <a:pt x="4195" y="1492"/>
                </a:lnTo>
                <a:lnTo>
                  <a:pt x="4269" y="1529"/>
                </a:lnTo>
                <a:lnTo>
                  <a:pt x="4362" y="1585"/>
                </a:lnTo>
                <a:lnTo>
                  <a:pt x="4418" y="1660"/>
                </a:lnTo>
                <a:lnTo>
                  <a:pt x="4455" y="1734"/>
                </a:lnTo>
                <a:lnTo>
                  <a:pt x="4455" y="1809"/>
                </a:lnTo>
                <a:lnTo>
                  <a:pt x="4474" y="1883"/>
                </a:lnTo>
                <a:lnTo>
                  <a:pt x="4455" y="1939"/>
                </a:lnTo>
                <a:lnTo>
                  <a:pt x="4437" y="2014"/>
                </a:lnTo>
                <a:lnTo>
                  <a:pt x="4400" y="2070"/>
                </a:lnTo>
                <a:lnTo>
                  <a:pt x="4344" y="2126"/>
                </a:lnTo>
                <a:lnTo>
                  <a:pt x="4288" y="2181"/>
                </a:lnTo>
                <a:lnTo>
                  <a:pt x="187" y="4605"/>
                </a:lnTo>
                <a:lnTo>
                  <a:pt x="131" y="4661"/>
                </a:lnTo>
                <a:lnTo>
                  <a:pt x="75" y="4716"/>
                </a:lnTo>
                <a:lnTo>
                  <a:pt x="38" y="4772"/>
                </a:lnTo>
                <a:lnTo>
                  <a:pt x="19" y="4847"/>
                </a:lnTo>
                <a:lnTo>
                  <a:pt x="1" y="4903"/>
                </a:lnTo>
                <a:lnTo>
                  <a:pt x="1" y="4977"/>
                </a:lnTo>
                <a:lnTo>
                  <a:pt x="19" y="5052"/>
                </a:lnTo>
                <a:lnTo>
                  <a:pt x="56" y="5127"/>
                </a:lnTo>
                <a:lnTo>
                  <a:pt x="429" y="5760"/>
                </a:lnTo>
                <a:lnTo>
                  <a:pt x="504" y="5835"/>
                </a:lnTo>
                <a:lnTo>
                  <a:pt x="578" y="5891"/>
                </a:lnTo>
                <a:lnTo>
                  <a:pt x="672" y="5928"/>
                </a:lnTo>
                <a:lnTo>
                  <a:pt x="765" y="5947"/>
                </a:lnTo>
                <a:lnTo>
                  <a:pt x="858" y="5928"/>
                </a:lnTo>
                <a:lnTo>
                  <a:pt x="951" y="5891"/>
                </a:lnTo>
                <a:lnTo>
                  <a:pt x="4977" y="3486"/>
                </a:lnTo>
                <a:lnTo>
                  <a:pt x="5127" y="3393"/>
                </a:lnTo>
                <a:lnTo>
                  <a:pt x="5276" y="3281"/>
                </a:lnTo>
                <a:lnTo>
                  <a:pt x="5387" y="3151"/>
                </a:lnTo>
                <a:lnTo>
                  <a:pt x="5518" y="3020"/>
                </a:lnTo>
                <a:lnTo>
                  <a:pt x="5611" y="2890"/>
                </a:lnTo>
                <a:lnTo>
                  <a:pt x="5704" y="2741"/>
                </a:lnTo>
                <a:lnTo>
                  <a:pt x="5779" y="2573"/>
                </a:lnTo>
                <a:lnTo>
                  <a:pt x="5835" y="2424"/>
                </a:lnTo>
                <a:lnTo>
                  <a:pt x="5891" y="2256"/>
                </a:lnTo>
                <a:lnTo>
                  <a:pt x="5928" y="2088"/>
                </a:lnTo>
                <a:lnTo>
                  <a:pt x="5947" y="1921"/>
                </a:lnTo>
                <a:lnTo>
                  <a:pt x="5947" y="1753"/>
                </a:lnTo>
                <a:lnTo>
                  <a:pt x="5928" y="1566"/>
                </a:lnTo>
                <a:lnTo>
                  <a:pt x="5891" y="1399"/>
                </a:lnTo>
                <a:lnTo>
                  <a:pt x="5853" y="1231"/>
                </a:lnTo>
                <a:lnTo>
                  <a:pt x="5779" y="1063"/>
                </a:lnTo>
                <a:lnTo>
                  <a:pt x="5648" y="821"/>
                </a:lnTo>
                <a:lnTo>
                  <a:pt x="5481" y="616"/>
                </a:lnTo>
                <a:lnTo>
                  <a:pt x="5276" y="429"/>
                </a:lnTo>
                <a:lnTo>
                  <a:pt x="5071" y="280"/>
                </a:lnTo>
                <a:lnTo>
                  <a:pt x="4847" y="150"/>
                </a:lnTo>
                <a:lnTo>
                  <a:pt x="4605" y="75"/>
                </a:lnTo>
                <a:lnTo>
                  <a:pt x="4344" y="19"/>
                </a:lnTo>
                <a:lnTo>
                  <a:pt x="410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3" name="Google Shape;573;g2b975a0ff47_0_15897"/>
          <p:cNvSpPr/>
          <p:nvPr/>
        </p:nvSpPr>
        <p:spPr>
          <a:xfrm>
            <a:off x="9993528" y="1320809"/>
            <a:ext cx="190676" cy="148621"/>
          </a:xfrm>
          <a:custGeom>
            <a:avLst/>
            <a:gdLst/>
            <a:ahLst/>
            <a:cxnLst/>
            <a:rect l="l" t="t" r="r" b="b"/>
            <a:pathLst>
              <a:path w="6674" h="5202" extrusionOk="0">
                <a:moveTo>
                  <a:pt x="1380" y="746"/>
                </a:moveTo>
                <a:lnTo>
                  <a:pt x="1492" y="783"/>
                </a:lnTo>
                <a:lnTo>
                  <a:pt x="1604" y="821"/>
                </a:lnTo>
                <a:lnTo>
                  <a:pt x="1678" y="895"/>
                </a:lnTo>
                <a:lnTo>
                  <a:pt x="1753" y="989"/>
                </a:lnTo>
                <a:lnTo>
                  <a:pt x="1809" y="1082"/>
                </a:lnTo>
                <a:lnTo>
                  <a:pt x="1846" y="1175"/>
                </a:lnTo>
                <a:lnTo>
                  <a:pt x="1865" y="1305"/>
                </a:lnTo>
                <a:lnTo>
                  <a:pt x="1865" y="2592"/>
                </a:lnTo>
                <a:lnTo>
                  <a:pt x="746" y="2592"/>
                </a:lnTo>
                <a:lnTo>
                  <a:pt x="746" y="1305"/>
                </a:lnTo>
                <a:lnTo>
                  <a:pt x="746" y="1194"/>
                </a:lnTo>
                <a:lnTo>
                  <a:pt x="784" y="1100"/>
                </a:lnTo>
                <a:lnTo>
                  <a:pt x="840" y="1007"/>
                </a:lnTo>
                <a:lnTo>
                  <a:pt x="896" y="914"/>
                </a:lnTo>
                <a:lnTo>
                  <a:pt x="970" y="858"/>
                </a:lnTo>
                <a:lnTo>
                  <a:pt x="1063" y="802"/>
                </a:lnTo>
                <a:lnTo>
                  <a:pt x="1156" y="765"/>
                </a:lnTo>
                <a:lnTo>
                  <a:pt x="1268" y="746"/>
                </a:lnTo>
                <a:close/>
                <a:moveTo>
                  <a:pt x="3822" y="1119"/>
                </a:moveTo>
                <a:lnTo>
                  <a:pt x="3971" y="1138"/>
                </a:lnTo>
                <a:lnTo>
                  <a:pt x="4102" y="1175"/>
                </a:lnTo>
                <a:lnTo>
                  <a:pt x="4213" y="1249"/>
                </a:lnTo>
                <a:lnTo>
                  <a:pt x="4307" y="1361"/>
                </a:lnTo>
                <a:lnTo>
                  <a:pt x="5071" y="2442"/>
                </a:lnTo>
                <a:lnTo>
                  <a:pt x="4120" y="3113"/>
                </a:lnTo>
                <a:lnTo>
                  <a:pt x="3356" y="2032"/>
                </a:lnTo>
                <a:lnTo>
                  <a:pt x="3300" y="1939"/>
                </a:lnTo>
                <a:lnTo>
                  <a:pt x="3263" y="1827"/>
                </a:lnTo>
                <a:lnTo>
                  <a:pt x="3244" y="1715"/>
                </a:lnTo>
                <a:lnTo>
                  <a:pt x="3263" y="1604"/>
                </a:lnTo>
                <a:lnTo>
                  <a:pt x="3281" y="1492"/>
                </a:lnTo>
                <a:lnTo>
                  <a:pt x="3337" y="1380"/>
                </a:lnTo>
                <a:lnTo>
                  <a:pt x="3412" y="1287"/>
                </a:lnTo>
                <a:lnTo>
                  <a:pt x="3505" y="1212"/>
                </a:lnTo>
                <a:lnTo>
                  <a:pt x="3580" y="1175"/>
                </a:lnTo>
                <a:lnTo>
                  <a:pt x="3654" y="1138"/>
                </a:lnTo>
                <a:lnTo>
                  <a:pt x="3747" y="1119"/>
                </a:lnTo>
                <a:close/>
                <a:moveTo>
                  <a:pt x="1138" y="1"/>
                </a:moveTo>
                <a:lnTo>
                  <a:pt x="1026" y="38"/>
                </a:lnTo>
                <a:lnTo>
                  <a:pt x="896" y="57"/>
                </a:lnTo>
                <a:lnTo>
                  <a:pt x="784" y="112"/>
                </a:lnTo>
                <a:lnTo>
                  <a:pt x="672" y="168"/>
                </a:lnTo>
                <a:lnTo>
                  <a:pt x="560" y="243"/>
                </a:lnTo>
                <a:lnTo>
                  <a:pt x="467" y="317"/>
                </a:lnTo>
                <a:lnTo>
                  <a:pt x="374" y="392"/>
                </a:lnTo>
                <a:lnTo>
                  <a:pt x="299" y="485"/>
                </a:lnTo>
                <a:lnTo>
                  <a:pt x="224" y="597"/>
                </a:lnTo>
                <a:lnTo>
                  <a:pt x="150" y="690"/>
                </a:lnTo>
                <a:lnTo>
                  <a:pt x="94" y="821"/>
                </a:lnTo>
                <a:lnTo>
                  <a:pt x="57" y="933"/>
                </a:lnTo>
                <a:lnTo>
                  <a:pt x="19" y="1063"/>
                </a:lnTo>
                <a:lnTo>
                  <a:pt x="1" y="1175"/>
                </a:lnTo>
                <a:lnTo>
                  <a:pt x="1" y="1305"/>
                </a:lnTo>
                <a:lnTo>
                  <a:pt x="1" y="3878"/>
                </a:lnTo>
                <a:lnTo>
                  <a:pt x="1" y="4008"/>
                </a:lnTo>
                <a:lnTo>
                  <a:pt x="19" y="4139"/>
                </a:lnTo>
                <a:lnTo>
                  <a:pt x="57" y="4269"/>
                </a:lnTo>
                <a:lnTo>
                  <a:pt x="94" y="4381"/>
                </a:lnTo>
                <a:lnTo>
                  <a:pt x="150" y="4493"/>
                </a:lnTo>
                <a:lnTo>
                  <a:pt x="206" y="4605"/>
                </a:lnTo>
                <a:lnTo>
                  <a:pt x="280" y="4698"/>
                </a:lnTo>
                <a:lnTo>
                  <a:pt x="374" y="4791"/>
                </a:lnTo>
                <a:lnTo>
                  <a:pt x="448" y="4884"/>
                </a:lnTo>
                <a:lnTo>
                  <a:pt x="560" y="4959"/>
                </a:lnTo>
                <a:lnTo>
                  <a:pt x="653" y="5033"/>
                </a:lnTo>
                <a:lnTo>
                  <a:pt x="765" y="5089"/>
                </a:lnTo>
                <a:lnTo>
                  <a:pt x="896" y="5127"/>
                </a:lnTo>
                <a:lnTo>
                  <a:pt x="1007" y="5164"/>
                </a:lnTo>
                <a:lnTo>
                  <a:pt x="1138" y="5182"/>
                </a:lnTo>
                <a:lnTo>
                  <a:pt x="1268" y="5201"/>
                </a:lnTo>
                <a:lnTo>
                  <a:pt x="1399" y="5201"/>
                </a:lnTo>
                <a:lnTo>
                  <a:pt x="1529" y="5182"/>
                </a:lnTo>
                <a:lnTo>
                  <a:pt x="1660" y="5145"/>
                </a:lnTo>
                <a:lnTo>
                  <a:pt x="1790" y="5108"/>
                </a:lnTo>
                <a:lnTo>
                  <a:pt x="1902" y="5052"/>
                </a:lnTo>
                <a:lnTo>
                  <a:pt x="2014" y="4977"/>
                </a:lnTo>
                <a:lnTo>
                  <a:pt x="2107" y="4903"/>
                </a:lnTo>
                <a:lnTo>
                  <a:pt x="2200" y="4828"/>
                </a:lnTo>
                <a:lnTo>
                  <a:pt x="2293" y="4735"/>
                </a:lnTo>
                <a:lnTo>
                  <a:pt x="2368" y="4642"/>
                </a:lnTo>
                <a:lnTo>
                  <a:pt x="2443" y="4530"/>
                </a:lnTo>
                <a:lnTo>
                  <a:pt x="2499" y="4418"/>
                </a:lnTo>
                <a:lnTo>
                  <a:pt x="2536" y="4288"/>
                </a:lnTo>
                <a:lnTo>
                  <a:pt x="2573" y="4157"/>
                </a:lnTo>
                <a:lnTo>
                  <a:pt x="2592" y="4027"/>
                </a:lnTo>
                <a:lnTo>
                  <a:pt x="2592" y="3896"/>
                </a:lnTo>
                <a:lnTo>
                  <a:pt x="2592" y="2163"/>
                </a:lnTo>
                <a:lnTo>
                  <a:pt x="2666" y="2312"/>
                </a:lnTo>
                <a:lnTo>
                  <a:pt x="2741" y="2461"/>
                </a:lnTo>
                <a:lnTo>
                  <a:pt x="4269" y="4623"/>
                </a:lnTo>
                <a:lnTo>
                  <a:pt x="4381" y="4754"/>
                </a:lnTo>
                <a:lnTo>
                  <a:pt x="4493" y="4884"/>
                </a:lnTo>
                <a:lnTo>
                  <a:pt x="4623" y="4977"/>
                </a:lnTo>
                <a:lnTo>
                  <a:pt x="4754" y="5052"/>
                </a:lnTo>
                <a:lnTo>
                  <a:pt x="4903" y="5108"/>
                </a:lnTo>
                <a:lnTo>
                  <a:pt x="5052" y="5164"/>
                </a:lnTo>
                <a:lnTo>
                  <a:pt x="5201" y="5182"/>
                </a:lnTo>
                <a:lnTo>
                  <a:pt x="5350" y="5201"/>
                </a:lnTo>
                <a:lnTo>
                  <a:pt x="5555" y="5182"/>
                </a:lnTo>
                <a:lnTo>
                  <a:pt x="5742" y="5145"/>
                </a:lnTo>
                <a:lnTo>
                  <a:pt x="5928" y="5071"/>
                </a:lnTo>
                <a:lnTo>
                  <a:pt x="6115" y="4959"/>
                </a:lnTo>
                <a:lnTo>
                  <a:pt x="6226" y="4866"/>
                </a:lnTo>
                <a:lnTo>
                  <a:pt x="6320" y="4772"/>
                </a:lnTo>
                <a:lnTo>
                  <a:pt x="6413" y="4679"/>
                </a:lnTo>
                <a:lnTo>
                  <a:pt x="6487" y="4567"/>
                </a:lnTo>
                <a:lnTo>
                  <a:pt x="6543" y="4456"/>
                </a:lnTo>
                <a:lnTo>
                  <a:pt x="6599" y="4344"/>
                </a:lnTo>
                <a:lnTo>
                  <a:pt x="6637" y="4232"/>
                </a:lnTo>
                <a:lnTo>
                  <a:pt x="6655" y="4101"/>
                </a:lnTo>
                <a:lnTo>
                  <a:pt x="6674" y="3971"/>
                </a:lnTo>
                <a:lnTo>
                  <a:pt x="6674" y="3840"/>
                </a:lnTo>
                <a:lnTo>
                  <a:pt x="6674" y="3729"/>
                </a:lnTo>
                <a:lnTo>
                  <a:pt x="6655" y="3598"/>
                </a:lnTo>
                <a:lnTo>
                  <a:pt x="6618" y="3468"/>
                </a:lnTo>
                <a:lnTo>
                  <a:pt x="6581" y="3337"/>
                </a:lnTo>
                <a:lnTo>
                  <a:pt x="6506" y="3225"/>
                </a:lnTo>
                <a:lnTo>
                  <a:pt x="6450" y="3113"/>
                </a:lnTo>
                <a:lnTo>
                  <a:pt x="4922" y="933"/>
                </a:lnTo>
                <a:lnTo>
                  <a:pt x="4810" y="802"/>
                </a:lnTo>
                <a:lnTo>
                  <a:pt x="4698" y="690"/>
                </a:lnTo>
                <a:lnTo>
                  <a:pt x="4568" y="597"/>
                </a:lnTo>
                <a:lnTo>
                  <a:pt x="4437" y="523"/>
                </a:lnTo>
                <a:lnTo>
                  <a:pt x="4288" y="448"/>
                </a:lnTo>
                <a:lnTo>
                  <a:pt x="4139" y="411"/>
                </a:lnTo>
                <a:lnTo>
                  <a:pt x="3990" y="373"/>
                </a:lnTo>
                <a:lnTo>
                  <a:pt x="3841" y="373"/>
                </a:lnTo>
                <a:lnTo>
                  <a:pt x="3636" y="392"/>
                </a:lnTo>
                <a:lnTo>
                  <a:pt x="3449" y="429"/>
                </a:lnTo>
                <a:lnTo>
                  <a:pt x="3244" y="504"/>
                </a:lnTo>
                <a:lnTo>
                  <a:pt x="3076" y="616"/>
                </a:lnTo>
                <a:lnTo>
                  <a:pt x="2909" y="746"/>
                </a:lnTo>
                <a:lnTo>
                  <a:pt x="2778" y="895"/>
                </a:lnTo>
                <a:lnTo>
                  <a:pt x="2666" y="1063"/>
                </a:lnTo>
                <a:lnTo>
                  <a:pt x="2592" y="1231"/>
                </a:lnTo>
                <a:lnTo>
                  <a:pt x="2573" y="1100"/>
                </a:lnTo>
                <a:lnTo>
                  <a:pt x="2554" y="989"/>
                </a:lnTo>
                <a:lnTo>
                  <a:pt x="2517" y="858"/>
                </a:lnTo>
                <a:lnTo>
                  <a:pt x="2480" y="746"/>
                </a:lnTo>
                <a:lnTo>
                  <a:pt x="2405" y="634"/>
                </a:lnTo>
                <a:lnTo>
                  <a:pt x="2349" y="541"/>
                </a:lnTo>
                <a:lnTo>
                  <a:pt x="2275" y="448"/>
                </a:lnTo>
                <a:lnTo>
                  <a:pt x="2182" y="355"/>
                </a:lnTo>
                <a:lnTo>
                  <a:pt x="2088" y="280"/>
                </a:lnTo>
                <a:lnTo>
                  <a:pt x="1995" y="206"/>
                </a:lnTo>
                <a:lnTo>
                  <a:pt x="1883" y="150"/>
                </a:lnTo>
                <a:lnTo>
                  <a:pt x="1772" y="94"/>
                </a:lnTo>
                <a:lnTo>
                  <a:pt x="1660" y="57"/>
                </a:lnTo>
                <a:lnTo>
                  <a:pt x="1529" y="19"/>
                </a:lnTo>
                <a:lnTo>
                  <a:pt x="139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4" name="Google Shape;574;g2b975a0ff47_0_15897"/>
          <p:cNvSpPr/>
          <p:nvPr/>
        </p:nvSpPr>
        <p:spPr>
          <a:xfrm>
            <a:off x="9587213" y="1320809"/>
            <a:ext cx="169392" cy="127308"/>
          </a:xfrm>
          <a:custGeom>
            <a:avLst/>
            <a:gdLst/>
            <a:ahLst/>
            <a:cxnLst/>
            <a:rect l="l" t="t" r="r" b="b"/>
            <a:pathLst>
              <a:path w="5929" h="4456" extrusionOk="0">
                <a:moveTo>
                  <a:pt x="3784" y="746"/>
                </a:moveTo>
                <a:lnTo>
                  <a:pt x="3859" y="765"/>
                </a:lnTo>
                <a:lnTo>
                  <a:pt x="3952" y="802"/>
                </a:lnTo>
                <a:lnTo>
                  <a:pt x="4008" y="839"/>
                </a:lnTo>
                <a:lnTo>
                  <a:pt x="4083" y="895"/>
                </a:lnTo>
                <a:lnTo>
                  <a:pt x="4139" y="951"/>
                </a:lnTo>
                <a:lnTo>
                  <a:pt x="4176" y="1026"/>
                </a:lnTo>
                <a:lnTo>
                  <a:pt x="4213" y="1100"/>
                </a:lnTo>
                <a:lnTo>
                  <a:pt x="4456" y="1678"/>
                </a:lnTo>
                <a:lnTo>
                  <a:pt x="1473" y="1678"/>
                </a:lnTo>
                <a:lnTo>
                  <a:pt x="1715" y="1100"/>
                </a:lnTo>
                <a:lnTo>
                  <a:pt x="1753" y="1026"/>
                </a:lnTo>
                <a:lnTo>
                  <a:pt x="1790" y="951"/>
                </a:lnTo>
                <a:lnTo>
                  <a:pt x="1846" y="895"/>
                </a:lnTo>
                <a:lnTo>
                  <a:pt x="1920" y="839"/>
                </a:lnTo>
                <a:lnTo>
                  <a:pt x="1995" y="802"/>
                </a:lnTo>
                <a:lnTo>
                  <a:pt x="2070" y="765"/>
                </a:lnTo>
                <a:lnTo>
                  <a:pt x="2144" y="746"/>
                </a:lnTo>
                <a:close/>
                <a:moveTo>
                  <a:pt x="1100" y="2219"/>
                </a:moveTo>
                <a:lnTo>
                  <a:pt x="1194" y="2237"/>
                </a:lnTo>
                <a:lnTo>
                  <a:pt x="1287" y="2275"/>
                </a:lnTo>
                <a:lnTo>
                  <a:pt x="1380" y="2349"/>
                </a:lnTo>
                <a:lnTo>
                  <a:pt x="1473" y="2424"/>
                </a:lnTo>
                <a:lnTo>
                  <a:pt x="1548" y="2517"/>
                </a:lnTo>
                <a:lnTo>
                  <a:pt x="1604" y="2610"/>
                </a:lnTo>
                <a:lnTo>
                  <a:pt x="1660" y="2703"/>
                </a:lnTo>
                <a:lnTo>
                  <a:pt x="1660" y="2778"/>
                </a:lnTo>
                <a:lnTo>
                  <a:pt x="1660" y="2853"/>
                </a:lnTo>
                <a:lnTo>
                  <a:pt x="1604" y="2908"/>
                </a:lnTo>
                <a:lnTo>
                  <a:pt x="1548" y="2946"/>
                </a:lnTo>
                <a:lnTo>
                  <a:pt x="1473" y="2964"/>
                </a:lnTo>
                <a:lnTo>
                  <a:pt x="1026" y="2964"/>
                </a:lnTo>
                <a:lnTo>
                  <a:pt x="951" y="2946"/>
                </a:lnTo>
                <a:lnTo>
                  <a:pt x="895" y="2908"/>
                </a:lnTo>
                <a:lnTo>
                  <a:pt x="839" y="2871"/>
                </a:lnTo>
                <a:lnTo>
                  <a:pt x="802" y="2815"/>
                </a:lnTo>
                <a:lnTo>
                  <a:pt x="765" y="2741"/>
                </a:lnTo>
                <a:lnTo>
                  <a:pt x="746" y="2685"/>
                </a:lnTo>
                <a:lnTo>
                  <a:pt x="746" y="2592"/>
                </a:lnTo>
                <a:lnTo>
                  <a:pt x="746" y="2517"/>
                </a:lnTo>
                <a:lnTo>
                  <a:pt x="765" y="2442"/>
                </a:lnTo>
                <a:lnTo>
                  <a:pt x="802" y="2387"/>
                </a:lnTo>
                <a:lnTo>
                  <a:pt x="839" y="2331"/>
                </a:lnTo>
                <a:lnTo>
                  <a:pt x="895" y="2293"/>
                </a:lnTo>
                <a:lnTo>
                  <a:pt x="951" y="2256"/>
                </a:lnTo>
                <a:lnTo>
                  <a:pt x="1026" y="2237"/>
                </a:lnTo>
                <a:lnTo>
                  <a:pt x="1100" y="2219"/>
                </a:lnTo>
                <a:close/>
                <a:moveTo>
                  <a:pt x="4828" y="2219"/>
                </a:moveTo>
                <a:lnTo>
                  <a:pt x="4903" y="2237"/>
                </a:lnTo>
                <a:lnTo>
                  <a:pt x="4977" y="2256"/>
                </a:lnTo>
                <a:lnTo>
                  <a:pt x="5033" y="2293"/>
                </a:lnTo>
                <a:lnTo>
                  <a:pt x="5089" y="2331"/>
                </a:lnTo>
                <a:lnTo>
                  <a:pt x="5127" y="2387"/>
                </a:lnTo>
                <a:lnTo>
                  <a:pt x="5164" y="2442"/>
                </a:lnTo>
                <a:lnTo>
                  <a:pt x="5182" y="2517"/>
                </a:lnTo>
                <a:lnTo>
                  <a:pt x="5201" y="2592"/>
                </a:lnTo>
                <a:lnTo>
                  <a:pt x="5182" y="2685"/>
                </a:lnTo>
                <a:lnTo>
                  <a:pt x="5164" y="2741"/>
                </a:lnTo>
                <a:lnTo>
                  <a:pt x="5127" y="2815"/>
                </a:lnTo>
                <a:lnTo>
                  <a:pt x="5089" y="2871"/>
                </a:lnTo>
                <a:lnTo>
                  <a:pt x="5033" y="2908"/>
                </a:lnTo>
                <a:lnTo>
                  <a:pt x="4977" y="2946"/>
                </a:lnTo>
                <a:lnTo>
                  <a:pt x="4903" y="2964"/>
                </a:lnTo>
                <a:lnTo>
                  <a:pt x="4456" y="2964"/>
                </a:lnTo>
                <a:lnTo>
                  <a:pt x="4381" y="2946"/>
                </a:lnTo>
                <a:lnTo>
                  <a:pt x="4325" y="2908"/>
                </a:lnTo>
                <a:lnTo>
                  <a:pt x="4288" y="2853"/>
                </a:lnTo>
                <a:lnTo>
                  <a:pt x="4269" y="2778"/>
                </a:lnTo>
                <a:lnTo>
                  <a:pt x="4288" y="2703"/>
                </a:lnTo>
                <a:lnTo>
                  <a:pt x="4325" y="2610"/>
                </a:lnTo>
                <a:lnTo>
                  <a:pt x="4381" y="2517"/>
                </a:lnTo>
                <a:lnTo>
                  <a:pt x="4456" y="2424"/>
                </a:lnTo>
                <a:lnTo>
                  <a:pt x="4549" y="2349"/>
                </a:lnTo>
                <a:lnTo>
                  <a:pt x="4642" y="2275"/>
                </a:lnTo>
                <a:lnTo>
                  <a:pt x="4735" y="2237"/>
                </a:lnTo>
                <a:lnTo>
                  <a:pt x="4828" y="2219"/>
                </a:lnTo>
                <a:close/>
                <a:moveTo>
                  <a:pt x="2237" y="1"/>
                </a:moveTo>
                <a:lnTo>
                  <a:pt x="2032" y="19"/>
                </a:lnTo>
                <a:lnTo>
                  <a:pt x="1846" y="57"/>
                </a:lnTo>
                <a:lnTo>
                  <a:pt x="1660" y="131"/>
                </a:lnTo>
                <a:lnTo>
                  <a:pt x="1492" y="224"/>
                </a:lnTo>
                <a:lnTo>
                  <a:pt x="1343" y="336"/>
                </a:lnTo>
                <a:lnTo>
                  <a:pt x="1212" y="485"/>
                </a:lnTo>
                <a:lnTo>
                  <a:pt x="1100" y="634"/>
                </a:lnTo>
                <a:lnTo>
                  <a:pt x="1026" y="821"/>
                </a:lnTo>
                <a:lnTo>
                  <a:pt x="821" y="1305"/>
                </a:lnTo>
                <a:lnTo>
                  <a:pt x="75" y="1305"/>
                </a:lnTo>
                <a:lnTo>
                  <a:pt x="19" y="1361"/>
                </a:lnTo>
                <a:lnTo>
                  <a:pt x="1" y="1417"/>
                </a:lnTo>
                <a:lnTo>
                  <a:pt x="1" y="1473"/>
                </a:lnTo>
                <a:lnTo>
                  <a:pt x="75" y="1753"/>
                </a:lnTo>
                <a:lnTo>
                  <a:pt x="94" y="1790"/>
                </a:lnTo>
                <a:lnTo>
                  <a:pt x="112" y="1827"/>
                </a:lnTo>
                <a:lnTo>
                  <a:pt x="168" y="1846"/>
                </a:lnTo>
                <a:lnTo>
                  <a:pt x="206" y="1865"/>
                </a:lnTo>
                <a:lnTo>
                  <a:pt x="448" y="1865"/>
                </a:lnTo>
                <a:lnTo>
                  <a:pt x="336" y="1976"/>
                </a:lnTo>
                <a:lnTo>
                  <a:pt x="262" y="2107"/>
                </a:lnTo>
                <a:lnTo>
                  <a:pt x="206" y="2256"/>
                </a:lnTo>
                <a:lnTo>
                  <a:pt x="187" y="2405"/>
                </a:lnTo>
                <a:lnTo>
                  <a:pt x="187" y="2964"/>
                </a:lnTo>
                <a:lnTo>
                  <a:pt x="187" y="3113"/>
                </a:lnTo>
                <a:lnTo>
                  <a:pt x="224" y="3225"/>
                </a:lnTo>
                <a:lnTo>
                  <a:pt x="299" y="3356"/>
                </a:lnTo>
                <a:lnTo>
                  <a:pt x="373" y="3449"/>
                </a:lnTo>
                <a:lnTo>
                  <a:pt x="373" y="4083"/>
                </a:lnTo>
                <a:lnTo>
                  <a:pt x="373" y="4157"/>
                </a:lnTo>
                <a:lnTo>
                  <a:pt x="392" y="4232"/>
                </a:lnTo>
                <a:lnTo>
                  <a:pt x="429" y="4288"/>
                </a:lnTo>
                <a:lnTo>
                  <a:pt x="485" y="4344"/>
                </a:lnTo>
                <a:lnTo>
                  <a:pt x="541" y="4400"/>
                </a:lnTo>
                <a:lnTo>
                  <a:pt x="597" y="4418"/>
                </a:lnTo>
                <a:lnTo>
                  <a:pt x="672" y="4456"/>
                </a:lnTo>
                <a:lnTo>
                  <a:pt x="1194" y="4456"/>
                </a:lnTo>
                <a:lnTo>
                  <a:pt x="1249" y="4418"/>
                </a:lnTo>
                <a:lnTo>
                  <a:pt x="1324" y="4400"/>
                </a:lnTo>
                <a:lnTo>
                  <a:pt x="1380" y="4344"/>
                </a:lnTo>
                <a:lnTo>
                  <a:pt x="1417" y="4288"/>
                </a:lnTo>
                <a:lnTo>
                  <a:pt x="1455" y="4232"/>
                </a:lnTo>
                <a:lnTo>
                  <a:pt x="1473" y="4157"/>
                </a:lnTo>
                <a:lnTo>
                  <a:pt x="1473" y="4083"/>
                </a:lnTo>
                <a:lnTo>
                  <a:pt x="1473" y="3710"/>
                </a:lnTo>
                <a:lnTo>
                  <a:pt x="4456" y="3710"/>
                </a:lnTo>
                <a:lnTo>
                  <a:pt x="4456" y="4083"/>
                </a:lnTo>
                <a:lnTo>
                  <a:pt x="4456" y="4157"/>
                </a:lnTo>
                <a:lnTo>
                  <a:pt x="4474" y="4232"/>
                </a:lnTo>
                <a:lnTo>
                  <a:pt x="4511" y="4288"/>
                </a:lnTo>
                <a:lnTo>
                  <a:pt x="4567" y="4344"/>
                </a:lnTo>
                <a:lnTo>
                  <a:pt x="4623" y="4400"/>
                </a:lnTo>
                <a:lnTo>
                  <a:pt x="4679" y="4418"/>
                </a:lnTo>
                <a:lnTo>
                  <a:pt x="4754" y="4456"/>
                </a:lnTo>
                <a:lnTo>
                  <a:pt x="5276" y="4456"/>
                </a:lnTo>
                <a:lnTo>
                  <a:pt x="5332" y="4418"/>
                </a:lnTo>
                <a:lnTo>
                  <a:pt x="5406" y="4400"/>
                </a:lnTo>
                <a:lnTo>
                  <a:pt x="5462" y="4344"/>
                </a:lnTo>
                <a:lnTo>
                  <a:pt x="5499" y="4288"/>
                </a:lnTo>
                <a:lnTo>
                  <a:pt x="5537" y="4232"/>
                </a:lnTo>
                <a:lnTo>
                  <a:pt x="5555" y="4157"/>
                </a:lnTo>
                <a:lnTo>
                  <a:pt x="5574" y="4083"/>
                </a:lnTo>
                <a:lnTo>
                  <a:pt x="5574" y="3449"/>
                </a:lnTo>
                <a:lnTo>
                  <a:pt x="5648" y="3356"/>
                </a:lnTo>
                <a:lnTo>
                  <a:pt x="5704" y="3225"/>
                </a:lnTo>
                <a:lnTo>
                  <a:pt x="5742" y="3113"/>
                </a:lnTo>
                <a:lnTo>
                  <a:pt x="5760" y="2964"/>
                </a:lnTo>
                <a:lnTo>
                  <a:pt x="5760" y="2405"/>
                </a:lnTo>
                <a:lnTo>
                  <a:pt x="5742" y="2256"/>
                </a:lnTo>
                <a:lnTo>
                  <a:pt x="5686" y="2107"/>
                </a:lnTo>
                <a:lnTo>
                  <a:pt x="5593" y="1976"/>
                </a:lnTo>
                <a:lnTo>
                  <a:pt x="5499" y="1865"/>
                </a:lnTo>
                <a:lnTo>
                  <a:pt x="5723" y="1865"/>
                </a:lnTo>
                <a:lnTo>
                  <a:pt x="5779" y="1846"/>
                </a:lnTo>
                <a:lnTo>
                  <a:pt x="5816" y="1827"/>
                </a:lnTo>
                <a:lnTo>
                  <a:pt x="5854" y="1790"/>
                </a:lnTo>
                <a:lnTo>
                  <a:pt x="5872" y="1753"/>
                </a:lnTo>
                <a:lnTo>
                  <a:pt x="5928" y="1473"/>
                </a:lnTo>
                <a:lnTo>
                  <a:pt x="5928" y="1417"/>
                </a:lnTo>
                <a:lnTo>
                  <a:pt x="5909" y="1361"/>
                </a:lnTo>
                <a:lnTo>
                  <a:pt x="5854" y="1305"/>
                </a:lnTo>
                <a:lnTo>
                  <a:pt x="5108" y="1305"/>
                </a:lnTo>
                <a:lnTo>
                  <a:pt x="4903" y="821"/>
                </a:lnTo>
                <a:lnTo>
                  <a:pt x="4828" y="634"/>
                </a:lnTo>
                <a:lnTo>
                  <a:pt x="4716" y="485"/>
                </a:lnTo>
                <a:lnTo>
                  <a:pt x="4586" y="336"/>
                </a:lnTo>
                <a:lnTo>
                  <a:pt x="4437" y="224"/>
                </a:lnTo>
                <a:lnTo>
                  <a:pt x="4269" y="131"/>
                </a:lnTo>
                <a:lnTo>
                  <a:pt x="4083" y="57"/>
                </a:lnTo>
                <a:lnTo>
                  <a:pt x="3896" y="19"/>
                </a:lnTo>
                <a:lnTo>
                  <a:pt x="371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5" name="Google Shape;575;g2b975a0ff47_0_15897"/>
          <p:cNvSpPr/>
          <p:nvPr/>
        </p:nvSpPr>
        <p:spPr>
          <a:xfrm>
            <a:off x="9055155" y="5908021"/>
            <a:ext cx="190676" cy="169363"/>
          </a:xfrm>
          <a:custGeom>
            <a:avLst/>
            <a:gdLst/>
            <a:ahLst/>
            <a:cxnLst/>
            <a:rect l="l" t="t" r="r" b="b"/>
            <a:pathLst>
              <a:path w="6674" h="5928" extrusionOk="0">
                <a:moveTo>
                  <a:pt x="3990" y="1287"/>
                </a:moveTo>
                <a:lnTo>
                  <a:pt x="4064" y="1305"/>
                </a:lnTo>
                <a:lnTo>
                  <a:pt x="4120" y="1343"/>
                </a:lnTo>
                <a:lnTo>
                  <a:pt x="4157" y="1398"/>
                </a:lnTo>
                <a:lnTo>
                  <a:pt x="4176" y="1473"/>
                </a:lnTo>
                <a:lnTo>
                  <a:pt x="4176" y="1939"/>
                </a:lnTo>
                <a:lnTo>
                  <a:pt x="4735" y="1939"/>
                </a:lnTo>
                <a:lnTo>
                  <a:pt x="4810" y="1958"/>
                </a:lnTo>
                <a:lnTo>
                  <a:pt x="4866" y="1995"/>
                </a:lnTo>
                <a:lnTo>
                  <a:pt x="4903" y="2051"/>
                </a:lnTo>
                <a:lnTo>
                  <a:pt x="4922" y="2125"/>
                </a:lnTo>
                <a:lnTo>
                  <a:pt x="4922" y="2312"/>
                </a:lnTo>
                <a:lnTo>
                  <a:pt x="4903" y="2386"/>
                </a:lnTo>
                <a:lnTo>
                  <a:pt x="4866" y="2442"/>
                </a:lnTo>
                <a:lnTo>
                  <a:pt x="4810" y="2480"/>
                </a:lnTo>
                <a:lnTo>
                  <a:pt x="4735" y="2498"/>
                </a:lnTo>
                <a:lnTo>
                  <a:pt x="4176" y="2498"/>
                </a:lnTo>
                <a:lnTo>
                  <a:pt x="4176" y="2964"/>
                </a:lnTo>
                <a:lnTo>
                  <a:pt x="4157" y="3039"/>
                </a:lnTo>
                <a:lnTo>
                  <a:pt x="4120" y="3095"/>
                </a:lnTo>
                <a:lnTo>
                  <a:pt x="4064" y="3132"/>
                </a:lnTo>
                <a:lnTo>
                  <a:pt x="3990" y="3151"/>
                </a:lnTo>
                <a:lnTo>
                  <a:pt x="3803" y="3151"/>
                </a:lnTo>
                <a:lnTo>
                  <a:pt x="3729" y="3132"/>
                </a:lnTo>
                <a:lnTo>
                  <a:pt x="3673" y="3095"/>
                </a:lnTo>
                <a:lnTo>
                  <a:pt x="3636" y="3039"/>
                </a:lnTo>
                <a:lnTo>
                  <a:pt x="3617" y="2964"/>
                </a:lnTo>
                <a:lnTo>
                  <a:pt x="3617" y="2498"/>
                </a:lnTo>
                <a:lnTo>
                  <a:pt x="3058" y="2498"/>
                </a:lnTo>
                <a:lnTo>
                  <a:pt x="2983" y="2480"/>
                </a:lnTo>
                <a:lnTo>
                  <a:pt x="2927" y="2442"/>
                </a:lnTo>
                <a:lnTo>
                  <a:pt x="2890" y="2386"/>
                </a:lnTo>
                <a:lnTo>
                  <a:pt x="2871" y="2312"/>
                </a:lnTo>
                <a:lnTo>
                  <a:pt x="2871" y="2125"/>
                </a:lnTo>
                <a:lnTo>
                  <a:pt x="2890" y="2051"/>
                </a:lnTo>
                <a:lnTo>
                  <a:pt x="2927" y="1995"/>
                </a:lnTo>
                <a:lnTo>
                  <a:pt x="2983" y="1958"/>
                </a:lnTo>
                <a:lnTo>
                  <a:pt x="3058" y="1939"/>
                </a:lnTo>
                <a:lnTo>
                  <a:pt x="3617" y="1939"/>
                </a:lnTo>
                <a:lnTo>
                  <a:pt x="3617" y="1473"/>
                </a:lnTo>
                <a:lnTo>
                  <a:pt x="3636" y="1398"/>
                </a:lnTo>
                <a:lnTo>
                  <a:pt x="3673" y="1343"/>
                </a:lnTo>
                <a:lnTo>
                  <a:pt x="3729" y="1305"/>
                </a:lnTo>
                <a:lnTo>
                  <a:pt x="3803" y="1287"/>
                </a:lnTo>
                <a:close/>
                <a:moveTo>
                  <a:pt x="224" y="0"/>
                </a:moveTo>
                <a:lnTo>
                  <a:pt x="169" y="19"/>
                </a:lnTo>
                <a:lnTo>
                  <a:pt x="75" y="75"/>
                </a:lnTo>
                <a:lnTo>
                  <a:pt x="19" y="168"/>
                </a:lnTo>
                <a:lnTo>
                  <a:pt x="1" y="224"/>
                </a:lnTo>
                <a:lnTo>
                  <a:pt x="1" y="280"/>
                </a:lnTo>
                <a:lnTo>
                  <a:pt x="1" y="466"/>
                </a:lnTo>
                <a:lnTo>
                  <a:pt x="1" y="522"/>
                </a:lnTo>
                <a:lnTo>
                  <a:pt x="19" y="560"/>
                </a:lnTo>
                <a:lnTo>
                  <a:pt x="75" y="653"/>
                </a:lnTo>
                <a:lnTo>
                  <a:pt x="169" y="709"/>
                </a:lnTo>
                <a:lnTo>
                  <a:pt x="224" y="727"/>
                </a:lnTo>
                <a:lnTo>
                  <a:pt x="1082" y="727"/>
                </a:lnTo>
                <a:lnTo>
                  <a:pt x="1902" y="4716"/>
                </a:lnTo>
                <a:lnTo>
                  <a:pt x="1828" y="4772"/>
                </a:lnTo>
                <a:lnTo>
                  <a:pt x="1753" y="4828"/>
                </a:lnTo>
                <a:lnTo>
                  <a:pt x="1697" y="4903"/>
                </a:lnTo>
                <a:lnTo>
                  <a:pt x="1660" y="4959"/>
                </a:lnTo>
                <a:lnTo>
                  <a:pt x="1622" y="5052"/>
                </a:lnTo>
                <a:lnTo>
                  <a:pt x="1585" y="5126"/>
                </a:lnTo>
                <a:lnTo>
                  <a:pt x="1567" y="5220"/>
                </a:lnTo>
                <a:lnTo>
                  <a:pt x="1567" y="5313"/>
                </a:lnTo>
                <a:lnTo>
                  <a:pt x="1585" y="5443"/>
                </a:lnTo>
                <a:lnTo>
                  <a:pt x="1622" y="5555"/>
                </a:lnTo>
                <a:lnTo>
                  <a:pt x="1697" y="5648"/>
                </a:lnTo>
                <a:lnTo>
                  <a:pt x="1772" y="5742"/>
                </a:lnTo>
                <a:lnTo>
                  <a:pt x="1846" y="5816"/>
                </a:lnTo>
                <a:lnTo>
                  <a:pt x="1958" y="5872"/>
                </a:lnTo>
                <a:lnTo>
                  <a:pt x="2070" y="5909"/>
                </a:lnTo>
                <a:lnTo>
                  <a:pt x="2200" y="5928"/>
                </a:lnTo>
                <a:lnTo>
                  <a:pt x="2331" y="5928"/>
                </a:lnTo>
                <a:lnTo>
                  <a:pt x="2461" y="5891"/>
                </a:lnTo>
                <a:lnTo>
                  <a:pt x="2573" y="5835"/>
                </a:lnTo>
                <a:lnTo>
                  <a:pt x="2666" y="5760"/>
                </a:lnTo>
                <a:lnTo>
                  <a:pt x="2759" y="5648"/>
                </a:lnTo>
                <a:lnTo>
                  <a:pt x="2815" y="5537"/>
                </a:lnTo>
                <a:lnTo>
                  <a:pt x="2853" y="5425"/>
                </a:lnTo>
                <a:lnTo>
                  <a:pt x="2871" y="5276"/>
                </a:lnTo>
                <a:lnTo>
                  <a:pt x="2853" y="5145"/>
                </a:lnTo>
                <a:lnTo>
                  <a:pt x="2815" y="5033"/>
                </a:lnTo>
                <a:lnTo>
                  <a:pt x="2759" y="4921"/>
                </a:lnTo>
                <a:lnTo>
                  <a:pt x="2685" y="4828"/>
                </a:lnTo>
                <a:lnTo>
                  <a:pt x="5108" y="4828"/>
                </a:lnTo>
                <a:lnTo>
                  <a:pt x="5034" y="4921"/>
                </a:lnTo>
                <a:lnTo>
                  <a:pt x="4959" y="5033"/>
                </a:lnTo>
                <a:lnTo>
                  <a:pt x="4922" y="5164"/>
                </a:lnTo>
                <a:lnTo>
                  <a:pt x="4922" y="5294"/>
                </a:lnTo>
                <a:lnTo>
                  <a:pt x="4922" y="5425"/>
                </a:lnTo>
                <a:lnTo>
                  <a:pt x="4978" y="5537"/>
                </a:lnTo>
                <a:lnTo>
                  <a:pt x="5034" y="5648"/>
                </a:lnTo>
                <a:lnTo>
                  <a:pt x="5108" y="5742"/>
                </a:lnTo>
                <a:lnTo>
                  <a:pt x="5201" y="5816"/>
                </a:lnTo>
                <a:lnTo>
                  <a:pt x="5313" y="5872"/>
                </a:lnTo>
                <a:lnTo>
                  <a:pt x="5425" y="5928"/>
                </a:lnTo>
                <a:lnTo>
                  <a:pt x="5686" y="5928"/>
                </a:lnTo>
                <a:lnTo>
                  <a:pt x="5816" y="5891"/>
                </a:lnTo>
                <a:lnTo>
                  <a:pt x="5928" y="5835"/>
                </a:lnTo>
                <a:lnTo>
                  <a:pt x="6021" y="5742"/>
                </a:lnTo>
                <a:lnTo>
                  <a:pt x="6096" y="5648"/>
                </a:lnTo>
                <a:lnTo>
                  <a:pt x="6171" y="5537"/>
                </a:lnTo>
                <a:lnTo>
                  <a:pt x="6208" y="5425"/>
                </a:lnTo>
                <a:lnTo>
                  <a:pt x="6208" y="5276"/>
                </a:lnTo>
                <a:lnTo>
                  <a:pt x="6208" y="5182"/>
                </a:lnTo>
                <a:lnTo>
                  <a:pt x="6189" y="5108"/>
                </a:lnTo>
                <a:lnTo>
                  <a:pt x="6152" y="5015"/>
                </a:lnTo>
                <a:lnTo>
                  <a:pt x="6115" y="4940"/>
                </a:lnTo>
                <a:lnTo>
                  <a:pt x="6059" y="4865"/>
                </a:lnTo>
                <a:lnTo>
                  <a:pt x="6003" y="4791"/>
                </a:lnTo>
                <a:lnTo>
                  <a:pt x="5928" y="4735"/>
                </a:lnTo>
                <a:lnTo>
                  <a:pt x="5854" y="4698"/>
                </a:lnTo>
                <a:lnTo>
                  <a:pt x="5910" y="4418"/>
                </a:lnTo>
                <a:lnTo>
                  <a:pt x="5910" y="4344"/>
                </a:lnTo>
                <a:lnTo>
                  <a:pt x="5910" y="4288"/>
                </a:lnTo>
                <a:lnTo>
                  <a:pt x="5891" y="4232"/>
                </a:lnTo>
                <a:lnTo>
                  <a:pt x="5854" y="4176"/>
                </a:lnTo>
                <a:lnTo>
                  <a:pt x="5816" y="4139"/>
                </a:lnTo>
                <a:lnTo>
                  <a:pt x="5761" y="4101"/>
                </a:lnTo>
                <a:lnTo>
                  <a:pt x="5705" y="4083"/>
                </a:lnTo>
                <a:lnTo>
                  <a:pt x="2517" y="4083"/>
                </a:lnTo>
                <a:lnTo>
                  <a:pt x="2443" y="3710"/>
                </a:lnTo>
                <a:lnTo>
                  <a:pt x="5854" y="3710"/>
                </a:lnTo>
                <a:lnTo>
                  <a:pt x="5947" y="3691"/>
                </a:lnTo>
                <a:lnTo>
                  <a:pt x="6021" y="3654"/>
                </a:lnTo>
                <a:lnTo>
                  <a:pt x="6077" y="3579"/>
                </a:lnTo>
                <a:lnTo>
                  <a:pt x="6115" y="3486"/>
                </a:lnTo>
                <a:lnTo>
                  <a:pt x="6674" y="1082"/>
                </a:lnTo>
                <a:lnTo>
                  <a:pt x="6674" y="1007"/>
                </a:lnTo>
                <a:lnTo>
                  <a:pt x="6674" y="951"/>
                </a:lnTo>
                <a:lnTo>
                  <a:pt x="6655" y="895"/>
                </a:lnTo>
                <a:lnTo>
                  <a:pt x="6618" y="839"/>
                </a:lnTo>
                <a:lnTo>
                  <a:pt x="6581" y="802"/>
                </a:lnTo>
                <a:lnTo>
                  <a:pt x="6525" y="765"/>
                </a:lnTo>
                <a:lnTo>
                  <a:pt x="6469" y="746"/>
                </a:lnTo>
                <a:lnTo>
                  <a:pt x="6394" y="727"/>
                </a:lnTo>
                <a:lnTo>
                  <a:pt x="1846" y="727"/>
                </a:lnTo>
                <a:lnTo>
                  <a:pt x="1734" y="224"/>
                </a:lnTo>
                <a:lnTo>
                  <a:pt x="1697" y="131"/>
                </a:lnTo>
                <a:lnTo>
                  <a:pt x="1641" y="56"/>
                </a:lnTo>
                <a:lnTo>
                  <a:pt x="1567" y="19"/>
                </a:lnTo>
                <a:lnTo>
                  <a:pt x="1473"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6" name="Google Shape;576;g2b975a0ff47_0_15897"/>
          <p:cNvSpPr/>
          <p:nvPr/>
        </p:nvSpPr>
        <p:spPr>
          <a:xfrm>
            <a:off x="8630727" y="5908021"/>
            <a:ext cx="169906" cy="169363"/>
          </a:xfrm>
          <a:custGeom>
            <a:avLst/>
            <a:gdLst/>
            <a:ahLst/>
            <a:cxnLst/>
            <a:rect l="l" t="t" r="r" b="b"/>
            <a:pathLst>
              <a:path w="5947" h="5928" extrusionOk="0">
                <a:moveTo>
                  <a:pt x="3151" y="560"/>
                </a:moveTo>
                <a:lnTo>
                  <a:pt x="3151" y="914"/>
                </a:lnTo>
                <a:lnTo>
                  <a:pt x="933" y="914"/>
                </a:lnTo>
                <a:lnTo>
                  <a:pt x="933" y="560"/>
                </a:lnTo>
                <a:close/>
                <a:moveTo>
                  <a:pt x="1399" y="2685"/>
                </a:moveTo>
                <a:lnTo>
                  <a:pt x="1473" y="2703"/>
                </a:lnTo>
                <a:lnTo>
                  <a:pt x="1529" y="2741"/>
                </a:lnTo>
                <a:lnTo>
                  <a:pt x="1567" y="2796"/>
                </a:lnTo>
                <a:lnTo>
                  <a:pt x="1585" y="2871"/>
                </a:lnTo>
                <a:lnTo>
                  <a:pt x="1585" y="3057"/>
                </a:lnTo>
                <a:lnTo>
                  <a:pt x="1567" y="3132"/>
                </a:lnTo>
                <a:lnTo>
                  <a:pt x="1529" y="3188"/>
                </a:lnTo>
                <a:lnTo>
                  <a:pt x="1473" y="3225"/>
                </a:lnTo>
                <a:lnTo>
                  <a:pt x="1399" y="3244"/>
                </a:lnTo>
                <a:lnTo>
                  <a:pt x="1212" y="3244"/>
                </a:lnTo>
                <a:lnTo>
                  <a:pt x="1138" y="3225"/>
                </a:lnTo>
                <a:lnTo>
                  <a:pt x="1082" y="3188"/>
                </a:lnTo>
                <a:lnTo>
                  <a:pt x="1045" y="3132"/>
                </a:lnTo>
                <a:lnTo>
                  <a:pt x="1026" y="3057"/>
                </a:lnTo>
                <a:lnTo>
                  <a:pt x="1026" y="2871"/>
                </a:lnTo>
                <a:lnTo>
                  <a:pt x="1045" y="2796"/>
                </a:lnTo>
                <a:lnTo>
                  <a:pt x="1082" y="2741"/>
                </a:lnTo>
                <a:lnTo>
                  <a:pt x="1138" y="2703"/>
                </a:lnTo>
                <a:lnTo>
                  <a:pt x="1212" y="2685"/>
                </a:lnTo>
                <a:close/>
                <a:moveTo>
                  <a:pt x="2499" y="2685"/>
                </a:moveTo>
                <a:lnTo>
                  <a:pt x="2573" y="2703"/>
                </a:lnTo>
                <a:lnTo>
                  <a:pt x="2629" y="2741"/>
                </a:lnTo>
                <a:lnTo>
                  <a:pt x="2685" y="2796"/>
                </a:lnTo>
                <a:lnTo>
                  <a:pt x="2685" y="2871"/>
                </a:lnTo>
                <a:lnTo>
                  <a:pt x="2685" y="3057"/>
                </a:lnTo>
                <a:lnTo>
                  <a:pt x="2685" y="3132"/>
                </a:lnTo>
                <a:lnTo>
                  <a:pt x="2629" y="3188"/>
                </a:lnTo>
                <a:lnTo>
                  <a:pt x="2573" y="3225"/>
                </a:lnTo>
                <a:lnTo>
                  <a:pt x="2499" y="3244"/>
                </a:lnTo>
                <a:lnTo>
                  <a:pt x="2312" y="3244"/>
                </a:lnTo>
                <a:lnTo>
                  <a:pt x="2256" y="3225"/>
                </a:lnTo>
                <a:lnTo>
                  <a:pt x="2182" y="3188"/>
                </a:lnTo>
                <a:lnTo>
                  <a:pt x="2144" y="3132"/>
                </a:lnTo>
                <a:lnTo>
                  <a:pt x="2144" y="3057"/>
                </a:lnTo>
                <a:lnTo>
                  <a:pt x="2144" y="2871"/>
                </a:lnTo>
                <a:lnTo>
                  <a:pt x="2144" y="2796"/>
                </a:lnTo>
                <a:lnTo>
                  <a:pt x="2182" y="2741"/>
                </a:lnTo>
                <a:lnTo>
                  <a:pt x="2256" y="2703"/>
                </a:lnTo>
                <a:lnTo>
                  <a:pt x="2312" y="2685"/>
                </a:lnTo>
                <a:close/>
                <a:moveTo>
                  <a:pt x="3617" y="2685"/>
                </a:moveTo>
                <a:lnTo>
                  <a:pt x="3692" y="2703"/>
                </a:lnTo>
                <a:lnTo>
                  <a:pt x="3747" y="2741"/>
                </a:lnTo>
                <a:lnTo>
                  <a:pt x="3785" y="2796"/>
                </a:lnTo>
                <a:lnTo>
                  <a:pt x="3803" y="2871"/>
                </a:lnTo>
                <a:lnTo>
                  <a:pt x="3803" y="3057"/>
                </a:lnTo>
                <a:lnTo>
                  <a:pt x="3785" y="3132"/>
                </a:lnTo>
                <a:lnTo>
                  <a:pt x="3747" y="3188"/>
                </a:lnTo>
                <a:lnTo>
                  <a:pt x="3692" y="3225"/>
                </a:lnTo>
                <a:lnTo>
                  <a:pt x="3617" y="3244"/>
                </a:lnTo>
                <a:lnTo>
                  <a:pt x="3431" y="3244"/>
                </a:lnTo>
                <a:lnTo>
                  <a:pt x="3356" y="3225"/>
                </a:lnTo>
                <a:lnTo>
                  <a:pt x="3300" y="3188"/>
                </a:lnTo>
                <a:lnTo>
                  <a:pt x="3263" y="3132"/>
                </a:lnTo>
                <a:lnTo>
                  <a:pt x="3244" y="3057"/>
                </a:lnTo>
                <a:lnTo>
                  <a:pt x="3244" y="2871"/>
                </a:lnTo>
                <a:lnTo>
                  <a:pt x="3263" y="2796"/>
                </a:lnTo>
                <a:lnTo>
                  <a:pt x="3300" y="2741"/>
                </a:lnTo>
                <a:lnTo>
                  <a:pt x="3356" y="2703"/>
                </a:lnTo>
                <a:lnTo>
                  <a:pt x="3431" y="2685"/>
                </a:lnTo>
                <a:close/>
                <a:moveTo>
                  <a:pt x="4735" y="2685"/>
                </a:moveTo>
                <a:lnTo>
                  <a:pt x="4810" y="2703"/>
                </a:lnTo>
                <a:lnTo>
                  <a:pt x="4866" y="2741"/>
                </a:lnTo>
                <a:lnTo>
                  <a:pt x="4903" y="2796"/>
                </a:lnTo>
                <a:lnTo>
                  <a:pt x="4922" y="2871"/>
                </a:lnTo>
                <a:lnTo>
                  <a:pt x="4922" y="3057"/>
                </a:lnTo>
                <a:lnTo>
                  <a:pt x="4903" y="3132"/>
                </a:lnTo>
                <a:lnTo>
                  <a:pt x="4866" y="3188"/>
                </a:lnTo>
                <a:lnTo>
                  <a:pt x="4810" y="3225"/>
                </a:lnTo>
                <a:lnTo>
                  <a:pt x="4735" y="3244"/>
                </a:lnTo>
                <a:lnTo>
                  <a:pt x="4549" y="3244"/>
                </a:lnTo>
                <a:lnTo>
                  <a:pt x="4474" y="3225"/>
                </a:lnTo>
                <a:lnTo>
                  <a:pt x="4418" y="3188"/>
                </a:lnTo>
                <a:lnTo>
                  <a:pt x="4381" y="3132"/>
                </a:lnTo>
                <a:lnTo>
                  <a:pt x="4363" y="3057"/>
                </a:lnTo>
                <a:lnTo>
                  <a:pt x="4363" y="2871"/>
                </a:lnTo>
                <a:lnTo>
                  <a:pt x="4381" y="2796"/>
                </a:lnTo>
                <a:lnTo>
                  <a:pt x="4418" y="2741"/>
                </a:lnTo>
                <a:lnTo>
                  <a:pt x="4474" y="2703"/>
                </a:lnTo>
                <a:lnTo>
                  <a:pt x="4549" y="2685"/>
                </a:lnTo>
                <a:close/>
                <a:moveTo>
                  <a:pt x="1958" y="3617"/>
                </a:moveTo>
                <a:lnTo>
                  <a:pt x="2014" y="3635"/>
                </a:lnTo>
                <a:lnTo>
                  <a:pt x="2089" y="3673"/>
                </a:lnTo>
                <a:lnTo>
                  <a:pt x="2126" y="3728"/>
                </a:lnTo>
                <a:lnTo>
                  <a:pt x="2144" y="3803"/>
                </a:lnTo>
                <a:lnTo>
                  <a:pt x="2144" y="3989"/>
                </a:lnTo>
                <a:lnTo>
                  <a:pt x="2126" y="4064"/>
                </a:lnTo>
                <a:lnTo>
                  <a:pt x="2089" y="4120"/>
                </a:lnTo>
                <a:lnTo>
                  <a:pt x="2014" y="4157"/>
                </a:lnTo>
                <a:lnTo>
                  <a:pt x="1958" y="4176"/>
                </a:lnTo>
                <a:lnTo>
                  <a:pt x="1772" y="4176"/>
                </a:lnTo>
                <a:lnTo>
                  <a:pt x="1697" y="4157"/>
                </a:lnTo>
                <a:lnTo>
                  <a:pt x="1641" y="4120"/>
                </a:lnTo>
                <a:lnTo>
                  <a:pt x="1585" y="4064"/>
                </a:lnTo>
                <a:lnTo>
                  <a:pt x="1585" y="3989"/>
                </a:lnTo>
                <a:lnTo>
                  <a:pt x="1585" y="3803"/>
                </a:lnTo>
                <a:lnTo>
                  <a:pt x="1585" y="3728"/>
                </a:lnTo>
                <a:lnTo>
                  <a:pt x="1641" y="3673"/>
                </a:lnTo>
                <a:lnTo>
                  <a:pt x="1697" y="3635"/>
                </a:lnTo>
                <a:lnTo>
                  <a:pt x="1772" y="3617"/>
                </a:lnTo>
                <a:close/>
                <a:moveTo>
                  <a:pt x="3058" y="3617"/>
                </a:moveTo>
                <a:lnTo>
                  <a:pt x="3132" y="3635"/>
                </a:lnTo>
                <a:lnTo>
                  <a:pt x="3188" y="3673"/>
                </a:lnTo>
                <a:lnTo>
                  <a:pt x="3226" y="3728"/>
                </a:lnTo>
                <a:lnTo>
                  <a:pt x="3244" y="3803"/>
                </a:lnTo>
                <a:lnTo>
                  <a:pt x="3244" y="3989"/>
                </a:lnTo>
                <a:lnTo>
                  <a:pt x="3226" y="4064"/>
                </a:lnTo>
                <a:lnTo>
                  <a:pt x="3188" y="4120"/>
                </a:lnTo>
                <a:lnTo>
                  <a:pt x="3132" y="4157"/>
                </a:lnTo>
                <a:lnTo>
                  <a:pt x="3058" y="4176"/>
                </a:lnTo>
                <a:lnTo>
                  <a:pt x="2871" y="4176"/>
                </a:lnTo>
                <a:lnTo>
                  <a:pt x="2797" y="4157"/>
                </a:lnTo>
                <a:lnTo>
                  <a:pt x="2741" y="4120"/>
                </a:lnTo>
                <a:lnTo>
                  <a:pt x="2704" y="4064"/>
                </a:lnTo>
                <a:lnTo>
                  <a:pt x="2685" y="3989"/>
                </a:lnTo>
                <a:lnTo>
                  <a:pt x="2685" y="3803"/>
                </a:lnTo>
                <a:lnTo>
                  <a:pt x="2704" y="3728"/>
                </a:lnTo>
                <a:lnTo>
                  <a:pt x="2741" y="3673"/>
                </a:lnTo>
                <a:lnTo>
                  <a:pt x="2797" y="3635"/>
                </a:lnTo>
                <a:lnTo>
                  <a:pt x="2871" y="3617"/>
                </a:lnTo>
                <a:close/>
                <a:moveTo>
                  <a:pt x="4176" y="3617"/>
                </a:moveTo>
                <a:lnTo>
                  <a:pt x="4251" y="3635"/>
                </a:lnTo>
                <a:lnTo>
                  <a:pt x="4307" y="3673"/>
                </a:lnTo>
                <a:lnTo>
                  <a:pt x="4344" y="3728"/>
                </a:lnTo>
                <a:lnTo>
                  <a:pt x="4363" y="3803"/>
                </a:lnTo>
                <a:lnTo>
                  <a:pt x="4363" y="3989"/>
                </a:lnTo>
                <a:lnTo>
                  <a:pt x="4344" y="4064"/>
                </a:lnTo>
                <a:lnTo>
                  <a:pt x="4307" y="4120"/>
                </a:lnTo>
                <a:lnTo>
                  <a:pt x="4251" y="4157"/>
                </a:lnTo>
                <a:lnTo>
                  <a:pt x="4176" y="4176"/>
                </a:lnTo>
                <a:lnTo>
                  <a:pt x="3990" y="4176"/>
                </a:lnTo>
                <a:lnTo>
                  <a:pt x="3915" y="4157"/>
                </a:lnTo>
                <a:lnTo>
                  <a:pt x="3859" y="4120"/>
                </a:lnTo>
                <a:lnTo>
                  <a:pt x="3822" y="4064"/>
                </a:lnTo>
                <a:lnTo>
                  <a:pt x="3803" y="3989"/>
                </a:lnTo>
                <a:lnTo>
                  <a:pt x="3803" y="3803"/>
                </a:lnTo>
                <a:lnTo>
                  <a:pt x="3822" y="3728"/>
                </a:lnTo>
                <a:lnTo>
                  <a:pt x="3859" y="3673"/>
                </a:lnTo>
                <a:lnTo>
                  <a:pt x="3915" y="3635"/>
                </a:lnTo>
                <a:lnTo>
                  <a:pt x="3990" y="3617"/>
                </a:lnTo>
                <a:close/>
                <a:moveTo>
                  <a:pt x="3990" y="4996"/>
                </a:moveTo>
                <a:lnTo>
                  <a:pt x="4027" y="5015"/>
                </a:lnTo>
                <a:lnTo>
                  <a:pt x="4064" y="5033"/>
                </a:lnTo>
                <a:lnTo>
                  <a:pt x="4083" y="5071"/>
                </a:lnTo>
                <a:lnTo>
                  <a:pt x="4083" y="5089"/>
                </a:lnTo>
                <a:lnTo>
                  <a:pt x="4083" y="5276"/>
                </a:lnTo>
                <a:lnTo>
                  <a:pt x="4083" y="5313"/>
                </a:lnTo>
                <a:lnTo>
                  <a:pt x="4064" y="5350"/>
                </a:lnTo>
                <a:lnTo>
                  <a:pt x="4027" y="5369"/>
                </a:lnTo>
                <a:lnTo>
                  <a:pt x="1921" y="5369"/>
                </a:lnTo>
                <a:lnTo>
                  <a:pt x="1883" y="5350"/>
                </a:lnTo>
                <a:lnTo>
                  <a:pt x="1865" y="5313"/>
                </a:lnTo>
                <a:lnTo>
                  <a:pt x="1865" y="5276"/>
                </a:lnTo>
                <a:lnTo>
                  <a:pt x="1865" y="5089"/>
                </a:lnTo>
                <a:lnTo>
                  <a:pt x="1865" y="5071"/>
                </a:lnTo>
                <a:lnTo>
                  <a:pt x="1883" y="5033"/>
                </a:lnTo>
                <a:lnTo>
                  <a:pt x="1921" y="5015"/>
                </a:lnTo>
                <a:lnTo>
                  <a:pt x="1958" y="4996"/>
                </a:lnTo>
                <a:close/>
                <a:moveTo>
                  <a:pt x="485" y="0"/>
                </a:moveTo>
                <a:lnTo>
                  <a:pt x="430" y="56"/>
                </a:lnTo>
                <a:lnTo>
                  <a:pt x="392" y="112"/>
                </a:lnTo>
                <a:lnTo>
                  <a:pt x="374" y="187"/>
                </a:lnTo>
                <a:lnTo>
                  <a:pt x="374" y="1287"/>
                </a:lnTo>
                <a:lnTo>
                  <a:pt x="392" y="1361"/>
                </a:lnTo>
                <a:lnTo>
                  <a:pt x="430" y="1417"/>
                </a:lnTo>
                <a:lnTo>
                  <a:pt x="485" y="1473"/>
                </a:lnTo>
                <a:lnTo>
                  <a:pt x="1678" y="1473"/>
                </a:lnTo>
                <a:lnTo>
                  <a:pt x="1678" y="2219"/>
                </a:lnTo>
                <a:lnTo>
                  <a:pt x="616" y="2219"/>
                </a:lnTo>
                <a:lnTo>
                  <a:pt x="560" y="2237"/>
                </a:lnTo>
                <a:lnTo>
                  <a:pt x="448" y="2312"/>
                </a:lnTo>
                <a:lnTo>
                  <a:pt x="374" y="2405"/>
                </a:lnTo>
                <a:lnTo>
                  <a:pt x="336" y="2461"/>
                </a:lnTo>
                <a:lnTo>
                  <a:pt x="318" y="2535"/>
                </a:lnTo>
                <a:lnTo>
                  <a:pt x="19" y="4381"/>
                </a:lnTo>
                <a:lnTo>
                  <a:pt x="1" y="4511"/>
                </a:lnTo>
                <a:lnTo>
                  <a:pt x="1" y="5555"/>
                </a:lnTo>
                <a:lnTo>
                  <a:pt x="1" y="5630"/>
                </a:lnTo>
                <a:lnTo>
                  <a:pt x="38" y="5704"/>
                </a:lnTo>
                <a:lnTo>
                  <a:pt x="57" y="5779"/>
                </a:lnTo>
                <a:lnTo>
                  <a:pt x="113" y="5816"/>
                </a:lnTo>
                <a:lnTo>
                  <a:pt x="169" y="5872"/>
                </a:lnTo>
                <a:lnTo>
                  <a:pt x="225" y="5909"/>
                </a:lnTo>
                <a:lnTo>
                  <a:pt x="299" y="5928"/>
                </a:lnTo>
                <a:lnTo>
                  <a:pt x="5649" y="5928"/>
                </a:lnTo>
                <a:lnTo>
                  <a:pt x="5723" y="5909"/>
                </a:lnTo>
                <a:lnTo>
                  <a:pt x="5779" y="5872"/>
                </a:lnTo>
                <a:lnTo>
                  <a:pt x="5835" y="5816"/>
                </a:lnTo>
                <a:lnTo>
                  <a:pt x="5872" y="5779"/>
                </a:lnTo>
                <a:lnTo>
                  <a:pt x="5910" y="5704"/>
                </a:lnTo>
                <a:lnTo>
                  <a:pt x="5928" y="5630"/>
                </a:lnTo>
                <a:lnTo>
                  <a:pt x="5947" y="5555"/>
                </a:lnTo>
                <a:lnTo>
                  <a:pt x="5947" y="4511"/>
                </a:lnTo>
                <a:lnTo>
                  <a:pt x="5928" y="4381"/>
                </a:lnTo>
                <a:lnTo>
                  <a:pt x="5630" y="2535"/>
                </a:lnTo>
                <a:lnTo>
                  <a:pt x="5611" y="2461"/>
                </a:lnTo>
                <a:lnTo>
                  <a:pt x="5574" y="2405"/>
                </a:lnTo>
                <a:lnTo>
                  <a:pt x="5500" y="2312"/>
                </a:lnTo>
                <a:lnTo>
                  <a:pt x="5444" y="2275"/>
                </a:lnTo>
                <a:lnTo>
                  <a:pt x="5388" y="2237"/>
                </a:lnTo>
                <a:lnTo>
                  <a:pt x="5313" y="2219"/>
                </a:lnTo>
                <a:lnTo>
                  <a:pt x="2405" y="2219"/>
                </a:lnTo>
                <a:lnTo>
                  <a:pt x="2405" y="1473"/>
                </a:lnTo>
                <a:lnTo>
                  <a:pt x="3598" y="1473"/>
                </a:lnTo>
                <a:lnTo>
                  <a:pt x="3654" y="1417"/>
                </a:lnTo>
                <a:lnTo>
                  <a:pt x="3692" y="1361"/>
                </a:lnTo>
                <a:lnTo>
                  <a:pt x="3710" y="1287"/>
                </a:lnTo>
                <a:lnTo>
                  <a:pt x="3710" y="187"/>
                </a:lnTo>
                <a:lnTo>
                  <a:pt x="3692" y="112"/>
                </a:lnTo>
                <a:lnTo>
                  <a:pt x="3654" y="56"/>
                </a:lnTo>
                <a:lnTo>
                  <a:pt x="359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7" name="Google Shape;577;g2b975a0ff47_0_15897"/>
          <p:cNvSpPr/>
          <p:nvPr/>
        </p:nvSpPr>
        <p:spPr>
          <a:xfrm>
            <a:off x="8175416" y="5908021"/>
            <a:ext cx="169392" cy="158735"/>
          </a:xfrm>
          <a:custGeom>
            <a:avLst/>
            <a:gdLst/>
            <a:ahLst/>
            <a:cxnLst/>
            <a:rect l="l" t="t" r="r" b="b"/>
            <a:pathLst>
              <a:path w="5929" h="5556" extrusionOk="0">
                <a:moveTo>
                  <a:pt x="4363" y="1287"/>
                </a:moveTo>
                <a:lnTo>
                  <a:pt x="4437" y="1305"/>
                </a:lnTo>
                <a:lnTo>
                  <a:pt x="4493" y="1343"/>
                </a:lnTo>
                <a:lnTo>
                  <a:pt x="4530" y="1398"/>
                </a:lnTo>
                <a:lnTo>
                  <a:pt x="4549" y="1473"/>
                </a:lnTo>
                <a:lnTo>
                  <a:pt x="4530" y="1548"/>
                </a:lnTo>
                <a:lnTo>
                  <a:pt x="4493" y="1603"/>
                </a:lnTo>
                <a:lnTo>
                  <a:pt x="4437" y="1641"/>
                </a:lnTo>
                <a:lnTo>
                  <a:pt x="4363" y="1659"/>
                </a:lnTo>
                <a:lnTo>
                  <a:pt x="4288" y="1641"/>
                </a:lnTo>
                <a:lnTo>
                  <a:pt x="4232" y="1603"/>
                </a:lnTo>
                <a:lnTo>
                  <a:pt x="4176" y="1548"/>
                </a:lnTo>
                <a:lnTo>
                  <a:pt x="4176" y="1473"/>
                </a:lnTo>
                <a:lnTo>
                  <a:pt x="4176" y="1398"/>
                </a:lnTo>
                <a:lnTo>
                  <a:pt x="4232" y="1343"/>
                </a:lnTo>
                <a:lnTo>
                  <a:pt x="4288" y="1305"/>
                </a:lnTo>
                <a:lnTo>
                  <a:pt x="4363" y="1287"/>
                </a:lnTo>
                <a:close/>
                <a:moveTo>
                  <a:pt x="5276" y="1287"/>
                </a:moveTo>
                <a:lnTo>
                  <a:pt x="5350" y="1305"/>
                </a:lnTo>
                <a:lnTo>
                  <a:pt x="5406" y="1343"/>
                </a:lnTo>
                <a:lnTo>
                  <a:pt x="5462" y="1398"/>
                </a:lnTo>
                <a:lnTo>
                  <a:pt x="5462" y="1473"/>
                </a:lnTo>
                <a:lnTo>
                  <a:pt x="5462" y="1548"/>
                </a:lnTo>
                <a:lnTo>
                  <a:pt x="5406" y="1603"/>
                </a:lnTo>
                <a:lnTo>
                  <a:pt x="5350" y="1641"/>
                </a:lnTo>
                <a:lnTo>
                  <a:pt x="5276" y="1659"/>
                </a:lnTo>
                <a:lnTo>
                  <a:pt x="5220" y="1641"/>
                </a:lnTo>
                <a:lnTo>
                  <a:pt x="5145" y="1603"/>
                </a:lnTo>
                <a:lnTo>
                  <a:pt x="5108" y="1548"/>
                </a:lnTo>
                <a:lnTo>
                  <a:pt x="5089" y="1473"/>
                </a:lnTo>
                <a:lnTo>
                  <a:pt x="5108" y="1398"/>
                </a:lnTo>
                <a:lnTo>
                  <a:pt x="5145" y="1343"/>
                </a:lnTo>
                <a:lnTo>
                  <a:pt x="5220" y="1305"/>
                </a:lnTo>
                <a:lnTo>
                  <a:pt x="5276" y="1287"/>
                </a:lnTo>
                <a:close/>
                <a:moveTo>
                  <a:pt x="3710" y="0"/>
                </a:moveTo>
                <a:lnTo>
                  <a:pt x="3710" y="1548"/>
                </a:lnTo>
                <a:lnTo>
                  <a:pt x="3729" y="1753"/>
                </a:lnTo>
                <a:lnTo>
                  <a:pt x="3785" y="1958"/>
                </a:lnTo>
                <a:lnTo>
                  <a:pt x="3897" y="2163"/>
                </a:lnTo>
                <a:lnTo>
                  <a:pt x="4027" y="2312"/>
                </a:lnTo>
                <a:lnTo>
                  <a:pt x="4176" y="2461"/>
                </a:lnTo>
                <a:lnTo>
                  <a:pt x="4363" y="2573"/>
                </a:lnTo>
                <a:lnTo>
                  <a:pt x="4568" y="2629"/>
                </a:lnTo>
                <a:lnTo>
                  <a:pt x="4679" y="2647"/>
                </a:lnTo>
                <a:lnTo>
                  <a:pt x="4791" y="2666"/>
                </a:lnTo>
                <a:lnTo>
                  <a:pt x="4903" y="2666"/>
                </a:lnTo>
                <a:lnTo>
                  <a:pt x="5015" y="2647"/>
                </a:lnTo>
                <a:lnTo>
                  <a:pt x="5127" y="2629"/>
                </a:lnTo>
                <a:lnTo>
                  <a:pt x="5239" y="2591"/>
                </a:lnTo>
                <a:lnTo>
                  <a:pt x="5425" y="2480"/>
                </a:lnTo>
                <a:lnTo>
                  <a:pt x="5593" y="2349"/>
                </a:lnTo>
                <a:lnTo>
                  <a:pt x="5742" y="2181"/>
                </a:lnTo>
                <a:lnTo>
                  <a:pt x="5854" y="1995"/>
                </a:lnTo>
                <a:lnTo>
                  <a:pt x="5891" y="1883"/>
                </a:lnTo>
                <a:lnTo>
                  <a:pt x="5910" y="1790"/>
                </a:lnTo>
                <a:lnTo>
                  <a:pt x="5928" y="1678"/>
                </a:lnTo>
                <a:lnTo>
                  <a:pt x="5928" y="1548"/>
                </a:lnTo>
                <a:lnTo>
                  <a:pt x="5928" y="0"/>
                </a:lnTo>
                <a:lnTo>
                  <a:pt x="5201" y="727"/>
                </a:lnTo>
                <a:lnTo>
                  <a:pt x="4456" y="727"/>
                </a:lnTo>
                <a:lnTo>
                  <a:pt x="3710" y="0"/>
                </a:lnTo>
                <a:close/>
                <a:moveTo>
                  <a:pt x="374" y="727"/>
                </a:moveTo>
                <a:lnTo>
                  <a:pt x="318" y="746"/>
                </a:lnTo>
                <a:lnTo>
                  <a:pt x="243" y="765"/>
                </a:lnTo>
                <a:lnTo>
                  <a:pt x="187" y="802"/>
                </a:lnTo>
                <a:lnTo>
                  <a:pt x="131" y="839"/>
                </a:lnTo>
                <a:lnTo>
                  <a:pt x="75" y="877"/>
                </a:lnTo>
                <a:lnTo>
                  <a:pt x="38" y="951"/>
                </a:lnTo>
                <a:lnTo>
                  <a:pt x="1" y="1007"/>
                </a:lnTo>
                <a:lnTo>
                  <a:pt x="1" y="1082"/>
                </a:lnTo>
                <a:lnTo>
                  <a:pt x="1" y="1156"/>
                </a:lnTo>
                <a:lnTo>
                  <a:pt x="19" y="1231"/>
                </a:lnTo>
                <a:lnTo>
                  <a:pt x="57" y="1305"/>
                </a:lnTo>
                <a:lnTo>
                  <a:pt x="94" y="1361"/>
                </a:lnTo>
                <a:lnTo>
                  <a:pt x="150" y="1417"/>
                </a:lnTo>
                <a:lnTo>
                  <a:pt x="206" y="1454"/>
                </a:lnTo>
                <a:lnTo>
                  <a:pt x="280" y="1473"/>
                </a:lnTo>
                <a:lnTo>
                  <a:pt x="355" y="1473"/>
                </a:lnTo>
                <a:lnTo>
                  <a:pt x="430" y="1492"/>
                </a:lnTo>
                <a:lnTo>
                  <a:pt x="504" y="1510"/>
                </a:lnTo>
                <a:lnTo>
                  <a:pt x="579" y="1548"/>
                </a:lnTo>
                <a:lnTo>
                  <a:pt x="635" y="1585"/>
                </a:lnTo>
                <a:lnTo>
                  <a:pt x="672" y="1641"/>
                </a:lnTo>
                <a:lnTo>
                  <a:pt x="709" y="1697"/>
                </a:lnTo>
                <a:lnTo>
                  <a:pt x="728" y="1771"/>
                </a:lnTo>
                <a:lnTo>
                  <a:pt x="746" y="1846"/>
                </a:lnTo>
                <a:lnTo>
                  <a:pt x="746" y="4828"/>
                </a:lnTo>
                <a:lnTo>
                  <a:pt x="746" y="4977"/>
                </a:lnTo>
                <a:lnTo>
                  <a:pt x="802" y="5108"/>
                </a:lnTo>
                <a:lnTo>
                  <a:pt x="858" y="5238"/>
                </a:lnTo>
                <a:lnTo>
                  <a:pt x="951" y="5350"/>
                </a:lnTo>
                <a:lnTo>
                  <a:pt x="1063" y="5443"/>
                </a:lnTo>
                <a:lnTo>
                  <a:pt x="1194" y="5499"/>
                </a:lnTo>
                <a:lnTo>
                  <a:pt x="1324" y="5555"/>
                </a:lnTo>
                <a:lnTo>
                  <a:pt x="3598" y="5555"/>
                </a:lnTo>
                <a:lnTo>
                  <a:pt x="3654" y="5499"/>
                </a:lnTo>
                <a:lnTo>
                  <a:pt x="3691" y="5443"/>
                </a:lnTo>
                <a:lnTo>
                  <a:pt x="3710" y="5369"/>
                </a:lnTo>
                <a:lnTo>
                  <a:pt x="3710" y="5182"/>
                </a:lnTo>
                <a:lnTo>
                  <a:pt x="3691" y="5108"/>
                </a:lnTo>
                <a:lnTo>
                  <a:pt x="3673" y="5052"/>
                </a:lnTo>
                <a:lnTo>
                  <a:pt x="3636" y="4977"/>
                </a:lnTo>
                <a:lnTo>
                  <a:pt x="3598" y="4921"/>
                </a:lnTo>
                <a:lnTo>
                  <a:pt x="3542" y="4884"/>
                </a:lnTo>
                <a:lnTo>
                  <a:pt x="3486" y="4847"/>
                </a:lnTo>
                <a:lnTo>
                  <a:pt x="3412" y="4828"/>
                </a:lnTo>
                <a:lnTo>
                  <a:pt x="2965" y="4828"/>
                </a:lnTo>
                <a:lnTo>
                  <a:pt x="4456" y="3710"/>
                </a:lnTo>
                <a:lnTo>
                  <a:pt x="4456" y="5369"/>
                </a:lnTo>
                <a:lnTo>
                  <a:pt x="4474" y="5443"/>
                </a:lnTo>
                <a:lnTo>
                  <a:pt x="4512" y="5499"/>
                </a:lnTo>
                <a:lnTo>
                  <a:pt x="4568" y="5555"/>
                </a:lnTo>
                <a:lnTo>
                  <a:pt x="5071" y="5555"/>
                </a:lnTo>
                <a:lnTo>
                  <a:pt x="5145" y="5499"/>
                </a:lnTo>
                <a:lnTo>
                  <a:pt x="5183" y="5443"/>
                </a:lnTo>
                <a:lnTo>
                  <a:pt x="5201" y="5369"/>
                </a:lnTo>
                <a:lnTo>
                  <a:pt x="5201" y="2983"/>
                </a:lnTo>
                <a:lnTo>
                  <a:pt x="5015" y="3020"/>
                </a:lnTo>
                <a:lnTo>
                  <a:pt x="4829" y="3039"/>
                </a:lnTo>
                <a:lnTo>
                  <a:pt x="4698" y="3039"/>
                </a:lnTo>
                <a:lnTo>
                  <a:pt x="4568" y="3020"/>
                </a:lnTo>
                <a:lnTo>
                  <a:pt x="4437" y="2983"/>
                </a:lnTo>
                <a:lnTo>
                  <a:pt x="4307" y="2946"/>
                </a:lnTo>
                <a:lnTo>
                  <a:pt x="4083" y="2834"/>
                </a:lnTo>
                <a:lnTo>
                  <a:pt x="3878" y="2703"/>
                </a:lnTo>
                <a:lnTo>
                  <a:pt x="3691" y="2517"/>
                </a:lnTo>
                <a:lnTo>
                  <a:pt x="3561" y="2312"/>
                </a:lnTo>
                <a:lnTo>
                  <a:pt x="3431" y="2088"/>
                </a:lnTo>
                <a:lnTo>
                  <a:pt x="3393" y="1976"/>
                </a:lnTo>
                <a:lnTo>
                  <a:pt x="3375" y="1846"/>
                </a:lnTo>
                <a:lnTo>
                  <a:pt x="3244" y="1846"/>
                </a:lnTo>
                <a:lnTo>
                  <a:pt x="3058" y="1864"/>
                </a:lnTo>
                <a:lnTo>
                  <a:pt x="2834" y="1902"/>
                </a:lnTo>
                <a:lnTo>
                  <a:pt x="2573" y="1976"/>
                </a:lnTo>
                <a:lnTo>
                  <a:pt x="2293" y="2107"/>
                </a:lnTo>
                <a:lnTo>
                  <a:pt x="2163" y="2181"/>
                </a:lnTo>
                <a:lnTo>
                  <a:pt x="2014" y="2275"/>
                </a:lnTo>
                <a:lnTo>
                  <a:pt x="1883" y="2386"/>
                </a:lnTo>
                <a:lnTo>
                  <a:pt x="1734" y="2517"/>
                </a:lnTo>
                <a:lnTo>
                  <a:pt x="1604" y="2666"/>
                </a:lnTo>
                <a:lnTo>
                  <a:pt x="1473" y="2852"/>
                </a:lnTo>
                <a:lnTo>
                  <a:pt x="1473" y="1846"/>
                </a:lnTo>
                <a:lnTo>
                  <a:pt x="1473" y="1734"/>
                </a:lnTo>
                <a:lnTo>
                  <a:pt x="1455" y="1622"/>
                </a:lnTo>
                <a:lnTo>
                  <a:pt x="1399" y="1417"/>
                </a:lnTo>
                <a:lnTo>
                  <a:pt x="1287" y="1231"/>
                </a:lnTo>
                <a:lnTo>
                  <a:pt x="1156" y="1063"/>
                </a:lnTo>
                <a:lnTo>
                  <a:pt x="989" y="932"/>
                </a:lnTo>
                <a:lnTo>
                  <a:pt x="802" y="821"/>
                </a:lnTo>
                <a:lnTo>
                  <a:pt x="597" y="765"/>
                </a:lnTo>
                <a:lnTo>
                  <a:pt x="485" y="746"/>
                </a:lnTo>
                <a:lnTo>
                  <a:pt x="374" y="72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8" name="Google Shape;578;g2b975a0ff47_0_15897"/>
          <p:cNvSpPr/>
          <p:nvPr/>
        </p:nvSpPr>
        <p:spPr>
          <a:xfrm>
            <a:off x="7673793" y="5908021"/>
            <a:ext cx="211961" cy="169363"/>
          </a:xfrm>
          <a:custGeom>
            <a:avLst/>
            <a:gdLst/>
            <a:ahLst/>
            <a:cxnLst/>
            <a:rect l="l" t="t" r="r" b="b"/>
            <a:pathLst>
              <a:path w="7419" h="5928" extrusionOk="0">
                <a:moveTo>
                  <a:pt x="1845" y="1473"/>
                </a:moveTo>
                <a:lnTo>
                  <a:pt x="1734" y="1492"/>
                </a:lnTo>
                <a:lnTo>
                  <a:pt x="1622" y="1510"/>
                </a:lnTo>
                <a:lnTo>
                  <a:pt x="1417" y="1566"/>
                </a:lnTo>
                <a:lnTo>
                  <a:pt x="1230" y="1678"/>
                </a:lnTo>
                <a:lnTo>
                  <a:pt x="1063" y="1809"/>
                </a:lnTo>
                <a:lnTo>
                  <a:pt x="932" y="1976"/>
                </a:lnTo>
                <a:lnTo>
                  <a:pt x="820" y="2163"/>
                </a:lnTo>
                <a:lnTo>
                  <a:pt x="764" y="2368"/>
                </a:lnTo>
                <a:lnTo>
                  <a:pt x="746" y="2480"/>
                </a:lnTo>
                <a:lnTo>
                  <a:pt x="746" y="2591"/>
                </a:lnTo>
                <a:lnTo>
                  <a:pt x="746" y="2703"/>
                </a:lnTo>
                <a:lnTo>
                  <a:pt x="764" y="2815"/>
                </a:lnTo>
                <a:lnTo>
                  <a:pt x="820" y="3020"/>
                </a:lnTo>
                <a:lnTo>
                  <a:pt x="932" y="3207"/>
                </a:lnTo>
                <a:lnTo>
                  <a:pt x="1063" y="3374"/>
                </a:lnTo>
                <a:lnTo>
                  <a:pt x="1230" y="3523"/>
                </a:lnTo>
                <a:lnTo>
                  <a:pt x="1417" y="3617"/>
                </a:lnTo>
                <a:lnTo>
                  <a:pt x="1622" y="3691"/>
                </a:lnTo>
                <a:lnTo>
                  <a:pt x="1734" y="3691"/>
                </a:lnTo>
                <a:lnTo>
                  <a:pt x="1845" y="3710"/>
                </a:lnTo>
                <a:lnTo>
                  <a:pt x="1957" y="3691"/>
                </a:lnTo>
                <a:lnTo>
                  <a:pt x="2069" y="3691"/>
                </a:lnTo>
                <a:lnTo>
                  <a:pt x="2293" y="3617"/>
                </a:lnTo>
                <a:lnTo>
                  <a:pt x="2479" y="3523"/>
                </a:lnTo>
                <a:lnTo>
                  <a:pt x="2628" y="3374"/>
                </a:lnTo>
                <a:lnTo>
                  <a:pt x="2777" y="3207"/>
                </a:lnTo>
                <a:lnTo>
                  <a:pt x="2871" y="3020"/>
                </a:lnTo>
                <a:lnTo>
                  <a:pt x="2945" y="2815"/>
                </a:lnTo>
                <a:lnTo>
                  <a:pt x="2964" y="2703"/>
                </a:lnTo>
                <a:lnTo>
                  <a:pt x="2964" y="2591"/>
                </a:lnTo>
                <a:lnTo>
                  <a:pt x="2964" y="2480"/>
                </a:lnTo>
                <a:lnTo>
                  <a:pt x="2945" y="2368"/>
                </a:lnTo>
                <a:lnTo>
                  <a:pt x="2871" y="2163"/>
                </a:lnTo>
                <a:lnTo>
                  <a:pt x="2777" y="1976"/>
                </a:lnTo>
                <a:lnTo>
                  <a:pt x="2628" y="1809"/>
                </a:lnTo>
                <a:lnTo>
                  <a:pt x="2479" y="1678"/>
                </a:lnTo>
                <a:lnTo>
                  <a:pt x="2293" y="1566"/>
                </a:lnTo>
                <a:lnTo>
                  <a:pt x="2069" y="1510"/>
                </a:lnTo>
                <a:lnTo>
                  <a:pt x="1957" y="1492"/>
                </a:lnTo>
                <a:lnTo>
                  <a:pt x="1845" y="1473"/>
                </a:lnTo>
                <a:close/>
                <a:moveTo>
                  <a:pt x="2293" y="0"/>
                </a:moveTo>
                <a:lnTo>
                  <a:pt x="2200" y="38"/>
                </a:lnTo>
                <a:lnTo>
                  <a:pt x="2106" y="94"/>
                </a:lnTo>
                <a:lnTo>
                  <a:pt x="2013" y="168"/>
                </a:lnTo>
                <a:lnTo>
                  <a:pt x="1939" y="243"/>
                </a:lnTo>
                <a:lnTo>
                  <a:pt x="1901" y="336"/>
                </a:lnTo>
                <a:lnTo>
                  <a:pt x="1864" y="448"/>
                </a:lnTo>
                <a:lnTo>
                  <a:pt x="1845" y="560"/>
                </a:lnTo>
                <a:lnTo>
                  <a:pt x="1845" y="1100"/>
                </a:lnTo>
                <a:lnTo>
                  <a:pt x="2050" y="1119"/>
                </a:lnTo>
                <a:lnTo>
                  <a:pt x="2237" y="1156"/>
                </a:lnTo>
                <a:lnTo>
                  <a:pt x="2423" y="1231"/>
                </a:lnTo>
                <a:lnTo>
                  <a:pt x="2591" y="1305"/>
                </a:lnTo>
                <a:lnTo>
                  <a:pt x="2591" y="727"/>
                </a:lnTo>
                <a:lnTo>
                  <a:pt x="6673" y="727"/>
                </a:lnTo>
                <a:lnTo>
                  <a:pt x="6673" y="4083"/>
                </a:lnTo>
                <a:lnTo>
                  <a:pt x="5928" y="4083"/>
                </a:lnTo>
                <a:lnTo>
                  <a:pt x="5928" y="3337"/>
                </a:lnTo>
                <a:lnTo>
                  <a:pt x="4455" y="3337"/>
                </a:lnTo>
                <a:lnTo>
                  <a:pt x="4455" y="4083"/>
                </a:lnTo>
                <a:lnTo>
                  <a:pt x="3560" y="4083"/>
                </a:lnTo>
                <a:lnTo>
                  <a:pt x="3728" y="4232"/>
                </a:lnTo>
                <a:lnTo>
                  <a:pt x="3859" y="4418"/>
                </a:lnTo>
                <a:lnTo>
                  <a:pt x="3952" y="4605"/>
                </a:lnTo>
                <a:lnTo>
                  <a:pt x="4026" y="4828"/>
                </a:lnTo>
                <a:lnTo>
                  <a:pt x="6860" y="4828"/>
                </a:lnTo>
                <a:lnTo>
                  <a:pt x="6971" y="4810"/>
                </a:lnTo>
                <a:lnTo>
                  <a:pt x="7083" y="4772"/>
                </a:lnTo>
                <a:lnTo>
                  <a:pt x="7176" y="4716"/>
                </a:lnTo>
                <a:lnTo>
                  <a:pt x="7251" y="4642"/>
                </a:lnTo>
                <a:lnTo>
                  <a:pt x="7326" y="4567"/>
                </a:lnTo>
                <a:lnTo>
                  <a:pt x="7381" y="4474"/>
                </a:lnTo>
                <a:lnTo>
                  <a:pt x="7400" y="4362"/>
                </a:lnTo>
                <a:lnTo>
                  <a:pt x="7419" y="4250"/>
                </a:lnTo>
                <a:lnTo>
                  <a:pt x="7419" y="560"/>
                </a:lnTo>
                <a:lnTo>
                  <a:pt x="7400" y="448"/>
                </a:lnTo>
                <a:lnTo>
                  <a:pt x="7381" y="336"/>
                </a:lnTo>
                <a:lnTo>
                  <a:pt x="7326" y="243"/>
                </a:lnTo>
                <a:lnTo>
                  <a:pt x="7251" y="168"/>
                </a:lnTo>
                <a:lnTo>
                  <a:pt x="7176" y="94"/>
                </a:lnTo>
                <a:lnTo>
                  <a:pt x="7083" y="38"/>
                </a:lnTo>
                <a:lnTo>
                  <a:pt x="6971" y="0"/>
                </a:lnTo>
                <a:close/>
                <a:moveTo>
                  <a:pt x="1156" y="4083"/>
                </a:moveTo>
                <a:lnTo>
                  <a:pt x="1025" y="4101"/>
                </a:lnTo>
                <a:lnTo>
                  <a:pt x="913" y="4139"/>
                </a:lnTo>
                <a:lnTo>
                  <a:pt x="783" y="4176"/>
                </a:lnTo>
                <a:lnTo>
                  <a:pt x="671" y="4232"/>
                </a:lnTo>
                <a:lnTo>
                  <a:pt x="559" y="4306"/>
                </a:lnTo>
                <a:lnTo>
                  <a:pt x="466" y="4381"/>
                </a:lnTo>
                <a:lnTo>
                  <a:pt x="373" y="4455"/>
                </a:lnTo>
                <a:lnTo>
                  <a:pt x="280" y="4549"/>
                </a:lnTo>
                <a:lnTo>
                  <a:pt x="205" y="4660"/>
                </a:lnTo>
                <a:lnTo>
                  <a:pt x="149" y="4754"/>
                </a:lnTo>
                <a:lnTo>
                  <a:pt x="93" y="4884"/>
                </a:lnTo>
                <a:lnTo>
                  <a:pt x="56" y="4996"/>
                </a:lnTo>
                <a:lnTo>
                  <a:pt x="19" y="5126"/>
                </a:lnTo>
                <a:lnTo>
                  <a:pt x="0" y="5257"/>
                </a:lnTo>
                <a:lnTo>
                  <a:pt x="0" y="5387"/>
                </a:lnTo>
                <a:lnTo>
                  <a:pt x="0" y="5499"/>
                </a:lnTo>
                <a:lnTo>
                  <a:pt x="37" y="5592"/>
                </a:lnTo>
                <a:lnTo>
                  <a:pt x="93" y="5686"/>
                </a:lnTo>
                <a:lnTo>
                  <a:pt x="168" y="5779"/>
                </a:lnTo>
                <a:lnTo>
                  <a:pt x="242" y="5835"/>
                </a:lnTo>
                <a:lnTo>
                  <a:pt x="336" y="5891"/>
                </a:lnTo>
                <a:lnTo>
                  <a:pt x="447" y="5928"/>
                </a:lnTo>
                <a:lnTo>
                  <a:pt x="3262" y="5928"/>
                </a:lnTo>
                <a:lnTo>
                  <a:pt x="3374" y="5891"/>
                </a:lnTo>
                <a:lnTo>
                  <a:pt x="3467" y="5835"/>
                </a:lnTo>
                <a:lnTo>
                  <a:pt x="3542" y="5779"/>
                </a:lnTo>
                <a:lnTo>
                  <a:pt x="3616" y="5686"/>
                </a:lnTo>
                <a:lnTo>
                  <a:pt x="3653" y="5592"/>
                </a:lnTo>
                <a:lnTo>
                  <a:pt x="3691" y="5499"/>
                </a:lnTo>
                <a:lnTo>
                  <a:pt x="3709" y="5387"/>
                </a:lnTo>
                <a:lnTo>
                  <a:pt x="3709" y="5257"/>
                </a:lnTo>
                <a:lnTo>
                  <a:pt x="3672" y="5126"/>
                </a:lnTo>
                <a:lnTo>
                  <a:pt x="3653" y="4996"/>
                </a:lnTo>
                <a:lnTo>
                  <a:pt x="3598" y="4884"/>
                </a:lnTo>
                <a:lnTo>
                  <a:pt x="3560" y="4754"/>
                </a:lnTo>
                <a:lnTo>
                  <a:pt x="3486" y="4660"/>
                </a:lnTo>
                <a:lnTo>
                  <a:pt x="3411" y="4549"/>
                </a:lnTo>
                <a:lnTo>
                  <a:pt x="3337" y="4455"/>
                </a:lnTo>
                <a:lnTo>
                  <a:pt x="3243" y="4381"/>
                </a:lnTo>
                <a:lnTo>
                  <a:pt x="3132" y="4306"/>
                </a:lnTo>
                <a:lnTo>
                  <a:pt x="3020" y="4232"/>
                </a:lnTo>
                <a:lnTo>
                  <a:pt x="2908" y="4176"/>
                </a:lnTo>
                <a:lnTo>
                  <a:pt x="2796" y="4139"/>
                </a:lnTo>
                <a:lnTo>
                  <a:pt x="2666" y="4101"/>
                </a:lnTo>
                <a:lnTo>
                  <a:pt x="2535" y="4083"/>
                </a:lnTo>
                <a:lnTo>
                  <a:pt x="2330" y="4083"/>
                </a:lnTo>
                <a:lnTo>
                  <a:pt x="2088" y="4157"/>
                </a:lnTo>
                <a:lnTo>
                  <a:pt x="1845" y="4176"/>
                </a:lnTo>
                <a:lnTo>
                  <a:pt x="1603" y="4157"/>
                </a:lnTo>
                <a:lnTo>
                  <a:pt x="1379" y="408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79" name="Google Shape;579;g2b975a0ff47_0_15897"/>
          <p:cNvSpPr/>
          <p:nvPr/>
        </p:nvSpPr>
        <p:spPr>
          <a:xfrm>
            <a:off x="7255223" y="5908021"/>
            <a:ext cx="190676" cy="169363"/>
          </a:xfrm>
          <a:custGeom>
            <a:avLst/>
            <a:gdLst/>
            <a:ahLst/>
            <a:cxnLst/>
            <a:rect l="l" t="t" r="r" b="b"/>
            <a:pathLst>
              <a:path w="6674" h="5928" extrusionOk="0">
                <a:moveTo>
                  <a:pt x="2218" y="1100"/>
                </a:moveTo>
                <a:lnTo>
                  <a:pt x="2293" y="1119"/>
                </a:lnTo>
                <a:lnTo>
                  <a:pt x="2330" y="1156"/>
                </a:lnTo>
                <a:lnTo>
                  <a:pt x="2367" y="1212"/>
                </a:lnTo>
                <a:lnTo>
                  <a:pt x="2349" y="1268"/>
                </a:lnTo>
                <a:lnTo>
                  <a:pt x="2218" y="1846"/>
                </a:lnTo>
                <a:lnTo>
                  <a:pt x="2889" y="1846"/>
                </a:lnTo>
                <a:lnTo>
                  <a:pt x="2964" y="1864"/>
                </a:lnTo>
                <a:lnTo>
                  <a:pt x="3020" y="1902"/>
                </a:lnTo>
                <a:lnTo>
                  <a:pt x="3038" y="1976"/>
                </a:lnTo>
                <a:lnTo>
                  <a:pt x="3020" y="2032"/>
                </a:lnTo>
                <a:lnTo>
                  <a:pt x="1920" y="3654"/>
                </a:lnTo>
                <a:lnTo>
                  <a:pt x="1883" y="3691"/>
                </a:lnTo>
                <a:lnTo>
                  <a:pt x="1808" y="3710"/>
                </a:lnTo>
                <a:lnTo>
                  <a:pt x="1752" y="3691"/>
                </a:lnTo>
                <a:lnTo>
                  <a:pt x="1696" y="3654"/>
                </a:lnTo>
                <a:lnTo>
                  <a:pt x="1678" y="3617"/>
                </a:lnTo>
                <a:lnTo>
                  <a:pt x="1678" y="3561"/>
                </a:lnTo>
                <a:lnTo>
                  <a:pt x="1939" y="2591"/>
                </a:lnTo>
                <a:lnTo>
                  <a:pt x="1249" y="2591"/>
                </a:lnTo>
                <a:lnTo>
                  <a:pt x="1193" y="2573"/>
                </a:lnTo>
                <a:lnTo>
                  <a:pt x="1137" y="2554"/>
                </a:lnTo>
                <a:lnTo>
                  <a:pt x="1119" y="2498"/>
                </a:lnTo>
                <a:lnTo>
                  <a:pt x="1119" y="2461"/>
                </a:lnTo>
                <a:lnTo>
                  <a:pt x="1305" y="1212"/>
                </a:lnTo>
                <a:lnTo>
                  <a:pt x="1305" y="1175"/>
                </a:lnTo>
                <a:lnTo>
                  <a:pt x="1342" y="1137"/>
                </a:lnTo>
                <a:lnTo>
                  <a:pt x="1380" y="1119"/>
                </a:lnTo>
                <a:lnTo>
                  <a:pt x="1435" y="1100"/>
                </a:lnTo>
                <a:close/>
                <a:moveTo>
                  <a:pt x="969" y="0"/>
                </a:moveTo>
                <a:lnTo>
                  <a:pt x="820" y="56"/>
                </a:lnTo>
                <a:lnTo>
                  <a:pt x="690" y="112"/>
                </a:lnTo>
                <a:lnTo>
                  <a:pt x="578" y="205"/>
                </a:lnTo>
                <a:lnTo>
                  <a:pt x="503" y="317"/>
                </a:lnTo>
                <a:lnTo>
                  <a:pt x="429" y="448"/>
                </a:lnTo>
                <a:lnTo>
                  <a:pt x="392" y="578"/>
                </a:lnTo>
                <a:lnTo>
                  <a:pt x="373" y="727"/>
                </a:lnTo>
                <a:lnTo>
                  <a:pt x="373" y="4828"/>
                </a:lnTo>
                <a:lnTo>
                  <a:pt x="3709" y="4828"/>
                </a:lnTo>
                <a:lnTo>
                  <a:pt x="3709" y="3523"/>
                </a:lnTo>
                <a:lnTo>
                  <a:pt x="3896" y="3523"/>
                </a:lnTo>
                <a:lnTo>
                  <a:pt x="3989" y="3561"/>
                </a:lnTo>
                <a:lnTo>
                  <a:pt x="4064" y="3598"/>
                </a:lnTo>
                <a:lnTo>
                  <a:pt x="4138" y="3654"/>
                </a:lnTo>
                <a:lnTo>
                  <a:pt x="4194" y="3728"/>
                </a:lnTo>
                <a:lnTo>
                  <a:pt x="4231" y="3803"/>
                </a:lnTo>
                <a:lnTo>
                  <a:pt x="4250" y="3896"/>
                </a:lnTo>
                <a:lnTo>
                  <a:pt x="4269" y="3989"/>
                </a:lnTo>
                <a:lnTo>
                  <a:pt x="4269" y="4269"/>
                </a:lnTo>
                <a:lnTo>
                  <a:pt x="4287" y="4437"/>
                </a:lnTo>
                <a:lnTo>
                  <a:pt x="4325" y="4605"/>
                </a:lnTo>
                <a:lnTo>
                  <a:pt x="4399" y="4754"/>
                </a:lnTo>
                <a:lnTo>
                  <a:pt x="4492" y="4884"/>
                </a:lnTo>
                <a:lnTo>
                  <a:pt x="4604" y="4996"/>
                </a:lnTo>
                <a:lnTo>
                  <a:pt x="4735" y="5089"/>
                </a:lnTo>
                <a:lnTo>
                  <a:pt x="4902" y="5145"/>
                </a:lnTo>
                <a:lnTo>
                  <a:pt x="5052" y="5182"/>
                </a:lnTo>
                <a:lnTo>
                  <a:pt x="5257" y="5182"/>
                </a:lnTo>
                <a:lnTo>
                  <a:pt x="5424" y="5145"/>
                </a:lnTo>
                <a:lnTo>
                  <a:pt x="5592" y="5071"/>
                </a:lnTo>
                <a:lnTo>
                  <a:pt x="5741" y="4959"/>
                </a:lnTo>
                <a:lnTo>
                  <a:pt x="5853" y="4828"/>
                </a:lnTo>
                <a:lnTo>
                  <a:pt x="5946" y="4679"/>
                </a:lnTo>
                <a:lnTo>
                  <a:pt x="6002" y="4493"/>
                </a:lnTo>
                <a:lnTo>
                  <a:pt x="6021" y="4306"/>
                </a:lnTo>
                <a:lnTo>
                  <a:pt x="6021" y="2908"/>
                </a:lnTo>
                <a:lnTo>
                  <a:pt x="6170" y="2852"/>
                </a:lnTo>
                <a:lnTo>
                  <a:pt x="6282" y="2778"/>
                </a:lnTo>
                <a:lnTo>
                  <a:pt x="6394" y="2703"/>
                </a:lnTo>
                <a:lnTo>
                  <a:pt x="6487" y="2591"/>
                </a:lnTo>
                <a:lnTo>
                  <a:pt x="6580" y="2461"/>
                </a:lnTo>
                <a:lnTo>
                  <a:pt x="6636" y="2330"/>
                </a:lnTo>
                <a:lnTo>
                  <a:pt x="6673" y="2181"/>
                </a:lnTo>
                <a:lnTo>
                  <a:pt x="6673" y="2032"/>
                </a:lnTo>
                <a:lnTo>
                  <a:pt x="6673" y="1659"/>
                </a:lnTo>
                <a:lnTo>
                  <a:pt x="6673" y="1585"/>
                </a:lnTo>
                <a:lnTo>
                  <a:pt x="6617" y="1529"/>
                </a:lnTo>
                <a:lnTo>
                  <a:pt x="6561" y="1492"/>
                </a:lnTo>
                <a:lnTo>
                  <a:pt x="6487" y="1473"/>
                </a:lnTo>
                <a:lnTo>
                  <a:pt x="6300" y="1473"/>
                </a:lnTo>
                <a:lnTo>
                  <a:pt x="6300" y="932"/>
                </a:lnTo>
                <a:lnTo>
                  <a:pt x="6300" y="858"/>
                </a:lnTo>
                <a:lnTo>
                  <a:pt x="6263" y="802"/>
                </a:lnTo>
                <a:lnTo>
                  <a:pt x="6207" y="765"/>
                </a:lnTo>
                <a:lnTo>
                  <a:pt x="6151" y="746"/>
                </a:lnTo>
                <a:lnTo>
                  <a:pt x="6058" y="746"/>
                </a:lnTo>
                <a:lnTo>
                  <a:pt x="6002" y="783"/>
                </a:lnTo>
                <a:lnTo>
                  <a:pt x="5946" y="839"/>
                </a:lnTo>
                <a:lnTo>
                  <a:pt x="5928" y="914"/>
                </a:lnTo>
                <a:lnTo>
                  <a:pt x="5928" y="1473"/>
                </a:lnTo>
                <a:lnTo>
                  <a:pt x="5573" y="1473"/>
                </a:lnTo>
                <a:lnTo>
                  <a:pt x="5573" y="932"/>
                </a:lnTo>
                <a:lnTo>
                  <a:pt x="5555" y="858"/>
                </a:lnTo>
                <a:lnTo>
                  <a:pt x="5518" y="802"/>
                </a:lnTo>
                <a:lnTo>
                  <a:pt x="5462" y="765"/>
                </a:lnTo>
                <a:lnTo>
                  <a:pt x="5406" y="746"/>
                </a:lnTo>
                <a:lnTo>
                  <a:pt x="5313" y="746"/>
                </a:lnTo>
                <a:lnTo>
                  <a:pt x="5257" y="783"/>
                </a:lnTo>
                <a:lnTo>
                  <a:pt x="5219" y="839"/>
                </a:lnTo>
                <a:lnTo>
                  <a:pt x="5201" y="914"/>
                </a:lnTo>
                <a:lnTo>
                  <a:pt x="5201" y="1473"/>
                </a:lnTo>
                <a:lnTo>
                  <a:pt x="4884" y="1473"/>
                </a:lnTo>
                <a:lnTo>
                  <a:pt x="4847" y="1492"/>
                </a:lnTo>
                <a:lnTo>
                  <a:pt x="4828" y="1548"/>
                </a:lnTo>
                <a:lnTo>
                  <a:pt x="4828" y="2032"/>
                </a:lnTo>
                <a:lnTo>
                  <a:pt x="4828" y="2181"/>
                </a:lnTo>
                <a:lnTo>
                  <a:pt x="4865" y="2330"/>
                </a:lnTo>
                <a:lnTo>
                  <a:pt x="4921" y="2461"/>
                </a:lnTo>
                <a:lnTo>
                  <a:pt x="5014" y="2591"/>
                </a:lnTo>
                <a:lnTo>
                  <a:pt x="5107" y="2703"/>
                </a:lnTo>
                <a:lnTo>
                  <a:pt x="5219" y="2778"/>
                </a:lnTo>
                <a:lnTo>
                  <a:pt x="5331" y="2852"/>
                </a:lnTo>
                <a:lnTo>
                  <a:pt x="5480" y="2908"/>
                </a:lnTo>
                <a:lnTo>
                  <a:pt x="5480" y="4418"/>
                </a:lnTo>
                <a:lnTo>
                  <a:pt x="5462" y="4455"/>
                </a:lnTo>
                <a:lnTo>
                  <a:pt x="5443" y="4493"/>
                </a:lnTo>
                <a:lnTo>
                  <a:pt x="5331" y="4586"/>
                </a:lnTo>
                <a:lnTo>
                  <a:pt x="5219" y="4623"/>
                </a:lnTo>
                <a:lnTo>
                  <a:pt x="5126" y="4642"/>
                </a:lnTo>
                <a:lnTo>
                  <a:pt x="5033" y="4605"/>
                </a:lnTo>
                <a:lnTo>
                  <a:pt x="4940" y="4567"/>
                </a:lnTo>
                <a:lnTo>
                  <a:pt x="4884" y="4493"/>
                </a:lnTo>
                <a:lnTo>
                  <a:pt x="4847" y="4399"/>
                </a:lnTo>
                <a:lnTo>
                  <a:pt x="4828" y="4306"/>
                </a:lnTo>
                <a:lnTo>
                  <a:pt x="4828" y="3300"/>
                </a:lnTo>
                <a:lnTo>
                  <a:pt x="4809" y="3225"/>
                </a:lnTo>
                <a:lnTo>
                  <a:pt x="4791" y="3169"/>
                </a:lnTo>
                <a:lnTo>
                  <a:pt x="4772" y="3113"/>
                </a:lnTo>
                <a:lnTo>
                  <a:pt x="4735" y="3057"/>
                </a:lnTo>
                <a:lnTo>
                  <a:pt x="4679" y="3020"/>
                </a:lnTo>
                <a:lnTo>
                  <a:pt x="4623" y="2983"/>
                </a:lnTo>
                <a:lnTo>
                  <a:pt x="4548" y="2964"/>
                </a:lnTo>
                <a:lnTo>
                  <a:pt x="3709" y="2964"/>
                </a:lnTo>
                <a:lnTo>
                  <a:pt x="3709" y="727"/>
                </a:lnTo>
                <a:lnTo>
                  <a:pt x="3691" y="578"/>
                </a:lnTo>
                <a:lnTo>
                  <a:pt x="3654" y="448"/>
                </a:lnTo>
                <a:lnTo>
                  <a:pt x="3579" y="317"/>
                </a:lnTo>
                <a:lnTo>
                  <a:pt x="3486" y="205"/>
                </a:lnTo>
                <a:lnTo>
                  <a:pt x="3374" y="112"/>
                </a:lnTo>
                <a:lnTo>
                  <a:pt x="3262" y="56"/>
                </a:lnTo>
                <a:lnTo>
                  <a:pt x="3113" y="0"/>
                </a:lnTo>
                <a:close/>
                <a:moveTo>
                  <a:pt x="187" y="5182"/>
                </a:moveTo>
                <a:lnTo>
                  <a:pt x="112" y="5201"/>
                </a:lnTo>
                <a:lnTo>
                  <a:pt x="56" y="5238"/>
                </a:lnTo>
                <a:lnTo>
                  <a:pt x="19" y="5313"/>
                </a:lnTo>
                <a:lnTo>
                  <a:pt x="0" y="5369"/>
                </a:lnTo>
                <a:lnTo>
                  <a:pt x="0" y="5742"/>
                </a:lnTo>
                <a:lnTo>
                  <a:pt x="19" y="5816"/>
                </a:lnTo>
                <a:lnTo>
                  <a:pt x="56" y="5872"/>
                </a:lnTo>
                <a:lnTo>
                  <a:pt x="112" y="5928"/>
                </a:lnTo>
                <a:lnTo>
                  <a:pt x="3970" y="5928"/>
                </a:lnTo>
                <a:lnTo>
                  <a:pt x="4026" y="5872"/>
                </a:lnTo>
                <a:lnTo>
                  <a:pt x="4064" y="5816"/>
                </a:lnTo>
                <a:lnTo>
                  <a:pt x="4082" y="5742"/>
                </a:lnTo>
                <a:lnTo>
                  <a:pt x="4082" y="5369"/>
                </a:lnTo>
                <a:lnTo>
                  <a:pt x="4064" y="5313"/>
                </a:lnTo>
                <a:lnTo>
                  <a:pt x="4026" y="5238"/>
                </a:lnTo>
                <a:lnTo>
                  <a:pt x="3970" y="5201"/>
                </a:lnTo>
                <a:lnTo>
                  <a:pt x="3896" y="518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0" name="Google Shape;580;g2b975a0ff47_0_15897"/>
          <p:cNvSpPr/>
          <p:nvPr/>
        </p:nvSpPr>
        <p:spPr>
          <a:xfrm>
            <a:off x="6878192" y="5908021"/>
            <a:ext cx="127308" cy="158735"/>
          </a:xfrm>
          <a:custGeom>
            <a:avLst/>
            <a:gdLst/>
            <a:ahLst/>
            <a:cxnLst/>
            <a:rect l="l" t="t" r="r" b="b"/>
            <a:pathLst>
              <a:path w="4456" h="5556" extrusionOk="0">
                <a:moveTo>
                  <a:pt x="597" y="1100"/>
                </a:moveTo>
                <a:lnTo>
                  <a:pt x="690" y="1119"/>
                </a:lnTo>
                <a:lnTo>
                  <a:pt x="764" y="1175"/>
                </a:lnTo>
                <a:lnTo>
                  <a:pt x="820" y="1249"/>
                </a:lnTo>
                <a:lnTo>
                  <a:pt x="839" y="1343"/>
                </a:lnTo>
                <a:lnTo>
                  <a:pt x="820" y="1436"/>
                </a:lnTo>
                <a:lnTo>
                  <a:pt x="764" y="1510"/>
                </a:lnTo>
                <a:lnTo>
                  <a:pt x="690" y="1548"/>
                </a:lnTo>
                <a:lnTo>
                  <a:pt x="597" y="1566"/>
                </a:lnTo>
                <a:lnTo>
                  <a:pt x="503" y="1548"/>
                </a:lnTo>
                <a:lnTo>
                  <a:pt x="429" y="1510"/>
                </a:lnTo>
                <a:lnTo>
                  <a:pt x="392" y="1436"/>
                </a:lnTo>
                <a:lnTo>
                  <a:pt x="373" y="1343"/>
                </a:lnTo>
                <a:lnTo>
                  <a:pt x="392" y="1249"/>
                </a:lnTo>
                <a:lnTo>
                  <a:pt x="429" y="1175"/>
                </a:lnTo>
                <a:lnTo>
                  <a:pt x="503" y="1119"/>
                </a:lnTo>
                <a:lnTo>
                  <a:pt x="597" y="1100"/>
                </a:lnTo>
                <a:close/>
                <a:moveTo>
                  <a:pt x="93" y="0"/>
                </a:moveTo>
                <a:lnTo>
                  <a:pt x="37" y="38"/>
                </a:lnTo>
                <a:lnTo>
                  <a:pt x="19" y="75"/>
                </a:lnTo>
                <a:lnTo>
                  <a:pt x="0" y="131"/>
                </a:lnTo>
                <a:lnTo>
                  <a:pt x="0" y="168"/>
                </a:lnTo>
                <a:lnTo>
                  <a:pt x="19" y="224"/>
                </a:lnTo>
                <a:lnTo>
                  <a:pt x="187" y="560"/>
                </a:lnTo>
                <a:lnTo>
                  <a:pt x="75" y="653"/>
                </a:lnTo>
                <a:lnTo>
                  <a:pt x="19" y="746"/>
                </a:lnTo>
                <a:lnTo>
                  <a:pt x="0" y="858"/>
                </a:lnTo>
                <a:lnTo>
                  <a:pt x="0" y="2685"/>
                </a:lnTo>
                <a:lnTo>
                  <a:pt x="0" y="2722"/>
                </a:lnTo>
                <a:lnTo>
                  <a:pt x="19" y="2759"/>
                </a:lnTo>
                <a:lnTo>
                  <a:pt x="56" y="2796"/>
                </a:lnTo>
                <a:lnTo>
                  <a:pt x="75" y="2815"/>
                </a:lnTo>
                <a:lnTo>
                  <a:pt x="783" y="3132"/>
                </a:lnTo>
                <a:lnTo>
                  <a:pt x="895" y="3132"/>
                </a:lnTo>
                <a:lnTo>
                  <a:pt x="1230" y="2983"/>
                </a:lnTo>
                <a:lnTo>
                  <a:pt x="1286" y="2946"/>
                </a:lnTo>
                <a:lnTo>
                  <a:pt x="1324" y="2890"/>
                </a:lnTo>
                <a:lnTo>
                  <a:pt x="1454" y="2349"/>
                </a:lnTo>
                <a:lnTo>
                  <a:pt x="1473" y="2293"/>
                </a:lnTo>
                <a:lnTo>
                  <a:pt x="1510" y="2237"/>
                </a:lnTo>
                <a:lnTo>
                  <a:pt x="1547" y="2200"/>
                </a:lnTo>
                <a:lnTo>
                  <a:pt x="1603" y="2163"/>
                </a:lnTo>
                <a:lnTo>
                  <a:pt x="1864" y="2032"/>
                </a:lnTo>
                <a:lnTo>
                  <a:pt x="1864" y="2610"/>
                </a:lnTo>
                <a:lnTo>
                  <a:pt x="1827" y="2778"/>
                </a:lnTo>
                <a:lnTo>
                  <a:pt x="1771" y="2908"/>
                </a:lnTo>
                <a:lnTo>
                  <a:pt x="1678" y="3039"/>
                </a:lnTo>
                <a:lnTo>
                  <a:pt x="1547" y="3113"/>
                </a:lnTo>
                <a:lnTo>
                  <a:pt x="876" y="3449"/>
                </a:lnTo>
                <a:lnTo>
                  <a:pt x="764" y="3523"/>
                </a:lnTo>
                <a:lnTo>
                  <a:pt x="671" y="3598"/>
                </a:lnTo>
                <a:lnTo>
                  <a:pt x="578" y="3691"/>
                </a:lnTo>
                <a:lnTo>
                  <a:pt x="503" y="3784"/>
                </a:lnTo>
                <a:lnTo>
                  <a:pt x="448" y="3896"/>
                </a:lnTo>
                <a:lnTo>
                  <a:pt x="410" y="4027"/>
                </a:lnTo>
                <a:lnTo>
                  <a:pt x="373" y="4157"/>
                </a:lnTo>
                <a:lnTo>
                  <a:pt x="373" y="4288"/>
                </a:lnTo>
                <a:lnTo>
                  <a:pt x="373" y="4828"/>
                </a:lnTo>
                <a:lnTo>
                  <a:pt x="4082" y="4828"/>
                </a:lnTo>
                <a:lnTo>
                  <a:pt x="4082" y="2219"/>
                </a:lnTo>
                <a:lnTo>
                  <a:pt x="4064" y="1995"/>
                </a:lnTo>
                <a:lnTo>
                  <a:pt x="4045" y="1771"/>
                </a:lnTo>
                <a:lnTo>
                  <a:pt x="3989" y="1566"/>
                </a:lnTo>
                <a:lnTo>
                  <a:pt x="3915" y="1361"/>
                </a:lnTo>
                <a:lnTo>
                  <a:pt x="3821" y="1156"/>
                </a:lnTo>
                <a:lnTo>
                  <a:pt x="3709" y="970"/>
                </a:lnTo>
                <a:lnTo>
                  <a:pt x="3579" y="802"/>
                </a:lnTo>
                <a:lnTo>
                  <a:pt x="3430" y="653"/>
                </a:lnTo>
                <a:lnTo>
                  <a:pt x="3281" y="504"/>
                </a:lnTo>
                <a:lnTo>
                  <a:pt x="3094" y="373"/>
                </a:lnTo>
                <a:lnTo>
                  <a:pt x="2927" y="261"/>
                </a:lnTo>
                <a:lnTo>
                  <a:pt x="2722" y="168"/>
                </a:lnTo>
                <a:lnTo>
                  <a:pt x="2517" y="94"/>
                </a:lnTo>
                <a:lnTo>
                  <a:pt x="2311" y="38"/>
                </a:lnTo>
                <a:lnTo>
                  <a:pt x="2088" y="0"/>
                </a:lnTo>
                <a:close/>
                <a:moveTo>
                  <a:pt x="131" y="4996"/>
                </a:moveTo>
                <a:lnTo>
                  <a:pt x="93" y="5015"/>
                </a:lnTo>
                <a:lnTo>
                  <a:pt x="37" y="5052"/>
                </a:lnTo>
                <a:lnTo>
                  <a:pt x="19" y="5089"/>
                </a:lnTo>
                <a:lnTo>
                  <a:pt x="0" y="5145"/>
                </a:lnTo>
                <a:lnTo>
                  <a:pt x="0" y="5425"/>
                </a:lnTo>
                <a:lnTo>
                  <a:pt x="19" y="5481"/>
                </a:lnTo>
                <a:lnTo>
                  <a:pt x="37" y="5518"/>
                </a:lnTo>
                <a:lnTo>
                  <a:pt x="93" y="5555"/>
                </a:lnTo>
                <a:lnTo>
                  <a:pt x="4362" y="5555"/>
                </a:lnTo>
                <a:lnTo>
                  <a:pt x="4418" y="5518"/>
                </a:lnTo>
                <a:lnTo>
                  <a:pt x="4436" y="5481"/>
                </a:lnTo>
                <a:lnTo>
                  <a:pt x="4455" y="5425"/>
                </a:lnTo>
                <a:lnTo>
                  <a:pt x="4455" y="5145"/>
                </a:lnTo>
                <a:lnTo>
                  <a:pt x="4436" y="5089"/>
                </a:lnTo>
                <a:lnTo>
                  <a:pt x="4418" y="5052"/>
                </a:lnTo>
                <a:lnTo>
                  <a:pt x="4362" y="5015"/>
                </a:lnTo>
                <a:lnTo>
                  <a:pt x="4325" y="499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1" name="Google Shape;581;g2b975a0ff47_0_15897"/>
          <p:cNvSpPr/>
          <p:nvPr/>
        </p:nvSpPr>
        <p:spPr>
          <a:xfrm>
            <a:off x="6487847" y="5908021"/>
            <a:ext cx="95881" cy="148078"/>
          </a:xfrm>
          <a:custGeom>
            <a:avLst/>
            <a:gdLst/>
            <a:ahLst/>
            <a:cxnLst/>
            <a:rect l="l" t="t" r="r" b="b"/>
            <a:pathLst>
              <a:path w="3356" h="5183" extrusionOk="0">
                <a:moveTo>
                  <a:pt x="1510" y="0"/>
                </a:moveTo>
                <a:lnTo>
                  <a:pt x="1398" y="38"/>
                </a:lnTo>
                <a:lnTo>
                  <a:pt x="1286" y="75"/>
                </a:lnTo>
                <a:lnTo>
                  <a:pt x="1174" y="131"/>
                </a:lnTo>
                <a:lnTo>
                  <a:pt x="1081" y="205"/>
                </a:lnTo>
                <a:lnTo>
                  <a:pt x="988" y="299"/>
                </a:lnTo>
                <a:lnTo>
                  <a:pt x="895" y="392"/>
                </a:lnTo>
                <a:lnTo>
                  <a:pt x="839" y="485"/>
                </a:lnTo>
                <a:lnTo>
                  <a:pt x="783" y="597"/>
                </a:lnTo>
                <a:lnTo>
                  <a:pt x="746" y="709"/>
                </a:lnTo>
                <a:lnTo>
                  <a:pt x="708" y="895"/>
                </a:lnTo>
                <a:lnTo>
                  <a:pt x="708" y="1063"/>
                </a:lnTo>
                <a:lnTo>
                  <a:pt x="746" y="1231"/>
                </a:lnTo>
                <a:lnTo>
                  <a:pt x="802" y="1398"/>
                </a:lnTo>
                <a:lnTo>
                  <a:pt x="895" y="1529"/>
                </a:lnTo>
                <a:lnTo>
                  <a:pt x="988" y="1659"/>
                </a:lnTo>
                <a:lnTo>
                  <a:pt x="1119" y="1771"/>
                </a:lnTo>
                <a:lnTo>
                  <a:pt x="1268" y="1846"/>
                </a:lnTo>
                <a:lnTo>
                  <a:pt x="802" y="1846"/>
                </a:lnTo>
                <a:lnTo>
                  <a:pt x="746" y="1864"/>
                </a:lnTo>
                <a:lnTo>
                  <a:pt x="690" y="1883"/>
                </a:lnTo>
                <a:lnTo>
                  <a:pt x="671" y="1939"/>
                </a:lnTo>
                <a:lnTo>
                  <a:pt x="653" y="1995"/>
                </a:lnTo>
                <a:lnTo>
                  <a:pt x="653" y="2275"/>
                </a:lnTo>
                <a:lnTo>
                  <a:pt x="671" y="2330"/>
                </a:lnTo>
                <a:lnTo>
                  <a:pt x="690" y="2368"/>
                </a:lnTo>
                <a:lnTo>
                  <a:pt x="746" y="2405"/>
                </a:lnTo>
                <a:lnTo>
                  <a:pt x="1174" y="2405"/>
                </a:lnTo>
                <a:lnTo>
                  <a:pt x="1156" y="2685"/>
                </a:lnTo>
                <a:lnTo>
                  <a:pt x="1137" y="2946"/>
                </a:lnTo>
                <a:lnTo>
                  <a:pt x="1100" y="3169"/>
                </a:lnTo>
                <a:lnTo>
                  <a:pt x="1063" y="3374"/>
                </a:lnTo>
                <a:lnTo>
                  <a:pt x="1007" y="3561"/>
                </a:lnTo>
                <a:lnTo>
                  <a:pt x="951" y="3728"/>
                </a:lnTo>
                <a:lnTo>
                  <a:pt x="820" y="4008"/>
                </a:lnTo>
                <a:lnTo>
                  <a:pt x="690" y="4213"/>
                </a:lnTo>
                <a:lnTo>
                  <a:pt x="578" y="4344"/>
                </a:lnTo>
                <a:lnTo>
                  <a:pt x="466" y="4455"/>
                </a:lnTo>
                <a:lnTo>
                  <a:pt x="2889" y="4455"/>
                </a:lnTo>
                <a:lnTo>
                  <a:pt x="2777" y="4344"/>
                </a:lnTo>
                <a:lnTo>
                  <a:pt x="2666" y="4213"/>
                </a:lnTo>
                <a:lnTo>
                  <a:pt x="2535" y="4008"/>
                </a:lnTo>
                <a:lnTo>
                  <a:pt x="2405" y="3728"/>
                </a:lnTo>
                <a:lnTo>
                  <a:pt x="2349" y="3561"/>
                </a:lnTo>
                <a:lnTo>
                  <a:pt x="2293" y="3374"/>
                </a:lnTo>
                <a:lnTo>
                  <a:pt x="2256" y="3169"/>
                </a:lnTo>
                <a:lnTo>
                  <a:pt x="2218" y="2946"/>
                </a:lnTo>
                <a:lnTo>
                  <a:pt x="2200" y="2685"/>
                </a:lnTo>
                <a:lnTo>
                  <a:pt x="2181" y="2405"/>
                </a:lnTo>
                <a:lnTo>
                  <a:pt x="2610" y="2405"/>
                </a:lnTo>
                <a:lnTo>
                  <a:pt x="2666" y="2368"/>
                </a:lnTo>
                <a:lnTo>
                  <a:pt x="2684" y="2330"/>
                </a:lnTo>
                <a:lnTo>
                  <a:pt x="2703" y="2275"/>
                </a:lnTo>
                <a:lnTo>
                  <a:pt x="2703" y="1995"/>
                </a:lnTo>
                <a:lnTo>
                  <a:pt x="2684" y="1939"/>
                </a:lnTo>
                <a:lnTo>
                  <a:pt x="2666" y="1883"/>
                </a:lnTo>
                <a:lnTo>
                  <a:pt x="2610" y="1864"/>
                </a:lnTo>
                <a:lnTo>
                  <a:pt x="2554" y="1846"/>
                </a:lnTo>
                <a:lnTo>
                  <a:pt x="2088" y="1846"/>
                </a:lnTo>
                <a:lnTo>
                  <a:pt x="2218" y="1790"/>
                </a:lnTo>
                <a:lnTo>
                  <a:pt x="2311" y="1697"/>
                </a:lnTo>
                <a:lnTo>
                  <a:pt x="2423" y="1603"/>
                </a:lnTo>
                <a:lnTo>
                  <a:pt x="2498" y="1492"/>
                </a:lnTo>
                <a:lnTo>
                  <a:pt x="2554" y="1380"/>
                </a:lnTo>
                <a:lnTo>
                  <a:pt x="2610" y="1249"/>
                </a:lnTo>
                <a:lnTo>
                  <a:pt x="2647" y="1119"/>
                </a:lnTo>
                <a:lnTo>
                  <a:pt x="2647" y="970"/>
                </a:lnTo>
                <a:lnTo>
                  <a:pt x="2647" y="858"/>
                </a:lnTo>
                <a:lnTo>
                  <a:pt x="2628" y="746"/>
                </a:lnTo>
                <a:lnTo>
                  <a:pt x="2591" y="634"/>
                </a:lnTo>
                <a:lnTo>
                  <a:pt x="2554" y="522"/>
                </a:lnTo>
                <a:lnTo>
                  <a:pt x="2498" y="429"/>
                </a:lnTo>
                <a:lnTo>
                  <a:pt x="2423" y="355"/>
                </a:lnTo>
                <a:lnTo>
                  <a:pt x="2349" y="261"/>
                </a:lnTo>
                <a:lnTo>
                  <a:pt x="2274" y="187"/>
                </a:lnTo>
                <a:lnTo>
                  <a:pt x="2181" y="131"/>
                </a:lnTo>
                <a:lnTo>
                  <a:pt x="2088" y="75"/>
                </a:lnTo>
                <a:lnTo>
                  <a:pt x="1976" y="38"/>
                </a:lnTo>
                <a:lnTo>
                  <a:pt x="1864" y="19"/>
                </a:lnTo>
                <a:lnTo>
                  <a:pt x="1752" y="0"/>
                </a:lnTo>
                <a:close/>
                <a:moveTo>
                  <a:pt x="93" y="4642"/>
                </a:moveTo>
                <a:lnTo>
                  <a:pt x="56" y="4679"/>
                </a:lnTo>
                <a:lnTo>
                  <a:pt x="19" y="4716"/>
                </a:lnTo>
                <a:lnTo>
                  <a:pt x="0" y="4772"/>
                </a:lnTo>
                <a:lnTo>
                  <a:pt x="0" y="5052"/>
                </a:lnTo>
                <a:lnTo>
                  <a:pt x="19" y="5108"/>
                </a:lnTo>
                <a:lnTo>
                  <a:pt x="56" y="5145"/>
                </a:lnTo>
                <a:lnTo>
                  <a:pt x="93" y="5182"/>
                </a:lnTo>
                <a:lnTo>
                  <a:pt x="3262" y="5182"/>
                </a:lnTo>
                <a:lnTo>
                  <a:pt x="3299" y="5145"/>
                </a:lnTo>
                <a:lnTo>
                  <a:pt x="3337" y="5108"/>
                </a:lnTo>
                <a:lnTo>
                  <a:pt x="3355" y="5052"/>
                </a:lnTo>
                <a:lnTo>
                  <a:pt x="3355" y="4772"/>
                </a:lnTo>
                <a:lnTo>
                  <a:pt x="3337" y="4716"/>
                </a:lnTo>
                <a:lnTo>
                  <a:pt x="3299" y="4679"/>
                </a:lnTo>
                <a:lnTo>
                  <a:pt x="3262" y="464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2" name="Google Shape;582;g2b975a0ff47_0_15897"/>
          <p:cNvSpPr/>
          <p:nvPr/>
        </p:nvSpPr>
        <p:spPr>
          <a:xfrm>
            <a:off x="6021337" y="5908021"/>
            <a:ext cx="165106" cy="169363"/>
          </a:xfrm>
          <a:custGeom>
            <a:avLst/>
            <a:gdLst/>
            <a:ahLst/>
            <a:cxnLst/>
            <a:rect l="l" t="t" r="r" b="b"/>
            <a:pathLst>
              <a:path w="5779" h="5928" extrusionOk="0">
                <a:moveTo>
                  <a:pt x="1250" y="0"/>
                </a:moveTo>
                <a:lnTo>
                  <a:pt x="1212" y="19"/>
                </a:lnTo>
                <a:lnTo>
                  <a:pt x="1194" y="56"/>
                </a:lnTo>
                <a:lnTo>
                  <a:pt x="1194" y="392"/>
                </a:lnTo>
                <a:lnTo>
                  <a:pt x="858" y="392"/>
                </a:lnTo>
                <a:lnTo>
                  <a:pt x="802" y="411"/>
                </a:lnTo>
                <a:lnTo>
                  <a:pt x="784" y="466"/>
                </a:lnTo>
                <a:lnTo>
                  <a:pt x="784" y="709"/>
                </a:lnTo>
                <a:lnTo>
                  <a:pt x="802" y="765"/>
                </a:lnTo>
                <a:lnTo>
                  <a:pt x="858" y="783"/>
                </a:lnTo>
                <a:lnTo>
                  <a:pt x="1100" y="783"/>
                </a:lnTo>
                <a:lnTo>
                  <a:pt x="1100" y="1137"/>
                </a:lnTo>
                <a:lnTo>
                  <a:pt x="504" y="1137"/>
                </a:lnTo>
                <a:lnTo>
                  <a:pt x="448" y="1156"/>
                </a:lnTo>
                <a:lnTo>
                  <a:pt x="392" y="1193"/>
                </a:lnTo>
                <a:lnTo>
                  <a:pt x="373" y="1249"/>
                </a:lnTo>
                <a:lnTo>
                  <a:pt x="373" y="1324"/>
                </a:lnTo>
                <a:lnTo>
                  <a:pt x="784" y="2424"/>
                </a:lnTo>
                <a:lnTo>
                  <a:pt x="1976" y="2424"/>
                </a:lnTo>
                <a:lnTo>
                  <a:pt x="2387" y="1324"/>
                </a:lnTo>
                <a:lnTo>
                  <a:pt x="2387" y="1249"/>
                </a:lnTo>
                <a:lnTo>
                  <a:pt x="2368" y="1193"/>
                </a:lnTo>
                <a:lnTo>
                  <a:pt x="2312" y="1156"/>
                </a:lnTo>
                <a:lnTo>
                  <a:pt x="2256" y="1137"/>
                </a:lnTo>
                <a:lnTo>
                  <a:pt x="1660" y="1137"/>
                </a:lnTo>
                <a:lnTo>
                  <a:pt x="1660" y="783"/>
                </a:lnTo>
                <a:lnTo>
                  <a:pt x="1902" y="783"/>
                </a:lnTo>
                <a:lnTo>
                  <a:pt x="1958" y="765"/>
                </a:lnTo>
                <a:lnTo>
                  <a:pt x="1976" y="709"/>
                </a:lnTo>
                <a:lnTo>
                  <a:pt x="1976" y="466"/>
                </a:lnTo>
                <a:lnTo>
                  <a:pt x="1958" y="411"/>
                </a:lnTo>
                <a:lnTo>
                  <a:pt x="1902" y="392"/>
                </a:lnTo>
                <a:lnTo>
                  <a:pt x="1585" y="392"/>
                </a:lnTo>
                <a:lnTo>
                  <a:pt x="1585" y="56"/>
                </a:lnTo>
                <a:lnTo>
                  <a:pt x="1566" y="19"/>
                </a:lnTo>
                <a:lnTo>
                  <a:pt x="1510" y="0"/>
                </a:lnTo>
                <a:close/>
                <a:moveTo>
                  <a:pt x="4549" y="3915"/>
                </a:moveTo>
                <a:lnTo>
                  <a:pt x="4623" y="3933"/>
                </a:lnTo>
                <a:lnTo>
                  <a:pt x="4661" y="3971"/>
                </a:lnTo>
                <a:lnTo>
                  <a:pt x="4698" y="4027"/>
                </a:lnTo>
                <a:lnTo>
                  <a:pt x="4717" y="4083"/>
                </a:lnTo>
                <a:lnTo>
                  <a:pt x="4717" y="4437"/>
                </a:lnTo>
                <a:lnTo>
                  <a:pt x="4362" y="4437"/>
                </a:lnTo>
                <a:lnTo>
                  <a:pt x="4362" y="4083"/>
                </a:lnTo>
                <a:lnTo>
                  <a:pt x="4381" y="4008"/>
                </a:lnTo>
                <a:lnTo>
                  <a:pt x="4418" y="3952"/>
                </a:lnTo>
                <a:lnTo>
                  <a:pt x="4474" y="3915"/>
                </a:lnTo>
                <a:close/>
                <a:moveTo>
                  <a:pt x="560" y="2517"/>
                </a:moveTo>
                <a:lnTo>
                  <a:pt x="504" y="2535"/>
                </a:lnTo>
                <a:lnTo>
                  <a:pt x="485" y="2573"/>
                </a:lnTo>
                <a:lnTo>
                  <a:pt x="485" y="2815"/>
                </a:lnTo>
                <a:lnTo>
                  <a:pt x="504" y="2871"/>
                </a:lnTo>
                <a:lnTo>
                  <a:pt x="560" y="2890"/>
                </a:lnTo>
                <a:lnTo>
                  <a:pt x="858" y="2890"/>
                </a:lnTo>
                <a:lnTo>
                  <a:pt x="858" y="3225"/>
                </a:lnTo>
                <a:lnTo>
                  <a:pt x="839" y="3654"/>
                </a:lnTo>
                <a:lnTo>
                  <a:pt x="821" y="3896"/>
                </a:lnTo>
                <a:lnTo>
                  <a:pt x="784" y="4157"/>
                </a:lnTo>
                <a:lnTo>
                  <a:pt x="728" y="4418"/>
                </a:lnTo>
                <a:lnTo>
                  <a:pt x="653" y="4660"/>
                </a:lnTo>
                <a:lnTo>
                  <a:pt x="2126" y="4660"/>
                </a:lnTo>
                <a:lnTo>
                  <a:pt x="2051" y="4418"/>
                </a:lnTo>
                <a:lnTo>
                  <a:pt x="1995" y="4157"/>
                </a:lnTo>
                <a:lnTo>
                  <a:pt x="1958" y="3915"/>
                </a:lnTo>
                <a:lnTo>
                  <a:pt x="1939" y="3673"/>
                </a:lnTo>
                <a:lnTo>
                  <a:pt x="1921" y="3225"/>
                </a:lnTo>
                <a:lnTo>
                  <a:pt x="1921" y="2890"/>
                </a:lnTo>
                <a:lnTo>
                  <a:pt x="2219" y="2890"/>
                </a:lnTo>
                <a:lnTo>
                  <a:pt x="2275" y="2871"/>
                </a:lnTo>
                <a:lnTo>
                  <a:pt x="2293" y="2815"/>
                </a:lnTo>
                <a:lnTo>
                  <a:pt x="2293" y="2591"/>
                </a:lnTo>
                <a:lnTo>
                  <a:pt x="2293" y="2573"/>
                </a:lnTo>
                <a:lnTo>
                  <a:pt x="2275" y="2535"/>
                </a:lnTo>
                <a:lnTo>
                  <a:pt x="2219" y="2517"/>
                </a:lnTo>
                <a:close/>
                <a:moveTo>
                  <a:pt x="3561" y="2591"/>
                </a:moveTo>
                <a:lnTo>
                  <a:pt x="3524" y="2610"/>
                </a:lnTo>
                <a:lnTo>
                  <a:pt x="3505" y="2629"/>
                </a:lnTo>
                <a:lnTo>
                  <a:pt x="3505" y="3449"/>
                </a:lnTo>
                <a:lnTo>
                  <a:pt x="3524" y="3486"/>
                </a:lnTo>
                <a:lnTo>
                  <a:pt x="3822" y="3673"/>
                </a:lnTo>
                <a:lnTo>
                  <a:pt x="3822" y="3896"/>
                </a:lnTo>
                <a:lnTo>
                  <a:pt x="3803" y="4194"/>
                </a:lnTo>
                <a:lnTo>
                  <a:pt x="3766" y="4586"/>
                </a:lnTo>
                <a:lnTo>
                  <a:pt x="3673" y="4996"/>
                </a:lnTo>
                <a:lnTo>
                  <a:pt x="5388" y="4996"/>
                </a:lnTo>
                <a:lnTo>
                  <a:pt x="5313" y="4586"/>
                </a:lnTo>
                <a:lnTo>
                  <a:pt x="5276" y="4194"/>
                </a:lnTo>
                <a:lnTo>
                  <a:pt x="5257" y="3896"/>
                </a:lnTo>
                <a:lnTo>
                  <a:pt x="5257" y="3673"/>
                </a:lnTo>
                <a:lnTo>
                  <a:pt x="5537" y="3486"/>
                </a:lnTo>
                <a:lnTo>
                  <a:pt x="5555" y="3449"/>
                </a:lnTo>
                <a:lnTo>
                  <a:pt x="5555" y="2629"/>
                </a:lnTo>
                <a:lnTo>
                  <a:pt x="5555" y="2610"/>
                </a:lnTo>
                <a:lnTo>
                  <a:pt x="5518" y="2591"/>
                </a:lnTo>
                <a:lnTo>
                  <a:pt x="5201" y="2591"/>
                </a:lnTo>
                <a:lnTo>
                  <a:pt x="5164" y="2610"/>
                </a:lnTo>
                <a:lnTo>
                  <a:pt x="5164" y="2629"/>
                </a:lnTo>
                <a:lnTo>
                  <a:pt x="5164" y="3001"/>
                </a:lnTo>
                <a:lnTo>
                  <a:pt x="4884" y="3001"/>
                </a:lnTo>
                <a:lnTo>
                  <a:pt x="4884" y="2629"/>
                </a:lnTo>
                <a:lnTo>
                  <a:pt x="4884" y="2610"/>
                </a:lnTo>
                <a:lnTo>
                  <a:pt x="4847" y="2591"/>
                </a:lnTo>
                <a:lnTo>
                  <a:pt x="4232" y="2591"/>
                </a:lnTo>
                <a:lnTo>
                  <a:pt x="4195" y="2610"/>
                </a:lnTo>
                <a:lnTo>
                  <a:pt x="4176" y="2629"/>
                </a:lnTo>
                <a:lnTo>
                  <a:pt x="4176" y="3001"/>
                </a:lnTo>
                <a:lnTo>
                  <a:pt x="3915" y="3001"/>
                </a:lnTo>
                <a:lnTo>
                  <a:pt x="3915" y="2629"/>
                </a:lnTo>
                <a:lnTo>
                  <a:pt x="3896" y="2610"/>
                </a:lnTo>
                <a:lnTo>
                  <a:pt x="3878" y="2591"/>
                </a:lnTo>
                <a:close/>
                <a:moveTo>
                  <a:pt x="355" y="4754"/>
                </a:moveTo>
                <a:lnTo>
                  <a:pt x="299" y="4772"/>
                </a:lnTo>
                <a:lnTo>
                  <a:pt x="280" y="4828"/>
                </a:lnTo>
                <a:lnTo>
                  <a:pt x="280" y="5145"/>
                </a:lnTo>
                <a:lnTo>
                  <a:pt x="19" y="5313"/>
                </a:lnTo>
                <a:lnTo>
                  <a:pt x="1" y="5331"/>
                </a:lnTo>
                <a:lnTo>
                  <a:pt x="1" y="5369"/>
                </a:lnTo>
                <a:lnTo>
                  <a:pt x="1" y="5853"/>
                </a:lnTo>
                <a:lnTo>
                  <a:pt x="19" y="5909"/>
                </a:lnTo>
                <a:lnTo>
                  <a:pt x="57" y="5928"/>
                </a:lnTo>
                <a:lnTo>
                  <a:pt x="2703" y="5928"/>
                </a:lnTo>
                <a:lnTo>
                  <a:pt x="2741" y="5909"/>
                </a:lnTo>
                <a:lnTo>
                  <a:pt x="2759" y="5853"/>
                </a:lnTo>
                <a:lnTo>
                  <a:pt x="2759" y="5369"/>
                </a:lnTo>
                <a:lnTo>
                  <a:pt x="2759" y="5331"/>
                </a:lnTo>
                <a:lnTo>
                  <a:pt x="2741" y="5313"/>
                </a:lnTo>
                <a:lnTo>
                  <a:pt x="2480" y="5145"/>
                </a:lnTo>
                <a:lnTo>
                  <a:pt x="2480" y="4828"/>
                </a:lnTo>
                <a:lnTo>
                  <a:pt x="2461" y="4772"/>
                </a:lnTo>
                <a:lnTo>
                  <a:pt x="2405" y="4754"/>
                </a:lnTo>
                <a:close/>
                <a:moveTo>
                  <a:pt x="3524" y="5089"/>
                </a:moveTo>
                <a:lnTo>
                  <a:pt x="3505" y="5108"/>
                </a:lnTo>
                <a:lnTo>
                  <a:pt x="3486" y="5126"/>
                </a:lnTo>
                <a:lnTo>
                  <a:pt x="3486" y="5313"/>
                </a:lnTo>
                <a:lnTo>
                  <a:pt x="3337" y="5443"/>
                </a:lnTo>
                <a:lnTo>
                  <a:pt x="3319" y="5462"/>
                </a:lnTo>
                <a:lnTo>
                  <a:pt x="3319" y="5872"/>
                </a:lnTo>
                <a:lnTo>
                  <a:pt x="3319" y="5909"/>
                </a:lnTo>
                <a:lnTo>
                  <a:pt x="3356" y="5928"/>
                </a:lnTo>
                <a:lnTo>
                  <a:pt x="5723" y="5928"/>
                </a:lnTo>
                <a:lnTo>
                  <a:pt x="5760" y="5909"/>
                </a:lnTo>
                <a:lnTo>
                  <a:pt x="5779" y="5872"/>
                </a:lnTo>
                <a:lnTo>
                  <a:pt x="5779" y="5462"/>
                </a:lnTo>
                <a:lnTo>
                  <a:pt x="5760" y="5443"/>
                </a:lnTo>
                <a:lnTo>
                  <a:pt x="5593" y="5313"/>
                </a:lnTo>
                <a:lnTo>
                  <a:pt x="5593" y="5126"/>
                </a:lnTo>
                <a:lnTo>
                  <a:pt x="5593" y="5108"/>
                </a:lnTo>
                <a:lnTo>
                  <a:pt x="5555" y="508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3" name="Google Shape;583;g2b975a0ff47_0_15897"/>
          <p:cNvSpPr/>
          <p:nvPr/>
        </p:nvSpPr>
        <p:spPr>
          <a:xfrm>
            <a:off x="5600652" y="5908021"/>
            <a:ext cx="127308" cy="169363"/>
          </a:xfrm>
          <a:custGeom>
            <a:avLst/>
            <a:gdLst/>
            <a:ahLst/>
            <a:cxnLst/>
            <a:rect l="l" t="t" r="r" b="b"/>
            <a:pathLst>
              <a:path w="4456" h="5928" extrusionOk="0">
                <a:moveTo>
                  <a:pt x="2237" y="0"/>
                </a:moveTo>
                <a:lnTo>
                  <a:pt x="2069" y="19"/>
                </a:lnTo>
                <a:lnTo>
                  <a:pt x="1920" y="56"/>
                </a:lnTo>
                <a:lnTo>
                  <a:pt x="1771" y="131"/>
                </a:lnTo>
                <a:lnTo>
                  <a:pt x="1640" y="243"/>
                </a:lnTo>
                <a:lnTo>
                  <a:pt x="1547" y="355"/>
                </a:lnTo>
                <a:lnTo>
                  <a:pt x="1473" y="504"/>
                </a:lnTo>
                <a:lnTo>
                  <a:pt x="1417" y="653"/>
                </a:lnTo>
                <a:lnTo>
                  <a:pt x="1398" y="821"/>
                </a:lnTo>
                <a:lnTo>
                  <a:pt x="1417" y="988"/>
                </a:lnTo>
                <a:lnTo>
                  <a:pt x="1473" y="1156"/>
                </a:lnTo>
                <a:lnTo>
                  <a:pt x="1547" y="1287"/>
                </a:lnTo>
                <a:lnTo>
                  <a:pt x="1640" y="1417"/>
                </a:lnTo>
                <a:lnTo>
                  <a:pt x="1771" y="1529"/>
                </a:lnTo>
                <a:lnTo>
                  <a:pt x="1920" y="1603"/>
                </a:lnTo>
                <a:lnTo>
                  <a:pt x="2069" y="1641"/>
                </a:lnTo>
                <a:lnTo>
                  <a:pt x="2237" y="1659"/>
                </a:lnTo>
                <a:lnTo>
                  <a:pt x="2405" y="1641"/>
                </a:lnTo>
                <a:lnTo>
                  <a:pt x="2554" y="1603"/>
                </a:lnTo>
                <a:lnTo>
                  <a:pt x="2703" y="1529"/>
                </a:lnTo>
                <a:lnTo>
                  <a:pt x="2833" y="1417"/>
                </a:lnTo>
                <a:lnTo>
                  <a:pt x="2927" y="1287"/>
                </a:lnTo>
                <a:lnTo>
                  <a:pt x="3001" y="1156"/>
                </a:lnTo>
                <a:lnTo>
                  <a:pt x="3057" y="988"/>
                </a:lnTo>
                <a:lnTo>
                  <a:pt x="3076" y="821"/>
                </a:lnTo>
                <a:lnTo>
                  <a:pt x="3057" y="653"/>
                </a:lnTo>
                <a:lnTo>
                  <a:pt x="3001" y="504"/>
                </a:lnTo>
                <a:lnTo>
                  <a:pt x="2927" y="355"/>
                </a:lnTo>
                <a:lnTo>
                  <a:pt x="2833" y="243"/>
                </a:lnTo>
                <a:lnTo>
                  <a:pt x="2703" y="131"/>
                </a:lnTo>
                <a:lnTo>
                  <a:pt x="2554" y="56"/>
                </a:lnTo>
                <a:lnTo>
                  <a:pt x="2405" y="19"/>
                </a:lnTo>
                <a:lnTo>
                  <a:pt x="2237" y="0"/>
                </a:lnTo>
                <a:close/>
                <a:moveTo>
                  <a:pt x="373" y="727"/>
                </a:moveTo>
                <a:lnTo>
                  <a:pt x="317" y="746"/>
                </a:lnTo>
                <a:lnTo>
                  <a:pt x="243" y="765"/>
                </a:lnTo>
                <a:lnTo>
                  <a:pt x="168" y="783"/>
                </a:lnTo>
                <a:lnTo>
                  <a:pt x="112" y="839"/>
                </a:lnTo>
                <a:lnTo>
                  <a:pt x="75" y="895"/>
                </a:lnTo>
                <a:lnTo>
                  <a:pt x="37" y="970"/>
                </a:lnTo>
                <a:lnTo>
                  <a:pt x="19" y="1026"/>
                </a:lnTo>
                <a:lnTo>
                  <a:pt x="0" y="1100"/>
                </a:lnTo>
                <a:lnTo>
                  <a:pt x="19" y="1175"/>
                </a:lnTo>
                <a:lnTo>
                  <a:pt x="37" y="1249"/>
                </a:lnTo>
                <a:lnTo>
                  <a:pt x="75" y="1305"/>
                </a:lnTo>
                <a:lnTo>
                  <a:pt x="112" y="1361"/>
                </a:lnTo>
                <a:lnTo>
                  <a:pt x="1212" y="2461"/>
                </a:lnTo>
                <a:lnTo>
                  <a:pt x="1212" y="5555"/>
                </a:lnTo>
                <a:lnTo>
                  <a:pt x="1230" y="5630"/>
                </a:lnTo>
                <a:lnTo>
                  <a:pt x="1249" y="5704"/>
                </a:lnTo>
                <a:lnTo>
                  <a:pt x="1286" y="5760"/>
                </a:lnTo>
                <a:lnTo>
                  <a:pt x="1324" y="5816"/>
                </a:lnTo>
                <a:lnTo>
                  <a:pt x="1380" y="5872"/>
                </a:lnTo>
                <a:lnTo>
                  <a:pt x="1435" y="5891"/>
                </a:lnTo>
                <a:lnTo>
                  <a:pt x="1510" y="5928"/>
                </a:lnTo>
                <a:lnTo>
                  <a:pt x="1957" y="5928"/>
                </a:lnTo>
                <a:lnTo>
                  <a:pt x="2032" y="5909"/>
                </a:lnTo>
                <a:lnTo>
                  <a:pt x="2088" y="5872"/>
                </a:lnTo>
                <a:lnTo>
                  <a:pt x="2125" y="5816"/>
                </a:lnTo>
                <a:lnTo>
                  <a:pt x="2144" y="5742"/>
                </a:lnTo>
                <a:lnTo>
                  <a:pt x="2144" y="4250"/>
                </a:lnTo>
                <a:lnTo>
                  <a:pt x="2330" y="4250"/>
                </a:lnTo>
                <a:lnTo>
                  <a:pt x="2330" y="5742"/>
                </a:lnTo>
                <a:lnTo>
                  <a:pt x="2349" y="5816"/>
                </a:lnTo>
                <a:lnTo>
                  <a:pt x="2386" y="5872"/>
                </a:lnTo>
                <a:lnTo>
                  <a:pt x="2442" y="5909"/>
                </a:lnTo>
                <a:lnTo>
                  <a:pt x="2517" y="5928"/>
                </a:lnTo>
                <a:lnTo>
                  <a:pt x="2964" y="5928"/>
                </a:lnTo>
                <a:lnTo>
                  <a:pt x="3038" y="5891"/>
                </a:lnTo>
                <a:lnTo>
                  <a:pt x="3094" y="5872"/>
                </a:lnTo>
                <a:lnTo>
                  <a:pt x="3150" y="5816"/>
                </a:lnTo>
                <a:lnTo>
                  <a:pt x="3188" y="5760"/>
                </a:lnTo>
                <a:lnTo>
                  <a:pt x="3225" y="5704"/>
                </a:lnTo>
                <a:lnTo>
                  <a:pt x="3244" y="5630"/>
                </a:lnTo>
                <a:lnTo>
                  <a:pt x="3262" y="5555"/>
                </a:lnTo>
                <a:lnTo>
                  <a:pt x="3262" y="2461"/>
                </a:lnTo>
                <a:lnTo>
                  <a:pt x="4362" y="1361"/>
                </a:lnTo>
                <a:lnTo>
                  <a:pt x="4399" y="1305"/>
                </a:lnTo>
                <a:lnTo>
                  <a:pt x="4436" y="1249"/>
                </a:lnTo>
                <a:lnTo>
                  <a:pt x="4455" y="1175"/>
                </a:lnTo>
                <a:lnTo>
                  <a:pt x="4455" y="1100"/>
                </a:lnTo>
                <a:lnTo>
                  <a:pt x="4455" y="1026"/>
                </a:lnTo>
                <a:lnTo>
                  <a:pt x="4436" y="970"/>
                </a:lnTo>
                <a:lnTo>
                  <a:pt x="4399" y="895"/>
                </a:lnTo>
                <a:lnTo>
                  <a:pt x="4362" y="839"/>
                </a:lnTo>
                <a:lnTo>
                  <a:pt x="4306" y="783"/>
                </a:lnTo>
                <a:lnTo>
                  <a:pt x="4231" y="765"/>
                </a:lnTo>
                <a:lnTo>
                  <a:pt x="4157" y="746"/>
                </a:lnTo>
                <a:lnTo>
                  <a:pt x="4101" y="727"/>
                </a:lnTo>
                <a:lnTo>
                  <a:pt x="4026" y="746"/>
                </a:lnTo>
                <a:lnTo>
                  <a:pt x="3952" y="765"/>
                </a:lnTo>
                <a:lnTo>
                  <a:pt x="3896" y="783"/>
                </a:lnTo>
                <a:lnTo>
                  <a:pt x="3821" y="839"/>
                </a:lnTo>
                <a:lnTo>
                  <a:pt x="2833" y="1846"/>
                </a:lnTo>
                <a:lnTo>
                  <a:pt x="1640" y="1846"/>
                </a:lnTo>
                <a:lnTo>
                  <a:pt x="634" y="839"/>
                </a:lnTo>
                <a:lnTo>
                  <a:pt x="578" y="783"/>
                </a:lnTo>
                <a:lnTo>
                  <a:pt x="522" y="765"/>
                </a:lnTo>
                <a:lnTo>
                  <a:pt x="448" y="746"/>
                </a:lnTo>
                <a:lnTo>
                  <a:pt x="373" y="72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4" name="Google Shape;584;g2b975a0ff47_0_15897"/>
          <p:cNvSpPr/>
          <p:nvPr/>
        </p:nvSpPr>
        <p:spPr>
          <a:xfrm>
            <a:off x="5125628" y="5908021"/>
            <a:ext cx="211989" cy="169363"/>
          </a:xfrm>
          <a:custGeom>
            <a:avLst/>
            <a:gdLst/>
            <a:ahLst/>
            <a:cxnLst/>
            <a:rect l="l" t="t" r="r" b="b"/>
            <a:pathLst>
              <a:path w="7420" h="5928" extrusionOk="0">
                <a:moveTo>
                  <a:pt x="1492" y="3710"/>
                </a:moveTo>
                <a:lnTo>
                  <a:pt x="224" y="4250"/>
                </a:lnTo>
                <a:lnTo>
                  <a:pt x="131" y="4306"/>
                </a:lnTo>
                <a:lnTo>
                  <a:pt x="56" y="4381"/>
                </a:lnTo>
                <a:lnTo>
                  <a:pt x="19" y="4474"/>
                </a:lnTo>
                <a:lnTo>
                  <a:pt x="0" y="4586"/>
                </a:lnTo>
                <a:lnTo>
                  <a:pt x="0" y="5742"/>
                </a:lnTo>
                <a:lnTo>
                  <a:pt x="19" y="5816"/>
                </a:lnTo>
                <a:lnTo>
                  <a:pt x="56" y="5872"/>
                </a:lnTo>
                <a:lnTo>
                  <a:pt x="112" y="5928"/>
                </a:lnTo>
                <a:lnTo>
                  <a:pt x="1492" y="5928"/>
                </a:lnTo>
                <a:lnTo>
                  <a:pt x="1492" y="3710"/>
                </a:lnTo>
                <a:close/>
                <a:moveTo>
                  <a:pt x="3449" y="0"/>
                </a:moveTo>
                <a:lnTo>
                  <a:pt x="3393" y="56"/>
                </a:lnTo>
                <a:lnTo>
                  <a:pt x="3356" y="112"/>
                </a:lnTo>
                <a:lnTo>
                  <a:pt x="3337" y="187"/>
                </a:lnTo>
                <a:lnTo>
                  <a:pt x="3337" y="727"/>
                </a:lnTo>
                <a:lnTo>
                  <a:pt x="2778" y="727"/>
                </a:lnTo>
                <a:lnTo>
                  <a:pt x="2703" y="746"/>
                </a:lnTo>
                <a:lnTo>
                  <a:pt x="2647" y="783"/>
                </a:lnTo>
                <a:lnTo>
                  <a:pt x="2610" y="858"/>
                </a:lnTo>
                <a:lnTo>
                  <a:pt x="2591" y="914"/>
                </a:lnTo>
                <a:lnTo>
                  <a:pt x="2591" y="1287"/>
                </a:lnTo>
                <a:lnTo>
                  <a:pt x="2610" y="1361"/>
                </a:lnTo>
                <a:lnTo>
                  <a:pt x="2647" y="1417"/>
                </a:lnTo>
                <a:lnTo>
                  <a:pt x="2703" y="1473"/>
                </a:lnTo>
                <a:lnTo>
                  <a:pt x="3337" y="1473"/>
                </a:lnTo>
                <a:lnTo>
                  <a:pt x="3337" y="2069"/>
                </a:lnTo>
                <a:lnTo>
                  <a:pt x="2032" y="2852"/>
                </a:lnTo>
                <a:lnTo>
                  <a:pt x="1958" y="2908"/>
                </a:lnTo>
                <a:lnTo>
                  <a:pt x="1902" y="2983"/>
                </a:lnTo>
                <a:lnTo>
                  <a:pt x="1864" y="3076"/>
                </a:lnTo>
                <a:lnTo>
                  <a:pt x="1846" y="3169"/>
                </a:lnTo>
                <a:lnTo>
                  <a:pt x="1846" y="5928"/>
                </a:lnTo>
                <a:lnTo>
                  <a:pt x="2964" y="5928"/>
                </a:lnTo>
                <a:lnTo>
                  <a:pt x="2964" y="4828"/>
                </a:lnTo>
                <a:lnTo>
                  <a:pt x="2983" y="4679"/>
                </a:lnTo>
                <a:lnTo>
                  <a:pt x="3020" y="4549"/>
                </a:lnTo>
                <a:lnTo>
                  <a:pt x="3095" y="4418"/>
                </a:lnTo>
                <a:lnTo>
                  <a:pt x="3169" y="4306"/>
                </a:lnTo>
                <a:lnTo>
                  <a:pt x="3281" y="4213"/>
                </a:lnTo>
                <a:lnTo>
                  <a:pt x="3393" y="4139"/>
                </a:lnTo>
                <a:lnTo>
                  <a:pt x="3523" y="4101"/>
                </a:lnTo>
                <a:lnTo>
                  <a:pt x="3673" y="4083"/>
                </a:lnTo>
                <a:lnTo>
                  <a:pt x="3840" y="4083"/>
                </a:lnTo>
                <a:lnTo>
                  <a:pt x="3971" y="4120"/>
                </a:lnTo>
                <a:lnTo>
                  <a:pt x="4101" y="4194"/>
                </a:lnTo>
                <a:lnTo>
                  <a:pt x="4232" y="4288"/>
                </a:lnTo>
                <a:lnTo>
                  <a:pt x="4325" y="4399"/>
                </a:lnTo>
                <a:lnTo>
                  <a:pt x="4399" y="4530"/>
                </a:lnTo>
                <a:lnTo>
                  <a:pt x="4437" y="4660"/>
                </a:lnTo>
                <a:lnTo>
                  <a:pt x="4455" y="4828"/>
                </a:lnTo>
                <a:lnTo>
                  <a:pt x="4455" y="5928"/>
                </a:lnTo>
                <a:lnTo>
                  <a:pt x="5574" y="5928"/>
                </a:lnTo>
                <a:lnTo>
                  <a:pt x="5574" y="3169"/>
                </a:lnTo>
                <a:lnTo>
                  <a:pt x="5555" y="3076"/>
                </a:lnTo>
                <a:lnTo>
                  <a:pt x="5518" y="2983"/>
                </a:lnTo>
                <a:lnTo>
                  <a:pt x="5462" y="2908"/>
                </a:lnTo>
                <a:lnTo>
                  <a:pt x="5387" y="2852"/>
                </a:lnTo>
                <a:lnTo>
                  <a:pt x="4083" y="2069"/>
                </a:lnTo>
                <a:lnTo>
                  <a:pt x="4083" y="1473"/>
                </a:lnTo>
                <a:lnTo>
                  <a:pt x="4716" y="1473"/>
                </a:lnTo>
                <a:lnTo>
                  <a:pt x="4772" y="1417"/>
                </a:lnTo>
                <a:lnTo>
                  <a:pt x="4810" y="1361"/>
                </a:lnTo>
                <a:lnTo>
                  <a:pt x="4828" y="1287"/>
                </a:lnTo>
                <a:lnTo>
                  <a:pt x="4828" y="914"/>
                </a:lnTo>
                <a:lnTo>
                  <a:pt x="4810" y="858"/>
                </a:lnTo>
                <a:lnTo>
                  <a:pt x="4772" y="783"/>
                </a:lnTo>
                <a:lnTo>
                  <a:pt x="4716" y="746"/>
                </a:lnTo>
                <a:lnTo>
                  <a:pt x="4642" y="727"/>
                </a:lnTo>
                <a:lnTo>
                  <a:pt x="4083" y="727"/>
                </a:lnTo>
                <a:lnTo>
                  <a:pt x="4083" y="187"/>
                </a:lnTo>
                <a:lnTo>
                  <a:pt x="4064" y="112"/>
                </a:lnTo>
                <a:lnTo>
                  <a:pt x="4027" y="56"/>
                </a:lnTo>
                <a:lnTo>
                  <a:pt x="3971" y="0"/>
                </a:lnTo>
                <a:close/>
                <a:moveTo>
                  <a:pt x="5947" y="3710"/>
                </a:moveTo>
                <a:lnTo>
                  <a:pt x="5947" y="5928"/>
                </a:lnTo>
                <a:lnTo>
                  <a:pt x="7307" y="5928"/>
                </a:lnTo>
                <a:lnTo>
                  <a:pt x="7363" y="5872"/>
                </a:lnTo>
                <a:lnTo>
                  <a:pt x="7400" y="5816"/>
                </a:lnTo>
                <a:lnTo>
                  <a:pt x="7419" y="5742"/>
                </a:lnTo>
                <a:lnTo>
                  <a:pt x="7419" y="4586"/>
                </a:lnTo>
                <a:lnTo>
                  <a:pt x="7400" y="4474"/>
                </a:lnTo>
                <a:lnTo>
                  <a:pt x="7363" y="4381"/>
                </a:lnTo>
                <a:lnTo>
                  <a:pt x="7289" y="4306"/>
                </a:lnTo>
                <a:lnTo>
                  <a:pt x="7195" y="4250"/>
                </a:lnTo>
                <a:lnTo>
                  <a:pt x="5947" y="371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5" name="Google Shape;585;g2b975a0ff47_0_15897"/>
          <p:cNvSpPr/>
          <p:nvPr/>
        </p:nvSpPr>
        <p:spPr>
          <a:xfrm>
            <a:off x="4715571" y="5908021"/>
            <a:ext cx="191219" cy="169363"/>
          </a:xfrm>
          <a:custGeom>
            <a:avLst/>
            <a:gdLst/>
            <a:ahLst/>
            <a:cxnLst/>
            <a:rect l="l" t="t" r="r" b="b"/>
            <a:pathLst>
              <a:path w="6693" h="5928" extrusionOk="0">
                <a:moveTo>
                  <a:pt x="4717" y="0"/>
                </a:moveTo>
                <a:lnTo>
                  <a:pt x="4493" y="38"/>
                </a:lnTo>
                <a:lnTo>
                  <a:pt x="4269" y="94"/>
                </a:lnTo>
                <a:lnTo>
                  <a:pt x="4064" y="168"/>
                </a:lnTo>
                <a:lnTo>
                  <a:pt x="3878" y="261"/>
                </a:lnTo>
                <a:lnTo>
                  <a:pt x="3691" y="373"/>
                </a:lnTo>
                <a:lnTo>
                  <a:pt x="3524" y="504"/>
                </a:lnTo>
                <a:lnTo>
                  <a:pt x="3356" y="653"/>
                </a:lnTo>
                <a:lnTo>
                  <a:pt x="3225" y="802"/>
                </a:lnTo>
                <a:lnTo>
                  <a:pt x="3095" y="970"/>
                </a:lnTo>
                <a:lnTo>
                  <a:pt x="2983" y="1156"/>
                </a:lnTo>
                <a:lnTo>
                  <a:pt x="2890" y="1361"/>
                </a:lnTo>
                <a:lnTo>
                  <a:pt x="2815" y="1566"/>
                </a:lnTo>
                <a:lnTo>
                  <a:pt x="2759" y="1771"/>
                </a:lnTo>
                <a:lnTo>
                  <a:pt x="2722" y="1995"/>
                </a:lnTo>
                <a:lnTo>
                  <a:pt x="2704" y="2219"/>
                </a:lnTo>
                <a:lnTo>
                  <a:pt x="2741" y="2517"/>
                </a:lnTo>
                <a:lnTo>
                  <a:pt x="2834" y="2591"/>
                </a:lnTo>
                <a:lnTo>
                  <a:pt x="2927" y="2685"/>
                </a:lnTo>
                <a:lnTo>
                  <a:pt x="3132" y="2610"/>
                </a:lnTo>
                <a:lnTo>
                  <a:pt x="3356" y="2591"/>
                </a:lnTo>
                <a:lnTo>
                  <a:pt x="3468" y="2591"/>
                </a:lnTo>
                <a:lnTo>
                  <a:pt x="3580" y="2610"/>
                </a:lnTo>
                <a:lnTo>
                  <a:pt x="3785" y="2685"/>
                </a:lnTo>
                <a:lnTo>
                  <a:pt x="3971" y="2778"/>
                </a:lnTo>
                <a:lnTo>
                  <a:pt x="4139" y="2927"/>
                </a:lnTo>
                <a:lnTo>
                  <a:pt x="4269" y="3076"/>
                </a:lnTo>
                <a:lnTo>
                  <a:pt x="4381" y="3281"/>
                </a:lnTo>
                <a:lnTo>
                  <a:pt x="4437" y="3486"/>
                </a:lnTo>
                <a:lnTo>
                  <a:pt x="4456" y="3598"/>
                </a:lnTo>
                <a:lnTo>
                  <a:pt x="4456" y="3710"/>
                </a:lnTo>
                <a:lnTo>
                  <a:pt x="4456" y="3822"/>
                </a:lnTo>
                <a:lnTo>
                  <a:pt x="4642" y="3933"/>
                </a:lnTo>
                <a:lnTo>
                  <a:pt x="4810" y="4083"/>
                </a:lnTo>
                <a:lnTo>
                  <a:pt x="4959" y="4250"/>
                </a:lnTo>
                <a:lnTo>
                  <a:pt x="5071" y="4437"/>
                </a:lnTo>
                <a:lnTo>
                  <a:pt x="5313" y="4418"/>
                </a:lnTo>
                <a:lnTo>
                  <a:pt x="5537" y="4362"/>
                </a:lnTo>
                <a:lnTo>
                  <a:pt x="5760" y="4288"/>
                </a:lnTo>
                <a:lnTo>
                  <a:pt x="5966" y="4194"/>
                </a:lnTo>
                <a:lnTo>
                  <a:pt x="6152" y="4083"/>
                </a:lnTo>
                <a:lnTo>
                  <a:pt x="6338" y="3952"/>
                </a:lnTo>
                <a:lnTo>
                  <a:pt x="6506" y="3803"/>
                </a:lnTo>
                <a:lnTo>
                  <a:pt x="6674" y="3617"/>
                </a:lnTo>
                <a:lnTo>
                  <a:pt x="6674" y="3598"/>
                </a:lnTo>
                <a:lnTo>
                  <a:pt x="6692" y="3561"/>
                </a:lnTo>
                <a:lnTo>
                  <a:pt x="6674" y="3505"/>
                </a:lnTo>
                <a:lnTo>
                  <a:pt x="6637" y="3467"/>
                </a:lnTo>
                <a:lnTo>
                  <a:pt x="6599" y="3449"/>
                </a:lnTo>
                <a:lnTo>
                  <a:pt x="6562" y="3449"/>
                </a:lnTo>
                <a:lnTo>
                  <a:pt x="6357" y="3486"/>
                </a:lnTo>
                <a:lnTo>
                  <a:pt x="6171" y="3486"/>
                </a:lnTo>
                <a:lnTo>
                  <a:pt x="5966" y="3467"/>
                </a:lnTo>
                <a:lnTo>
                  <a:pt x="5779" y="3430"/>
                </a:lnTo>
                <a:lnTo>
                  <a:pt x="5611" y="3374"/>
                </a:lnTo>
                <a:lnTo>
                  <a:pt x="5444" y="3300"/>
                </a:lnTo>
                <a:lnTo>
                  <a:pt x="5276" y="3188"/>
                </a:lnTo>
                <a:lnTo>
                  <a:pt x="5127" y="3076"/>
                </a:lnTo>
                <a:lnTo>
                  <a:pt x="4996" y="2964"/>
                </a:lnTo>
                <a:lnTo>
                  <a:pt x="4866" y="2815"/>
                </a:lnTo>
                <a:lnTo>
                  <a:pt x="4754" y="2666"/>
                </a:lnTo>
                <a:lnTo>
                  <a:pt x="4661" y="2498"/>
                </a:lnTo>
                <a:lnTo>
                  <a:pt x="4586" y="2330"/>
                </a:lnTo>
                <a:lnTo>
                  <a:pt x="4530" y="2144"/>
                </a:lnTo>
                <a:lnTo>
                  <a:pt x="4512" y="1939"/>
                </a:lnTo>
                <a:lnTo>
                  <a:pt x="4493" y="1734"/>
                </a:lnTo>
                <a:lnTo>
                  <a:pt x="4512" y="1510"/>
                </a:lnTo>
                <a:lnTo>
                  <a:pt x="4549" y="1287"/>
                </a:lnTo>
                <a:lnTo>
                  <a:pt x="4623" y="1063"/>
                </a:lnTo>
                <a:lnTo>
                  <a:pt x="4735" y="858"/>
                </a:lnTo>
                <a:lnTo>
                  <a:pt x="4866" y="671"/>
                </a:lnTo>
                <a:lnTo>
                  <a:pt x="5015" y="504"/>
                </a:lnTo>
                <a:lnTo>
                  <a:pt x="5183" y="355"/>
                </a:lnTo>
                <a:lnTo>
                  <a:pt x="5369" y="224"/>
                </a:lnTo>
                <a:lnTo>
                  <a:pt x="5406" y="205"/>
                </a:lnTo>
                <a:lnTo>
                  <a:pt x="5425" y="168"/>
                </a:lnTo>
                <a:lnTo>
                  <a:pt x="5425" y="112"/>
                </a:lnTo>
                <a:lnTo>
                  <a:pt x="5406" y="56"/>
                </a:lnTo>
                <a:lnTo>
                  <a:pt x="5350" y="38"/>
                </a:lnTo>
                <a:lnTo>
                  <a:pt x="5145" y="0"/>
                </a:lnTo>
                <a:close/>
                <a:moveTo>
                  <a:pt x="1753" y="2591"/>
                </a:moveTo>
                <a:lnTo>
                  <a:pt x="1641" y="2610"/>
                </a:lnTo>
                <a:lnTo>
                  <a:pt x="1436" y="2666"/>
                </a:lnTo>
                <a:lnTo>
                  <a:pt x="1231" y="2778"/>
                </a:lnTo>
                <a:lnTo>
                  <a:pt x="1082" y="2908"/>
                </a:lnTo>
                <a:lnTo>
                  <a:pt x="933" y="3076"/>
                </a:lnTo>
                <a:lnTo>
                  <a:pt x="840" y="3262"/>
                </a:lnTo>
                <a:lnTo>
                  <a:pt x="765" y="3467"/>
                </a:lnTo>
                <a:lnTo>
                  <a:pt x="746" y="3579"/>
                </a:lnTo>
                <a:lnTo>
                  <a:pt x="746" y="3710"/>
                </a:lnTo>
                <a:lnTo>
                  <a:pt x="765" y="3766"/>
                </a:lnTo>
                <a:lnTo>
                  <a:pt x="635" y="3822"/>
                </a:lnTo>
                <a:lnTo>
                  <a:pt x="541" y="3878"/>
                </a:lnTo>
                <a:lnTo>
                  <a:pt x="429" y="3933"/>
                </a:lnTo>
                <a:lnTo>
                  <a:pt x="336" y="4027"/>
                </a:lnTo>
                <a:lnTo>
                  <a:pt x="262" y="4101"/>
                </a:lnTo>
                <a:lnTo>
                  <a:pt x="187" y="4213"/>
                </a:lnTo>
                <a:lnTo>
                  <a:pt x="131" y="4306"/>
                </a:lnTo>
                <a:lnTo>
                  <a:pt x="75" y="4418"/>
                </a:lnTo>
                <a:lnTo>
                  <a:pt x="38" y="4530"/>
                </a:lnTo>
                <a:lnTo>
                  <a:pt x="19" y="4660"/>
                </a:lnTo>
                <a:lnTo>
                  <a:pt x="1" y="4791"/>
                </a:lnTo>
                <a:lnTo>
                  <a:pt x="19" y="4921"/>
                </a:lnTo>
                <a:lnTo>
                  <a:pt x="38" y="5052"/>
                </a:lnTo>
                <a:lnTo>
                  <a:pt x="75" y="5182"/>
                </a:lnTo>
                <a:lnTo>
                  <a:pt x="131" y="5331"/>
                </a:lnTo>
                <a:lnTo>
                  <a:pt x="187" y="5462"/>
                </a:lnTo>
                <a:lnTo>
                  <a:pt x="262" y="5574"/>
                </a:lnTo>
                <a:lnTo>
                  <a:pt x="336" y="5667"/>
                </a:lnTo>
                <a:lnTo>
                  <a:pt x="429" y="5742"/>
                </a:lnTo>
                <a:lnTo>
                  <a:pt x="541" y="5797"/>
                </a:lnTo>
                <a:lnTo>
                  <a:pt x="653" y="5853"/>
                </a:lnTo>
                <a:lnTo>
                  <a:pt x="765" y="5891"/>
                </a:lnTo>
                <a:lnTo>
                  <a:pt x="877" y="5928"/>
                </a:lnTo>
                <a:lnTo>
                  <a:pt x="4102" y="5928"/>
                </a:lnTo>
                <a:lnTo>
                  <a:pt x="4213" y="5909"/>
                </a:lnTo>
                <a:lnTo>
                  <a:pt x="4307" y="5872"/>
                </a:lnTo>
                <a:lnTo>
                  <a:pt x="4400" y="5835"/>
                </a:lnTo>
                <a:lnTo>
                  <a:pt x="4474" y="5779"/>
                </a:lnTo>
                <a:lnTo>
                  <a:pt x="4549" y="5704"/>
                </a:lnTo>
                <a:lnTo>
                  <a:pt x="4623" y="5630"/>
                </a:lnTo>
                <a:lnTo>
                  <a:pt x="4679" y="5537"/>
                </a:lnTo>
                <a:lnTo>
                  <a:pt x="4735" y="5406"/>
                </a:lnTo>
                <a:lnTo>
                  <a:pt x="4791" y="5276"/>
                </a:lnTo>
                <a:lnTo>
                  <a:pt x="4828" y="5145"/>
                </a:lnTo>
                <a:lnTo>
                  <a:pt x="4828" y="5033"/>
                </a:lnTo>
                <a:lnTo>
                  <a:pt x="4828" y="4903"/>
                </a:lnTo>
                <a:lnTo>
                  <a:pt x="4810" y="4791"/>
                </a:lnTo>
                <a:lnTo>
                  <a:pt x="4773" y="4679"/>
                </a:lnTo>
                <a:lnTo>
                  <a:pt x="4717" y="4567"/>
                </a:lnTo>
                <a:lnTo>
                  <a:pt x="4661" y="4474"/>
                </a:lnTo>
                <a:lnTo>
                  <a:pt x="4586" y="4381"/>
                </a:lnTo>
                <a:lnTo>
                  <a:pt x="4512" y="4306"/>
                </a:lnTo>
                <a:lnTo>
                  <a:pt x="4418" y="4232"/>
                </a:lnTo>
                <a:lnTo>
                  <a:pt x="4325" y="4176"/>
                </a:lnTo>
                <a:lnTo>
                  <a:pt x="4213" y="4139"/>
                </a:lnTo>
                <a:lnTo>
                  <a:pt x="4102" y="4101"/>
                </a:lnTo>
                <a:lnTo>
                  <a:pt x="3990" y="4083"/>
                </a:lnTo>
                <a:lnTo>
                  <a:pt x="4027" y="3989"/>
                </a:lnTo>
                <a:lnTo>
                  <a:pt x="4064" y="3896"/>
                </a:lnTo>
                <a:lnTo>
                  <a:pt x="4083" y="3803"/>
                </a:lnTo>
                <a:lnTo>
                  <a:pt x="4083" y="3710"/>
                </a:lnTo>
                <a:lnTo>
                  <a:pt x="4083" y="3561"/>
                </a:lnTo>
                <a:lnTo>
                  <a:pt x="4027" y="3412"/>
                </a:lnTo>
                <a:lnTo>
                  <a:pt x="3971" y="3281"/>
                </a:lnTo>
                <a:lnTo>
                  <a:pt x="3878" y="3169"/>
                </a:lnTo>
                <a:lnTo>
                  <a:pt x="3766" y="3095"/>
                </a:lnTo>
                <a:lnTo>
                  <a:pt x="3636" y="3020"/>
                </a:lnTo>
                <a:lnTo>
                  <a:pt x="3505" y="2983"/>
                </a:lnTo>
                <a:lnTo>
                  <a:pt x="3356" y="2964"/>
                </a:lnTo>
                <a:lnTo>
                  <a:pt x="3207" y="2964"/>
                </a:lnTo>
                <a:lnTo>
                  <a:pt x="3058" y="3020"/>
                </a:lnTo>
                <a:lnTo>
                  <a:pt x="2946" y="3076"/>
                </a:lnTo>
                <a:lnTo>
                  <a:pt x="2834" y="3169"/>
                </a:lnTo>
                <a:lnTo>
                  <a:pt x="2759" y="3039"/>
                </a:lnTo>
                <a:lnTo>
                  <a:pt x="2666" y="2927"/>
                </a:lnTo>
                <a:lnTo>
                  <a:pt x="2554" y="2834"/>
                </a:lnTo>
                <a:lnTo>
                  <a:pt x="2443" y="2741"/>
                </a:lnTo>
                <a:lnTo>
                  <a:pt x="2312" y="2685"/>
                </a:lnTo>
                <a:lnTo>
                  <a:pt x="2163" y="2629"/>
                </a:lnTo>
                <a:lnTo>
                  <a:pt x="2014" y="25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6" name="Google Shape;586;g2b975a0ff47_0_15897"/>
          <p:cNvSpPr/>
          <p:nvPr/>
        </p:nvSpPr>
        <p:spPr>
          <a:xfrm>
            <a:off x="4309256" y="5908021"/>
            <a:ext cx="169392" cy="169906"/>
          </a:xfrm>
          <a:custGeom>
            <a:avLst/>
            <a:gdLst/>
            <a:ahLst/>
            <a:cxnLst/>
            <a:rect l="l" t="t" r="r" b="b"/>
            <a:pathLst>
              <a:path w="5929" h="5947" extrusionOk="0">
                <a:moveTo>
                  <a:pt x="1902" y="0"/>
                </a:moveTo>
                <a:lnTo>
                  <a:pt x="1771" y="19"/>
                </a:lnTo>
                <a:lnTo>
                  <a:pt x="1660" y="56"/>
                </a:lnTo>
                <a:lnTo>
                  <a:pt x="1529" y="94"/>
                </a:lnTo>
                <a:lnTo>
                  <a:pt x="1417" y="150"/>
                </a:lnTo>
                <a:lnTo>
                  <a:pt x="1305" y="224"/>
                </a:lnTo>
                <a:lnTo>
                  <a:pt x="1212" y="299"/>
                </a:lnTo>
                <a:lnTo>
                  <a:pt x="1119" y="373"/>
                </a:lnTo>
                <a:lnTo>
                  <a:pt x="1044" y="466"/>
                </a:lnTo>
                <a:lnTo>
                  <a:pt x="970" y="560"/>
                </a:lnTo>
                <a:lnTo>
                  <a:pt x="895" y="671"/>
                </a:lnTo>
                <a:lnTo>
                  <a:pt x="839" y="783"/>
                </a:lnTo>
                <a:lnTo>
                  <a:pt x="802" y="914"/>
                </a:lnTo>
                <a:lnTo>
                  <a:pt x="765" y="1026"/>
                </a:lnTo>
                <a:lnTo>
                  <a:pt x="746" y="1156"/>
                </a:lnTo>
                <a:lnTo>
                  <a:pt x="746" y="1287"/>
                </a:lnTo>
                <a:lnTo>
                  <a:pt x="746" y="1417"/>
                </a:lnTo>
                <a:lnTo>
                  <a:pt x="765" y="1548"/>
                </a:lnTo>
                <a:lnTo>
                  <a:pt x="597" y="1603"/>
                </a:lnTo>
                <a:lnTo>
                  <a:pt x="448" y="1697"/>
                </a:lnTo>
                <a:lnTo>
                  <a:pt x="317" y="1809"/>
                </a:lnTo>
                <a:lnTo>
                  <a:pt x="206" y="1939"/>
                </a:lnTo>
                <a:lnTo>
                  <a:pt x="112" y="2088"/>
                </a:lnTo>
                <a:lnTo>
                  <a:pt x="57" y="2256"/>
                </a:lnTo>
                <a:lnTo>
                  <a:pt x="1" y="2442"/>
                </a:lnTo>
                <a:lnTo>
                  <a:pt x="1" y="2629"/>
                </a:lnTo>
                <a:lnTo>
                  <a:pt x="1" y="2741"/>
                </a:lnTo>
                <a:lnTo>
                  <a:pt x="19" y="2834"/>
                </a:lnTo>
                <a:lnTo>
                  <a:pt x="94" y="3039"/>
                </a:lnTo>
                <a:lnTo>
                  <a:pt x="206" y="3225"/>
                </a:lnTo>
                <a:lnTo>
                  <a:pt x="336" y="3393"/>
                </a:lnTo>
                <a:lnTo>
                  <a:pt x="504" y="3523"/>
                </a:lnTo>
                <a:lnTo>
                  <a:pt x="690" y="3617"/>
                </a:lnTo>
                <a:lnTo>
                  <a:pt x="895" y="3691"/>
                </a:lnTo>
                <a:lnTo>
                  <a:pt x="1119" y="3710"/>
                </a:lnTo>
                <a:lnTo>
                  <a:pt x="4810" y="3710"/>
                </a:lnTo>
                <a:lnTo>
                  <a:pt x="5033" y="3691"/>
                </a:lnTo>
                <a:lnTo>
                  <a:pt x="5238" y="3617"/>
                </a:lnTo>
                <a:lnTo>
                  <a:pt x="5425" y="3523"/>
                </a:lnTo>
                <a:lnTo>
                  <a:pt x="5593" y="3393"/>
                </a:lnTo>
                <a:lnTo>
                  <a:pt x="5723" y="3244"/>
                </a:lnTo>
                <a:lnTo>
                  <a:pt x="5835" y="3057"/>
                </a:lnTo>
                <a:lnTo>
                  <a:pt x="5909" y="2852"/>
                </a:lnTo>
                <a:lnTo>
                  <a:pt x="5928" y="2741"/>
                </a:lnTo>
                <a:lnTo>
                  <a:pt x="5928" y="2629"/>
                </a:lnTo>
                <a:lnTo>
                  <a:pt x="5928" y="2517"/>
                </a:lnTo>
                <a:lnTo>
                  <a:pt x="5928" y="2405"/>
                </a:lnTo>
                <a:lnTo>
                  <a:pt x="5891" y="2293"/>
                </a:lnTo>
                <a:lnTo>
                  <a:pt x="5853" y="2181"/>
                </a:lnTo>
                <a:lnTo>
                  <a:pt x="5760" y="1995"/>
                </a:lnTo>
                <a:lnTo>
                  <a:pt x="5630" y="1809"/>
                </a:lnTo>
                <a:lnTo>
                  <a:pt x="5462" y="1678"/>
                </a:lnTo>
                <a:lnTo>
                  <a:pt x="5257" y="1566"/>
                </a:lnTo>
                <a:lnTo>
                  <a:pt x="5164" y="1529"/>
                </a:lnTo>
                <a:lnTo>
                  <a:pt x="5052" y="1510"/>
                </a:lnTo>
                <a:lnTo>
                  <a:pt x="4940" y="1492"/>
                </a:lnTo>
                <a:lnTo>
                  <a:pt x="4828" y="1473"/>
                </a:lnTo>
                <a:lnTo>
                  <a:pt x="4810" y="1473"/>
                </a:lnTo>
                <a:lnTo>
                  <a:pt x="4828" y="1287"/>
                </a:lnTo>
                <a:lnTo>
                  <a:pt x="4810" y="1100"/>
                </a:lnTo>
                <a:lnTo>
                  <a:pt x="4754" y="932"/>
                </a:lnTo>
                <a:lnTo>
                  <a:pt x="4661" y="765"/>
                </a:lnTo>
                <a:lnTo>
                  <a:pt x="4549" y="634"/>
                </a:lnTo>
                <a:lnTo>
                  <a:pt x="4418" y="522"/>
                </a:lnTo>
                <a:lnTo>
                  <a:pt x="4250" y="429"/>
                </a:lnTo>
                <a:lnTo>
                  <a:pt x="4083" y="392"/>
                </a:lnTo>
                <a:lnTo>
                  <a:pt x="3896" y="373"/>
                </a:lnTo>
                <a:lnTo>
                  <a:pt x="3784" y="373"/>
                </a:lnTo>
                <a:lnTo>
                  <a:pt x="3691" y="392"/>
                </a:lnTo>
                <a:lnTo>
                  <a:pt x="3598" y="411"/>
                </a:lnTo>
                <a:lnTo>
                  <a:pt x="3505" y="448"/>
                </a:lnTo>
                <a:lnTo>
                  <a:pt x="3337" y="560"/>
                </a:lnTo>
                <a:lnTo>
                  <a:pt x="3188" y="690"/>
                </a:lnTo>
                <a:lnTo>
                  <a:pt x="3095" y="541"/>
                </a:lnTo>
                <a:lnTo>
                  <a:pt x="2983" y="411"/>
                </a:lnTo>
                <a:lnTo>
                  <a:pt x="2871" y="299"/>
                </a:lnTo>
                <a:lnTo>
                  <a:pt x="2722" y="187"/>
                </a:lnTo>
                <a:lnTo>
                  <a:pt x="2573" y="112"/>
                </a:lnTo>
                <a:lnTo>
                  <a:pt x="2405" y="38"/>
                </a:lnTo>
                <a:lnTo>
                  <a:pt x="2219" y="0"/>
                </a:lnTo>
                <a:close/>
                <a:moveTo>
                  <a:pt x="1119" y="4269"/>
                </a:moveTo>
                <a:lnTo>
                  <a:pt x="1063" y="4288"/>
                </a:lnTo>
                <a:lnTo>
                  <a:pt x="1026" y="4306"/>
                </a:lnTo>
                <a:lnTo>
                  <a:pt x="1026" y="4344"/>
                </a:lnTo>
                <a:lnTo>
                  <a:pt x="951" y="4511"/>
                </a:lnTo>
                <a:lnTo>
                  <a:pt x="877" y="4660"/>
                </a:lnTo>
                <a:lnTo>
                  <a:pt x="728" y="4903"/>
                </a:lnTo>
                <a:lnTo>
                  <a:pt x="672" y="5015"/>
                </a:lnTo>
                <a:lnTo>
                  <a:pt x="616" y="5126"/>
                </a:lnTo>
                <a:lnTo>
                  <a:pt x="560" y="5238"/>
                </a:lnTo>
                <a:lnTo>
                  <a:pt x="560" y="5350"/>
                </a:lnTo>
                <a:lnTo>
                  <a:pt x="560" y="5481"/>
                </a:lnTo>
                <a:lnTo>
                  <a:pt x="597" y="5592"/>
                </a:lnTo>
                <a:lnTo>
                  <a:pt x="653" y="5686"/>
                </a:lnTo>
                <a:lnTo>
                  <a:pt x="709" y="5760"/>
                </a:lnTo>
                <a:lnTo>
                  <a:pt x="802" y="5835"/>
                </a:lnTo>
                <a:lnTo>
                  <a:pt x="895" y="5891"/>
                </a:lnTo>
                <a:lnTo>
                  <a:pt x="1007" y="5928"/>
                </a:lnTo>
                <a:lnTo>
                  <a:pt x="1119" y="5947"/>
                </a:lnTo>
                <a:lnTo>
                  <a:pt x="1231" y="5928"/>
                </a:lnTo>
                <a:lnTo>
                  <a:pt x="1324" y="5891"/>
                </a:lnTo>
                <a:lnTo>
                  <a:pt x="1417" y="5835"/>
                </a:lnTo>
                <a:lnTo>
                  <a:pt x="1510" y="5760"/>
                </a:lnTo>
                <a:lnTo>
                  <a:pt x="1566" y="5686"/>
                </a:lnTo>
                <a:lnTo>
                  <a:pt x="1622" y="5592"/>
                </a:lnTo>
                <a:lnTo>
                  <a:pt x="1660" y="5481"/>
                </a:lnTo>
                <a:lnTo>
                  <a:pt x="1660" y="5350"/>
                </a:lnTo>
                <a:lnTo>
                  <a:pt x="1660" y="5238"/>
                </a:lnTo>
                <a:lnTo>
                  <a:pt x="1622" y="5126"/>
                </a:lnTo>
                <a:lnTo>
                  <a:pt x="1566" y="5015"/>
                </a:lnTo>
                <a:lnTo>
                  <a:pt x="1492" y="4903"/>
                </a:lnTo>
                <a:lnTo>
                  <a:pt x="1343" y="4660"/>
                </a:lnTo>
                <a:lnTo>
                  <a:pt x="1268" y="4511"/>
                </a:lnTo>
                <a:lnTo>
                  <a:pt x="1212" y="4344"/>
                </a:lnTo>
                <a:lnTo>
                  <a:pt x="1194" y="4306"/>
                </a:lnTo>
                <a:lnTo>
                  <a:pt x="1175" y="4288"/>
                </a:lnTo>
                <a:lnTo>
                  <a:pt x="1119" y="4269"/>
                </a:lnTo>
                <a:close/>
                <a:moveTo>
                  <a:pt x="2964" y="4269"/>
                </a:moveTo>
                <a:lnTo>
                  <a:pt x="2908" y="4288"/>
                </a:lnTo>
                <a:lnTo>
                  <a:pt x="2890" y="4306"/>
                </a:lnTo>
                <a:lnTo>
                  <a:pt x="2871" y="4344"/>
                </a:lnTo>
                <a:lnTo>
                  <a:pt x="2815" y="4511"/>
                </a:lnTo>
                <a:lnTo>
                  <a:pt x="2741" y="4660"/>
                </a:lnTo>
                <a:lnTo>
                  <a:pt x="2592" y="4903"/>
                </a:lnTo>
                <a:lnTo>
                  <a:pt x="2517" y="5015"/>
                </a:lnTo>
                <a:lnTo>
                  <a:pt x="2461" y="5126"/>
                </a:lnTo>
                <a:lnTo>
                  <a:pt x="2424" y="5238"/>
                </a:lnTo>
                <a:lnTo>
                  <a:pt x="2405" y="5350"/>
                </a:lnTo>
                <a:lnTo>
                  <a:pt x="2424" y="5481"/>
                </a:lnTo>
                <a:lnTo>
                  <a:pt x="2461" y="5592"/>
                </a:lnTo>
                <a:lnTo>
                  <a:pt x="2498" y="5686"/>
                </a:lnTo>
                <a:lnTo>
                  <a:pt x="2573" y="5760"/>
                </a:lnTo>
                <a:lnTo>
                  <a:pt x="2647" y="5835"/>
                </a:lnTo>
                <a:lnTo>
                  <a:pt x="2759" y="5891"/>
                </a:lnTo>
                <a:lnTo>
                  <a:pt x="2852" y="5928"/>
                </a:lnTo>
                <a:lnTo>
                  <a:pt x="2964" y="5947"/>
                </a:lnTo>
                <a:lnTo>
                  <a:pt x="3076" y="5928"/>
                </a:lnTo>
                <a:lnTo>
                  <a:pt x="3188" y="5891"/>
                </a:lnTo>
                <a:lnTo>
                  <a:pt x="3281" y="5835"/>
                </a:lnTo>
                <a:lnTo>
                  <a:pt x="3356" y="5760"/>
                </a:lnTo>
                <a:lnTo>
                  <a:pt x="3430" y="5686"/>
                </a:lnTo>
                <a:lnTo>
                  <a:pt x="3486" y="5592"/>
                </a:lnTo>
                <a:lnTo>
                  <a:pt x="3505" y="5481"/>
                </a:lnTo>
                <a:lnTo>
                  <a:pt x="3524" y="5350"/>
                </a:lnTo>
                <a:lnTo>
                  <a:pt x="3505" y="5238"/>
                </a:lnTo>
                <a:lnTo>
                  <a:pt x="3468" y="5126"/>
                </a:lnTo>
                <a:lnTo>
                  <a:pt x="3412" y="5015"/>
                </a:lnTo>
                <a:lnTo>
                  <a:pt x="3356" y="4903"/>
                </a:lnTo>
                <a:lnTo>
                  <a:pt x="3188" y="4660"/>
                </a:lnTo>
                <a:lnTo>
                  <a:pt x="3132" y="4511"/>
                </a:lnTo>
                <a:lnTo>
                  <a:pt x="3058" y="4344"/>
                </a:lnTo>
                <a:lnTo>
                  <a:pt x="3039" y="4306"/>
                </a:lnTo>
                <a:lnTo>
                  <a:pt x="3020" y="4288"/>
                </a:lnTo>
                <a:lnTo>
                  <a:pt x="2964" y="4269"/>
                </a:lnTo>
                <a:close/>
                <a:moveTo>
                  <a:pt x="4828" y="4269"/>
                </a:moveTo>
                <a:lnTo>
                  <a:pt x="4772" y="4288"/>
                </a:lnTo>
                <a:lnTo>
                  <a:pt x="4754" y="4306"/>
                </a:lnTo>
                <a:lnTo>
                  <a:pt x="4735" y="4344"/>
                </a:lnTo>
                <a:lnTo>
                  <a:pt x="4661" y="4511"/>
                </a:lnTo>
                <a:lnTo>
                  <a:pt x="4605" y="4660"/>
                </a:lnTo>
                <a:lnTo>
                  <a:pt x="4437" y="4903"/>
                </a:lnTo>
                <a:lnTo>
                  <a:pt x="4381" y="5015"/>
                </a:lnTo>
                <a:lnTo>
                  <a:pt x="4325" y="5126"/>
                </a:lnTo>
                <a:lnTo>
                  <a:pt x="4288" y="5238"/>
                </a:lnTo>
                <a:lnTo>
                  <a:pt x="4269" y="5350"/>
                </a:lnTo>
                <a:lnTo>
                  <a:pt x="4269" y="5481"/>
                </a:lnTo>
                <a:lnTo>
                  <a:pt x="4306" y="5592"/>
                </a:lnTo>
                <a:lnTo>
                  <a:pt x="4362" y="5686"/>
                </a:lnTo>
                <a:lnTo>
                  <a:pt x="4437" y="5760"/>
                </a:lnTo>
                <a:lnTo>
                  <a:pt x="4511" y="5835"/>
                </a:lnTo>
                <a:lnTo>
                  <a:pt x="4605" y="5891"/>
                </a:lnTo>
                <a:lnTo>
                  <a:pt x="4716" y="5928"/>
                </a:lnTo>
                <a:lnTo>
                  <a:pt x="4828" y="5947"/>
                </a:lnTo>
                <a:lnTo>
                  <a:pt x="4940" y="5928"/>
                </a:lnTo>
                <a:lnTo>
                  <a:pt x="5033" y="5891"/>
                </a:lnTo>
                <a:lnTo>
                  <a:pt x="5127" y="5835"/>
                </a:lnTo>
                <a:lnTo>
                  <a:pt x="5220" y="5760"/>
                </a:lnTo>
                <a:lnTo>
                  <a:pt x="5294" y="5686"/>
                </a:lnTo>
                <a:lnTo>
                  <a:pt x="5332" y="5592"/>
                </a:lnTo>
                <a:lnTo>
                  <a:pt x="5369" y="5481"/>
                </a:lnTo>
                <a:lnTo>
                  <a:pt x="5388" y="5350"/>
                </a:lnTo>
                <a:lnTo>
                  <a:pt x="5369" y="5238"/>
                </a:lnTo>
                <a:lnTo>
                  <a:pt x="5332" y="5126"/>
                </a:lnTo>
                <a:lnTo>
                  <a:pt x="5276" y="5015"/>
                </a:lnTo>
                <a:lnTo>
                  <a:pt x="5201" y="4903"/>
                </a:lnTo>
                <a:lnTo>
                  <a:pt x="5052" y="4660"/>
                </a:lnTo>
                <a:lnTo>
                  <a:pt x="4977" y="4511"/>
                </a:lnTo>
                <a:lnTo>
                  <a:pt x="4922" y="4344"/>
                </a:lnTo>
                <a:lnTo>
                  <a:pt x="4903" y="4306"/>
                </a:lnTo>
                <a:lnTo>
                  <a:pt x="4884" y="4288"/>
                </a:lnTo>
                <a:lnTo>
                  <a:pt x="4828" y="426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7" name="Google Shape;587;g2b975a0ff47_0_15897"/>
          <p:cNvSpPr/>
          <p:nvPr/>
        </p:nvSpPr>
        <p:spPr>
          <a:xfrm>
            <a:off x="3892284" y="5908021"/>
            <a:ext cx="169392" cy="169906"/>
          </a:xfrm>
          <a:custGeom>
            <a:avLst/>
            <a:gdLst/>
            <a:ahLst/>
            <a:cxnLst/>
            <a:rect l="l" t="t" r="r" b="b"/>
            <a:pathLst>
              <a:path w="5929" h="5947" extrusionOk="0">
                <a:moveTo>
                  <a:pt x="1902" y="0"/>
                </a:moveTo>
                <a:lnTo>
                  <a:pt x="1771" y="19"/>
                </a:lnTo>
                <a:lnTo>
                  <a:pt x="1660" y="56"/>
                </a:lnTo>
                <a:lnTo>
                  <a:pt x="1529" y="94"/>
                </a:lnTo>
                <a:lnTo>
                  <a:pt x="1417" y="150"/>
                </a:lnTo>
                <a:lnTo>
                  <a:pt x="1305" y="224"/>
                </a:lnTo>
                <a:lnTo>
                  <a:pt x="1212" y="299"/>
                </a:lnTo>
                <a:lnTo>
                  <a:pt x="1119" y="373"/>
                </a:lnTo>
                <a:lnTo>
                  <a:pt x="1044" y="466"/>
                </a:lnTo>
                <a:lnTo>
                  <a:pt x="970" y="560"/>
                </a:lnTo>
                <a:lnTo>
                  <a:pt x="895" y="671"/>
                </a:lnTo>
                <a:lnTo>
                  <a:pt x="839" y="783"/>
                </a:lnTo>
                <a:lnTo>
                  <a:pt x="802" y="914"/>
                </a:lnTo>
                <a:lnTo>
                  <a:pt x="765" y="1026"/>
                </a:lnTo>
                <a:lnTo>
                  <a:pt x="746" y="1156"/>
                </a:lnTo>
                <a:lnTo>
                  <a:pt x="746" y="1287"/>
                </a:lnTo>
                <a:lnTo>
                  <a:pt x="746" y="1417"/>
                </a:lnTo>
                <a:lnTo>
                  <a:pt x="765" y="1548"/>
                </a:lnTo>
                <a:lnTo>
                  <a:pt x="597" y="1603"/>
                </a:lnTo>
                <a:lnTo>
                  <a:pt x="448" y="1697"/>
                </a:lnTo>
                <a:lnTo>
                  <a:pt x="317" y="1809"/>
                </a:lnTo>
                <a:lnTo>
                  <a:pt x="206" y="1939"/>
                </a:lnTo>
                <a:lnTo>
                  <a:pt x="112" y="2088"/>
                </a:lnTo>
                <a:lnTo>
                  <a:pt x="57" y="2256"/>
                </a:lnTo>
                <a:lnTo>
                  <a:pt x="1" y="2442"/>
                </a:lnTo>
                <a:lnTo>
                  <a:pt x="1" y="2629"/>
                </a:lnTo>
                <a:lnTo>
                  <a:pt x="1" y="2741"/>
                </a:lnTo>
                <a:lnTo>
                  <a:pt x="19" y="2834"/>
                </a:lnTo>
                <a:lnTo>
                  <a:pt x="94" y="3039"/>
                </a:lnTo>
                <a:lnTo>
                  <a:pt x="206" y="3225"/>
                </a:lnTo>
                <a:lnTo>
                  <a:pt x="336" y="3393"/>
                </a:lnTo>
                <a:lnTo>
                  <a:pt x="504" y="3523"/>
                </a:lnTo>
                <a:lnTo>
                  <a:pt x="690" y="3617"/>
                </a:lnTo>
                <a:lnTo>
                  <a:pt x="895" y="3691"/>
                </a:lnTo>
                <a:lnTo>
                  <a:pt x="1119" y="3710"/>
                </a:lnTo>
                <a:lnTo>
                  <a:pt x="4810" y="3710"/>
                </a:lnTo>
                <a:lnTo>
                  <a:pt x="5033" y="3691"/>
                </a:lnTo>
                <a:lnTo>
                  <a:pt x="5238" y="3617"/>
                </a:lnTo>
                <a:lnTo>
                  <a:pt x="5425" y="3523"/>
                </a:lnTo>
                <a:lnTo>
                  <a:pt x="5593" y="3393"/>
                </a:lnTo>
                <a:lnTo>
                  <a:pt x="5723" y="3244"/>
                </a:lnTo>
                <a:lnTo>
                  <a:pt x="5835" y="3057"/>
                </a:lnTo>
                <a:lnTo>
                  <a:pt x="5909" y="2852"/>
                </a:lnTo>
                <a:lnTo>
                  <a:pt x="5928" y="2741"/>
                </a:lnTo>
                <a:lnTo>
                  <a:pt x="5928" y="2629"/>
                </a:lnTo>
                <a:lnTo>
                  <a:pt x="5928" y="2517"/>
                </a:lnTo>
                <a:lnTo>
                  <a:pt x="5928" y="2405"/>
                </a:lnTo>
                <a:lnTo>
                  <a:pt x="5891" y="2293"/>
                </a:lnTo>
                <a:lnTo>
                  <a:pt x="5854" y="2181"/>
                </a:lnTo>
                <a:lnTo>
                  <a:pt x="5760" y="1995"/>
                </a:lnTo>
                <a:lnTo>
                  <a:pt x="5630" y="1809"/>
                </a:lnTo>
                <a:lnTo>
                  <a:pt x="5462" y="1678"/>
                </a:lnTo>
                <a:lnTo>
                  <a:pt x="5257" y="1566"/>
                </a:lnTo>
                <a:lnTo>
                  <a:pt x="5164" y="1529"/>
                </a:lnTo>
                <a:lnTo>
                  <a:pt x="5052" y="1510"/>
                </a:lnTo>
                <a:lnTo>
                  <a:pt x="4940" y="1492"/>
                </a:lnTo>
                <a:lnTo>
                  <a:pt x="4828" y="1473"/>
                </a:lnTo>
                <a:lnTo>
                  <a:pt x="4810" y="1473"/>
                </a:lnTo>
                <a:lnTo>
                  <a:pt x="4828" y="1287"/>
                </a:lnTo>
                <a:lnTo>
                  <a:pt x="4810" y="1100"/>
                </a:lnTo>
                <a:lnTo>
                  <a:pt x="4754" y="932"/>
                </a:lnTo>
                <a:lnTo>
                  <a:pt x="4661" y="765"/>
                </a:lnTo>
                <a:lnTo>
                  <a:pt x="4549" y="634"/>
                </a:lnTo>
                <a:lnTo>
                  <a:pt x="4418" y="522"/>
                </a:lnTo>
                <a:lnTo>
                  <a:pt x="4250" y="429"/>
                </a:lnTo>
                <a:lnTo>
                  <a:pt x="4083" y="392"/>
                </a:lnTo>
                <a:lnTo>
                  <a:pt x="3896" y="373"/>
                </a:lnTo>
                <a:lnTo>
                  <a:pt x="3784" y="373"/>
                </a:lnTo>
                <a:lnTo>
                  <a:pt x="3691" y="392"/>
                </a:lnTo>
                <a:lnTo>
                  <a:pt x="3598" y="411"/>
                </a:lnTo>
                <a:lnTo>
                  <a:pt x="3505" y="448"/>
                </a:lnTo>
                <a:lnTo>
                  <a:pt x="3337" y="560"/>
                </a:lnTo>
                <a:lnTo>
                  <a:pt x="3188" y="690"/>
                </a:lnTo>
                <a:lnTo>
                  <a:pt x="3095" y="541"/>
                </a:lnTo>
                <a:lnTo>
                  <a:pt x="2983" y="411"/>
                </a:lnTo>
                <a:lnTo>
                  <a:pt x="2852" y="299"/>
                </a:lnTo>
                <a:lnTo>
                  <a:pt x="2722" y="187"/>
                </a:lnTo>
                <a:lnTo>
                  <a:pt x="2573" y="112"/>
                </a:lnTo>
                <a:lnTo>
                  <a:pt x="2405" y="38"/>
                </a:lnTo>
                <a:lnTo>
                  <a:pt x="2219" y="0"/>
                </a:lnTo>
                <a:close/>
                <a:moveTo>
                  <a:pt x="877" y="4269"/>
                </a:moveTo>
                <a:lnTo>
                  <a:pt x="821" y="4306"/>
                </a:lnTo>
                <a:lnTo>
                  <a:pt x="765" y="4362"/>
                </a:lnTo>
                <a:lnTo>
                  <a:pt x="19" y="5667"/>
                </a:lnTo>
                <a:lnTo>
                  <a:pt x="1" y="5723"/>
                </a:lnTo>
                <a:lnTo>
                  <a:pt x="1" y="5797"/>
                </a:lnTo>
                <a:lnTo>
                  <a:pt x="38" y="5872"/>
                </a:lnTo>
                <a:lnTo>
                  <a:pt x="94" y="5909"/>
                </a:lnTo>
                <a:lnTo>
                  <a:pt x="131" y="5928"/>
                </a:lnTo>
                <a:lnTo>
                  <a:pt x="187" y="5947"/>
                </a:lnTo>
                <a:lnTo>
                  <a:pt x="224" y="5928"/>
                </a:lnTo>
                <a:lnTo>
                  <a:pt x="280" y="5909"/>
                </a:lnTo>
                <a:lnTo>
                  <a:pt x="317" y="5891"/>
                </a:lnTo>
                <a:lnTo>
                  <a:pt x="336" y="5853"/>
                </a:lnTo>
                <a:lnTo>
                  <a:pt x="1082" y="4549"/>
                </a:lnTo>
                <a:lnTo>
                  <a:pt x="1119" y="4474"/>
                </a:lnTo>
                <a:lnTo>
                  <a:pt x="1100" y="4399"/>
                </a:lnTo>
                <a:lnTo>
                  <a:pt x="1082" y="4344"/>
                </a:lnTo>
                <a:lnTo>
                  <a:pt x="1026" y="4288"/>
                </a:lnTo>
                <a:lnTo>
                  <a:pt x="951" y="4269"/>
                </a:lnTo>
                <a:close/>
                <a:moveTo>
                  <a:pt x="1995" y="4269"/>
                </a:moveTo>
                <a:lnTo>
                  <a:pt x="1920" y="4306"/>
                </a:lnTo>
                <a:lnTo>
                  <a:pt x="1883" y="4362"/>
                </a:lnTo>
                <a:lnTo>
                  <a:pt x="1138" y="5667"/>
                </a:lnTo>
                <a:lnTo>
                  <a:pt x="1119" y="5723"/>
                </a:lnTo>
                <a:lnTo>
                  <a:pt x="1119" y="5797"/>
                </a:lnTo>
                <a:lnTo>
                  <a:pt x="1156" y="5872"/>
                </a:lnTo>
                <a:lnTo>
                  <a:pt x="1212" y="5909"/>
                </a:lnTo>
                <a:lnTo>
                  <a:pt x="1249" y="5928"/>
                </a:lnTo>
                <a:lnTo>
                  <a:pt x="1305" y="5947"/>
                </a:lnTo>
                <a:lnTo>
                  <a:pt x="1343" y="5928"/>
                </a:lnTo>
                <a:lnTo>
                  <a:pt x="1380" y="5909"/>
                </a:lnTo>
                <a:lnTo>
                  <a:pt x="1436" y="5891"/>
                </a:lnTo>
                <a:lnTo>
                  <a:pt x="1455" y="5853"/>
                </a:lnTo>
                <a:lnTo>
                  <a:pt x="2200" y="4549"/>
                </a:lnTo>
                <a:lnTo>
                  <a:pt x="2219" y="4474"/>
                </a:lnTo>
                <a:lnTo>
                  <a:pt x="2219" y="4399"/>
                </a:lnTo>
                <a:lnTo>
                  <a:pt x="2181" y="4344"/>
                </a:lnTo>
                <a:lnTo>
                  <a:pt x="2126" y="4288"/>
                </a:lnTo>
                <a:lnTo>
                  <a:pt x="2070" y="4269"/>
                </a:lnTo>
                <a:close/>
                <a:moveTo>
                  <a:pt x="3095" y="4269"/>
                </a:moveTo>
                <a:lnTo>
                  <a:pt x="3039" y="4306"/>
                </a:lnTo>
                <a:lnTo>
                  <a:pt x="2983" y="4362"/>
                </a:lnTo>
                <a:lnTo>
                  <a:pt x="2256" y="5667"/>
                </a:lnTo>
                <a:lnTo>
                  <a:pt x="2219" y="5723"/>
                </a:lnTo>
                <a:lnTo>
                  <a:pt x="2237" y="5797"/>
                </a:lnTo>
                <a:lnTo>
                  <a:pt x="2256" y="5872"/>
                </a:lnTo>
                <a:lnTo>
                  <a:pt x="2312" y="5909"/>
                </a:lnTo>
                <a:lnTo>
                  <a:pt x="2368" y="5928"/>
                </a:lnTo>
                <a:lnTo>
                  <a:pt x="2405" y="5947"/>
                </a:lnTo>
                <a:lnTo>
                  <a:pt x="2461" y="5928"/>
                </a:lnTo>
                <a:lnTo>
                  <a:pt x="2498" y="5909"/>
                </a:lnTo>
                <a:lnTo>
                  <a:pt x="2536" y="5891"/>
                </a:lnTo>
                <a:lnTo>
                  <a:pt x="2573" y="5853"/>
                </a:lnTo>
                <a:lnTo>
                  <a:pt x="3318" y="4549"/>
                </a:lnTo>
                <a:lnTo>
                  <a:pt x="3337" y="4474"/>
                </a:lnTo>
                <a:lnTo>
                  <a:pt x="3337" y="4399"/>
                </a:lnTo>
                <a:lnTo>
                  <a:pt x="3300" y="4344"/>
                </a:lnTo>
                <a:lnTo>
                  <a:pt x="3244" y="4288"/>
                </a:lnTo>
                <a:lnTo>
                  <a:pt x="3169" y="4269"/>
                </a:lnTo>
                <a:close/>
                <a:moveTo>
                  <a:pt x="4213" y="4269"/>
                </a:moveTo>
                <a:lnTo>
                  <a:pt x="4157" y="4306"/>
                </a:lnTo>
                <a:lnTo>
                  <a:pt x="4101" y="4362"/>
                </a:lnTo>
                <a:lnTo>
                  <a:pt x="3356" y="5667"/>
                </a:lnTo>
                <a:lnTo>
                  <a:pt x="3337" y="5723"/>
                </a:lnTo>
                <a:lnTo>
                  <a:pt x="3337" y="5797"/>
                </a:lnTo>
                <a:lnTo>
                  <a:pt x="3374" y="5872"/>
                </a:lnTo>
                <a:lnTo>
                  <a:pt x="3430" y="5909"/>
                </a:lnTo>
                <a:lnTo>
                  <a:pt x="3486" y="5928"/>
                </a:lnTo>
                <a:lnTo>
                  <a:pt x="3524" y="5947"/>
                </a:lnTo>
                <a:lnTo>
                  <a:pt x="3579" y="5928"/>
                </a:lnTo>
                <a:lnTo>
                  <a:pt x="3617" y="5909"/>
                </a:lnTo>
                <a:lnTo>
                  <a:pt x="3654" y="5891"/>
                </a:lnTo>
                <a:lnTo>
                  <a:pt x="3691" y="5853"/>
                </a:lnTo>
                <a:lnTo>
                  <a:pt x="4437" y="4549"/>
                </a:lnTo>
                <a:lnTo>
                  <a:pt x="4456" y="4474"/>
                </a:lnTo>
                <a:lnTo>
                  <a:pt x="4437" y="4399"/>
                </a:lnTo>
                <a:lnTo>
                  <a:pt x="4418" y="4344"/>
                </a:lnTo>
                <a:lnTo>
                  <a:pt x="4362" y="4288"/>
                </a:lnTo>
                <a:lnTo>
                  <a:pt x="4288" y="4269"/>
                </a:lnTo>
                <a:close/>
                <a:moveTo>
                  <a:pt x="5332" y="4269"/>
                </a:moveTo>
                <a:lnTo>
                  <a:pt x="5276" y="4306"/>
                </a:lnTo>
                <a:lnTo>
                  <a:pt x="5220" y="4362"/>
                </a:lnTo>
                <a:lnTo>
                  <a:pt x="4474" y="5667"/>
                </a:lnTo>
                <a:lnTo>
                  <a:pt x="4456" y="5723"/>
                </a:lnTo>
                <a:lnTo>
                  <a:pt x="4456" y="5797"/>
                </a:lnTo>
                <a:lnTo>
                  <a:pt x="4493" y="5872"/>
                </a:lnTo>
                <a:lnTo>
                  <a:pt x="4549" y="5909"/>
                </a:lnTo>
                <a:lnTo>
                  <a:pt x="4586" y="5928"/>
                </a:lnTo>
                <a:lnTo>
                  <a:pt x="4642" y="5947"/>
                </a:lnTo>
                <a:lnTo>
                  <a:pt x="4679" y="5928"/>
                </a:lnTo>
                <a:lnTo>
                  <a:pt x="4735" y="5909"/>
                </a:lnTo>
                <a:lnTo>
                  <a:pt x="4772" y="5891"/>
                </a:lnTo>
                <a:lnTo>
                  <a:pt x="4791" y="5853"/>
                </a:lnTo>
                <a:lnTo>
                  <a:pt x="5537" y="4549"/>
                </a:lnTo>
                <a:lnTo>
                  <a:pt x="5555" y="4474"/>
                </a:lnTo>
                <a:lnTo>
                  <a:pt x="5555" y="4399"/>
                </a:lnTo>
                <a:lnTo>
                  <a:pt x="5537" y="4344"/>
                </a:lnTo>
                <a:lnTo>
                  <a:pt x="5481" y="4288"/>
                </a:lnTo>
                <a:lnTo>
                  <a:pt x="5406" y="426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8" name="Google Shape;588;g2b975a0ff47_0_15897"/>
          <p:cNvSpPr/>
          <p:nvPr/>
        </p:nvSpPr>
        <p:spPr>
          <a:xfrm>
            <a:off x="9044527" y="5492105"/>
            <a:ext cx="211961" cy="169906"/>
          </a:xfrm>
          <a:custGeom>
            <a:avLst/>
            <a:gdLst/>
            <a:ahLst/>
            <a:cxnLst/>
            <a:rect l="l" t="t" r="r" b="b"/>
            <a:pathLst>
              <a:path w="7419" h="5947" extrusionOk="0">
                <a:moveTo>
                  <a:pt x="2591" y="1622"/>
                </a:moveTo>
                <a:lnTo>
                  <a:pt x="2405" y="1641"/>
                </a:lnTo>
                <a:lnTo>
                  <a:pt x="2218" y="1697"/>
                </a:lnTo>
                <a:lnTo>
                  <a:pt x="2050" y="1790"/>
                </a:lnTo>
                <a:lnTo>
                  <a:pt x="1901" y="1921"/>
                </a:lnTo>
                <a:lnTo>
                  <a:pt x="1789" y="2051"/>
                </a:lnTo>
                <a:lnTo>
                  <a:pt x="1696" y="2219"/>
                </a:lnTo>
                <a:lnTo>
                  <a:pt x="1640" y="2405"/>
                </a:lnTo>
                <a:lnTo>
                  <a:pt x="1622" y="2610"/>
                </a:lnTo>
                <a:lnTo>
                  <a:pt x="1640" y="2778"/>
                </a:lnTo>
                <a:lnTo>
                  <a:pt x="1678" y="2946"/>
                </a:lnTo>
                <a:lnTo>
                  <a:pt x="1752" y="3095"/>
                </a:lnTo>
                <a:lnTo>
                  <a:pt x="1845" y="3225"/>
                </a:lnTo>
                <a:lnTo>
                  <a:pt x="1957" y="3337"/>
                </a:lnTo>
                <a:lnTo>
                  <a:pt x="2088" y="3430"/>
                </a:lnTo>
                <a:lnTo>
                  <a:pt x="2255" y="3505"/>
                </a:lnTo>
                <a:lnTo>
                  <a:pt x="2405" y="3561"/>
                </a:lnTo>
                <a:lnTo>
                  <a:pt x="2554" y="3486"/>
                </a:lnTo>
                <a:lnTo>
                  <a:pt x="2703" y="3430"/>
                </a:lnTo>
                <a:lnTo>
                  <a:pt x="2740" y="3225"/>
                </a:lnTo>
                <a:lnTo>
                  <a:pt x="2796" y="3058"/>
                </a:lnTo>
                <a:lnTo>
                  <a:pt x="2871" y="2871"/>
                </a:lnTo>
                <a:lnTo>
                  <a:pt x="2964" y="2722"/>
                </a:lnTo>
                <a:lnTo>
                  <a:pt x="3076" y="2573"/>
                </a:lnTo>
                <a:lnTo>
                  <a:pt x="3187" y="2424"/>
                </a:lnTo>
                <a:lnTo>
                  <a:pt x="3337" y="2312"/>
                </a:lnTo>
                <a:lnTo>
                  <a:pt x="3486" y="2200"/>
                </a:lnTo>
                <a:lnTo>
                  <a:pt x="3411" y="2088"/>
                </a:lnTo>
                <a:lnTo>
                  <a:pt x="3337" y="1977"/>
                </a:lnTo>
                <a:lnTo>
                  <a:pt x="3243" y="1865"/>
                </a:lnTo>
                <a:lnTo>
                  <a:pt x="3131" y="1790"/>
                </a:lnTo>
                <a:lnTo>
                  <a:pt x="3001" y="1716"/>
                </a:lnTo>
                <a:lnTo>
                  <a:pt x="2871" y="1678"/>
                </a:lnTo>
                <a:lnTo>
                  <a:pt x="2740" y="1641"/>
                </a:lnTo>
                <a:lnTo>
                  <a:pt x="2591" y="1622"/>
                </a:lnTo>
                <a:close/>
                <a:moveTo>
                  <a:pt x="2591" y="1"/>
                </a:moveTo>
                <a:lnTo>
                  <a:pt x="2554" y="19"/>
                </a:lnTo>
                <a:lnTo>
                  <a:pt x="2498" y="38"/>
                </a:lnTo>
                <a:lnTo>
                  <a:pt x="2460" y="57"/>
                </a:lnTo>
                <a:lnTo>
                  <a:pt x="2442" y="94"/>
                </a:lnTo>
                <a:lnTo>
                  <a:pt x="1957" y="1063"/>
                </a:lnTo>
                <a:lnTo>
                  <a:pt x="932" y="728"/>
                </a:lnTo>
                <a:lnTo>
                  <a:pt x="895" y="709"/>
                </a:lnTo>
                <a:lnTo>
                  <a:pt x="839" y="728"/>
                </a:lnTo>
                <a:lnTo>
                  <a:pt x="802" y="746"/>
                </a:lnTo>
                <a:lnTo>
                  <a:pt x="764" y="765"/>
                </a:lnTo>
                <a:lnTo>
                  <a:pt x="727" y="802"/>
                </a:lnTo>
                <a:lnTo>
                  <a:pt x="708" y="839"/>
                </a:lnTo>
                <a:lnTo>
                  <a:pt x="708" y="895"/>
                </a:lnTo>
                <a:lnTo>
                  <a:pt x="708" y="951"/>
                </a:lnTo>
                <a:lnTo>
                  <a:pt x="1062" y="1958"/>
                </a:lnTo>
                <a:lnTo>
                  <a:pt x="93" y="2443"/>
                </a:lnTo>
                <a:lnTo>
                  <a:pt x="56" y="2480"/>
                </a:lnTo>
                <a:lnTo>
                  <a:pt x="19" y="2517"/>
                </a:lnTo>
                <a:lnTo>
                  <a:pt x="0" y="2554"/>
                </a:lnTo>
                <a:lnTo>
                  <a:pt x="0" y="2610"/>
                </a:lnTo>
                <a:lnTo>
                  <a:pt x="0" y="2648"/>
                </a:lnTo>
                <a:lnTo>
                  <a:pt x="19" y="2685"/>
                </a:lnTo>
                <a:lnTo>
                  <a:pt x="56" y="2722"/>
                </a:lnTo>
                <a:lnTo>
                  <a:pt x="93" y="2759"/>
                </a:lnTo>
                <a:lnTo>
                  <a:pt x="1062" y="3244"/>
                </a:lnTo>
                <a:lnTo>
                  <a:pt x="708" y="4251"/>
                </a:lnTo>
                <a:lnTo>
                  <a:pt x="708" y="4306"/>
                </a:lnTo>
                <a:lnTo>
                  <a:pt x="708" y="4362"/>
                </a:lnTo>
                <a:lnTo>
                  <a:pt x="727" y="4400"/>
                </a:lnTo>
                <a:lnTo>
                  <a:pt x="764" y="4437"/>
                </a:lnTo>
                <a:lnTo>
                  <a:pt x="802" y="4474"/>
                </a:lnTo>
                <a:lnTo>
                  <a:pt x="839" y="4493"/>
                </a:lnTo>
                <a:lnTo>
                  <a:pt x="895" y="4493"/>
                </a:lnTo>
                <a:lnTo>
                  <a:pt x="932" y="4474"/>
                </a:lnTo>
                <a:lnTo>
                  <a:pt x="1827" y="4195"/>
                </a:lnTo>
                <a:lnTo>
                  <a:pt x="1939" y="3990"/>
                </a:lnTo>
                <a:lnTo>
                  <a:pt x="2088" y="3803"/>
                </a:lnTo>
                <a:lnTo>
                  <a:pt x="1976" y="3747"/>
                </a:lnTo>
                <a:lnTo>
                  <a:pt x="1883" y="3691"/>
                </a:lnTo>
                <a:lnTo>
                  <a:pt x="1771" y="3617"/>
                </a:lnTo>
                <a:lnTo>
                  <a:pt x="1678" y="3524"/>
                </a:lnTo>
                <a:lnTo>
                  <a:pt x="1584" y="3430"/>
                </a:lnTo>
                <a:lnTo>
                  <a:pt x="1510" y="3319"/>
                </a:lnTo>
                <a:lnTo>
                  <a:pt x="1454" y="3207"/>
                </a:lnTo>
                <a:lnTo>
                  <a:pt x="1398" y="3095"/>
                </a:lnTo>
                <a:lnTo>
                  <a:pt x="1342" y="2964"/>
                </a:lnTo>
                <a:lnTo>
                  <a:pt x="1323" y="2853"/>
                </a:lnTo>
                <a:lnTo>
                  <a:pt x="1305" y="2722"/>
                </a:lnTo>
                <a:lnTo>
                  <a:pt x="1305" y="2610"/>
                </a:lnTo>
                <a:lnTo>
                  <a:pt x="1305" y="2480"/>
                </a:lnTo>
                <a:lnTo>
                  <a:pt x="1323" y="2349"/>
                </a:lnTo>
                <a:lnTo>
                  <a:pt x="1342" y="2237"/>
                </a:lnTo>
                <a:lnTo>
                  <a:pt x="1398" y="2107"/>
                </a:lnTo>
                <a:lnTo>
                  <a:pt x="1454" y="1995"/>
                </a:lnTo>
                <a:lnTo>
                  <a:pt x="1510" y="1883"/>
                </a:lnTo>
                <a:lnTo>
                  <a:pt x="1584" y="1790"/>
                </a:lnTo>
                <a:lnTo>
                  <a:pt x="1678" y="1678"/>
                </a:lnTo>
                <a:lnTo>
                  <a:pt x="1771" y="1604"/>
                </a:lnTo>
                <a:lnTo>
                  <a:pt x="1883" y="1511"/>
                </a:lnTo>
                <a:lnTo>
                  <a:pt x="1994" y="1455"/>
                </a:lnTo>
                <a:lnTo>
                  <a:pt x="2106" y="1399"/>
                </a:lnTo>
                <a:lnTo>
                  <a:pt x="2218" y="1361"/>
                </a:lnTo>
                <a:lnTo>
                  <a:pt x="2349" y="1324"/>
                </a:lnTo>
                <a:lnTo>
                  <a:pt x="2479" y="1305"/>
                </a:lnTo>
                <a:lnTo>
                  <a:pt x="2721" y="1305"/>
                </a:lnTo>
                <a:lnTo>
                  <a:pt x="2852" y="1324"/>
                </a:lnTo>
                <a:lnTo>
                  <a:pt x="2964" y="1361"/>
                </a:lnTo>
                <a:lnTo>
                  <a:pt x="3076" y="1399"/>
                </a:lnTo>
                <a:lnTo>
                  <a:pt x="3206" y="1455"/>
                </a:lnTo>
                <a:lnTo>
                  <a:pt x="3318" y="1511"/>
                </a:lnTo>
                <a:lnTo>
                  <a:pt x="3411" y="1604"/>
                </a:lnTo>
                <a:lnTo>
                  <a:pt x="3523" y="1678"/>
                </a:lnTo>
                <a:lnTo>
                  <a:pt x="3597" y="1771"/>
                </a:lnTo>
                <a:lnTo>
                  <a:pt x="3653" y="1865"/>
                </a:lnTo>
                <a:lnTo>
                  <a:pt x="3765" y="2070"/>
                </a:lnTo>
                <a:lnTo>
                  <a:pt x="3952" y="2014"/>
                </a:lnTo>
                <a:lnTo>
                  <a:pt x="4138" y="1977"/>
                </a:lnTo>
                <a:lnTo>
                  <a:pt x="4474" y="951"/>
                </a:lnTo>
                <a:lnTo>
                  <a:pt x="4492" y="895"/>
                </a:lnTo>
                <a:lnTo>
                  <a:pt x="4474" y="839"/>
                </a:lnTo>
                <a:lnTo>
                  <a:pt x="4455" y="802"/>
                </a:lnTo>
                <a:lnTo>
                  <a:pt x="4436" y="765"/>
                </a:lnTo>
                <a:lnTo>
                  <a:pt x="4399" y="746"/>
                </a:lnTo>
                <a:lnTo>
                  <a:pt x="4343" y="728"/>
                </a:lnTo>
                <a:lnTo>
                  <a:pt x="4306" y="709"/>
                </a:lnTo>
                <a:lnTo>
                  <a:pt x="4250" y="728"/>
                </a:lnTo>
                <a:lnTo>
                  <a:pt x="3225" y="1063"/>
                </a:lnTo>
                <a:lnTo>
                  <a:pt x="2759" y="94"/>
                </a:lnTo>
                <a:lnTo>
                  <a:pt x="2721" y="57"/>
                </a:lnTo>
                <a:lnTo>
                  <a:pt x="2684" y="38"/>
                </a:lnTo>
                <a:lnTo>
                  <a:pt x="2647" y="19"/>
                </a:lnTo>
                <a:lnTo>
                  <a:pt x="2591" y="1"/>
                </a:lnTo>
                <a:close/>
                <a:moveTo>
                  <a:pt x="4231" y="2331"/>
                </a:moveTo>
                <a:lnTo>
                  <a:pt x="4101" y="2349"/>
                </a:lnTo>
                <a:lnTo>
                  <a:pt x="3970" y="2387"/>
                </a:lnTo>
                <a:lnTo>
                  <a:pt x="3858" y="2443"/>
                </a:lnTo>
                <a:lnTo>
                  <a:pt x="3747" y="2480"/>
                </a:lnTo>
                <a:lnTo>
                  <a:pt x="3635" y="2554"/>
                </a:lnTo>
                <a:lnTo>
                  <a:pt x="3542" y="2629"/>
                </a:lnTo>
                <a:lnTo>
                  <a:pt x="3448" y="2703"/>
                </a:lnTo>
                <a:lnTo>
                  <a:pt x="3355" y="2797"/>
                </a:lnTo>
                <a:lnTo>
                  <a:pt x="3281" y="2909"/>
                </a:lnTo>
                <a:lnTo>
                  <a:pt x="3225" y="3020"/>
                </a:lnTo>
                <a:lnTo>
                  <a:pt x="3169" y="3132"/>
                </a:lnTo>
                <a:lnTo>
                  <a:pt x="3113" y="3244"/>
                </a:lnTo>
                <a:lnTo>
                  <a:pt x="3094" y="3375"/>
                </a:lnTo>
                <a:lnTo>
                  <a:pt x="3057" y="3505"/>
                </a:lnTo>
                <a:lnTo>
                  <a:pt x="3057" y="3635"/>
                </a:lnTo>
                <a:lnTo>
                  <a:pt x="3076" y="3729"/>
                </a:lnTo>
                <a:lnTo>
                  <a:pt x="2852" y="3766"/>
                </a:lnTo>
                <a:lnTo>
                  <a:pt x="2666" y="3841"/>
                </a:lnTo>
                <a:lnTo>
                  <a:pt x="2479" y="3952"/>
                </a:lnTo>
                <a:lnTo>
                  <a:pt x="2330" y="4083"/>
                </a:lnTo>
                <a:lnTo>
                  <a:pt x="2200" y="4251"/>
                </a:lnTo>
                <a:lnTo>
                  <a:pt x="2106" y="4437"/>
                </a:lnTo>
                <a:lnTo>
                  <a:pt x="2050" y="4642"/>
                </a:lnTo>
                <a:lnTo>
                  <a:pt x="2032" y="4866"/>
                </a:lnTo>
                <a:lnTo>
                  <a:pt x="2050" y="4978"/>
                </a:lnTo>
                <a:lnTo>
                  <a:pt x="2069" y="5089"/>
                </a:lnTo>
                <a:lnTo>
                  <a:pt x="2144" y="5294"/>
                </a:lnTo>
                <a:lnTo>
                  <a:pt x="2237" y="5481"/>
                </a:lnTo>
                <a:lnTo>
                  <a:pt x="2386" y="5630"/>
                </a:lnTo>
                <a:lnTo>
                  <a:pt x="2554" y="5760"/>
                </a:lnTo>
                <a:lnTo>
                  <a:pt x="2740" y="5872"/>
                </a:lnTo>
                <a:lnTo>
                  <a:pt x="2945" y="5928"/>
                </a:lnTo>
                <a:lnTo>
                  <a:pt x="3169" y="5947"/>
                </a:lnTo>
                <a:lnTo>
                  <a:pt x="6300" y="5947"/>
                </a:lnTo>
                <a:lnTo>
                  <a:pt x="6524" y="5928"/>
                </a:lnTo>
                <a:lnTo>
                  <a:pt x="6729" y="5872"/>
                </a:lnTo>
                <a:lnTo>
                  <a:pt x="6915" y="5760"/>
                </a:lnTo>
                <a:lnTo>
                  <a:pt x="7083" y="5630"/>
                </a:lnTo>
                <a:lnTo>
                  <a:pt x="7214" y="5481"/>
                </a:lnTo>
                <a:lnTo>
                  <a:pt x="7325" y="5294"/>
                </a:lnTo>
                <a:lnTo>
                  <a:pt x="7400" y="5089"/>
                </a:lnTo>
                <a:lnTo>
                  <a:pt x="7419" y="4978"/>
                </a:lnTo>
                <a:lnTo>
                  <a:pt x="7419" y="4866"/>
                </a:lnTo>
                <a:lnTo>
                  <a:pt x="7419" y="4679"/>
                </a:lnTo>
                <a:lnTo>
                  <a:pt x="7381" y="4512"/>
                </a:lnTo>
                <a:lnTo>
                  <a:pt x="7307" y="4344"/>
                </a:lnTo>
                <a:lnTo>
                  <a:pt x="7214" y="4195"/>
                </a:lnTo>
                <a:lnTo>
                  <a:pt x="7102" y="4064"/>
                </a:lnTo>
                <a:lnTo>
                  <a:pt x="6971" y="3952"/>
                </a:lnTo>
                <a:lnTo>
                  <a:pt x="6822" y="3859"/>
                </a:lnTo>
                <a:lnTo>
                  <a:pt x="6673" y="3785"/>
                </a:lnTo>
                <a:lnTo>
                  <a:pt x="6673" y="3729"/>
                </a:lnTo>
                <a:lnTo>
                  <a:pt x="6673" y="3580"/>
                </a:lnTo>
                <a:lnTo>
                  <a:pt x="6617" y="3430"/>
                </a:lnTo>
                <a:lnTo>
                  <a:pt x="6561" y="3300"/>
                </a:lnTo>
                <a:lnTo>
                  <a:pt x="6468" y="3207"/>
                </a:lnTo>
                <a:lnTo>
                  <a:pt x="6356" y="3114"/>
                </a:lnTo>
                <a:lnTo>
                  <a:pt x="6226" y="3039"/>
                </a:lnTo>
                <a:lnTo>
                  <a:pt x="6077" y="3002"/>
                </a:lnTo>
                <a:lnTo>
                  <a:pt x="5927" y="2983"/>
                </a:lnTo>
                <a:lnTo>
                  <a:pt x="5834" y="2983"/>
                </a:lnTo>
                <a:lnTo>
                  <a:pt x="5722" y="3020"/>
                </a:lnTo>
                <a:lnTo>
                  <a:pt x="5629" y="3058"/>
                </a:lnTo>
                <a:lnTo>
                  <a:pt x="5536" y="3095"/>
                </a:lnTo>
                <a:lnTo>
                  <a:pt x="5461" y="2927"/>
                </a:lnTo>
                <a:lnTo>
                  <a:pt x="5350" y="2797"/>
                </a:lnTo>
                <a:lnTo>
                  <a:pt x="5219" y="2666"/>
                </a:lnTo>
                <a:lnTo>
                  <a:pt x="5070" y="2554"/>
                </a:lnTo>
                <a:lnTo>
                  <a:pt x="4902" y="2461"/>
                </a:lnTo>
                <a:lnTo>
                  <a:pt x="4735" y="2387"/>
                </a:lnTo>
                <a:lnTo>
                  <a:pt x="4548" y="2349"/>
                </a:lnTo>
                <a:lnTo>
                  <a:pt x="4362" y="233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89" name="Google Shape;589;g2b975a0ff47_0_15897"/>
          <p:cNvSpPr/>
          <p:nvPr/>
        </p:nvSpPr>
        <p:spPr>
          <a:xfrm>
            <a:off x="8609443" y="5492105"/>
            <a:ext cx="211961" cy="148621"/>
          </a:xfrm>
          <a:custGeom>
            <a:avLst/>
            <a:gdLst/>
            <a:ahLst/>
            <a:cxnLst/>
            <a:rect l="l" t="t" r="r" b="b"/>
            <a:pathLst>
              <a:path w="7419" h="5202" extrusionOk="0">
                <a:moveTo>
                  <a:pt x="5946" y="746"/>
                </a:moveTo>
                <a:lnTo>
                  <a:pt x="6095" y="765"/>
                </a:lnTo>
                <a:lnTo>
                  <a:pt x="6245" y="802"/>
                </a:lnTo>
                <a:lnTo>
                  <a:pt x="6375" y="877"/>
                </a:lnTo>
                <a:lnTo>
                  <a:pt x="6487" y="970"/>
                </a:lnTo>
                <a:lnTo>
                  <a:pt x="6561" y="1100"/>
                </a:lnTo>
                <a:lnTo>
                  <a:pt x="6636" y="1231"/>
                </a:lnTo>
                <a:lnTo>
                  <a:pt x="6673" y="1361"/>
                </a:lnTo>
                <a:lnTo>
                  <a:pt x="6692" y="1529"/>
                </a:lnTo>
                <a:lnTo>
                  <a:pt x="6655" y="1678"/>
                </a:lnTo>
                <a:lnTo>
                  <a:pt x="6617" y="1809"/>
                </a:lnTo>
                <a:lnTo>
                  <a:pt x="6543" y="1921"/>
                </a:lnTo>
                <a:lnTo>
                  <a:pt x="6450" y="2032"/>
                </a:lnTo>
                <a:lnTo>
                  <a:pt x="6338" y="2107"/>
                </a:lnTo>
                <a:lnTo>
                  <a:pt x="6207" y="2182"/>
                </a:lnTo>
                <a:lnTo>
                  <a:pt x="6077" y="2219"/>
                </a:lnTo>
                <a:lnTo>
                  <a:pt x="5928" y="2237"/>
                </a:lnTo>
                <a:lnTo>
                  <a:pt x="5574" y="2237"/>
                </a:lnTo>
                <a:lnTo>
                  <a:pt x="5574" y="746"/>
                </a:lnTo>
                <a:close/>
                <a:moveTo>
                  <a:pt x="1398" y="1"/>
                </a:moveTo>
                <a:lnTo>
                  <a:pt x="1342" y="19"/>
                </a:lnTo>
                <a:lnTo>
                  <a:pt x="1286" y="19"/>
                </a:lnTo>
                <a:lnTo>
                  <a:pt x="1193" y="94"/>
                </a:lnTo>
                <a:lnTo>
                  <a:pt x="1137" y="168"/>
                </a:lnTo>
                <a:lnTo>
                  <a:pt x="1119" y="224"/>
                </a:lnTo>
                <a:lnTo>
                  <a:pt x="1119" y="280"/>
                </a:lnTo>
                <a:lnTo>
                  <a:pt x="1119" y="2983"/>
                </a:lnTo>
                <a:lnTo>
                  <a:pt x="1119" y="3095"/>
                </a:lnTo>
                <a:lnTo>
                  <a:pt x="1137" y="3207"/>
                </a:lnTo>
                <a:lnTo>
                  <a:pt x="1212" y="3412"/>
                </a:lnTo>
                <a:lnTo>
                  <a:pt x="1305" y="3598"/>
                </a:lnTo>
                <a:lnTo>
                  <a:pt x="1436" y="3766"/>
                </a:lnTo>
                <a:lnTo>
                  <a:pt x="1603" y="3896"/>
                </a:lnTo>
                <a:lnTo>
                  <a:pt x="1790" y="4008"/>
                </a:lnTo>
                <a:lnTo>
                  <a:pt x="2013" y="4064"/>
                </a:lnTo>
                <a:lnTo>
                  <a:pt x="2125" y="4083"/>
                </a:lnTo>
                <a:lnTo>
                  <a:pt x="4567" y="4083"/>
                </a:lnTo>
                <a:lnTo>
                  <a:pt x="4679" y="4064"/>
                </a:lnTo>
                <a:lnTo>
                  <a:pt x="4884" y="4008"/>
                </a:lnTo>
                <a:lnTo>
                  <a:pt x="5089" y="3896"/>
                </a:lnTo>
                <a:lnTo>
                  <a:pt x="5238" y="3766"/>
                </a:lnTo>
                <a:lnTo>
                  <a:pt x="5387" y="3598"/>
                </a:lnTo>
                <a:lnTo>
                  <a:pt x="5480" y="3412"/>
                </a:lnTo>
                <a:lnTo>
                  <a:pt x="5555" y="3207"/>
                </a:lnTo>
                <a:lnTo>
                  <a:pt x="5574" y="3095"/>
                </a:lnTo>
                <a:lnTo>
                  <a:pt x="5574" y="2983"/>
                </a:lnTo>
                <a:lnTo>
                  <a:pt x="5928" y="2983"/>
                </a:lnTo>
                <a:lnTo>
                  <a:pt x="6077" y="2964"/>
                </a:lnTo>
                <a:lnTo>
                  <a:pt x="6226" y="2946"/>
                </a:lnTo>
                <a:lnTo>
                  <a:pt x="6356" y="2909"/>
                </a:lnTo>
                <a:lnTo>
                  <a:pt x="6506" y="2871"/>
                </a:lnTo>
                <a:lnTo>
                  <a:pt x="6636" y="2797"/>
                </a:lnTo>
                <a:lnTo>
                  <a:pt x="6748" y="2722"/>
                </a:lnTo>
                <a:lnTo>
                  <a:pt x="6860" y="2648"/>
                </a:lnTo>
                <a:lnTo>
                  <a:pt x="6972" y="2554"/>
                </a:lnTo>
                <a:lnTo>
                  <a:pt x="7065" y="2461"/>
                </a:lnTo>
                <a:lnTo>
                  <a:pt x="7158" y="2349"/>
                </a:lnTo>
                <a:lnTo>
                  <a:pt x="7233" y="2219"/>
                </a:lnTo>
                <a:lnTo>
                  <a:pt x="7288" y="2088"/>
                </a:lnTo>
                <a:lnTo>
                  <a:pt x="7344" y="1958"/>
                </a:lnTo>
                <a:lnTo>
                  <a:pt x="7382" y="1827"/>
                </a:lnTo>
                <a:lnTo>
                  <a:pt x="7419" y="1678"/>
                </a:lnTo>
                <a:lnTo>
                  <a:pt x="7419" y="1529"/>
                </a:lnTo>
                <a:lnTo>
                  <a:pt x="7419" y="1380"/>
                </a:lnTo>
                <a:lnTo>
                  <a:pt x="7400" y="1231"/>
                </a:lnTo>
                <a:lnTo>
                  <a:pt x="7363" y="1082"/>
                </a:lnTo>
                <a:lnTo>
                  <a:pt x="7326" y="933"/>
                </a:lnTo>
                <a:lnTo>
                  <a:pt x="7270" y="802"/>
                </a:lnTo>
                <a:lnTo>
                  <a:pt x="7195" y="672"/>
                </a:lnTo>
                <a:lnTo>
                  <a:pt x="7102" y="560"/>
                </a:lnTo>
                <a:lnTo>
                  <a:pt x="7009" y="448"/>
                </a:lnTo>
                <a:lnTo>
                  <a:pt x="6897" y="355"/>
                </a:lnTo>
                <a:lnTo>
                  <a:pt x="6785" y="262"/>
                </a:lnTo>
                <a:lnTo>
                  <a:pt x="6655" y="187"/>
                </a:lnTo>
                <a:lnTo>
                  <a:pt x="6524" y="131"/>
                </a:lnTo>
                <a:lnTo>
                  <a:pt x="6394" y="75"/>
                </a:lnTo>
                <a:lnTo>
                  <a:pt x="6245" y="38"/>
                </a:lnTo>
                <a:lnTo>
                  <a:pt x="6095" y="19"/>
                </a:lnTo>
                <a:lnTo>
                  <a:pt x="5946" y="1"/>
                </a:lnTo>
                <a:close/>
                <a:moveTo>
                  <a:pt x="149" y="4456"/>
                </a:moveTo>
                <a:lnTo>
                  <a:pt x="93" y="4474"/>
                </a:lnTo>
                <a:lnTo>
                  <a:pt x="56" y="4493"/>
                </a:lnTo>
                <a:lnTo>
                  <a:pt x="38" y="4530"/>
                </a:lnTo>
                <a:lnTo>
                  <a:pt x="19" y="4567"/>
                </a:lnTo>
                <a:lnTo>
                  <a:pt x="0" y="4698"/>
                </a:lnTo>
                <a:lnTo>
                  <a:pt x="38" y="4828"/>
                </a:lnTo>
                <a:lnTo>
                  <a:pt x="112" y="4959"/>
                </a:lnTo>
                <a:lnTo>
                  <a:pt x="168" y="5033"/>
                </a:lnTo>
                <a:lnTo>
                  <a:pt x="224" y="5089"/>
                </a:lnTo>
                <a:lnTo>
                  <a:pt x="298" y="5127"/>
                </a:lnTo>
                <a:lnTo>
                  <a:pt x="373" y="5164"/>
                </a:lnTo>
                <a:lnTo>
                  <a:pt x="466" y="5201"/>
                </a:lnTo>
                <a:lnTo>
                  <a:pt x="6599" y="5201"/>
                </a:lnTo>
                <a:lnTo>
                  <a:pt x="6692" y="5164"/>
                </a:lnTo>
                <a:lnTo>
                  <a:pt x="6767" y="5127"/>
                </a:lnTo>
                <a:lnTo>
                  <a:pt x="6841" y="5089"/>
                </a:lnTo>
                <a:lnTo>
                  <a:pt x="6897" y="5033"/>
                </a:lnTo>
                <a:lnTo>
                  <a:pt x="6953" y="4959"/>
                </a:lnTo>
                <a:lnTo>
                  <a:pt x="7027" y="4828"/>
                </a:lnTo>
                <a:lnTo>
                  <a:pt x="7065" y="4698"/>
                </a:lnTo>
                <a:lnTo>
                  <a:pt x="7046" y="4567"/>
                </a:lnTo>
                <a:lnTo>
                  <a:pt x="7027" y="4530"/>
                </a:lnTo>
                <a:lnTo>
                  <a:pt x="7009" y="4493"/>
                </a:lnTo>
                <a:lnTo>
                  <a:pt x="6972" y="4474"/>
                </a:lnTo>
                <a:lnTo>
                  <a:pt x="6916" y="445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0" name="Google Shape;590;g2b975a0ff47_0_15897"/>
          <p:cNvSpPr/>
          <p:nvPr/>
        </p:nvSpPr>
        <p:spPr>
          <a:xfrm>
            <a:off x="8154132" y="5492105"/>
            <a:ext cx="212504" cy="169392"/>
          </a:xfrm>
          <a:custGeom>
            <a:avLst/>
            <a:gdLst/>
            <a:ahLst/>
            <a:cxnLst/>
            <a:rect l="l" t="t" r="r" b="b"/>
            <a:pathLst>
              <a:path w="7438" h="5929" extrusionOk="0">
                <a:moveTo>
                  <a:pt x="6189" y="821"/>
                </a:moveTo>
                <a:lnTo>
                  <a:pt x="6263" y="839"/>
                </a:lnTo>
                <a:lnTo>
                  <a:pt x="6356" y="877"/>
                </a:lnTo>
                <a:lnTo>
                  <a:pt x="6431" y="933"/>
                </a:lnTo>
                <a:lnTo>
                  <a:pt x="6487" y="1007"/>
                </a:lnTo>
                <a:lnTo>
                  <a:pt x="6524" y="1100"/>
                </a:lnTo>
                <a:lnTo>
                  <a:pt x="6543" y="1175"/>
                </a:lnTo>
                <a:lnTo>
                  <a:pt x="6543" y="1268"/>
                </a:lnTo>
                <a:lnTo>
                  <a:pt x="6524" y="1343"/>
                </a:lnTo>
                <a:lnTo>
                  <a:pt x="6506" y="1417"/>
                </a:lnTo>
                <a:lnTo>
                  <a:pt x="6468" y="1473"/>
                </a:lnTo>
                <a:lnTo>
                  <a:pt x="6412" y="1529"/>
                </a:lnTo>
                <a:lnTo>
                  <a:pt x="6356" y="1585"/>
                </a:lnTo>
                <a:lnTo>
                  <a:pt x="6300" y="1622"/>
                </a:lnTo>
                <a:lnTo>
                  <a:pt x="6226" y="1641"/>
                </a:lnTo>
                <a:lnTo>
                  <a:pt x="6151" y="1660"/>
                </a:lnTo>
                <a:lnTo>
                  <a:pt x="6077" y="1660"/>
                </a:lnTo>
                <a:lnTo>
                  <a:pt x="5984" y="1641"/>
                </a:lnTo>
                <a:lnTo>
                  <a:pt x="5909" y="1604"/>
                </a:lnTo>
                <a:lnTo>
                  <a:pt x="5816" y="1548"/>
                </a:lnTo>
                <a:lnTo>
                  <a:pt x="5760" y="1455"/>
                </a:lnTo>
                <a:lnTo>
                  <a:pt x="5723" y="1380"/>
                </a:lnTo>
                <a:lnTo>
                  <a:pt x="5704" y="1287"/>
                </a:lnTo>
                <a:lnTo>
                  <a:pt x="5704" y="1212"/>
                </a:lnTo>
                <a:lnTo>
                  <a:pt x="5723" y="1138"/>
                </a:lnTo>
                <a:lnTo>
                  <a:pt x="5741" y="1063"/>
                </a:lnTo>
                <a:lnTo>
                  <a:pt x="5779" y="989"/>
                </a:lnTo>
                <a:lnTo>
                  <a:pt x="5834" y="933"/>
                </a:lnTo>
                <a:lnTo>
                  <a:pt x="5890" y="895"/>
                </a:lnTo>
                <a:lnTo>
                  <a:pt x="5946" y="858"/>
                </a:lnTo>
                <a:lnTo>
                  <a:pt x="6021" y="821"/>
                </a:lnTo>
                <a:close/>
                <a:moveTo>
                  <a:pt x="5723" y="1"/>
                </a:moveTo>
                <a:lnTo>
                  <a:pt x="5667" y="19"/>
                </a:lnTo>
                <a:lnTo>
                  <a:pt x="5480" y="113"/>
                </a:lnTo>
                <a:lnTo>
                  <a:pt x="5294" y="224"/>
                </a:lnTo>
                <a:lnTo>
                  <a:pt x="5257" y="262"/>
                </a:lnTo>
                <a:lnTo>
                  <a:pt x="5238" y="318"/>
                </a:lnTo>
                <a:lnTo>
                  <a:pt x="5238" y="373"/>
                </a:lnTo>
                <a:lnTo>
                  <a:pt x="5257" y="411"/>
                </a:lnTo>
                <a:lnTo>
                  <a:pt x="5350" y="579"/>
                </a:lnTo>
                <a:lnTo>
                  <a:pt x="5257" y="728"/>
                </a:lnTo>
                <a:lnTo>
                  <a:pt x="5182" y="895"/>
                </a:lnTo>
                <a:lnTo>
                  <a:pt x="4977" y="895"/>
                </a:lnTo>
                <a:lnTo>
                  <a:pt x="4940" y="914"/>
                </a:lnTo>
                <a:lnTo>
                  <a:pt x="4884" y="933"/>
                </a:lnTo>
                <a:lnTo>
                  <a:pt x="4865" y="970"/>
                </a:lnTo>
                <a:lnTo>
                  <a:pt x="4847" y="1026"/>
                </a:lnTo>
                <a:lnTo>
                  <a:pt x="4828" y="1231"/>
                </a:lnTo>
                <a:lnTo>
                  <a:pt x="4847" y="1455"/>
                </a:lnTo>
                <a:lnTo>
                  <a:pt x="4865" y="1492"/>
                </a:lnTo>
                <a:lnTo>
                  <a:pt x="4884" y="1529"/>
                </a:lnTo>
                <a:lnTo>
                  <a:pt x="4940" y="1566"/>
                </a:lnTo>
                <a:lnTo>
                  <a:pt x="5182" y="1566"/>
                </a:lnTo>
                <a:lnTo>
                  <a:pt x="5257" y="1734"/>
                </a:lnTo>
                <a:lnTo>
                  <a:pt x="5350" y="1883"/>
                </a:lnTo>
                <a:lnTo>
                  <a:pt x="5257" y="2051"/>
                </a:lnTo>
                <a:lnTo>
                  <a:pt x="5238" y="2107"/>
                </a:lnTo>
                <a:lnTo>
                  <a:pt x="5238" y="2163"/>
                </a:lnTo>
                <a:lnTo>
                  <a:pt x="5257" y="2200"/>
                </a:lnTo>
                <a:lnTo>
                  <a:pt x="5294" y="2237"/>
                </a:lnTo>
                <a:lnTo>
                  <a:pt x="5480" y="2368"/>
                </a:lnTo>
                <a:lnTo>
                  <a:pt x="5667" y="2461"/>
                </a:lnTo>
                <a:lnTo>
                  <a:pt x="5760" y="2461"/>
                </a:lnTo>
                <a:lnTo>
                  <a:pt x="5816" y="2424"/>
                </a:lnTo>
                <a:lnTo>
                  <a:pt x="5853" y="2387"/>
                </a:lnTo>
                <a:lnTo>
                  <a:pt x="5946" y="2219"/>
                </a:lnTo>
                <a:lnTo>
                  <a:pt x="6133" y="2237"/>
                </a:lnTo>
                <a:lnTo>
                  <a:pt x="6300" y="2219"/>
                </a:lnTo>
                <a:lnTo>
                  <a:pt x="6412" y="2387"/>
                </a:lnTo>
                <a:lnTo>
                  <a:pt x="6431" y="2424"/>
                </a:lnTo>
                <a:lnTo>
                  <a:pt x="6487" y="2461"/>
                </a:lnTo>
                <a:lnTo>
                  <a:pt x="6580" y="2461"/>
                </a:lnTo>
                <a:lnTo>
                  <a:pt x="6785" y="2368"/>
                </a:lnTo>
                <a:lnTo>
                  <a:pt x="6953" y="2237"/>
                </a:lnTo>
                <a:lnTo>
                  <a:pt x="6990" y="2200"/>
                </a:lnTo>
                <a:lnTo>
                  <a:pt x="7009" y="2163"/>
                </a:lnTo>
                <a:lnTo>
                  <a:pt x="7009" y="2107"/>
                </a:lnTo>
                <a:lnTo>
                  <a:pt x="6990" y="2051"/>
                </a:lnTo>
                <a:lnTo>
                  <a:pt x="6897" y="1883"/>
                </a:lnTo>
                <a:lnTo>
                  <a:pt x="6990" y="1734"/>
                </a:lnTo>
                <a:lnTo>
                  <a:pt x="7083" y="1566"/>
                </a:lnTo>
                <a:lnTo>
                  <a:pt x="7326" y="1566"/>
                </a:lnTo>
                <a:lnTo>
                  <a:pt x="7363" y="1529"/>
                </a:lnTo>
                <a:lnTo>
                  <a:pt x="7400" y="1492"/>
                </a:lnTo>
                <a:lnTo>
                  <a:pt x="7419" y="1455"/>
                </a:lnTo>
                <a:lnTo>
                  <a:pt x="7437" y="1231"/>
                </a:lnTo>
                <a:lnTo>
                  <a:pt x="7419" y="1026"/>
                </a:lnTo>
                <a:lnTo>
                  <a:pt x="7400" y="970"/>
                </a:lnTo>
                <a:lnTo>
                  <a:pt x="7363" y="933"/>
                </a:lnTo>
                <a:lnTo>
                  <a:pt x="7326" y="914"/>
                </a:lnTo>
                <a:lnTo>
                  <a:pt x="7270" y="895"/>
                </a:lnTo>
                <a:lnTo>
                  <a:pt x="7083" y="895"/>
                </a:lnTo>
                <a:lnTo>
                  <a:pt x="6990" y="728"/>
                </a:lnTo>
                <a:lnTo>
                  <a:pt x="6897" y="579"/>
                </a:lnTo>
                <a:lnTo>
                  <a:pt x="6990" y="411"/>
                </a:lnTo>
                <a:lnTo>
                  <a:pt x="7009" y="373"/>
                </a:lnTo>
                <a:lnTo>
                  <a:pt x="7009" y="318"/>
                </a:lnTo>
                <a:lnTo>
                  <a:pt x="6990" y="262"/>
                </a:lnTo>
                <a:lnTo>
                  <a:pt x="6953" y="224"/>
                </a:lnTo>
                <a:lnTo>
                  <a:pt x="6785" y="113"/>
                </a:lnTo>
                <a:lnTo>
                  <a:pt x="6580" y="19"/>
                </a:lnTo>
                <a:lnTo>
                  <a:pt x="6524" y="1"/>
                </a:lnTo>
                <a:lnTo>
                  <a:pt x="6487" y="19"/>
                </a:lnTo>
                <a:lnTo>
                  <a:pt x="6431" y="38"/>
                </a:lnTo>
                <a:lnTo>
                  <a:pt x="6412" y="75"/>
                </a:lnTo>
                <a:lnTo>
                  <a:pt x="6300" y="243"/>
                </a:lnTo>
                <a:lnTo>
                  <a:pt x="6133" y="224"/>
                </a:lnTo>
                <a:lnTo>
                  <a:pt x="5946" y="243"/>
                </a:lnTo>
                <a:lnTo>
                  <a:pt x="5853" y="75"/>
                </a:lnTo>
                <a:lnTo>
                  <a:pt x="5816" y="38"/>
                </a:lnTo>
                <a:lnTo>
                  <a:pt x="5760" y="19"/>
                </a:lnTo>
                <a:lnTo>
                  <a:pt x="5723" y="1"/>
                </a:lnTo>
                <a:close/>
                <a:moveTo>
                  <a:pt x="2554" y="2126"/>
                </a:moveTo>
                <a:lnTo>
                  <a:pt x="2703" y="2144"/>
                </a:lnTo>
                <a:lnTo>
                  <a:pt x="2852" y="2200"/>
                </a:lnTo>
                <a:lnTo>
                  <a:pt x="2983" y="2275"/>
                </a:lnTo>
                <a:lnTo>
                  <a:pt x="3094" y="2368"/>
                </a:lnTo>
                <a:lnTo>
                  <a:pt x="3188" y="2480"/>
                </a:lnTo>
                <a:lnTo>
                  <a:pt x="3262" y="2610"/>
                </a:lnTo>
                <a:lnTo>
                  <a:pt x="3318" y="2759"/>
                </a:lnTo>
                <a:lnTo>
                  <a:pt x="3337" y="2909"/>
                </a:lnTo>
                <a:lnTo>
                  <a:pt x="3337" y="3076"/>
                </a:lnTo>
                <a:lnTo>
                  <a:pt x="3299" y="3244"/>
                </a:lnTo>
                <a:lnTo>
                  <a:pt x="3225" y="3412"/>
                </a:lnTo>
                <a:lnTo>
                  <a:pt x="3113" y="3580"/>
                </a:lnTo>
                <a:lnTo>
                  <a:pt x="2945" y="3691"/>
                </a:lnTo>
                <a:lnTo>
                  <a:pt x="2778" y="3747"/>
                </a:lnTo>
                <a:lnTo>
                  <a:pt x="2610" y="3785"/>
                </a:lnTo>
                <a:lnTo>
                  <a:pt x="2461" y="3803"/>
                </a:lnTo>
                <a:lnTo>
                  <a:pt x="2293" y="3766"/>
                </a:lnTo>
                <a:lnTo>
                  <a:pt x="2162" y="3729"/>
                </a:lnTo>
                <a:lnTo>
                  <a:pt x="2032" y="3654"/>
                </a:lnTo>
                <a:lnTo>
                  <a:pt x="1920" y="3561"/>
                </a:lnTo>
                <a:lnTo>
                  <a:pt x="1808" y="3430"/>
                </a:lnTo>
                <a:lnTo>
                  <a:pt x="1734" y="3300"/>
                </a:lnTo>
                <a:lnTo>
                  <a:pt x="1696" y="3169"/>
                </a:lnTo>
                <a:lnTo>
                  <a:pt x="1659" y="3020"/>
                </a:lnTo>
                <a:lnTo>
                  <a:pt x="1678" y="2853"/>
                </a:lnTo>
                <a:lnTo>
                  <a:pt x="1715" y="2685"/>
                </a:lnTo>
                <a:lnTo>
                  <a:pt x="1790" y="2517"/>
                </a:lnTo>
                <a:lnTo>
                  <a:pt x="1883" y="2349"/>
                </a:lnTo>
                <a:lnTo>
                  <a:pt x="2051" y="2237"/>
                </a:lnTo>
                <a:lnTo>
                  <a:pt x="2237" y="2163"/>
                </a:lnTo>
                <a:lnTo>
                  <a:pt x="2386" y="2126"/>
                </a:lnTo>
                <a:close/>
                <a:moveTo>
                  <a:pt x="6189" y="4288"/>
                </a:moveTo>
                <a:lnTo>
                  <a:pt x="6263" y="4306"/>
                </a:lnTo>
                <a:lnTo>
                  <a:pt x="6356" y="4344"/>
                </a:lnTo>
                <a:lnTo>
                  <a:pt x="6431" y="4400"/>
                </a:lnTo>
                <a:lnTo>
                  <a:pt x="6487" y="4474"/>
                </a:lnTo>
                <a:lnTo>
                  <a:pt x="6524" y="4567"/>
                </a:lnTo>
                <a:lnTo>
                  <a:pt x="6543" y="4642"/>
                </a:lnTo>
                <a:lnTo>
                  <a:pt x="6543" y="4735"/>
                </a:lnTo>
                <a:lnTo>
                  <a:pt x="6524" y="4810"/>
                </a:lnTo>
                <a:lnTo>
                  <a:pt x="6506" y="4884"/>
                </a:lnTo>
                <a:lnTo>
                  <a:pt x="6468" y="4940"/>
                </a:lnTo>
                <a:lnTo>
                  <a:pt x="6412" y="4996"/>
                </a:lnTo>
                <a:lnTo>
                  <a:pt x="6356" y="5052"/>
                </a:lnTo>
                <a:lnTo>
                  <a:pt x="6300" y="5089"/>
                </a:lnTo>
                <a:lnTo>
                  <a:pt x="6226" y="5108"/>
                </a:lnTo>
                <a:lnTo>
                  <a:pt x="6151" y="5127"/>
                </a:lnTo>
                <a:lnTo>
                  <a:pt x="6077" y="5127"/>
                </a:lnTo>
                <a:lnTo>
                  <a:pt x="5984" y="5108"/>
                </a:lnTo>
                <a:lnTo>
                  <a:pt x="5909" y="5071"/>
                </a:lnTo>
                <a:lnTo>
                  <a:pt x="5816" y="5015"/>
                </a:lnTo>
                <a:lnTo>
                  <a:pt x="5760" y="4922"/>
                </a:lnTo>
                <a:lnTo>
                  <a:pt x="5723" y="4847"/>
                </a:lnTo>
                <a:lnTo>
                  <a:pt x="5704" y="4754"/>
                </a:lnTo>
                <a:lnTo>
                  <a:pt x="5704" y="4679"/>
                </a:lnTo>
                <a:lnTo>
                  <a:pt x="5723" y="4605"/>
                </a:lnTo>
                <a:lnTo>
                  <a:pt x="5741" y="4530"/>
                </a:lnTo>
                <a:lnTo>
                  <a:pt x="5779" y="4456"/>
                </a:lnTo>
                <a:lnTo>
                  <a:pt x="5834" y="4400"/>
                </a:lnTo>
                <a:lnTo>
                  <a:pt x="5890" y="4362"/>
                </a:lnTo>
                <a:lnTo>
                  <a:pt x="5946" y="4325"/>
                </a:lnTo>
                <a:lnTo>
                  <a:pt x="6021" y="4288"/>
                </a:lnTo>
                <a:close/>
                <a:moveTo>
                  <a:pt x="2274" y="355"/>
                </a:moveTo>
                <a:lnTo>
                  <a:pt x="2069" y="392"/>
                </a:lnTo>
                <a:lnTo>
                  <a:pt x="1976" y="429"/>
                </a:lnTo>
                <a:lnTo>
                  <a:pt x="1901" y="485"/>
                </a:lnTo>
                <a:lnTo>
                  <a:pt x="1846" y="560"/>
                </a:lnTo>
                <a:lnTo>
                  <a:pt x="1827" y="672"/>
                </a:lnTo>
                <a:lnTo>
                  <a:pt x="1827" y="1063"/>
                </a:lnTo>
                <a:lnTo>
                  <a:pt x="1659" y="1119"/>
                </a:lnTo>
                <a:lnTo>
                  <a:pt x="1491" y="1212"/>
                </a:lnTo>
                <a:lnTo>
                  <a:pt x="1342" y="1305"/>
                </a:lnTo>
                <a:lnTo>
                  <a:pt x="1193" y="1417"/>
                </a:lnTo>
                <a:lnTo>
                  <a:pt x="858" y="1231"/>
                </a:lnTo>
                <a:lnTo>
                  <a:pt x="764" y="1194"/>
                </a:lnTo>
                <a:lnTo>
                  <a:pt x="671" y="1194"/>
                </a:lnTo>
                <a:lnTo>
                  <a:pt x="578" y="1231"/>
                </a:lnTo>
                <a:lnTo>
                  <a:pt x="503" y="1287"/>
                </a:lnTo>
                <a:lnTo>
                  <a:pt x="354" y="1473"/>
                </a:lnTo>
                <a:lnTo>
                  <a:pt x="224" y="1660"/>
                </a:lnTo>
                <a:lnTo>
                  <a:pt x="112" y="1846"/>
                </a:lnTo>
                <a:lnTo>
                  <a:pt x="19" y="2051"/>
                </a:lnTo>
                <a:lnTo>
                  <a:pt x="0" y="2163"/>
                </a:lnTo>
                <a:lnTo>
                  <a:pt x="19" y="2256"/>
                </a:lnTo>
                <a:lnTo>
                  <a:pt x="56" y="2331"/>
                </a:lnTo>
                <a:lnTo>
                  <a:pt x="131" y="2387"/>
                </a:lnTo>
                <a:lnTo>
                  <a:pt x="522" y="2592"/>
                </a:lnTo>
                <a:lnTo>
                  <a:pt x="503" y="2778"/>
                </a:lnTo>
                <a:lnTo>
                  <a:pt x="485" y="2964"/>
                </a:lnTo>
                <a:lnTo>
                  <a:pt x="503" y="3151"/>
                </a:lnTo>
                <a:lnTo>
                  <a:pt x="522" y="3337"/>
                </a:lnTo>
                <a:lnTo>
                  <a:pt x="131" y="3524"/>
                </a:lnTo>
                <a:lnTo>
                  <a:pt x="56" y="3598"/>
                </a:lnTo>
                <a:lnTo>
                  <a:pt x="19" y="3673"/>
                </a:lnTo>
                <a:lnTo>
                  <a:pt x="0" y="3766"/>
                </a:lnTo>
                <a:lnTo>
                  <a:pt x="19" y="3859"/>
                </a:lnTo>
                <a:lnTo>
                  <a:pt x="112" y="4064"/>
                </a:lnTo>
                <a:lnTo>
                  <a:pt x="224" y="4269"/>
                </a:lnTo>
                <a:lnTo>
                  <a:pt x="354" y="4456"/>
                </a:lnTo>
                <a:lnTo>
                  <a:pt x="503" y="4623"/>
                </a:lnTo>
                <a:lnTo>
                  <a:pt x="578" y="4698"/>
                </a:lnTo>
                <a:lnTo>
                  <a:pt x="671" y="4717"/>
                </a:lnTo>
                <a:lnTo>
                  <a:pt x="764" y="4717"/>
                </a:lnTo>
                <a:lnTo>
                  <a:pt x="858" y="4698"/>
                </a:lnTo>
                <a:lnTo>
                  <a:pt x="1193" y="4493"/>
                </a:lnTo>
                <a:lnTo>
                  <a:pt x="1342" y="4605"/>
                </a:lnTo>
                <a:lnTo>
                  <a:pt x="1491" y="4717"/>
                </a:lnTo>
                <a:lnTo>
                  <a:pt x="1659" y="4791"/>
                </a:lnTo>
                <a:lnTo>
                  <a:pt x="1827" y="4866"/>
                </a:lnTo>
                <a:lnTo>
                  <a:pt x="1827" y="5257"/>
                </a:lnTo>
                <a:lnTo>
                  <a:pt x="1846" y="5350"/>
                </a:lnTo>
                <a:lnTo>
                  <a:pt x="1901" y="5444"/>
                </a:lnTo>
                <a:lnTo>
                  <a:pt x="1976" y="5499"/>
                </a:lnTo>
                <a:lnTo>
                  <a:pt x="2069" y="5537"/>
                </a:lnTo>
                <a:lnTo>
                  <a:pt x="2293" y="5555"/>
                </a:lnTo>
                <a:lnTo>
                  <a:pt x="2517" y="5574"/>
                </a:lnTo>
                <a:lnTo>
                  <a:pt x="2740" y="5555"/>
                </a:lnTo>
                <a:lnTo>
                  <a:pt x="2945" y="5537"/>
                </a:lnTo>
                <a:lnTo>
                  <a:pt x="3038" y="5499"/>
                </a:lnTo>
                <a:lnTo>
                  <a:pt x="3113" y="5444"/>
                </a:lnTo>
                <a:lnTo>
                  <a:pt x="3169" y="5350"/>
                </a:lnTo>
                <a:lnTo>
                  <a:pt x="3188" y="5257"/>
                </a:lnTo>
                <a:lnTo>
                  <a:pt x="3188" y="4866"/>
                </a:lnTo>
                <a:lnTo>
                  <a:pt x="3355" y="4791"/>
                </a:lnTo>
                <a:lnTo>
                  <a:pt x="3523" y="4717"/>
                </a:lnTo>
                <a:lnTo>
                  <a:pt x="3672" y="4605"/>
                </a:lnTo>
                <a:lnTo>
                  <a:pt x="3821" y="4493"/>
                </a:lnTo>
                <a:lnTo>
                  <a:pt x="4157" y="4698"/>
                </a:lnTo>
                <a:lnTo>
                  <a:pt x="4250" y="4717"/>
                </a:lnTo>
                <a:lnTo>
                  <a:pt x="4343" y="4717"/>
                </a:lnTo>
                <a:lnTo>
                  <a:pt x="4436" y="4698"/>
                </a:lnTo>
                <a:lnTo>
                  <a:pt x="4511" y="4623"/>
                </a:lnTo>
                <a:lnTo>
                  <a:pt x="4660" y="4456"/>
                </a:lnTo>
                <a:lnTo>
                  <a:pt x="4791" y="4269"/>
                </a:lnTo>
                <a:lnTo>
                  <a:pt x="4902" y="4064"/>
                </a:lnTo>
                <a:lnTo>
                  <a:pt x="4996" y="3859"/>
                </a:lnTo>
                <a:lnTo>
                  <a:pt x="5014" y="3766"/>
                </a:lnTo>
                <a:lnTo>
                  <a:pt x="5014" y="3673"/>
                </a:lnTo>
                <a:lnTo>
                  <a:pt x="4958" y="3580"/>
                </a:lnTo>
                <a:lnTo>
                  <a:pt x="4884" y="3524"/>
                </a:lnTo>
                <a:lnTo>
                  <a:pt x="4492" y="3337"/>
                </a:lnTo>
                <a:lnTo>
                  <a:pt x="4511" y="3151"/>
                </a:lnTo>
                <a:lnTo>
                  <a:pt x="4530" y="2964"/>
                </a:lnTo>
                <a:lnTo>
                  <a:pt x="4511" y="2778"/>
                </a:lnTo>
                <a:lnTo>
                  <a:pt x="4492" y="2592"/>
                </a:lnTo>
                <a:lnTo>
                  <a:pt x="4884" y="2387"/>
                </a:lnTo>
                <a:lnTo>
                  <a:pt x="4958" y="2331"/>
                </a:lnTo>
                <a:lnTo>
                  <a:pt x="4996" y="2256"/>
                </a:lnTo>
                <a:lnTo>
                  <a:pt x="5014" y="2144"/>
                </a:lnTo>
                <a:lnTo>
                  <a:pt x="4996" y="2051"/>
                </a:lnTo>
                <a:lnTo>
                  <a:pt x="4902" y="1846"/>
                </a:lnTo>
                <a:lnTo>
                  <a:pt x="4791" y="1660"/>
                </a:lnTo>
                <a:lnTo>
                  <a:pt x="4642" y="1473"/>
                </a:lnTo>
                <a:lnTo>
                  <a:pt x="4511" y="1287"/>
                </a:lnTo>
                <a:lnTo>
                  <a:pt x="4436" y="1231"/>
                </a:lnTo>
                <a:lnTo>
                  <a:pt x="4343" y="1194"/>
                </a:lnTo>
                <a:lnTo>
                  <a:pt x="4250" y="1194"/>
                </a:lnTo>
                <a:lnTo>
                  <a:pt x="4157" y="1231"/>
                </a:lnTo>
                <a:lnTo>
                  <a:pt x="3821" y="1417"/>
                </a:lnTo>
                <a:lnTo>
                  <a:pt x="3672" y="1305"/>
                </a:lnTo>
                <a:lnTo>
                  <a:pt x="3523" y="1212"/>
                </a:lnTo>
                <a:lnTo>
                  <a:pt x="3355" y="1119"/>
                </a:lnTo>
                <a:lnTo>
                  <a:pt x="3188" y="1063"/>
                </a:lnTo>
                <a:lnTo>
                  <a:pt x="3188" y="672"/>
                </a:lnTo>
                <a:lnTo>
                  <a:pt x="3169" y="560"/>
                </a:lnTo>
                <a:lnTo>
                  <a:pt x="3113" y="485"/>
                </a:lnTo>
                <a:lnTo>
                  <a:pt x="3038" y="429"/>
                </a:lnTo>
                <a:lnTo>
                  <a:pt x="2945" y="392"/>
                </a:lnTo>
                <a:lnTo>
                  <a:pt x="2722" y="355"/>
                </a:lnTo>
                <a:close/>
                <a:moveTo>
                  <a:pt x="5723" y="3468"/>
                </a:moveTo>
                <a:lnTo>
                  <a:pt x="5667" y="3486"/>
                </a:lnTo>
                <a:lnTo>
                  <a:pt x="5480" y="3580"/>
                </a:lnTo>
                <a:lnTo>
                  <a:pt x="5294" y="3691"/>
                </a:lnTo>
                <a:lnTo>
                  <a:pt x="5257" y="3729"/>
                </a:lnTo>
                <a:lnTo>
                  <a:pt x="5238" y="3785"/>
                </a:lnTo>
                <a:lnTo>
                  <a:pt x="5238" y="3841"/>
                </a:lnTo>
                <a:lnTo>
                  <a:pt x="5257" y="3878"/>
                </a:lnTo>
                <a:lnTo>
                  <a:pt x="5350" y="4046"/>
                </a:lnTo>
                <a:lnTo>
                  <a:pt x="5257" y="4195"/>
                </a:lnTo>
                <a:lnTo>
                  <a:pt x="5182" y="4362"/>
                </a:lnTo>
                <a:lnTo>
                  <a:pt x="4977" y="4362"/>
                </a:lnTo>
                <a:lnTo>
                  <a:pt x="4940" y="4381"/>
                </a:lnTo>
                <a:lnTo>
                  <a:pt x="4884" y="4400"/>
                </a:lnTo>
                <a:lnTo>
                  <a:pt x="4865" y="4437"/>
                </a:lnTo>
                <a:lnTo>
                  <a:pt x="4847" y="4493"/>
                </a:lnTo>
                <a:lnTo>
                  <a:pt x="4828" y="4698"/>
                </a:lnTo>
                <a:lnTo>
                  <a:pt x="4847" y="4922"/>
                </a:lnTo>
                <a:lnTo>
                  <a:pt x="4865" y="4978"/>
                </a:lnTo>
                <a:lnTo>
                  <a:pt x="4884" y="5015"/>
                </a:lnTo>
                <a:lnTo>
                  <a:pt x="4940" y="5033"/>
                </a:lnTo>
                <a:lnTo>
                  <a:pt x="5182" y="5033"/>
                </a:lnTo>
                <a:lnTo>
                  <a:pt x="5257" y="5201"/>
                </a:lnTo>
                <a:lnTo>
                  <a:pt x="5350" y="5350"/>
                </a:lnTo>
                <a:lnTo>
                  <a:pt x="5257" y="5518"/>
                </a:lnTo>
                <a:lnTo>
                  <a:pt x="5238" y="5574"/>
                </a:lnTo>
                <a:lnTo>
                  <a:pt x="5238" y="5630"/>
                </a:lnTo>
                <a:lnTo>
                  <a:pt x="5257" y="5667"/>
                </a:lnTo>
                <a:lnTo>
                  <a:pt x="5294" y="5704"/>
                </a:lnTo>
                <a:lnTo>
                  <a:pt x="5480" y="5835"/>
                </a:lnTo>
                <a:lnTo>
                  <a:pt x="5667" y="5928"/>
                </a:lnTo>
                <a:lnTo>
                  <a:pt x="5760" y="5928"/>
                </a:lnTo>
                <a:lnTo>
                  <a:pt x="5816" y="5910"/>
                </a:lnTo>
                <a:lnTo>
                  <a:pt x="5853" y="5854"/>
                </a:lnTo>
                <a:lnTo>
                  <a:pt x="5946" y="5704"/>
                </a:lnTo>
                <a:lnTo>
                  <a:pt x="6300" y="5704"/>
                </a:lnTo>
                <a:lnTo>
                  <a:pt x="6412" y="5854"/>
                </a:lnTo>
                <a:lnTo>
                  <a:pt x="6431" y="5910"/>
                </a:lnTo>
                <a:lnTo>
                  <a:pt x="6487" y="5928"/>
                </a:lnTo>
                <a:lnTo>
                  <a:pt x="6580" y="5928"/>
                </a:lnTo>
                <a:lnTo>
                  <a:pt x="6785" y="5835"/>
                </a:lnTo>
                <a:lnTo>
                  <a:pt x="6953" y="5704"/>
                </a:lnTo>
                <a:lnTo>
                  <a:pt x="6990" y="5667"/>
                </a:lnTo>
                <a:lnTo>
                  <a:pt x="7009" y="5630"/>
                </a:lnTo>
                <a:lnTo>
                  <a:pt x="7009" y="5574"/>
                </a:lnTo>
                <a:lnTo>
                  <a:pt x="6990" y="5518"/>
                </a:lnTo>
                <a:lnTo>
                  <a:pt x="6897" y="5350"/>
                </a:lnTo>
                <a:lnTo>
                  <a:pt x="6990" y="5201"/>
                </a:lnTo>
                <a:lnTo>
                  <a:pt x="7083" y="5033"/>
                </a:lnTo>
                <a:lnTo>
                  <a:pt x="7326" y="5033"/>
                </a:lnTo>
                <a:lnTo>
                  <a:pt x="7363" y="5015"/>
                </a:lnTo>
                <a:lnTo>
                  <a:pt x="7400" y="4959"/>
                </a:lnTo>
                <a:lnTo>
                  <a:pt x="7419" y="4922"/>
                </a:lnTo>
                <a:lnTo>
                  <a:pt x="7437" y="4698"/>
                </a:lnTo>
                <a:lnTo>
                  <a:pt x="7419" y="4493"/>
                </a:lnTo>
                <a:lnTo>
                  <a:pt x="7400" y="4437"/>
                </a:lnTo>
                <a:lnTo>
                  <a:pt x="7363" y="4400"/>
                </a:lnTo>
                <a:lnTo>
                  <a:pt x="7326" y="4381"/>
                </a:lnTo>
                <a:lnTo>
                  <a:pt x="7270" y="4362"/>
                </a:lnTo>
                <a:lnTo>
                  <a:pt x="7083" y="4362"/>
                </a:lnTo>
                <a:lnTo>
                  <a:pt x="6990" y="4195"/>
                </a:lnTo>
                <a:lnTo>
                  <a:pt x="6897" y="4046"/>
                </a:lnTo>
                <a:lnTo>
                  <a:pt x="6990" y="3878"/>
                </a:lnTo>
                <a:lnTo>
                  <a:pt x="7009" y="3841"/>
                </a:lnTo>
                <a:lnTo>
                  <a:pt x="7009" y="3785"/>
                </a:lnTo>
                <a:lnTo>
                  <a:pt x="6990" y="3729"/>
                </a:lnTo>
                <a:lnTo>
                  <a:pt x="6953" y="3691"/>
                </a:lnTo>
                <a:lnTo>
                  <a:pt x="6785" y="3580"/>
                </a:lnTo>
                <a:lnTo>
                  <a:pt x="6580" y="3486"/>
                </a:lnTo>
                <a:lnTo>
                  <a:pt x="6524" y="3468"/>
                </a:lnTo>
                <a:lnTo>
                  <a:pt x="6487" y="3486"/>
                </a:lnTo>
                <a:lnTo>
                  <a:pt x="6431" y="3505"/>
                </a:lnTo>
                <a:lnTo>
                  <a:pt x="6412" y="3542"/>
                </a:lnTo>
                <a:lnTo>
                  <a:pt x="6300" y="3710"/>
                </a:lnTo>
                <a:lnTo>
                  <a:pt x="6133" y="3691"/>
                </a:lnTo>
                <a:lnTo>
                  <a:pt x="5946" y="3710"/>
                </a:lnTo>
                <a:lnTo>
                  <a:pt x="5853" y="3542"/>
                </a:lnTo>
                <a:lnTo>
                  <a:pt x="5816" y="3505"/>
                </a:lnTo>
                <a:lnTo>
                  <a:pt x="5760" y="3486"/>
                </a:lnTo>
                <a:lnTo>
                  <a:pt x="5723" y="346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1" name="Google Shape;591;g2b975a0ff47_0_15897"/>
          <p:cNvSpPr/>
          <p:nvPr/>
        </p:nvSpPr>
        <p:spPr>
          <a:xfrm>
            <a:off x="7695077" y="5492105"/>
            <a:ext cx="169392" cy="169906"/>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2" name="Google Shape;592;g2b975a0ff47_0_15897"/>
          <p:cNvSpPr/>
          <p:nvPr/>
        </p:nvSpPr>
        <p:spPr>
          <a:xfrm>
            <a:off x="7265851" y="5492105"/>
            <a:ext cx="169392" cy="148621"/>
          </a:xfrm>
          <a:custGeom>
            <a:avLst/>
            <a:gdLst/>
            <a:ahLst/>
            <a:cxnLst/>
            <a:rect l="l" t="t" r="r" b="b"/>
            <a:pathLst>
              <a:path w="5929" h="5202" extrusionOk="0">
                <a:moveTo>
                  <a:pt x="2965" y="1"/>
                </a:moveTo>
                <a:lnTo>
                  <a:pt x="2666" y="19"/>
                </a:lnTo>
                <a:lnTo>
                  <a:pt x="2368" y="57"/>
                </a:lnTo>
                <a:lnTo>
                  <a:pt x="2089" y="113"/>
                </a:lnTo>
                <a:lnTo>
                  <a:pt x="1809" y="187"/>
                </a:lnTo>
                <a:lnTo>
                  <a:pt x="1548" y="299"/>
                </a:lnTo>
                <a:lnTo>
                  <a:pt x="1306" y="411"/>
                </a:lnTo>
                <a:lnTo>
                  <a:pt x="1082" y="560"/>
                </a:lnTo>
                <a:lnTo>
                  <a:pt x="858" y="709"/>
                </a:lnTo>
                <a:lnTo>
                  <a:pt x="672" y="877"/>
                </a:lnTo>
                <a:lnTo>
                  <a:pt x="504" y="1063"/>
                </a:lnTo>
                <a:lnTo>
                  <a:pt x="355" y="1268"/>
                </a:lnTo>
                <a:lnTo>
                  <a:pt x="225" y="1473"/>
                </a:lnTo>
                <a:lnTo>
                  <a:pt x="131" y="1697"/>
                </a:lnTo>
                <a:lnTo>
                  <a:pt x="57" y="1939"/>
                </a:lnTo>
                <a:lnTo>
                  <a:pt x="20" y="2163"/>
                </a:lnTo>
                <a:lnTo>
                  <a:pt x="1" y="2424"/>
                </a:lnTo>
                <a:lnTo>
                  <a:pt x="1" y="2629"/>
                </a:lnTo>
                <a:lnTo>
                  <a:pt x="38" y="2834"/>
                </a:lnTo>
                <a:lnTo>
                  <a:pt x="94" y="3039"/>
                </a:lnTo>
                <a:lnTo>
                  <a:pt x="169" y="3244"/>
                </a:lnTo>
                <a:lnTo>
                  <a:pt x="262" y="3430"/>
                </a:lnTo>
                <a:lnTo>
                  <a:pt x="374" y="3598"/>
                </a:lnTo>
                <a:lnTo>
                  <a:pt x="504" y="3766"/>
                </a:lnTo>
                <a:lnTo>
                  <a:pt x="653" y="3934"/>
                </a:lnTo>
                <a:lnTo>
                  <a:pt x="597" y="4157"/>
                </a:lnTo>
                <a:lnTo>
                  <a:pt x="504" y="4362"/>
                </a:lnTo>
                <a:lnTo>
                  <a:pt x="392" y="4549"/>
                </a:lnTo>
                <a:lnTo>
                  <a:pt x="281" y="4698"/>
                </a:lnTo>
                <a:lnTo>
                  <a:pt x="94" y="4959"/>
                </a:lnTo>
                <a:lnTo>
                  <a:pt x="20" y="5052"/>
                </a:lnTo>
                <a:lnTo>
                  <a:pt x="1" y="5089"/>
                </a:lnTo>
                <a:lnTo>
                  <a:pt x="1" y="5145"/>
                </a:lnTo>
                <a:lnTo>
                  <a:pt x="38" y="5183"/>
                </a:lnTo>
                <a:lnTo>
                  <a:pt x="94" y="5201"/>
                </a:lnTo>
                <a:lnTo>
                  <a:pt x="374" y="5183"/>
                </a:lnTo>
                <a:lnTo>
                  <a:pt x="635" y="5145"/>
                </a:lnTo>
                <a:lnTo>
                  <a:pt x="858" y="5071"/>
                </a:lnTo>
                <a:lnTo>
                  <a:pt x="1082" y="4996"/>
                </a:lnTo>
                <a:lnTo>
                  <a:pt x="1287" y="4903"/>
                </a:lnTo>
                <a:lnTo>
                  <a:pt x="1455" y="4791"/>
                </a:lnTo>
                <a:lnTo>
                  <a:pt x="1716" y="4605"/>
                </a:lnTo>
                <a:lnTo>
                  <a:pt x="2014" y="4698"/>
                </a:lnTo>
                <a:lnTo>
                  <a:pt x="2312" y="4772"/>
                </a:lnTo>
                <a:lnTo>
                  <a:pt x="2629" y="4810"/>
                </a:lnTo>
                <a:lnTo>
                  <a:pt x="2965" y="4828"/>
                </a:lnTo>
                <a:lnTo>
                  <a:pt x="3263" y="4810"/>
                </a:lnTo>
                <a:lnTo>
                  <a:pt x="3561" y="4791"/>
                </a:lnTo>
                <a:lnTo>
                  <a:pt x="3841" y="4717"/>
                </a:lnTo>
                <a:lnTo>
                  <a:pt x="4120" y="4642"/>
                </a:lnTo>
                <a:lnTo>
                  <a:pt x="4381" y="4549"/>
                </a:lnTo>
                <a:lnTo>
                  <a:pt x="4624" y="4418"/>
                </a:lnTo>
                <a:lnTo>
                  <a:pt x="4847" y="4288"/>
                </a:lnTo>
                <a:lnTo>
                  <a:pt x="5071" y="4120"/>
                </a:lnTo>
                <a:lnTo>
                  <a:pt x="5257" y="3952"/>
                </a:lnTo>
                <a:lnTo>
                  <a:pt x="5425" y="3766"/>
                </a:lnTo>
                <a:lnTo>
                  <a:pt x="5574" y="3561"/>
                </a:lnTo>
                <a:lnTo>
                  <a:pt x="5705" y="3356"/>
                </a:lnTo>
                <a:lnTo>
                  <a:pt x="5798" y="3132"/>
                </a:lnTo>
                <a:lnTo>
                  <a:pt x="5873" y="2909"/>
                </a:lnTo>
                <a:lnTo>
                  <a:pt x="5928" y="2666"/>
                </a:lnTo>
                <a:lnTo>
                  <a:pt x="5928" y="2424"/>
                </a:lnTo>
                <a:lnTo>
                  <a:pt x="5928" y="2163"/>
                </a:lnTo>
                <a:lnTo>
                  <a:pt x="5873" y="1939"/>
                </a:lnTo>
                <a:lnTo>
                  <a:pt x="5798" y="1697"/>
                </a:lnTo>
                <a:lnTo>
                  <a:pt x="5705" y="1473"/>
                </a:lnTo>
                <a:lnTo>
                  <a:pt x="5574" y="1268"/>
                </a:lnTo>
                <a:lnTo>
                  <a:pt x="5425" y="1063"/>
                </a:lnTo>
                <a:lnTo>
                  <a:pt x="5257" y="877"/>
                </a:lnTo>
                <a:lnTo>
                  <a:pt x="5071" y="709"/>
                </a:lnTo>
                <a:lnTo>
                  <a:pt x="4847" y="560"/>
                </a:lnTo>
                <a:lnTo>
                  <a:pt x="4624" y="411"/>
                </a:lnTo>
                <a:lnTo>
                  <a:pt x="4381" y="299"/>
                </a:lnTo>
                <a:lnTo>
                  <a:pt x="4120" y="187"/>
                </a:lnTo>
                <a:lnTo>
                  <a:pt x="3841" y="113"/>
                </a:lnTo>
                <a:lnTo>
                  <a:pt x="3561" y="57"/>
                </a:lnTo>
                <a:lnTo>
                  <a:pt x="3263" y="19"/>
                </a:lnTo>
                <a:lnTo>
                  <a:pt x="2965"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3" name="Google Shape;593;g2b975a0ff47_0_15897"/>
          <p:cNvSpPr/>
          <p:nvPr/>
        </p:nvSpPr>
        <p:spPr>
          <a:xfrm>
            <a:off x="6846223" y="5492105"/>
            <a:ext cx="191219" cy="148621"/>
          </a:xfrm>
          <a:custGeom>
            <a:avLst/>
            <a:gdLst/>
            <a:ahLst/>
            <a:cxnLst/>
            <a:rect l="l" t="t" r="r" b="b"/>
            <a:pathLst>
              <a:path w="6693" h="5202" extrusionOk="0">
                <a:moveTo>
                  <a:pt x="2424" y="1"/>
                </a:moveTo>
                <a:lnTo>
                  <a:pt x="2163" y="19"/>
                </a:lnTo>
                <a:lnTo>
                  <a:pt x="1939" y="38"/>
                </a:lnTo>
                <a:lnTo>
                  <a:pt x="1697" y="94"/>
                </a:lnTo>
                <a:lnTo>
                  <a:pt x="1473" y="150"/>
                </a:lnTo>
                <a:lnTo>
                  <a:pt x="1268" y="224"/>
                </a:lnTo>
                <a:lnTo>
                  <a:pt x="1063" y="318"/>
                </a:lnTo>
                <a:lnTo>
                  <a:pt x="877" y="429"/>
                </a:lnTo>
                <a:lnTo>
                  <a:pt x="709" y="541"/>
                </a:lnTo>
                <a:lnTo>
                  <a:pt x="560" y="672"/>
                </a:lnTo>
                <a:lnTo>
                  <a:pt x="411" y="821"/>
                </a:lnTo>
                <a:lnTo>
                  <a:pt x="299" y="970"/>
                </a:lnTo>
                <a:lnTo>
                  <a:pt x="187" y="1138"/>
                </a:lnTo>
                <a:lnTo>
                  <a:pt x="113" y="1305"/>
                </a:lnTo>
                <a:lnTo>
                  <a:pt x="57" y="1492"/>
                </a:lnTo>
                <a:lnTo>
                  <a:pt x="19" y="1678"/>
                </a:lnTo>
                <a:lnTo>
                  <a:pt x="1" y="1865"/>
                </a:lnTo>
                <a:lnTo>
                  <a:pt x="19" y="2014"/>
                </a:lnTo>
                <a:lnTo>
                  <a:pt x="38" y="2144"/>
                </a:lnTo>
                <a:lnTo>
                  <a:pt x="75" y="2293"/>
                </a:lnTo>
                <a:lnTo>
                  <a:pt x="131" y="2424"/>
                </a:lnTo>
                <a:lnTo>
                  <a:pt x="187" y="2554"/>
                </a:lnTo>
                <a:lnTo>
                  <a:pt x="262" y="2685"/>
                </a:lnTo>
                <a:lnTo>
                  <a:pt x="355" y="2815"/>
                </a:lnTo>
                <a:lnTo>
                  <a:pt x="448" y="2927"/>
                </a:lnTo>
                <a:lnTo>
                  <a:pt x="318" y="3169"/>
                </a:lnTo>
                <a:lnTo>
                  <a:pt x="187" y="3375"/>
                </a:lnTo>
                <a:lnTo>
                  <a:pt x="38" y="3561"/>
                </a:lnTo>
                <a:lnTo>
                  <a:pt x="1" y="3617"/>
                </a:lnTo>
                <a:lnTo>
                  <a:pt x="19" y="3654"/>
                </a:lnTo>
                <a:lnTo>
                  <a:pt x="57" y="3710"/>
                </a:lnTo>
                <a:lnTo>
                  <a:pt x="262" y="3710"/>
                </a:lnTo>
                <a:lnTo>
                  <a:pt x="411" y="3691"/>
                </a:lnTo>
                <a:lnTo>
                  <a:pt x="672" y="3635"/>
                </a:lnTo>
                <a:lnTo>
                  <a:pt x="914" y="3542"/>
                </a:lnTo>
                <a:lnTo>
                  <a:pt x="1119" y="3430"/>
                </a:lnTo>
                <a:lnTo>
                  <a:pt x="1417" y="3542"/>
                </a:lnTo>
                <a:lnTo>
                  <a:pt x="1734" y="3635"/>
                </a:lnTo>
                <a:lnTo>
                  <a:pt x="2070" y="3691"/>
                </a:lnTo>
                <a:lnTo>
                  <a:pt x="2424" y="3710"/>
                </a:lnTo>
                <a:lnTo>
                  <a:pt x="2666" y="3710"/>
                </a:lnTo>
                <a:lnTo>
                  <a:pt x="2909" y="3673"/>
                </a:lnTo>
                <a:lnTo>
                  <a:pt x="3132" y="3635"/>
                </a:lnTo>
                <a:lnTo>
                  <a:pt x="3356" y="3580"/>
                </a:lnTo>
                <a:lnTo>
                  <a:pt x="3561" y="3486"/>
                </a:lnTo>
                <a:lnTo>
                  <a:pt x="3766" y="3393"/>
                </a:lnTo>
                <a:lnTo>
                  <a:pt x="3952" y="3300"/>
                </a:lnTo>
                <a:lnTo>
                  <a:pt x="4120" y="3169"/>
                </a:lnTo>
                <a:lnTo>
                  <a:pt x="4288" y="3039"/>
                </a:lnTo>
                <a:lnTo>
                  <a:pt x="4418" y="2890"/>
                </a:lnTo>
                <a:lnTo>
                  <a:pt x="4549" y="2741"/>
                </a:lnTo>
                <a:lnTo>
                  <a:pt x="4642" y="2592"/>
                </a:lnTo>
                <a:lnTo>
                  <a:pt x="4717" y="2405"/>
                </a:lnTo>
                <a:lnTo>
                  <a:pt x="4791" y="2237"/>
                </a:lnTo>
                <a:lnTo>
                  <a:pt x="4810" y="2051"/>
                </a:lnTo>
                <a:lnTo>
                  <a:pt x="4828" y="1865"/>
                </a:lnTo>
                <a:lnTo>
                  <a:pt x="4810" y="1678"/>
                </a:lnTo>
                <a:lnTo>
                  <a:pt x="4791" y="1492"/>
                </a:lnTo>
                <a:lnTo>
                  <a:pt x="4717" y="1305"/>
                </a:lnTo>
                <a:lnTo>
                  <a:pt x="4642" y="1138"/>
                </a:lnTo>
                <a:lnTo>
                  <a:pt x="4549" y="970"/>
                </a:lnTo>
                <a:lnTo>
                  <a:pt x="4418" y="821"/>
                </a:lnTo>
                <a:lnTo>
                  <a:pt x="4288" y="672"/>
                </a:lnTo>
                <a:lnTo>
                  <a:pt x="4120" y="541"/>
                </a:lnTo>
                <a:lnTo>
                  <a:pt x="3952" y="429"/>
                </a:lnTo>
                <a:lnTo>
                  <a:pt x="3766" y="318"/>
                </a:lnTo>
                <a:lnTo>
                  <a:pt x="3561" y="224"/>
                </a:lnTo>
                <a:lnTo>
                  <a:pt x="3356" y="150"/>
                </a:lnTo>
                <a:lnTo>
                  <a:pt x="3132" y="94"/>
                </a:lnTo>
                <a:lnTo>
                  <a:pt x="2909" y="38"/>
                </a:lnTo>
                <a:lnTo>
                  <a:pt x="2666" y="19"/>
                </a:lnTo>
                <a:lnTo>
                  <a:pt x="2424" y="1"/>
                </a:lnTo>
                <a:close/>
                <a:moveTo>
                  <a:pt x="5183" y="1622"/>
                </a:moveTo>
                <a:lnTo>
                  <a:pt x="5201" y="1865"/>
                </a:lnTo>
                <a:lnTo>
                  <a:pt x="5183" y="2088"/>
                </a:lnTo>
                <a:lnTo>
                  <a:pt x="5145" y="2312"/>
                </a:lnTo>
                <a:lnTo>
                  <a:pt x="5071" y="2517"/>
                </a:lnTo>
                <a:lnTo>
                  <a:pt x="4978" y="2722"/>
                </a:lnTo>
                <a:lnTo>
                  <a:pt x="4866" y="2927"/>
                </a:lnTo>
                <a:lnTo>
                  <a:pt x="4735" y="3114"/>
                </a:lnTo>
                <a:lnTo>
                  <a:pt x="4568" y="3281"/>
                </a:lnTo>
                <a:lnTo>
                  <a:pt x="4381" y="3430"/>
                </a:lnTo>
                <a:lnTo>
                  <a:pt x="4195" y="3580"/>
                </a:lnTo>
                <a:lnTo>
                  <a:pt x="3971" y="3710"/>
                </a:lnTo>
                <a:lnTo>
                  <a:pt x="3747" y="3822"/>
                </a:lnTo>
                <a:lnTo>
                  <a:pt x="3505" y="3915"/>
                </a:lnTo>
                <a:lnTo>
                  <a:pt x="3244" y="3990"/>
                </a:lnTo>
                <a:lnTo>
                  <a:pt x="2983" y="4046"/>
                </a:lnTo>
                <a:lnTo>
                  <a:pt x="2704" y="4083"/>
                </a:lnTo>
                <a:lnTo>
                  <a:pt x="2238" y="4083"/>
                </a:lnTo>
                <a:lnTo>
                  <a:pt x="2051" y="4064"/>
                </a:lnTo>
                <a:lnTo>
                  <a:pt x="2126" y="4195"/>
                </a:lnTo>
                <a:lnTo>
                  <a:pt x="2219" y="4306"/>
                </a:lnTo>
                <a:lnTo>
                  <a:pt x="2312" y="4418"/>
                </a:lnTo>
                <a:lnTo>
                  <a:pt x="2405" y="4530"/>
                </a:lnTo>
                <a:lnTo>
                  <a:pt x="2648" y="4717"/>
                </a:lnTo>
                <a:lnTo>
                  <a:pt x="2927" y="4884"/>
                </a:lnTo>
                <a:lnTo>
                  <a:pt x="3225" y="5015"/>
                </a:lnTo>
                <a:lnTo>
                  <a:pt x="3561" y="5127"/>
                </a:lnTo>
                <a:lnTo>
                  <a:pt x="3915" y="5183"/>
                </a:lnTo>
                <a:lnTo>
                  <a:pt x="4269" y="5201"/>
                </a:lnTo>
                <a:lnTo>
                  <a:pt x="4623" y="5183"/>
                </a:lnTo>
                <a:lnTo>
                  <a:pt x="4959" y="5127"/>
                </a:lnTo>
                <a:lnTo>
                  <a:pt x="5276" y="5033"/>
                </a:lnTo>
                <a:lnTo>
                  <a:pt x="5574" y="4903"/>
                </a:lnTo>
                <a:lnTo>
                  <a:pt x="5779" y="5015"/>
                </a:lnTo>
                <a:lnTo>
                  <a:pt x="6021" y="5108"/>
                </a:lnTo>
                <a:lnTo>
                  <a:pt x="6282" y="5183"/>
                </a:lnTo>
                <a:lnTo>
                  <a:pt x="6432" y="5201"/>
                </a:lnTo>
                <a:lnTo>
                  <a:pt x="6599" y="5201"/>
                </a:lnTo>
                <a:lnTo>
                  <a:pt x="6655" y="5183"/>
                </a:lnTo>
                <a:lnTo>
                  <a:pt x="6674" y="5145"/>
                </a:lnTo>
                <a:lnTo>
                  <a:pt x="6692" y="5089"/>
                </a:lnTo>
                <a:lnTo>
                  <a:pt x="6655" y="5052"/>
                </a:lnTo>
                <a:lnTo>
                  <a:pt x="6506" y="4866"/>
                </a:lnTo>
                <a:lnTo>
                  <a:pt x="6376" y="4661"/>
                </a:lnTo>
                <a:lnTo>
                  <a:pt x="6245" y="4418"/>
                </a:lnTo>
                <a:lnTo>
                  <a:pt x="6338" y="4288"/>
                </a:lnTo>
                <a:lnTo>
                  <a:pt x="6432" y="4176"/>
                </a:lnTo>
                <a:lnTo>
                  <a:pt x="6506" y="4046"/>
                </a:lnTo>
                <a:lnTo>
                  <a:pt x="6562" y="3915"/>
                </a:lnTo>
                <a:lnTo>
                  <a:pt x="6618" y="3785"/>
                </a:lnTo>
                <a:lnTo>
                  <a:pt x="6655" y="3635"/>
                </a:lnTo>
                <a:lnTo>
                  <a:pt x="6674" y="3486"/>
                </a:lnTo>
                <a:lnTo>
                  <a:pt x="6692" y="3337"/>
                </a:lnTo>
                <a:lnTo>
                  <a:pt x="6674" y="3207"/>
                </a:lnTo>
                <a:lnTo>
                  <a:pt x="6655" y="3058"/>
                </a:lnTo>
                <a:lnTo>
                  <a:pt x="6618" y="2927"/>
                </a:lnTo>
                <a:lnTo>
                  <a:pt x="6581" y="2797"/>
                </a:lnTo>
                <a:lnTo>
                  <a:pt x="6525" y="2666"/>
                </a:lnTo>
                <a:lnTo>
                  <a:pt x="6450" y="2536"/>
                </a:lnTo>
                <a:lnTo>
                  <a:pt x="6357" y="2405"/>
                </a:lnTo>
                <a:lnTo>
                  <a:pt x="6264" y="2293"/>
                </a:lnTo>
                <a:lnTo>
                  <a:pt x="6171" y="2200"/>
                </a:lnTo>
                <a:lnTo>
                  <a:pt x="6040" y="2088"/>
                </a:lnTo>
                <a:lnTo>
                  <a:pt x="5798" y="1902"/>
                </a:lnTo>
                <a:lnTo>
                  <a:pt x="5500" y="1753"/>
                </a:lnTo>
                <a:lnTo>
                  <a:pt x="5183" y="162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4" name="Google Shape;594;g2b975a0ff47_0_15897"/>
          <p:cNvSpPr/>
          <p:nvPr/>
        </p:nvSpPr>
        <p:spPr>
          <a:xfrm>
            <a:off x="6453764" y="5492105"/>
            <a:ext cx="164049" cy="164592"/>
          </a:xfrm>
          <a:custGeom>
            <a:avLst/>
            <a:gdLst/>
            <a:ahLst/>
            <a:cxnLst/>
            <a:rect l="l" t="t" r="r" b="b"/>
            <a:pathLst>
              <a:path w="5742" h="5761" extrusionOk="0">
                <a:moveTo>
                  <a:pt x="2945" y="2517"/>
                </a:moveTo>
                <a:lnTo>
                  <a:pt x="3001" y="2536"/>
                </a:lnTo>
                <a:lnTo>
                  <a:pt x="3076" y="2573"/>
                </a:lnTo>
                <a:lnTo>
                  <a:pt x="3132" y="2629"/>
                </a:lnTo>
                <a:lnTo>
                  <a:pt x="3188" y="2685"/>
                </a:lnTo>
                <a:lnTo>
                  <a:pt x="3206" y="2741"/>
                </a:lnTo>
                <a:lnTo>
                  <a:pt x="3244" y="2815"/>
                </a:lnTo>
                <a:lnTo>
                  <a:pt x="3244" y="2890"/>
                </a:lnTo>
                <a:lnTo>
                  <a:pt x="3244" y="2946"/>
                </a:lnTo>
                <a:lnTo>
                  <a:pt x="3206" y="3020"/>
                </a:lnTo>
                <a:lnTo>
                  <a:pt x="3188" y="3095"/>
                </a:lnTo>
                <a:lnTo>
                  <a:pt x="3132" y="3151"/>
                </a:lnTo>
                <a:lnTo>
                  <a:pt x="3076" y="3188"/>
                </a:lnTo>
                <a:lnTo>
                  <a:pt x="3001" y="3225"/>
                </a:lnTo>
                <a:lnTo>
                  <a:pt x="2945" y="3244"/>
                </a:lnTo>
                <a:lnTo>
                  <a:pt x="2796" y="3244"/>
                </a:lnTo>
                <a:lnTo>
                  <a:pt x="2740" y="3225"/>
                </a:lnTo>
                <a:lnTo>
                  <a:pt x="2666" y="3188"/>
                </a:lnTo>
                <a:lnTo>
                  <a:pt x="2610" y="3151"/>
                </a:lnTo>
                <a:lnTo>
                  <a:pt x="2554" y="3095"/>
                </a:lnTo>
                <a:lnTo>
                  <a:pt x="2535" y="3020"/>
                </a:lnTo>
                <a:lnTo>
                  <a:pt x="2498" y="2946"/>
                </a:lnTo>
                <a:lnTo>
                  <a:pt x="2498" y="2890"/>
                </a:lnTo>
                <a:lnTo>
                  <a:pt x="2498" y="2815"/>
                </a:lnTo>
                <a:lnTo>
                  <a:pt x="2535" y="2741"/>
                </a:lnTo>
                <a:lnTo>
                  <a:pt x="2554" y="2685"/>
                </a:lnTo>
                <a:lnTo>
                  <a:pt x="2610" y="2629"/>
                </a:lnTo>
                <a:lnTo>
                  <a:pt x="2666" y="2573"/>
                </a:lnTo>
                <a:lnTo>
                  <a:pt x="2740" y="2536"/>
                </a:lnTo>
                <a:lnTo>
                  <a:pt x="2796" y="2517"/>
                </a:lnTo>
                <a:close/>
                <a:moveTo>
                  <a:pt x="4101" y="1399"/>
                </a:moveTo>
                <a:lnTo>
                  <a:pt x="4026" y="1417"/>
                </a:lnTo>
                <a:lnTo>
                  <a:pt x="2349" y="2182"/>
                </a:lnTo>
                <a:lnTo>
                  <a:pt x="2293" y="2219"/>
                </a:lnTo>
                <a:lnTo>
                  <a:pt x="2256" y="2256"/>
                </a:lnTo>
                <a:lnTo>
                  <a:pt x="2200" y="2312"/>
                </a:lnTo>
                <a:lnTo>
                  <a:pt x="2181" y="2368"/>
                </a:lnTo>
                <a:lnTo>
                  <a:pt x="1398" y="4046"/>
                </a:lnTo>
                <a:lnTo>
                  <a:pt x="1380" y="4120"/>
                </a:lnTo>
                <a:lnTo>
                  <a:pt x="1398" y="4176"/>
                </a:lnTo>
                <a:lnTo>
                  <a:pt x="1417" y="4251"/>
                </a:lnTo>
                <a:lnTo>
                  <a:pt x="1454" y="4306"/>
                </a:lnTo>
                <a:lnTo>
                  <a:pt x="1510" y="4344"/>
                </a:lnTo>
                <a:lnTo>
                  <a:pt x="1566" y="4362"/>
                </a:lnTo>
                <a:lnTo>
                  <a:pt x="1641" y="4362"/>
                </a:lnTo>
                <a:lnTo>
                  <a:pt x="1715" y="4344"/>
                </a:lnTo>
                <a:lnTo>
                  <a:pt x="3393" y="3580"/>
                </a:lnTo>
                <a:lnTo>
                  <a:pt x="3449" y="3542"/>
                </a:lnTo>
                <a:lnTo>
                  <a:pt x="3486" y="3505"/>
                </a:lnTo>
                <a:lnTo>
                  <a:pt x="3542" y="3449"/>
                </a:lnTo>
                <a:lnTo>
                  <a:pt x="3560" y="3393"/>
                </a:lnTo>
                <a:lnTo>
                  <a:pt x="4343" y="1716"/>
                </a:lnTo>
                <a:lnTo>
                  <a:pt x="4362" y="1641"/>
                </a:lnTo>
                <a:lnTo>
                  <a:pt x="4343" y="1585"/>
                </a:lnTo>
                <a:lnTo>
                  <a:pt x="4325" y="1511"/>
                </a:lnTo>
                <a:lnTo>
                  <a:pt x="4287" y="1473"/>
                </a:lnTo>
                <a:lnTo>
                  <a:pt x="4231" y="1417"/>
                </a:lnTo>
                <a:lnTo>
                  <a:pt x="4176" y="1399"/>
                </a:lnTo>
                <a:close/>
                <a:moveTo>
                  <a:pt x="2871" y="560"/>
                </a:moveTo>
                <a:lnTo>
                  <a:pt x="3113" y="579"/>
                </a:lnTo>
                <a:lnTo>
                  <a:pt x="3337" y="616"/>
                </a:lnTo>
                <a:lnTo>
                  <a:pt x="3560" y="672"/>
                </a:lnTo>
                <a:lnTo>
                  <a:pt x="3765" y="746"/>
                </a:lnTo>
                <a:lnTo>
                  <a:pt x="3970" y="839"/>
                </a:lnTo>
                <a:lnTo>
                  <a:pt x="4176" y="951"/>
                </a:lnTo>
                <a:lnTo>
                  <a:pt x="4343" y="1100"/>
                </a:lnTo>
                <a:lnTo>
                  <a:pt x="4511" y="1250"/>
                </a:lnTo>
                <a:lnTo>
                  <a:pt x="4660" y="1399"/>
                </a:lnTo>
                <a:lnTo>
                  <a:pt x="4791" y="1585"/>
                </a:lnTo>
                <a:lnTo>
                  <a:pt x="4902" y="1771"/>
                </a:lnTo>
                <a:lnTo>
                  <a:pt x="5014" y="1977"/>
                </a:lnTo>
                <a:lnTo>
                  <a:pt x="5089" y="2200"/>
                </a:lnTo>
                <a:lnTo>
                  <a:pt x="5145" y="2424"/>
                </a:lnTo>
                <a:lnTo>
                  <a:pt x="5182" y="2648"/>
                </a:lnTo>
                <a:lnTo>
                  <a:pt x="5182" y="2890"/>
                </a:lnTo>
                <a:lnTo>
                  <a:pt x="5182" y="3114"/>
                </a:lnTo>
                <a:lnTo>
                  <a:pt x="5145" y="3356"/>
                </a:lnTo>
                <a:lnTo>
                  <a:pt x="5089" y="3580"/>
                </a:lnTo>
                <a:lnTo>
                  <a:pt x="5014" y="3785"/>
                </a:lnTo>
                <a:lnTo>
                  <a:pt x="4902" y="3990"/>
                </a:lnTo>
                <a:lnTo>
                  <a:pt x="4791" y="4176"/>
                </a:lnTo>
                <a:lnTo>
                  <a:pt x="4660" y="4362"/>
                </a:lnTo>
                <a:lnTo>
                  <a:pt x="4511" y="4530"/>
                </a:lnTo>
                <a:lnTo>
                  <a:pt x="4343" y="4679"/>
                </a:lnTo>
                <a:lnTo>
                  <a:pt x="4176" y="4810"/>
                </a:lnTo>
                <a:lnTo>
                  <a:pt x="3970" y="4922"/>
                </a:lnTo>
                <a:lnTo>
                  <a:pt x="3765" y="5015"/>
                </a:lnTo>
                <a:lnTo>
                  <a:pt x="3560" y="5089"/>
                </a:lnTo>
                <a:lnTo>
                  <a:pt x="3337" y="5164"/>
                </a:lnTo>
                <a:lnTo>
                  <a:pt x="3113" y="5183"/>
                </a:lnTo>
                <a:lnTo>
                  <a:pt x="2871" y="5201"/>
                </a:lnTo>
                <a:lnTo>
                  <a:pt x="2628" y="5183"/>
                </a:lnTo>
                <a:lnTo>
                  <a:pt x="2405" y="5164"/>
                </a:lnTo>
                <a:lnTo>
                  <a:pt x="2181" y="5089"/>
                </a:lnTo>
                <a:lnTo>
                  <a:pt x="1976" y="5015"/>
                </a:lnTo>
                <a:lnTo>
                  <a:pt x="1771" y="4922"/>
                </a:lnTo>
                <a:lnTo>
                  <a:pt x="1566" y="4810"/>
                </a:lnTo>
                <a:lnTo>
                  <a:pt x="1398" y="4679"/>
                </a:lnTo>
                <a:lnTo>
                  <a:pt x="1230" y="4530"/>
                </a:lnTo>
                <a:lnTo>
                  <a:pt x="1081" y="4362"/>
                </a:lnTo>
                <a:lnTo>
                  <a:pt x="951" y="4176"/>
                </a:lnTo>
                <a:lnTo>
                  <a:pt x="839" y="3990"/>
                </a:lnTo>
                <a:lnTo>
                  <a:pt x="727" y="3785"/>
                </a:lnTo>
                <a:lnTo>
                  <a:pt x="653" y="3580"/>
                </a:lnTo>
                <a:lnTo>
                  <a:pt x="597" y="3356"/>
                </a:lnTo>
                <a:lnTo>
                  <a:pt x="559" y="3114"/>
                </a:lnTo>
                <a:lnTo>
                  <a:pt x="559" y="2890"/>
                </a:lnTo>
                <a:lnTo>
                  <a:pt x="559" y="2648"/>
                </a:lnTo>
                <a:lnTo>
                  <a:pt x="597" y="2424"/>
                </a:lnTo>
                <a:lnTo>
                  <a:pt x="653" y="2200"/>
                </a:lnTo>
                <a:lnTo>
                  <a:pt x="727" y="1977"/>
                </a:lnTo>
                <a:lnTo>
                  <a:pt x="839" y="1771"/>
                </a:lnTo>
                <a:lnTo>
                  <a:pt x="951" y="1585"/>
                </a:lnTo>
                <a:lnTo>
                  <a:pt x="1081" y="1399"/>
                </a:lnTo>
                <a:lnTo>
                  <a:pt x="1230" y="1250"/>
                </a:lnTo>
                <a:lnTo>
                  <a:pt x="1398" y="1100"/>
                </a:lnTo>
                <a:lnTo>
                  <a:pt x="1566" y="951"/>
                </a:lnTo>
                <a:lnTo>
                  <a:pt x="1771" y="839"/>
                </a:lnTo>
                <a:lnTo>
                  <a:pt x="1976" y="746"/>
                </a:lnTo>
                <a:lnTo>
                  <a:pt x="2181" y="672"/>
                </a:lnTo>
                <a:lnTo>
                  <a:pt x="2405" y="616"/>
                </a:lnTo>
                <a:lnTo>
                  <a:pt x="2628" y="579"/>
                </a:lnTo>
                <a:lnTo>
                  <a:pt x="2871" y="560"/>
                </a:lnTo>
                <a:close/>
                <a:moveTo>
                  <a:pt x="2871" y="1"/>
                </a:moveTo>
                <a:lnTo>
                  <a:pt x="2573" y="19"/>
                </a:lnTo>
                <a:lnTo>
                  <a:pt x="2293" y="57"/>
                </a:lnTo>
                <a:lnTo>
                  <a:pt x="2013" y="131"/>
                </a:lnTo>
                <a:lnTo>
                  <a:pt x="1752" y="224"/>
                </a:lnTo>
                <a:lnTo>
                  <a:pt x="1491" y="355"/>
                </a:lnTo>
                <a:lnTo>
                  <a:pt x="1268" y="504"/>
                </a:lnTo>
                <a:lnTo>
                  <a:pt x="1044" y="653"/>
                </a:lnTo>
                <a:lnTo>
                  <a:pt x="839" y="839"/>
                </a:lnTo>
                <a:lnTo>
                  <a:pt x="653" y="1045"/>
                </a:lnTo>
                <a:lnTo>
                  <a:pt x="485" y="1268"/>
                </a:lnTo>
                <a:lnTo>
                  <a:pt x="336" y="1511"/>
                </a:lnTo>
                <a:lnTo>
                  <a:pt x="224" y="1753"/>
                </a:lnTo>
                <a:lnTo>
                  <a:pt x="131" y="2032"/>
                </a:lnTo>
                <a:lnTo>
                  <a:pt x="56" y="2293"/>
                </a:lnTo>
                <a:lnTo>
                  <a:pt x="0" y="2592"/>
                </a:lnTo>
                <a:lnTo>
                  <a:pt x="0" y="2890"/>
                </a:lnTo>
                <a:lnTo>
                  <a:pt x="0" y="3169"/>
                </a:lnTo>
                <a:lnTo>
                  <a:pt x="56" y="3468"/>
                </a:lnTo>
                <a:lnTo>
                  <a:pt x="131" y="3729"/>
                </a:lnTo>
                <a:lnTo>
                  <a:pt x="224" y="4008"/>
                </a:lnTo>
                <a:lnTo>
                  <a:pt x="336" y="4251"/>
                </a:lnTo>
                <a:lnTo>
                  <a:pt x="485" y="4493"/>
                </a:lnTo>
                <a:lnTo>
                  <a:pt x="653" y="4717"/>
                </a:lnTo>
                <a:lnTo>
                  <a:pt x="839" y="4922"/>
                </a:lnTo>
                <a:lnTo>
                  <a:pt x="1044" y="5108"/>
                </a:lnTo>
                <a:lnTo>
                  <a:pt x="1268" y="5276"/>
                </a:lnTo>
                <a:lnTo>
                  <a:pt x="1491" y="5406"/>
                </a:lnTo>
                <a:lnTo>
                  <a:pt x="1752" y="5537"/>
                </a:lnTo>
                <a:lnTo>
                  <a:pt x="2013" y="5630"/>
                </a:lnTo>
                <a:lnTo>
                  <a:pt x="2293" y="5704"/>
                </a:lnTo>
                <a:lnTo>
                  <a:pt x="2573" y="5742"/>
                </a:lnTo>
                <a:lnTo>
                  <a:pt x="2871" y="5760"/>
                </a:lnTo>
                <a:lnTo>
                  <a:pt x="3169" y="5742"/>
                </a:lnTo>
                <a:lnTo>
                  <a:pt x="3449" y="5704"/>
                </a:lnTo>
                <a:lnTo>
                  <a:pt x="3728" y="5630"/>
                </a:lnTo>
                <a:lnTo>
                  <a:pt x="3989" y="5537"/>
                </a:lnTo>
                <a:lnTo>
                  <a:pt x="4250" y="5406"/>
                </a:lnTo>
                <a:lnTo>
                  <a:pt x="4474" y="5276"/>
                </a:lnTo>
                <a:lnTo>
                  <a:pt x="4697" y="5108"/>
                </a:lnTo>
                <a:lnTo>
                  <a:pt x="4902" y="4922"/>
                </a:lnTo>
                <a:lnTo>
                  <a:pt x="5089" y="4717"/>
                </a:lnTo>
                <a:lnTo>
                  <a:pt x="5257" y="4493"/>
                </a:lnTo>
                <a:lnTo>
                  <a:pt x="5406" y="4251"/>
                </a:lnTo>
                <a:lnTo>
                  <a:pt x="5518" y="4008"/>
                </a:lnTo>
                <a:lnTo>
                  <a:pt x="5611" y="3729"/>
                </a:lnTo>
                <a:lnTo>
                  <a:pt x="5685" y="3468"/>
                </a:lnTo>
                <a:lnTo>
                  <a:pt x="5741" y="3169"/>
                </a:lnTo>
                <a:lnTo>
                  <a:pt x="5741" y="2890"/>
                </a:lnTo>
                <a:lnTo>
                  <a:pt x="5741" y="2592"/>
                </a:lnTo>
                <a:lnTo>
                  <a:pt x="5685" y="2293"/>
                </a:lnTo>
                <a:lnTo>
                  <a:pt x="5611" y="2032"/>
                </a:lnTo>
                <a:lnTo>
                  <a:pt x="5518" y="1753"/>
                </a:lnTo>
                <a:lnTo>
                  <a:pt x="5406" y="1511"/>
                </a:lnTo>
                <a:lnTo>
                  <a:pt x="5257" y="1268"/>
                </a:lnTo>
                <a:lnTo>
                  <a:pt x="5089" y="1045"/>
                </a:lnTo>
                <a:lnTo>
                  <a:pt x="4902" y="839"/>
                </a:lnTo>
                <a:lnTo>
                  <a:pt x="4697" y="653"/>
                </a:lnTo>
                <a:lnTo>
                  <a:pt x="4474" y="504"/>
                </a:lnTo>
                <a:lnTo>
                  <a:pt x="4250" y="355"/>
                </a:lnTo>
                <a:lnTo>
                  <a:pt x="3989" y="224"/>
                </a:lnTo>
                <a:lnTo>
                  <a:pt x="3728" y="131"/>
                </a:lnTo>
                <a:lnTo>
                  <a:pt x="3449" y="57"/>
                </a:lnTo>
                <a:lnTo>
                  <a:pt x="3169" y="19"/>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5" name="Google Shape;595;g2b975a0ff47_0_15897"/>
          <p:cNvSpPr/>
          <p:nvPr/>
        </p:nvSpPr>
        <p:spPr>
          <a:xfrm>
            <a:off x="6018680" y="5492105"/>
            <a:ext cx="169906" cy="127308"/>
          </a:xfrm>
          <a:custGeom>
            <a:avLst/>
            <a:gdLst/>
            <a:ahLst/>
            <a:cxnLst/>
            <a:rect l="l" t="t" r="r" b="b"/>
            <a:pathLst>
              <a:path w="5947" h="4456" extrusionOk="0">
                <a:moveTo>
                  <a:pt x="2424" y="1"/>
                </a:moveTo>
                <a:lnTo>
                  <a:pt x="2349" y="19"/>
                </a:lnTo>
                <a:lnTo>
                  <a:pt x="2293" y="57"/>
                </a:lnTo>
                <a:lnTo>
                  <a:pt x="2256" y="113"/>
                </a:lnTo>
                <a:lnTo>
                  <a:pt x="2237" y="187"/>
                </a:lnTo>
                <a:lnTo>
                  <a:pt x="2237" y="373"/>
                </a:lnTo>
                <a:lnTo>
                  <a:pt x="2256" y="448"/>
                </a:lnTo>
                <a:lnTo>
                  <a:pt x="2293" y="504"/>
                </a:lnTo>
                <a:lnTo>
                  <a:pt x="2349" y="541"/>
                </a:lnTo>
                <a:lnTo>
                  <a:pt x="2424" y="560"/>
                </a:lnTo>
                <a:lnTo>
                  <a:pt x="2610" y="560"/>
                </a:lnTo>
                <a:lnTo>
                  <a:pt x="2610" y="784"/>
                </a:lnTo>
                <a:lnTo>
                  <a:pt x="2368" y="821"/>
                </a:lnTo>
                <a:lnTo>
                  <a:pt x="2144" y="877"/>
                </a:lnTo>
                <a:lnTo>
                  <a:pt x="1939" y="970"/>
                </a:lnTo>
                <a:lnTo>
                  <a:pt x="1734" y="1063"/>
                </a:lnTo>
                <a:lnTo>
                  <a:pt x="1529" y="1194"/>
                </a:lnTo>
                <a:lnTo>
                  <a:pt x="1343" y="1324"/>
                </a:lnTo>
                <a:lnTo>
                  <a:pt x="1175" y="1473"/>
                </a:lnTo>
                <a:lnTo>
                  <a:pt x="1026" y="1641"/>
                </a:lnTo>
                <a:lnTo>
                  <a:pt x="877" y="1809"/>
                </a:lnTo>
                <a:lnTo>
                  <a:pt x="746" y="2014"/>
                </a:lnTo>
                <a:lnTo>
                  <a:pt x="634" y="2200"/>
                </a:lnTo>
                <a:lnTo>
                  <a:pt x="541" y="2424"/>
                </a:lnTo>
                <a:lnTo>
                  <a:pt x="466" y="2648"/>
                </a:lnTo>
                <a:lnTo>
                  <a:pt x="429" y="2871"/>
                </a:lnTo>
                <a:lnTo>
                  <a:pt x="392" y="3095"/>
                </a:lnTo>
                <a:lnTo>
                  <a:pt x="373" y="3337"/>
                </a:lnTo>
                <a:lnTo>
                  <a:pt x="5574" y="3337"/>
                </a:lnTo>
                <a:lnTo>
                  <a:pt x="5555" y="3095"/>
                </a:lnTo>
                <a:lnTo>
                  <a:pt x="5536" y="2871"/>
                </a:lnTo>
                <a:lnTo>
                  <a:pt x="5481" y="2648"/>
                </a:lnTo>
                <a:lnTo>
                  <a:pt x="5406" y="2424"/>
                </a:lnTo>
                <a:lnTo>
                  <a:pt x="5313" y="2200"/>
                </a:lnTo>
                <a:lnTo>
                  <a:pt x="5201" y="2014"/>
                </a:lnTo>
                <a:lnTo>
                  <a:pt x="5070" y="1809"/>
                </a:lnTo>
                <a:lnTo>
                  <a:pt x="4940" y="1641"/>
                </a:lnTo>
                <a:lnTo>
                  <a:pt x="4772" y="1473"/>
                </a:lnTo>
                <a:lnTo>
                  <a:pt x="4604" y="1324"/>
                </a:lnTo>
                <a:lnTo>
                  <a:pt x="4418" y="1194"/>
                </a:lnTo>
                <a:lnTo>
                  <a:pt x="4232" y="1063"/>
                </a:lnTo>
                <a:lnTo>
                  <a:pt x="4027" y="970"/>
                </a:lnTo>
                <a:lnTo>
                  <a:pt x="3803" y="877"/>
                </a:lnTo>
                <a:lnTo>
                  <a:pt x="3579" y="821"/>
                </a:lnTo>
                <a:lnTo>
                  <a:pt x="3356" y="784"/>
                </a:lnTo>
                <a:lnTo>
                  <a:pt x="3356" y="560"/>
                </a:lnTo>
                <a:lnTo>
                  <a:pt x="3523" y="560"/>
                </a:lnTo>
                <a:lnTo>
                  <a:pt x="3598" y="541"/>
                </a:lnTo>
                <a:lnTo>
                  <a:pt x="3673" y="504"/>
                </a:lnTo>
                <a:lnTo>
                  <a:pt x="3710" y="448"/>
                </a:lnTo>
                <a:lnTo>
                  <a:pt x="3710" y="373"/>
                </a:lnTo>
                <a:lnTo>
                  <a:pt x="3710" y="187"/>
                </a:lnTo>
                <a:lnTo>
                  <a:pt x="3710" y="113"/>
                </a:lnTo>
                <a:lnTo>
                  <a:pt x="3673" y="57"/>
                </a:lnTo>
                <a:lnTo>
                  <a:pt x="3598" y="19"/>
                </a:lnTo>
                <a:lnTo>
                  <a:pt x="3523" y="1"/>
                </a:lnTo>
                <a:close/>
                <a:moveTo>
                  <a:pt x="187" y="3710"/>
                </a:moveTo>
                <a:lnTo>
                  <a:pt x="112" y="3729"/>
                </a:lnTo>
                <a:lnTo>
                  <a:pt x="56" y="3766"/>
                </a:lnTo>
                <a:lnTo>
                  <a:pt x="19" y="3822"/>
                </a:lnTo>
                <a:lnTo>
                  <a:pt x="0" y="3896"/>
                </a:lnTo>
                <a:lnTo>
                  <a:pt x="0" y="4269"/>
                </a:lnTo>
                <a:lnTo>
                  <a:pt x="19" y="4344"/>
                </a:lnTo>
                <a:lnTo>
                  <a:pt x="56" y="4400"/>
                </a:lnTo>
                <a:lnTo>
                  <a:pt x="112" y="4437"/>
                </a:lnTo>
                <a:lnTo>
                  <a:pt x="187" y="4456"/>
                </a:lnTo>
                <a:lnTo>
                  <a:pt x="5760" y="4456"/>
                </a:lnTo>
                <a:lnTo>
                  <a:pt x="5835" y="4437"/>
                </a:lnTo>
                <a:lnTo>
                  <a:pt x="5891" y="4400"/>
                </a:lnTo>
                <a:lnTo>
                  <a:pt x="5928" y="4344"/>
                </a:lnTo>
                <a:lnTo>
                  <a:pt x="5947" y="4269"/>
                </a:lnTo>
                <a:lnTo>
                  <a:pt x="5947" y="3896"/>
                </a:lnTo>
                <a:lnTo>
                  <a:pt x="5928" y="3822"/>
                </a:lnTo>
                <a:lnTo>
                  <a:pt x="5891" y="3766"/>
                </a:lnTo>
                <a:lnTo>
                  <a:pt x="5835" y="3729"/>
                </a:lnTo>
                <a:lnTo>
                  <a:pt x="5760" y="371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6" name="Google Shape;596;g2b975a0ff47_0_15897"/>
          <p:cNvSpPr/>
          <p:nvPr/>
        </p:nvSpPr>
        <p:spPr>
          <a:xfrm>
            <a:off x="5579881" y="5492105"/>
            <a:ext cx="169363" cy="169906"/>
          </a:xfrm>
          <a:custGeom>
            <a:avLst/>
            <a:gdLst/>
            <a:ahLst/>
            <a:cxnLst/>
            <a:rect l="l" t="t" r="r" b="b"/>
            <a:pathLst>
              <a:path w="5928" h="5947" extrusionOk="0">
                <a:moveTo>
                  <a:pt x="2479" y="1678"/>
                </a:moveTo>
                <a:lnTo>
                  <a:pt x="2554" y="1697"/>
                </a:lnTo>
                <a:lnTo>
                  <a:pt x="2610" y="1734"/>
                </a:lnTo>
                <a:lnTo>
                  <a:pt x="2666" y="1790"/>
                </a:lnTo>
                <a:lnTo>
                  <a:pt x="2722" y="1846"/>
                </a:lnTo>
                <a:lnTo>
                  <a:pt x="2740" y="1902"/>
                </a:lnTo>
                <a:lnTo>
                  <a:pt x="2778" y="1977"/>
                </a:lnTo>
                <a:lnTo>
                  <a:pt x="2778" y="2051"/>
                </a:lnTo>
                <a:lnTo>
                  <a:pt x="2778" y="2126"/>
                </a:lnTo>
                <a:lnTo>
                  <a:pt x="2740" y="2200"/>
                </a:lnTo>
                <a:lnTo>
                  <a:pt x="2722" y="2256"/>
                </a:lnTo>
                <a:lnTo>
                  <a:pt x="2666" y="2312"/>
                </a:lnTo>
                <a:lnTo>
                  <a:pt x="2610" y="2349"/>
                </a:lnTo>
                <a:lnTo>
                  <a:pt x="2554" y="2387"/>
                </a:lnTo>
                <a:lnTo>
                  <a:pt x="2479" y="2405"/>
                </a:lnTo>
                <a:lnTo>
                  <a:pt x="2405" y="2424"/>
                </a:lnTo>
                <a:lnTo>
                  <a:pt x="2330" y="2405"/>
                </a:lnTo>
                <a:lnTo>
                  <a:pt x="2256" y="2387"/>
                </a:lnTo>
                <a:lnTo>
                  <a:pt x="2200" y="2349"/>
                </a:lnTo>
                <a:lnTo>
                  <a:pt x="2144" y="2312"/>
                </a:lnTo>
                <a:lnTo>
                  <a:pt x="2107" y="2256"/>
                </a:lnTo>
                <a:lnTo>
                  <a:pt x="2069" y="2200"/>
                </a:lnTo>
                <a:lnTo>
                  <a:pt x="2051" y="2126"/>
                </a:lnTo>
                <a:lnTo>
                  <a:pt x="2032" y="2051"/>
                </a:lnTo>
                <a:lnTo>
                  <a:pt x="2051" y="1977"/>
                </a:lnTo>
                <a:lnTo>
                  <a:pt x="2069" y="1902"/>
                </a:lnTo>
                <a:lnTo>
                  <a:pt x="2107" y="1846"/>
                </a:lnTo>
                <a:lnTo>
                  <a:pt x="2144" y="1790"/>
                </a:lnTo>
                <a:lnTo>
                  <a:pt x="2200" y="1734"/>
                </a:lnTo>
                <a:lnTo>
                  <a:pt x="2256" y="1697"/>
                </a:lnTo>
                <a:lnTo>
                  <a:pt x="2330" y="1678"/>
                </a:lnTo>
                <a:close/>
                <a:moveTo>
                  <a:pt x="4343" y="3169"/>
                </a:moveTo>
                <a:lnTo>
                  <a:pt x="4399" y="3188"/>
                </a:lnTo>
                <a:lnTo>
                  <a:pt x="4474" y="3225"/>
                </a:lnTo>
                <a:lnTo>
                  <a:pt x="4530" y="3263"/>
                </a:lnTo>
                <a:lnTo>
                  <a:pt x="4567" y="3319"/>
                </a:lnTo>
                <a:lnTo>
                  <a:pt x="4604" y="3393"/>
                </a:lnTo>
                <a:lnTo>
                  <a:pt x="4623" y="3449"/>
                </a:lnTo>
                <a:lnTo>
                  <a:pt x="4642" y="3524"/>
                </a:lnTo>
                <a:lnTo>
                  <a:pt x="4623" y="3598"/>
                </a:lnTo>
                <a:lnTo>
                  <a:pt x="4604" y="3673"/>
                </a:lnTo>
                <a:lnTo>
                  <a:pt x="4567" y="3747"/>
                </a:lnTo>
                <a:lnTo>
                  <a:pt x="4530" y="3803"/>
                </a:lnTo>
                <a:lnTo>
                  <a:pt x="4474" y="3841"/>
                </a:lnTo>
                <a:lnTo>
                  <a:pt x="4399" y="3878"/>
                </a:lnTo>
                <a:lnTo>
                  <a:pt x="4343" y="3896"/>
                </a:lnTo>
                <a:lnTo>
                  <a:pt x="4194" y="3896"/>
                </a:lnTo>
                <a:lnTo>
                  <a:pt x="4120" y="3878"/>
                </a:lnTo>
                <a:lnTo>
                  <a:pt x="4064" y="3841"/>
                </a:lnTo>
                <a:lnTo>
                  <a:pt x="4008" y="3803"/>
                </a:lnTo>
                <a:lnTo>
                  <a:pt x="3952" y="3747"/>
                </a:lnTo>
                <a:lnTo>
                  <a:pt x="3915" y="3673"/>
                </a:lnTo>
                <a:lnTo>
                  <a:pt x="3896" y="3598"/>
                </a:lnTo>
                <a:lnTo>
                  <a:pt x="3896" y="3524"/>
                </a:lnTo>
                <a:lnTo>
                  <a:pt x="3896" y="3449"/>
                </a:lnTo>
                <a:lnTo>
                  <a:pt x="3915" y="3393"/>
                </a:lnTo>
                <a:lnTo>
                  <a:pt x="3952" y="3319"/>
                </a:lnTo>
                <a:lnTo>
                  <a:pt x="4008" y="3263"/>
                </a:lnTo>
                <a:lnTo>
                  <a:pt x="4064" y="3225"/>
                </a:lnTo>
                <a:lnTo>
                  <a:pt x="4120" y="3188"/>
                </a:lnTo>
                <a:lnTo>
                  <a:pt x="4194" y="3169"/>
                </a:lnTo>
                <a:close/>
                <a:moveTo>
                  <a:pt x="2032" y="3524"/>
                </a:moveTo>
                <a:lnTo>
                  <a:pt x="2107" y="3542"/>
                </a:lnTo>
                <a:lnTo>
                  <a:pt x="2181" y="3561"/>
                </a:lnTo>
                <a:lnTo>
                  <a:pt x="2237" y="3598"/>
                </a:lnTo>
                <a:lnTo>
                  <a:pt x="2293" y="3635"/>
                </a:lnTo>
                <a:lnTo>
                  <a:pt x="2349" y="3691"/>
                </a:lnTo>
                <a:lnTo>
                  <a:pt x="2386" y="3766"/>
                </a:lnTo>
                <a:lnTo>
                  <a:pt x="2405" y="3822"/>
                </a:lnTo>
                <a:lnTo>
                  <a:pt x="2405" y="3896"/>
                </a:lnTo>
                <a:lnTo>
                  <a:pt x="2405" y="3971"/>
                </a:lnTo>
                <a:lnTo>
                  <a:pt x="2386" y="4046"/>
                </a:lnTo>
                <a:lnTo>
                  <a:pt x="2349" y="4101"/>
                </a:lnTo>
                <a:lnTo>
                  <a:pt x="2293" y="4157"/>
                </a:lnTo>
                <a:lnTo>
                  <a:pt x="2237" y="4213"/>
                </a:lnTo>
                <a:lnTo>
                  <a:pt x="2181" y="4251"/>
                </a:lnTo>
                <a:lnTo>
                  <a:pt x="2107" y="4269"/>
                </a:lnTo>
                <a:lnTo>
                  <a:pt x="1957" y="4269"/>
                </a:lnTo>
                <a:lnTo>
                  <a:pt x="1883" y="4251"/>
                </a:lnTo>
                <a:lnTo>
                  <a:pt x="1827" y="4213"/>
                </a:lnTo>
                <a:lnTo>
                  <a:pt x="1771" y="4157"/>
                </a:lnTo>
                <a:lnTo>
                  <a:pt x="1734" y="4101"/>
                </a:lnTo>
                <a:lnTo>
                  <a:pt x="1696" y="4046"/>
                </a:lnTo>
                <a:lnTo>
                  <a:pt x="1678" y="3971"/>
                </a:lnTo>
                <a:lnTo>
                  <a:pt x="1659" y="3896"/>
                </a:lnTo>
                <a:lnTo>
                  <a:pt x="1678" y="3822"/>
                </a:lnTo>
                <a:lnTo>
                  <a:pt x="1696" y="3766"/>
                </a:lnTo>
                <a:lnTo>
                  <a:pt x="1734" y="3691"/>
                </a:lnTo>
                <a:lnTo>
                  <a:pt x="1771" y="3635"/>
                </a:lnTo>
                <a:lnTo>
                  <a:pt x="1827" y="3598"/>
                </a:lnTo>
                <a:lnTo>
                  <a:pt x="1883" y="3561"/>
                </a:lnTo>
                <a:lnTo>
                  <a:pt x="1957" y="3542"/>
                </a:lnTo>
                <a:lnTo>
                  <a:pt x="2032" y="3524"/>
                </a:lnTo>
                <a:close/>
                <a:moveTo>
                  <a:pt x="2722" y="1"/>
                </a:moveTo>
                <a:lnTo>
                  <a:pt x="2498" y="19"/>
                </a:lnTo>
                <a:lnTo>
                  <a:pt x="2256" y="75"/>
                </a:lnTo>
                <a:lnTo>
                  <a:pt x="2032" y="168"/>
                </a:lnTo>
                <a:lnTo>
                  <a:pt x="1230" y="579"/>
                </a:lnTo>
                <a:lnTo>
                  <a:pt x="1025" y="709"/>
                </a:lnTo>
                <a:lnTo>
                  <a:pt x="858" y="858"/>
                </a:lnTo>
                <a:lnTo>
                  <a:pt x="690" y="1045"/>
                </a:lnTo>
                <a:lnTo>
                  <a:pt x="559" y="1250"/>
                </a:lnTo>
                <a:lnTo>
                  <a:pt x="168" y="2051"/>
                </a:lnTo>
                <a:lnTo>
                  <a:pt x="75" y="2275"/>
                </a:lnTo>
                <a:lnTo>
                  <a:pt x="19" y="2498"/>
                </a:lnTo>
                <a:lnTo>
                  <a:pt x="0" y="2741"/>
                </a:lnTo>
                <a:lnTo>
                  <a:pt x="19" y="2983"/>
                </a:lnTo>
                <a:lnTo>
                  <a:pt x="149" y="3878"/>
                </a:lnTo>
                <a:lnTo>
                  <a:pt x="205" y="4101"/>
                </a:lnTo>
                <a:lnTo>
                  <a:pt x="298" y="4325"/>
                </a:lnTo>
                <a:lnTo>
                  <a:pt x="429" y="4530"/>
                </a:lnTo>
                <a:lnTo>
                  <a:pt x="578" y="4717"/>
                </a:lnTo>
                <a:lnTo>
                  <a:pt x="1212" y="5350"/>
                </a:lnTo>
                <a:lnTo>
                  <a:pt x="1398" y="5518"/>
                </a:lnTo>
                <a:lnTo>
                  <a:pt x="1603" y="5630"/>
                </a:lnTo>
                <a:lnTo>
                  <a:pt x="1827" y="5723"/>
                </a:lnTo>
                <a:lnTo>
                  <a:pt x="2069" y="5779"/>
                </a:lnTo>
                <a:lnTo>
                  <a:pt x="2945" y="5928"/>
                </a:lnTo>
                <a:lnTo>
                  <a:pt x="3188" y="5947"/>
                </a:lnTo>
                <a:lnTo>
                  <a:pt x="3430" y="5928"/>
                </a:lnTo>
                <a:lnTo>
                  <a:pt x="3672" y="5872"/>
                </a:lnTo>
                <a:lnTo>
                  <a:pt x="3896" y="5779"/>
                </a:lnTo>
                <a:lnTo>
                  <a:pt x="4697" y="5369"/>
                </a:lnTo>
                <a:lnTo>
                  <a:pt x="4903" y="5238"/>
                </a:lnTo>
                <a:lnTo>
                  <a:pt x="5070" y="5089"/>
                </a:lnTo>
                <a:lnTo>
                  <a:pt x="5238" y="4903"/>
                </a:lnTo>
                <a:lnTo>
                  <a:pt x="5350" y="4698"/>
                </a:lnTo>
                <a:lnTo>
                  <a:pt x="5760" y="3896"/>
                </a:lnTo>
                <a:lnTo>
                  <a:pt x="5853" y="3673"/>
                </a:lnTo>
                <a:lnTo>
                  <a:pt x="5909" y="3449"/>
                </a:lnTo>
                <a:lnTo>
                  <a:pt x="5928" y="3207"/>
                </a:lnTo>
                <a:lnTo>
                  <a:pt x="5909" y="2964"/>
                </a:lnTo>
                <a:lnTo>
                  <a:pt x="5760" y="2964"/>
                </a:lnTo>
                <a:lnTo>
                  <a:pt x="5611" y="2946"/>
                </a:lnTo>
                <a:lnTo>
                  <a:pt x="5480" y="2909"/>
                </a:lnTo>
                <a:lnTo>
                  <a:pt x="5350" y="2853"/>
                </a:lnTo>
                <a:lnTo>
                  <a:pt x="5219" y="2797"/>
                </a:lnTo>
                <a:lnTo>
                  <a:pt x="5089" y="2722"/>
                </a:lnTo>
                <a:lnTo>
                  <a:pt x="4977" y="2629"/>
                </a:lnTo>
                <a:lnTo>
                  <a:pt x="4884" y="2536"/>
                </a:lnTo>
                <a:lnTo>
                  <a:pt x="4791" y="2424"/>
                </a:lnTo>
                <a:lnTo>
                  <a:pt x="4697" y="2312"/>
                </a:lnTo>
                <a:lnTo>
                  <a:pt x="4623" y="2200"/>
                </a:lnTo>
                <a:lnTo>
                  <a:pt x="4567" y="2070"/>
                </a:lnTo>
                <a:lnTo>
                  <a:pt x="4511" y="1921"/>
                </a:lnTo>
                <a:lnTo>
                  <a:pt x="4474" y="1790"/>
                </a:lnTo>
                <a:lnTo>
                  <a:pt x="4455" y="1641"/>
                </a:lnTo>
                <a:lnTo>
                  <a:pt x="4455" y="1492"/>
                </a:lnTo>
                <a:lnTo>
                  <a:pt x="4306" y="1473"/>
                </a:lnTo>
                <a:lnTo>
                  <a:pt x="4157" y="1455"/>
                </a:lnTo>
                <a:lnTo>
                  <a:pt x="4008" y="1417"/>
                </a:lnTo>
                <a:lnTo>
                  <a:pt x="3877" y="1380"/>
                </a:lnTo>
                <a:lnTo>
                  <a:pt x="3747" y="1305"/>
                </a:lnTo>
                <a:lnTo>
                  <a:pt x="3616" y="1231"/>
                </a:lnTo>
                <a:lnTo>
                  <a:pt x="3505" y="1156"/>
                </a:lnTo>
                <a:lnTo>
                  <a:pt x="3411" y="1063"/>
                </a:lnTo>
                <a:lnTo>
                  <a:pt x="3318" y="951"/>
                </a:lnTo>
                <a:lnTo>
                  <a:pt x="3225" y="839"/>
                </a:lnTo>
                <a:lnTo>
                  <a:pt x="3150" y="728"/>
                </a:lnTo>
                <a:lnTo>
                  <a:pt x="3094" y="597"/>
                </a:lnTo>
                <a:lnTo>
                  <a:pt x="3039" y="467"/>
                </a:lnTo>
                <a:lnTo>
                  <a:pt x="3001" y="318"/>
                </a:lnTo>
                <a:lnTo>
                  <a:pt x="2983" y="168"/>
                </a:lnTo>
                <a:lnTo>
                  <a:pt x="2964" y="19"/>
                </a:lnTo>
                <a:lnTo>
                  <a:pt x="272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7" name="Google Shape;597;g2b975a0ff47_0_15897"/>
          <p:cNvSpPr/>
          <p:nvPr/>
        </p:nvSpPr>
        <p:spPr>
          <a:xfrm>
            <a:off x="5125628" y="5492105"/>
            <a:ext cx="211989" cy="127308"/>
          </a:xfrm>
          <a:custGeom>
            <a:avLst/>
            <a:gdLst/>
            <a:ahLst/>
            <a:cxnLst/>
            <a:rect l="l" t="t" r="r" b="b"/>
            <a:pathLst>
              <a:path w="7420" h="4456" extrusionOk="0">
                <a:moveTo>
                  <a:pt x="1846" y="1"/>
                </a:moveTo>
                <a:lnTo>
                  <a:pt x="1734" y="19"/>
                </a:lnTo>
                <a:lnTo>
                  <a:pt x="1622" y="19"/>
                </a:lnTo>
                <a:lnTo>
                  <a:pt x="1417" y="94"/>
                </a:lnTo>
                <a:lnTo>
                  <a:pt x="1231" y="187"/>
                </a:lnTo>
                <a:lnTo>
                  <a:pt x="1063" y="336"/>
                </a:lnTo>
                <a:lnTo>
                  <a:pt x="932" y="504"/>
                </a:lnTo>
                <a:lnTo>
                  <a:pt x="821" y="690"/>
                </a:lnTo>
                <a:lnTo>
                  <a:pt x="765" y="895"/>
                </a:lnTo>
                <a:lnTo>
                  <a:pt x="746" y="1007"/>
                </a:lnTo>
                <a:lnTo>
                  <a:pt x="746" y="1119"/>
                </a:lnTo>
                <a:lnTo>
                  <a:pt x="1492" y="1119"/>
                </a:lnTo>
                <a:lnTo>
                  <a:pt x="1566" y="1156"/>
                </a:lnTo>
                <a:lnTo>
                  <a:pt x="1659" y="1194"/>
                </a:lnTo>
                <a:lnTo>
                  <a:pt x="1715" y="1250"/>
                </a:lnTo>
                <a:lnTo>
                  <a:pt x="1771" y="1324"/>
                </a:lnTo>
                <a:lnTo>
                  <a:pt x="1827" y="1399"/>
                </a:lnTo>
                <a:lnTo>
                  <a:pt x="1846" y="1492"/>
                </a:lnTo>
                <a:lnTo>
                  <a:pt x="1846" y="1585"/>
                </a:lnTo>
                <a:lnTo>
                  <a:pt x="1846" y="2610"/>
                </a:lnTo>
                <a:lnTo>
                  <a:pt x="5574" y="2610"/>
                </a:lnTo>
                <a:lnTo>
                  <a:pt x="5574" y="1585"/>
                </a:lnTo>
                <a:lnTo>
                  <a:pt x="5574" y="1492"/>
                </a:lnTo>
                <a:lnTo>
                  <a:pt x="5611" y="1399"/>
                </a:lnTo>
                <a:lnTo>
                  <a:pt x="5648" y="1324"/>
                </a:lnTo>
                <a:lnTo>
                  <a:pt x="5704" y="1250"/>
                </a:lnTo>
                <a:lnTo>
                  <a:pt x="5779" y="1194"/>
                </a:lnTo>
                <a:lnTo>
                  <a:pt x="5853" y="1156"/>
                </a:lnTo>
                <a:lnTo>
                  <a:pt x="5928" y="1119"/>
                </a:lnTo>
                <a:lnTo>
                  <a:pt x="6674" y="1119"/>
                </a:lnTo>
                <a:lnTo>
                  <a:pt x="6674" y="1007"/>
                </a:lnTo>
                <a:lnTo>
                  <a:pt x="6655" y="895"/>
                </a:lnTo>
                <a:lnTo>
                  <a:pt x="6599" y="690"/>
                </a:lnTo>
                <a:lnTo>
                  <a:pt x="6487" y="504"/>
                </a:lnTo>
                <a:lnTo>
                  <a:pt x="6357" y="336"/>
                </a:lnTo>
                <a:lnTo>
                  <a:pt x="6189" y="187"/>
                </a:lnTo>
                <a:lnTo>
                  <a:pt x="6002" y="94"/>
                </a:lnTo>
                <a:lnTo>
                  <a:pt x="5797" y="19"/>
                </a:lnTo>
                <a:lnTo>
                  <a:pt x="5686" y="19"/>
                </a:lnTo>
                <a:lnTo>
                  <a:pt x="5574" y="1"/>
                </a:lnTo>
                <a:close/>
                <a:moveTo>
                  <a:pt x="746" y="1492"/>
                </a:moveTo>
                <a:lnTo>
                  <a:pt x="616" y="1511"/>
                </a:lnTo>
                <a:lnTo>
                  <a:pt x="466" y="1548"/>
                </a:lnTo>
                <a:lnTo>
                  <a:pt x="355" y="1604"/>
                </a:lnTo>
                <a:lnTo>
                  <a:pt x="243" y="1678"/>
                </a:lnTo>
                <a:lnTo>
                  <a:pt x="150" y="1790"/>
                </a:lnTo>
                <a:lnTo>
                  <a:pt x="75" y="1902"/>
                </a:lnTo>
                <a:lnTo>
                  <a:pt x="19" y="2032"/>
                </a:lnTo>
                <a:lnTo>
                  <a:pt x="0" y="2163"/>
                </a:lnTo>
                <a:lnTo>
                  <a:pt x="0" y="2275"/>
                </a:lnTo>
                <a:lnTo>
                  <a:pt x="19" y="2387"/>
                </a:lnTo>
                <a:lnTo>
                  <a:pt x="38" y="2480"/>
                </a:lnTo>
                <a:lnTo>
                  <a:pt x="94" y="2573"/>
                </a:lnTo>
                <a:lnTo>
                  <a:pt x="150" y="2666"/>
                </a:lnTo>
                <a:lnTo>
                  <a:pt x="205" y="2741"/>
                </a:lnTo>
                <a:lnTo>
                  <a:pt x="280" y="2815"/>
                </a:lnTo>
                <a:lnTo>
                  <a:pt x="373" y="2871"/>
                </a:lnTo>
                <a:lnTo>
                  <a:pt x="373" y="4269"/>
                </a:lnTo>
                <a:lnTo>
                  <a:pt x="392" y="4344"/>
                </a:lnTo>
                <a:lnTo>
                  <a:pt x="429" y="4400"/>
                </a:lnTo>
                <a:lnTo>
                  <a:pt x="485" y="4437"/>
                </a:lnTo>
                <a:lnTo>
                  <a:pt x="560" y="4456"/>
                </a:lnTo>
                <a:lnTo>
                  <a:pt x="1305" y="4456"/>
                </a:lnTo>
                <a:lnTo>
                  <a:pt x="1361" y="4437"/>
                </a:lnTo>
                <a:lnTo>
                  <a:pt x="1436" y="4400"/>
                </a:lnTo>
                <a:lnTo>
                  <a:pt x="1473" y="4344"/>
                </a:lnTo>
                <a:lnTo>
                  <a:pt x="1492" y="4269"/>
                </a:lnTo>
                <a:lnTo>
                  <a:pt x="1492" y="4083"/>
                </a:lnTo>
                <a:lnTo>
                  <a:pt x="5947" y="4083"/>
                </a:lnTo>
                <a:lnTo>
                  <a:pt x="5947" y="4269"/>
                </a:lnTo>
                <a:lnTo>
                  <a:pt x="5947" y="4344"/>
                </a:lnTo>
                <a:lnTo>
                  <a:pt x="5984" y="4400"/>
                </a:lnTo>
                <a:lnTo>
                  <a:pt x="6058" y="4437"/>
                </a:lnTo>
                <a:lnTo>
                  <a:pt x="6133" y="4456"/>
                </a:lnTo>
                <a:lnTo>
                  <a:pt x="6860" y="4456"/>
                </a:lnTo>
                <a:lnTo>
                  <a:pt x="6934" y="4437"/>
                </a:lnTo>
                <a:lnTo>
                  <a:pt x="6990" y="4400"/>
                </a:lnTo>
                <a:lnTo>
                  <a:pt x="7046" y="4344"/>
                </a:lnTo>
                <a:lnTo>
                  <a:pt x="7046" y="4269"/>
                </a:lnTo>
                <a:lnTo>
                  <a:pt x="7046" y="2871"/>
                </a:lnTo>
                <a:lnTo>
                  <a:pt x="7140" y="2815"/>
                </a:lnTo>
                <a:lnTo>
                  <a:pt x="7214" y="2741"/>
                </a:lnTo>
                <a:lnTo>
                  <a:pt x="7289" y="2666"/>
                </a:lnTo>
                <a:lnTo>
                  <a:pt x="7326" y="2573"/>
                </a:lnTo>
                <a:lnTo>
                  <a:pt x="7382" y="2480"/>
                </a:lnTo>
                <a:lnTo>
                  <a:pt x="7400" y="2387"/>
                </a:lnTo>
                <a:lnTo>
                  <a:pt x="7419" y="2275"/>
                </a:lnTo>
                <a:lnTo>
                  <a:pt x="7419" y="2163"/>
                </a:lnTo>
                <a:lnTo>
                  <a:pt x="7400" y="2032"/>
                </a:lnTo>
                <a:lnTo>
                  <a:pt x="7345" y="1902"/>
                </a:lnTo>
                <a:lnTo>
                  <a:pt x="7270" y="1790"/>
                </a:lnTo>
                <a:lnTo>
                  <a:pt x="7177" y="1678"/>
                </a:lnTo>
                <a:lnTo>
                  <a:pt x="7065" y="1604"/>
                </a:lnTo>
                <a:lnTo>
                  <a:pt x="6953" y="1548"/>
                </a:lnTo>
                <a:lnTo>
                  <a:pt x="6804" y="1511"/>
                </a:lnTo>
                <a:lnTo>
                  <a:pt x="6674" y="1492"/>
                </a:lnTo>
                <a:lnTo>
                  <a:pt x="6226" y="1492"/>
                </a:lnTo>
                <a:lnTo>
                  <a:pt x="6170" y="1511"/>
                </a:lnTo>
                <a:lnTo>
                  <a:pt x="6096" y="1548"/>
                </a:lnTo>
                <a:lnTo>
                  <a:pt x="6040" y="1604"/>
                </a:lnTo>
                <a:lnTo>
                  <a:pt x="6002" y="1660"/>
                </a:lnTo>
                <a:lnTo>
                  <a:pt x="5965" y="1716"/>
                </a:lnTo>
                <a:lnTo>
                  <a:pt x="5947" y="1790"/>
                </a:lnTo>
                <a:lnTo>
                  <a:pt x="5947" y="1865"/>
                </a:lnTo>
                <a:lnTo>
                  <a:pt x="5947" y="2983"/>
                </a:lnTo>
                <a:lnTo>
                  <a:pt x="1492" y="2983"/>
                </a:lnTo>
                <a:lnTo>
                  <a:pt x="1492" y="1865"/>
                </a:lnTo>
                <a:lnTo>
                  <a:pt x="1473" y="1790"/>
                </a:lnTo>
                <a:lnTo>
                  <a:pt x="1454" y="1716"/>
                </a:lnTo>
                <a:lnTo>
                  <a:pt x="1417" y="1660"/>
                </a:lnTo>
                <a:lnTo>
                  <a:pt x="1380" y="1604"/>
                </a:lnTo>
                <a:lnTo>
                  <a:pt x="1324" y="1548"/>
                </a:lnTo>
                <a:lnTo>
                  <a:pt x="1249" y="1511"/>
                </a:lnTo>
                <a:lnTo>
                  <a:pt x="1193" y="149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8" name="Google Shape;598;g2b975a0ff47_0_15897"/>
          <p:cNvSpPr/>
          <p:nvPr/>
        </p:nvSpPr>
        <p:spPr>
          <a:xfrm>
            <a:off x="4715571" y="5492105"/>
            <a:ext cx="191219" cy="148621"/>
          </a:xfrm>
          <a:custGeom>
            <a:avLst/>
            <a:gdLst/>
            <a:ahLst/>
            <a:cxnLst/>
            <a:rect l="l" t="t" r="r" b="b"/>
            <a:pathLst>
              <a:path w="6693" h="5202" extrusionOk="0">
                <a:moveTo>
                  <a:pt x="6059" y="560"/>
                </a:moveTo>
                <a:lnTo>
                  <a:pt x="6115" y="579"/>
                </a:lnTo>
                <a:lnTo>
                  <a:pt x="6133" y="634"/>
                </a:lnTo>
                <a:lnTo>
                  <a:pt x="6133" y="1119"/>
                </a:lnTo>
                <a:lnTo>
                  <a:pt x="560" y="1119"/>
                </a:lnTo>
                <a:lnTo>
                  <a:pt x="560" y="634"/>
                </a:lnTo>
                <a:lnTo>
                  <a:pt x="579" y="579"/>
                </a:lnTo>
                <a:lnTo>
                  <a:pt x="635" y="560"/>
                </a:lnTo>
                <a:close/>
                <a:moveTo>
                  <a:pt x="1268" y="3337"/>
                </a:moveTo>
                <a:lnTo>
                  <a:pt x="1212" y="3356"/>
                </a:lnTo>
                <a:lnTo>
                  <a:pt x="1156" y="3393"/>
                </a:lnTo>
                <a:lnTo>
                  <a:pt x="1138" y="3430"/>
                </a:lnTo>
                <a:lnTo>
                  <a:pt x="1119" y="3486"/>
                </a:lnTo>
                <a:lnTo>
                  <a:pt x="1119" y="3952"/>
                </a:lnTo>
                <a:lnTo>
                  <a:pt x="1138" y="4008"/>
                </a:lnTo>
                <a:lnTo>
                  <a:pt x="1156" y="4046"/>
                </a:lnTo>
                <a:lnTo>
                  <a:pt x="1212" y="4083"/>
                </a:lnTo>
                <a:lnTo>
                  <a:pt x="2144" y="4083"/>
                </a:lnTo>
                <a:lnTo>
                  <a:pt x="2200" y="4046"/>
                </a:lnTo>
                <a:lnTo>
                  <a:pt x="2219" y="4008"/>
                </a:lnTo>
                <a:lnTo>
                  <a:pt x="2238" y="3952"/>
                </a:lnTo>
                <a:lnTo>
                  <a:pt x="2238" y="3486"/>
                </a:lnTo>
                <a:lnTo>
                  <a:pt x="2219" y="3430"/>
                </a:lnTo>
                <a:lnTo>
                  <a:pt x="2200" y="3393"/>
                </a:lnTo>
                <a:lnTo>
                  <a:pt x="2144" y="3356"/>
                </a:lnTo>
                <a:lnTo>
                  <a:pt x="2088" y="3337"/>
                </a:lnTo>
                <a:close/>
                <a:moveTo>
                  <a:pt x="2741" y="3337"/>
                </a:moveTo>
                <a:lnTo>
                  <a:pt x="2685" y="3356"/>
                </a:lnTo>
                <a:lnTo>
                  <a:pt x="2648" y="3393"/>
                </a:lnTo>
                <a:lnTo>
                  <a:pt x="2610" y="3430"/>
                </a:lnTo>
                <a:lnTo>
                  <a:pt x="2610" y="3486"/>
                </a:lnTo>
                <a:lnTo>
                  <a:pt x="2610" y="3952"/>
                </a:lnTo>
                <a:lnTo>
                  <a:pt x="2610" y="4008"/>
                </a:lnTo>
                <a:lnTo>
                  <a:pt x="2648" y="4046"/>
                </a:lnTo>
                <a:lnTo>
                  <a:pt x="2685" y="4083"/>
                </a:lnTo>
                <a:lnTo>
                  <a:pt x="4381" y="4083"/>
                </a:lnTo>
                <a:lnTo>
                  <a:pt x="4418" y="4046"/>
                </a:lnTo>
                <a:lnTo>
                  <a:pt x="4456" y="4008"/>
                </a:lnTo>
                <a:lnTo>
                  <a:pt x="4456" y="3952"/>
                </a:lnTo>
                <a:lnTo>
                  <a:pt x="4456" y="3486"/>
                </a:lnTo>
                <a:lnTo>
                  <a:pt x="4456" y="3430"/>
                </a:lnTo>
                <a:lnTo>
                  <a:pt x="4418" y="3393"/>
                </a:lnTo>
                <a:lnTo>
                  <a:pt x="4381" y="3356"/>
                </a:lnTo>
                <a:lnTo>
                  <a:pt x="4325" y="3337"/>
                </a:lnTo>
                <a:close/>
                <a:moveTo>
                  <a:pt x="6133" y="2610"/>
                </a:moveTo>
                <a:lnTo>
                  <a:pt x="6133" y="4567"/>
                </a:lnTo>
                <a:lnTo>
                  <a:pt x="6115" y="4623"/>
                </a:lnTo>
                <a:lnTo>
                  <a:pt x="6059" y="4642"/>
                </a:lnTo>
                <a:lnTo>
                  <a:pt x="635" y="4642"/>
                </a:lnTo>
                <a:lnTo>
                  <a:pt x="579" y="4623"/>
                </a:lnTo>
                <a:lnTo>
                  <a:pt x="560" y="4567"/>
                </a:lnTo>
                <a:lnTo>
                  <a:pt x="560" y="2610"/>
                </a:lnTo>
                <a:close/>
                <a:moveTo>
                  <a:pt x="560" y="1"/>
                </a:moveTo>
                <a:lnTo>
                  <a:pt x="448" y="19"/>
                </a:lnTo>
                <a:lnTo>
                  <a:pt x="355" y="57"/>
                </a:lnTo>
                <a:lnTo>
                  <a:pt x="262" y="94"/>
                </a:lnTo>
                <a:lnTo>
                  <a:pt x="169" y="168"/>
                </a:lnTo>
                <a:lnTo>
                  <a:pt x="94" y="243"/>
                </a:lnTo>
                <a:lnTo>
                  <a:pt x="57" y="336"/>
                </a:lnTo>
                <a:lnTo>
                  <a:pt x="19" y="448"/>
                </a:lnTo>
                <a:lnTo>
                  <a:pt x="1" y="560"/>
                </a:lnTo>
                <a:lnTo>
                  <a:pt x="1" y="4642"/>
                </a:lnTo>
                <a:lnTo>
                  <a:pt x="19" y="4754"/>
                </a:lnTo>
                <a:lnTo>
                  <a:pt x="57" y="4866"/>
                </a:lnTo>
                <a:lnTo>
                  <a:pt x="94" y="4959"/>
                </a:lnTo>
                <a:lnTo>
                  <a:pt x="169" y="5033"/>
                </a:lnTo>
                <a:lnTo>
                  <a:pt x="262" y="5108"/>
                </a:lnTo>
                <a:lnTo>
                  <a:pt x="355" y="5164"/>
                </a:lnTo>
                <a:lnTo>
                  <a:pt x="448" y="5183"/>
                </a:lnTo>
                <a:lnTo>
                  <a:pt x="560" y="5201"/>
                </a:lnTo>
                <a:lnTo>
                  <a:pt x="6133" y="5201"/>
                </a:lnTo>
                <a:lnTo>
                  <a:pt x="6245" y="5183"/>
                </a:lnTo>
                <a:lnTo>
                  <a:pt x="6357" y="5164"/>
                </a:lnTo>
                <a:lnTo>
                  <a:pt x="6450" y="5108"/>
                </a:lnTo>
                <a:lnTo>
                  <a:pt x="6525" y="5033"/>
                </a:lnTo>
                <a:lnTo>
                  <a:pt x="6599" y="4959"/>
                </a:lnTo>
                <a:lnTo>
                  <a:pt x="6637" y="4866"/>
                </a:lnTo>
                <a:lnTo>
                  <a:pt x="6674" y="4754"/>
                </a:lnTo>
                <a:lnTo>
                  <a:pt x="6692" y="4642"/>
                </a:lnTo>
                <a:lnTo>
                  <a:pt x="6692" y="560"/>
                </a:lnTo>
                <a:lnTo>
                  <a:pt x="6674" y="448"/>
                </a:lnTo>
                <a:lnTo>
                  <a:pt x="6637" y="336"/>
                </a:lnTo>
                <a:lnTo>
                  <a:pt x="6599" y="243"/>
                </a:lnTo>
                <a:lnTo>
                  <a:pt x="6525" y="168"/>
                </a:lnTo>
                <a:lnTo>
                  <a:pt x="6450" y="94"/>
                </a:lnTo>
                <a:lnTo>
                  <a:pt x="6357" y="57"/>
                </a:lnTo>
                <a:lnTo>
                  <a:pt x="6245" y="19"/>
                </a:lnTo>
                <a:lnTo>
                  <a:pt x="613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99" name="Google Shape;599;g2b975a0ff47_0_15897"/>
          <p:cNvSpPr/>
          <p:nvPr/>
        </p:nvSpPr>
        <p:spPr>
          <a:xfrm>
            <a:off x="4287943" y="5492105"/>
            <a:ext cx="211989" cy="169906"/>
          </a:xfrm>
          <a:custGeom>
            <a:avLst/>
            <a:gdLst/>
            <a:ahLst/>
            <a:cxnLst/>
            <a:rect l="l" t="t" r="r" b="b"/>
            <a:pathLst>
              <a:path w="7420" h="5947" extrusionOk="0">
                <a:moveTo>
                  <a:pt x="5388" y="653"/>
                </a:moveTo>
                <a:lnTo>
                  <a:pt x="5444" y="672"/>
                </a:lnTo>
                <a:lnTo>
                  <a:pt x="5500" y="690"/>
                </a:lnTo>
                <a:lnTo>
                  <a:pt x="5574" y="746"/>
                </a:lnTo>
                <a:lnTo>
                  <a:pt x="5649" y="821"/>
                </a:lnTo>
                <a:lnTo>
                  <a:pt x="5649" y="877"/>
                </a:lnTo>
                <a:lnTo>
                  <a:pt x="5668" y="933"/>
                </a:lnTo>
                <a:lnTo>
                  <a:pt x="5649" y="989"/>
                </a:lnTo>
                <a:lnTo>
                  <a:pt x="5649" y="1045"/>
                </a:lnTo>
                <a:lnTo>
                  <a:pt x="5574" y="1138"/>
                </a:lnTo>
                <a:lnTo>
                  <a:pt x="5500" y="1194"/>
                </a:lnTo>
                <a:lnTo>
                  <a:pt x="5444" y="1212"/>
                </a:lnTo>
                <a:lnTo>
                  <a:pt x="5332" y="1212"/>
                </a:lnTo>
                <a:lnTo>
                  <a:pt x="5276" y="1194"/>
                </a:lnTo>
                <a:lnTo>
                  <a:pt x="5183" y="1138"/>
                </a:lnTo>
                <a:lnTo>
                  <a:pt x="5127" y="1045"/>
                </a:lnTo>
                <a:lnTo>
                  <a:pt x="5108" y="989"/>
                </a:lnTo>
                <a:lnTo>
                  <a:pt x="5108" y="933"/>
                </a:lnTo>
                <a:lnTo>
                  <a:pt x="5108" y="877"/>
                </a:lnTo>
                <a:lnTo>
                  <a:pt x="5127" y="821"/>
                </a:lnTo>
                <a:lnTo>
                  <a:pt x="5183" y="746"/>
                </a:lnTo>
                <a:lnTo>
                  <a:pt x="5276" y="690"/>
                </a:lnTo>
                <a:lnTo>
                  <a:pt x="5332" y="672"/>
                </a:lnTo>
                <a:lnTo>
                  <a:pt x="5388" y="653"/>
                </a:lnTo>
                <a:close/>
                <a:moveTo>
                  <a:pt x="5332" y="1"/>
                </a:moveTo>
                <a:lnTo>
                  <a:pt x="5146" y="38"/>
                </a:lnTo>
                <a:lnTo>
                  <a:pt x="4978" y="94"/>
                </a:lnTo>
                <a:lnTo>
                  <a:pt x="4829" y="187"/>
                </a:lnTo>
                <a:lnTo>
                  <a:pt x="4698" y="299"/>
                </a:lnTo>
                <a:lnTo>
                  <a:pt x="4605" y="448"/>
                </a:lnTo>
                <a:lnTo>
                  <a:pt x="4530" y="597"/>
                </a:lnTo>
                <a:lnTo>
                  <a:pt x="4475" y="765"/>
                </a:lnTo>
                <a:lnTo>
                  <a:pt x="4456" y="951"/>
                </a:lnTo>
                <a:lnTo>
                  <a:pt x="4456" y="1175"/>
                </a:lnTo>
                <a:lnTo>
                  <a:pt x="150" y="4567"/>
                </a:lnTo>
                <a:lnTo>
                  <a:pt x="76" y="4623"/>
                </a:lnTo>
                <a:lnTo>
                  <a:pt x="38" y="4698"/>
                </a:lnTo>
                <a:lnTo>
                  <a:pt x="20" y="4772"/>
                </a:lnTo>
                <a:lnTo>
                  <a:pt x="1" y="4847"/>
                </a:lnTo>
                <a:lnTo>
                  <a:pt x="20" y="4940"/>
                </a:lnTo>
                <a:lnTo>
                  <a:pt x="57" y="5033"/>
                </a:lnTo>
                <a:lnTo>
                  <a:pt x="94" y="5089"/>
                </a:lnTo>
                <a:lnTo>
                  <a:pt x="169" y="5145"/>
                </a:lnTo>
                <a:lnTo>
                  <a:pt x="243" y="5183"/>
                </a:lnTo>
                <a:lnTo>
                  <a:pt x="337" y="5201"/>
                </a:lnTo>
                <a:lnTo>
                  <a:pt x="411" y="5201"/>
                </a:lnTo>
                <a:lnTo>
                  <a:pt x="504" y="5164"/>
                </a:lnTo>
                <a:lnTo>
                  <a:pt x="1921" y="4456"/>
                </a:lnTo>
                <a:lnTo>
                  <a:pt x="3039" y="4456"/>
                </a:lnTo>
                <a:lnTo>
                  <a:pt x="3561" y="5854"/>
                </a:lnTo>
                <a:lnTo>
                  <a:pt x="3580" y="5891"/>
                </a:lnTo>
                <a:lnTo>
                  <a:pt x="3617" y="5928"/>
                </a:lnTo>
                <a:lnTo>
                  <a:pt x="3673" y="5947"/>
                </a:lnTo>
                <a:lnTo>
                  <a:pt x="3729" y="5928"/>
                </a:lnTo>
                <a:lnTo>
                  <a:pt x="3990" y="5835"/>
                </a:lnTo>
                <a:lnTo>
                  <a:pt x="4046" y="5816"/>
                </a:lnTo>
                <a:lnTo>
                  <a:pt x="4064" y="5760"/>
                </a:lnTo>
                <a:lnTo>
                  <a:pt x="4083" y="5723"/>
                </a:lnTo>
                <a:lnTo>
                  <a:pt x="4083" y="5667"/>
                </a:lnTo>
                <a:lnTo>
                  <a:pt x="3636" y="4456"/>
                </a:lnTo>
                <a:lnTo>
                  <a:pt x="4158" y="4456"/>
                </a:lnTo>
                <a:lnTo>
                  <a:pt x="4661" y="5854"/>
                </a:lnTo>
                <a:lnTo>
                  <a:pt x="4698" y="5891"/>
                </a:lnTo>
                <a:lnTo>
                  <a:pt x="4736" y="5928"/>
                </a:lnTo>
                <a:lnTo>
                  <a:pt x="4791" y="5947"/>
                </a:lnTo>
                <a:lnTo>
                  <a:pt x="4847" y="5928"/>
                </a:lnTo>
                <a:lnTo>
                  <a:pt x="5108" y="5835"/>
                </a:lnTo>
                <a:lnTo>
                  <a:pt x="5146" y="5816"/>
                </a:lnTo>
                <a:lnTo>
                  <a:pt x="5183" y="5760"/>
                </a:lnTo>
                <a:lnTo>
                  <a:pt x="5202" y="5723"/>
                </a:lnTo>
                <a:lnTo>
                  <a:pt x="5183" y="5667"/>
                </a:lnTo>
                <a:lnTo>
                  <a:pt x="4717" y="4362"/>
                </a:lnTo>
                <a:lnTo>
                  <a:pt x="4885" y="4306"/>
                </a:lnTo>
                <a:lnTo>
                  <a:pt x="5052" y="4232"/>
                </a:lnTo>
                <a:lnTo>
                  <a:pt x="5202" y="4157"/>
                </a:lnTo>
                <a:lnTo>
                  <a:pt x="5351" y="4064"/>
                </a:lnTo>
                <a:lnTo>
                  <a:pt x="5500" y="3952"/>
                </a:lnTo>
                <a:lnTo>
                  <a:pt x="5630" y="3841"/>
                </a:lnTo>
                <a:lnTo>
                  <a:pt x="5742" y="3710"/>
                </a:lnTo>
                <a:lnTo>
                  <a:pt x="5854" y="3580"/>
                </a:lnTo>
                <a:lnTo>
                  <a:pt x="5966" y="3430"/>
                </a:lnTo>
                <a:lnTo>
                  <a:pt x="6059" y="3281"/>
                </a:lnTo>
                <a:lnTo>
                  <a:pt x="6134" y="3114"/>
                </a:lnTo>
                <a:lnTo>
                  <a:pt x="6189" y="2946"/>
                </a:lnTo>
                <a:lnTo>
                  <a:pt x="6245" y="2778"/>
                </a:lnTo>
                <a:lnTo>
                  <a:pt x="6283" y="2610"/>
                </a:lnTo>
                <a:lnTo>
                  <a:pt x="6301" y="2424"/>
                </a:lnTo>
                <a:lnTo>
                  <a:pt x="6320" y="2237"/>
                </a:lnTo>
                <a:lnTo>
                  <a:pt x="6320" y="1305"/>
                </a:lnTo>
                <a:lnTo>
                  <a:pt x="7420" y="1119"/>
                </a:lnTo>
                <a:lnTo>
                  <a:pt x="7420" y="1045"/>
                </a:lnTo>
                <a:lnTo>
                  <a:pt x="7401" y="970"/>
                </a:lnTo>
                <a:lnTo>
                  <a:pt x="7345" y="821"/>
                </a:lnTo>
                <a:lnTo>
                  <a:pt x="7233" y="709"/>
                </a:lnTo>
                <a:lnTo>
                  <a:pt x="7103" y="597"/>
                </a:lnTo>
                <a:lnTo>
                  <a:pt x="6935" y="504"/>
                </a:lnTo>
                <a:lnTo>
                  <a:pt x="6749" y="429"/>
                </a:lnTo>
                <a:lnTo>
                  <a:pt x="6544" y="392"/>
                </a:lnTo>
                <a:lnTo>
                  <a:pt x="6320" y="373"/>
                </a:lnTo>
                <a:lnTo>
                  <a:pt x="6115" y="373"/>
                </a:lnTo>
                <a:lnTo>
                  <a:pt x="6059" y="299"/>
                </a:lnTo>
                <a:lnTo>
                  <a:pt x="5966" y="206"/>
                </a:lnTo>
                <a:lnTo>
                  <a:pt x="5873" y="150"/>
                </a:lnTo>
                <a:lnTo>
                  <a:pt x="5779" y="94"/>
                </a:lnTo>
                <a:lnTo>
                  <a:pt x="5668" y="57"/>
                </a:lnTo>
                <a:lnTo>
                  <a:pt x="5556" y="19"/>
                </a:lnTo>
                <a:lnTo>
                  <a:pt x="544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0" name="Google Shape;600;g2b975a0ff47_0_15897"/>
          <p:cNvSpPr/>
          <p:nvPr/>
        </p:nvSpPr>
        <p:spPr>
          <a:xfrm>
            <a:off x="3871000" y="5492105"/>
            <a:ext cx="211961" cy="169906"/>
          </a:xfrm>
          <a:custGeom>
            <a:avLst/>
            <a:gdLst/>
            <a:ahLst/>
            <a:cxnLst/>
            <a:rect l="l" t="t" r="r" b="b"/>
            <a:pathLst>
              <a:path w="7419" h="5947" extrusionOk="0">
                <a:moveTo>
                  <a:pt x="3635" y="1"/>
                </a:moveTo>
                <a:lnTo>
                  <a:pt x="3523" y="38"/>
                </a:lnTo>
                <a:lnTo>
                  <a:pt x="3430" y="94"/>
                </a:lnTo>
                <a:lnTo>
                  <a:pt x="3337" y="150"/>
                </a:lnTo>
                <a:lnTo>
                  <a:pt x="3262" y="243"/>
                </a:lnTo>
                <a:lnTo>
                  <a:pt x="3206" y="336"/>
                </a:lnTo>
                <a:lnTo>
                  <a:pt x="3169" y="448"/>
                </a:lnTo>
                <a:lnTo>
                  <a:pt x="3150" y="560"/>
                </a:lnTo>
                <a:lnTo>
                  <a:pt x="3169" y="690"/>
                </a:lnTo>
                <a:lnTo>
                  <a:pt x="3206" y="802"/>
                </a:lnTo>
                <a:lnTo>
                  <a:pt x="3281" y="914"/>
                </a:lnTo>
                <a:lnTo>
                  <a:pt x="3355" y="989"/>
                </a:lnTo>
                <a:lnTo>
                  <a:pt x="2423" y="2648"/>
                </a:lnTo>
                <a:lnTo>
                  <a:pt x="2367" y="2703"/>
                </a:lnTo>
                <a:lnTo>
                  <a:pt x="2311" y="2759"/>
                </a:lnTo>
                <a:lnTo>
                  <a:pt x="2255" y="2797"/>
                </a:lnTo>
                <a:lnTo>
                  <a:pt x="2181" y="2815"/>
                </a:lnTo>
                <a:lnTo>
                  <a:pt x="2106" y="2834"/>
                </a:lnTo>
                <a:lnTo>
                  <a:pt x="2050" y="2834"/>
                </a:lnTo>
                <a:lnTo>
                  <a:pt x="1976" y="2815"/>
                </a:lnTo>
                <a:lnTo>
                  <a:pt x="1901" y="2778"/>
                </a:lnTo>
                <a:lnTo>
                  <a:pt x="1062" y="2275"/>
                </a:lnTo>
                <a:lnTo>
                  <a:pt x="1100" y="2163"/>
                </a:lnTo>
                <a:lnTo>
                  <a:pt x="1118" y="2051"/>
                </a:lnTo>
                <a:lnTo>
                  <a:pt x="1100" y="1939"/>
                </a:lnTo>
                <a:lnTo>
                  <a:pt x="1062" y="1827"/>
                </a:lnTo>
                <a:lnTo>
                  <a:pt x="1007" y="1734"/>
                </a:lnTo>
                <a:lnTo>
                  <a:pt x="951" y="1641"/>
                </a:lnTo>
                <a:lnTo>
                  <a:pt x="857" y="1585"/>
                </a:lnTo>
                <a:lnTo>
                  <a:pt x="764" y="1529"/>
                </a:lnTo>
                <a:lnTo>
                  <a:pt x="652" y="1492"/>
                </a:lnTo>
                <a:lnTo>
                  <a:pt x="541" y="1492"/>
                </a:lnTo>
                <a:lnTo>
                  <a:pt x="429" y="1511"/>
                </a:lnTo>
                <a:lnTo>
                  <a:pt x="336" y="1548"/>
                </a:lnTo>
                <a:lnTo>
                  <a:pt x="242" y="1585"/>
                </a:lnTo>
                <a:lnTo>
                  <a:pt x="168" y="1660"/>
                </a:lnTo>
                <a:lnTo>
                  <a:pt x="93" y="1734"/>
                </a:lnTo>
                <a:lnTo>
                  <a:pt x="56" y="1827"/>
                </a:lnTo>
                <a:lnTo>
                  <a:pt x="19" y="1921"/>
                </a:lnTo>
                <a:lnTo>
                  <a:pt x="0" y="2032"/>
                </a:lnTo>
                <a:lnTo>
                  <a:pt x="0" y="2144"/>
                </a:lnTo>
                <a:lnTo>
                  <a:pt x="37" y="2256"/>
                </a:lnTo>
                <a:lnTo>
                  <a:pt x="93" y="2349"/>
                </a:lnTo>
                <a:lnTo>
                  <a:pt x="149" y="2443"/>
                </a:lnTo>
                <a:lnTo>
                  <a:pt x="242" y="2498"/>
                </a:lnTo>
                <a:lnTo>
                  <a:pt x="336" y="2554"/>
                </a:lnTo>
                <a:lnTo>
                  <a:pt x="447" y="2592"/>
                </a:lnTo>
                <a:lnTo>
                  <a:pt x="559" y="2610"/>
                </a:lnTo>
                <a:lnTo>
                  <a:pt x="652" y="2592"/>
                </a:lnTo>
                <a:lnTo>
                  <a:pt x="1491" y="4828"/>
                </a:lnTo>
                <a:lnTo>
                  <a:pt x="5946" y="4828"/>
                </a:lnTo>
                <a:lnTo>
                  <a:pt x="6785" y="2592"/>
                </a:lnTo>
                <a:lnTo>
                  <a:pt x="6859" y="2610"/>
                </a:lnTo>
                <a:lnTo>
                  <a:pt x="6971" y="2592"/>
                </a:lnTo>
                <a:lnTo>
                  <a:pt x="7083" y="2554"/>
                </a:lnTo>
                <a:lnTo>
                  <a:pt x="7176" y="2517"/>
                </a:lnTo>
                <a:lnTo>
                  <a:pt x="7270" y="2443"/>
                </a:lnTo>
                <a:lnTo>
                  <a:pt x="7325" y="2349"/>
                </a:lnTo>
                <a:lnTo>
                  <a:pt x="7381" y="2256"/>
                </a:lnTo>
                <a:lnTo>
                  <a:pt x="7419" y="2163"/>
                </a:lnTo>
                <a:lnTo>
                  <a:pt x="7419" y="2051"/>
                </a:lnTo>
                <a:lnTo>
                  <a:pt x="7419" y="1939"/>
                </a:lnTo>
                <a:lnTo>
                  <a:pt x="7381" y="1827"/>
                </a:lnTo>
                <a:lnTo>
                  <a:pt x="7325" y="1734"/>
                </a:lnTo>
                <a:lnTo>
                  <a:pt x="7251" y="1641"/>
                </a:lnTo>
                <a:lnTo>
                  <a:pt x="7158" y="1566"/>
                </a:lnTo>
                <a:lnTo>
                  <a:pt x="7064" y="1529"/>
                </a:lnTo>
                <a:lnTo>
                  <a:pt x="6953" y="1492"/>
                </a:lnTo>
                <a:lnTo>
                  <a:pt x="6841" y="1492"/>
                </a:lnTo>
                <a:lnTo>
                  <a:pt x="6729" y="1511"/>
                </a:lnTo>
                <a:lnTo>
                  <a:pt x="6636" y="1548"/>
                </a:lnTo>
                <a:lnTo>
                  <a:pt x="6543" y="1604"/>
                </a:lnTo>
                <a:lnTo>
                  <a:pt x="6468" y="1660"/>
                </a:lnTo>
                <a:lnTo>
                  <a:pt x="6393" y="1753"/>
                </a:lnTo>
                <a:lnTo>
                  <a:pt x="6356" y="1846"/>
                </a:lnTo>
                <a:lnTo>
                  <a:pt x="6319" y="1939"/>
                </a:lnTo>
                <a:lnTo>
                  <a:pt x="6319" y="2051"/>
                </a:lnTo>
                <a:lnTo>
                  <a:pt x="6319" y="2163"/>
                </a:lnTo>
                <a:lnTo>
                  <a:pt x="6356" y="2275"/>
                </a:lnTo>
                <a:lnTo>
                  <a:pt x="5517" y="2778"/>
                </a:lnTo>
                <a:lnTo>
                  <a:pt x="5461" y="2815"/>
                </a:lnTo>
                <a:lnTo>
                  <a:pt x="5387" y="2834"/>
                </a:lnTo>
                <a:lnTo>
                  <a:pt x="5312" y="2834"/>
                </a:lnTo>
                <a:lnTo>
                  <a:pt x="5238" y="2815"/>
                </a:lnTo>
                <a:lnTo>
                  <a:pt x="5163" y="2797"/>
                </a:lnTo>
                <a:lnTo>
                  <a:pt x="5107" y="2759"/>
                </a:lnTo>
                <a:lnTo>
                  <a:pt x="5051" y="2703"/>
                </a:lnTo>
                <a:lnTo>
                  <a:pt x="5014" y="2648"/>
                </a:lnTo>
                <a:lnTo>
                  <a:pt x="4063" y="989"/>
                </a:lnTo>
                <a:lnTo>
                  <a:pt x="4157" y="895"/>
                </a:lnTo>
                <a:lnTo>
                  <a:pt x="4213" y="784"/>
                </a:lnTo>
                <a:lnTo>
                  <a:pt x="4269" y="653"/>
                </a:lnTo>
                <a:lnTo>
                  <a:pt x="4269" y="523"/>
                </a:lnTo>
                <a:lnTo>
                  <a:pt x="4250" y="411"/>
                </a:lnTo>
                <a:lnTo>
                  <a:pt x="4213" y="318"/>
                </a:lnTo>
                <a:lnTo>
                  <a:pt x="4175" y="243"/>
                </a:lnTo>
                <a:lnTo>
                  <a:pt x="4101" y="168"/>
                </a:lnTo>
                <a:lnTo>
                  <a:pt x="4026" y="113"/>
                </a:lnTo>
                <a:lnTo>
                  <a:pt x="3952" y="57"/>
                </a:lnTo>
                <a:lnTo>
                  <a:pt x="3858" y="19"/>
                </a:lnTo>
                <a:lnTo>
                  <a:pt x="3747" y="1"/>
                </a:lnTo>
                <a:close/>
                <a:moveTo>
                  <a:pt x="1305" y="5201"/>
                </a:moveTo>
                <a:lnTo>
                  <a:pt x="1230" y="5220"/>
                </a:lnTo>
                <a:lnTo>
                  <a:pt x="1174" y="5257"/>
                </a:lnTo>
                <a:lnTo>
                  <a:pt x="1137" y="5313"/>
                </a:lnTo>
                <a:lnTo>
                  <a:pt x="1118" y="5388"/>
                </a:lnTo>
                <a:lnTo>
                  <a:pt x="1118" y="5760"/>
                </a:lnTo>
                <a:lnTo>
                  <a:pt x="1137" y="5835"/>
                </a:lnTo>
                <a:lnTo>
                  <a:pt x="1174" y="5891"/>
                </a:lnTo>
                <a:lnTo>
                  <a:pt x="1230" y="5928"/>
                </a:lnTo>
                <a:lnTo>
                  <a:pt x="1305" y="5947"/>
                </a:lnTo>
                <a:lnTo>
                  <a:pt x="6133" y="5947"/>
                </a:lnTo>
                <a:lnTo>
                  <a:pt x="6188" y="5928"/>
                </a:lnTo>
                <a:lnTo>
                  <a:pt x="6263" y="5891"/>
                </a:lnTo>
                <a:lnTo>
                  <a:pt x="6300" y="5835"/>
                </a:lnTo>
                <a:lnTo>
                  <a:pt x="6319" y="5760"/>
                </a:lnTo>
                <a:lnTo>
                  <a:pt x="6319" y="5388"/>
                </a:lnTo>
                <a:lnTo>
                  <a:pt x="6300" y="5313"/>
                </a:lnTo>
                <a:lnTo>
                  <a:pt x="6263" y="5257"/>
                </a:lnTo>
                <a:lnTo>
                  <a:pt x="6188" y="5220"/>
                </a:lnTo>
                <a:lnTo>
                  <a:pt x="6133" y="520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1" name="Google Shape;601;g2b975a0ff47_0_15897"/>
          <p:cNvSpPr/>
          <p:nvPr/>
        </p:nvSpPr>
        <p:spPr>
          <a:xfrm>
            <a:off x="9044527" y="5076733"/>
            <a:ext cx="211961" cy="169392"/>
          </a:xfrm>
          <a:custGeom>
            <a:avLst/>
            <a:gdLst/>
            <a:ahLst/>
            <a:cxnLst/>
            <a:rect l="l" t="t" r="r" b="b"/>
            <a:pathLst>
              <a:path w="7419" h="5929" extrusionOk="0">
                <a:moveTo>
                  <a:pt x="2647" y="839"/>
                </a:moveTo>
                <a:lnTo>
                  <a:pt x="2703" y="858"/>
                </a:lnTo>
                <a:lnTo>
                  <a:pt x="2796" y="914"/>
                </a:lnTo>
                <a:lnTo>
                  <a:pt x="2852" y="1007"/>
                </a:lnTo>
                <a:lnTo>
                  <a:pt x="2871" y="1063"/>
                </a:lnTo>
                <a:lnTo>
                  <a:pt x="2871" y="1119"/>
                </a:lnTo>
                <a:lnTo>
                  <a:pt x="2871" y="1175"/>
                </a:lnTo>
                <a:lnTo>
                  <a:pt x="2852" y="1231"/>
                </a:lnTo>
                <a:lnTo>
                  <a:pt x="2796" y="1305"/>
                </a:lnTo>
                <a:lnTo>
                  <a:pt x="2703" y="1380"/>
                </a:lnTo>
                <a:lnTo>
                  <a:pt x="2647" y="1380"/>
                </a:lnTo>
                <a:lnTo>
                  <a:pt x="2591" y="1399"/>
                </a:lnTo>
                <a:lnTo>
                  <a:pt x="2535" y="1380"/>
                </a:lnTo>
                <a:lnTo>
                  <a:pt x="2479" y="1380"/>
                </a:lnTo>
                <a:lnTo>
                  <a:pt x="2405" y="1305"/>
                </a:lnTo>
                <a:lnTo>
                  <a:pt x="2330" y="1231"/>
                </a:lnTo>
                <a:lnTo>
                  <a:pt x="2330" y="1175"/>
                </a:lnTo>
                <a:lnTo>
                  <a:pt x="2311" y="1119"/>
                </a:lnTo>
                <a:lnTo>
                  <a:pt x="2330" y="1063"/>
                </a:lnTo>
                <a:lnTo>
                  <a:pt x="2330" y="1007"/>
                </a:lnTo>
                <a:lnTo>
                  <a:pt x="2405" y="914"/>
                </a:lnTo>
                <a:lnTo>
                  <a:pt x="2479" y="858"/>
                </a:lnTo>
                <a:lnTo>
                  <a:pt x="2535" y="839"/>
                </a:lnTo>
                <a:close/>
                <a:moveTo>
                  <a:pt x="1174" y="2331"/>
                </a:moveTo>
                <a:lnTo>
                  <a:pt x="1212" y="2349"/>
                </a:lnTo>
                <a:lnTo>
                  <a:pt x="1305" y="2405"/>
                </a:lnTo>
                <a:lnTo>
                  <a:pt x="1361" y="2498"/>
                </a:lnTo>
                <a:lnTo>
                  <a:pt x="1379" y="2536"/>
                </a:lnTo>
                <a:lnTo>
                  <a:pt x="1398" y="2591"/>
                </a:lnTo>
                <a:lnTo>
                  <a:pt x="1379" y="2647"/>
                </a:lnTo>
                <a:lnTo>
                  <a:pt x="1361" y="2703"/>
                </a:lnTo>
                <a:lnTo>
                  <a:pt x="1305" y="2797"/>
                </a:lnTo>
                <a:lnTo>
                  <a:pt x="1212" y="2852"/>
                </a:lnTo>
                <a:lnTo>
                  <a:pt x="1174" y="2871"/>
                </a:lnTo>
                <a:lnTo>
                  <a:pt x="1062" y="2871"/>
                </a:lnTo>
                <a:lnTo>
                  <a:pt x="1007" y="2852"/>
                </a:lnTo>
                <a:lnTo>
                  <a:pt x="913" y="2797"/>
                </a:lnTo>
                <a:lnTo>
                  <a:pt x="857" y="2703"/>
                </a:lnTo>
                <a:lnTo>
                  <a:pt x="839" y="2647"/>
                </a:lnTo>
                <a:lnTo>
                  <a:pt x="839" y="2591"/>
                </a:lnTo>
                <a:lnTo>
                  <a:pt x="839" y="2536"/>
                </a:lnTo>
                <a:lnTo>
                  <a:pt x="857" y="2498"/>
                </a:lnTo>
                <a:lnTo>
                  <a:pt x="913" y="2405"/>
                </a:lnTo>
                <a:lnTo>
                  <a:pt x="1007" y="2349"/>
                </a:lnTo>
                <a:lnTo>
                  <a:pt x="1062" y="2331"/>
                </a:lnTo>
                <a:close/>
                <a:moveTo>
                  <a:pt x="2647" y="2331"/>
                </a:moveTo>
                <a:lnTo>
                  <a:pt x="2703" y="2349"/>
                </a:lnTo>
                <a:lnTo>
                  <a:pt x="2796" y="2405"/>
                </a:lnTo>
                <a:lnTo>
                  <a:pt x="2852" y="2498"/>
                </a:lnTo>
                <a:lnTo>
                  <a:pt x="2871" y="2536"/>
                </a:lnTo>
                <a:lnTo>
                  <a:pt x="2871" y="2591"/>
                </a:lnTo>
                <a:lnTo>
                  <a:pt x="2871" y="2647"/>
                </a:lnTo>
                <a:lnTo>
                  <a:pt x="2852" y="2703"/>
                </a:lnTo>
                <a:lnTo>
                  <a:pt x="2796" y="2797"/>
                </a:lnTo>
                <a:lnTo>
                  <a:pt x="2703" y="2852"/>
                </a:lnTo>
                <a:lnTo>
                  <a:pt x="2647" y="2871"/>
                </a:lnTo>
                <a:lnTo>
                  <a:pt x="2535" y="2871"/>
                </a:lnTo>
                <a:lnTo>
                  <a:pt x="2479" y="2852"/>
                </a:lnTo>
                <a:lnTo>
                  <a:pt x="2405" y="2797"/>
                </a:lnTo>
                <a:lnTo>
                  <a:pt x="2330" y="2703"/>
                </a:lnTo>
                <a:lnTo>
                  <a:pt x="2330" y="2647"/>
                </a:lnTo>
                <a:lnTo>
                  <a:pt x="2311" y="2591"/>
                </a:lnTo>
                <a:lnTo>
                  <a:pt x="2330" y="2536"/>
                </a:lnTo>
                <a:lnTo>
                  <a:pt x="2330" y="2498"/>
                </a:lnTo>
                <a:lnTo>
                  <a:pt x="2405" y="2405"/>
                </a:lnTo>
                <a:lnTo>
                  <a:pt x="2479" y="2349"/>
                </a:lnTo>
                <a:lnTo>
                  <a:pt x="2535" y="2331"/>
                </a:lnTo>
                <a:close/>
                <a:moveTo>
                  <a:pt x="4138" y="2331"/>
                </a:moveTo>
                <a:lnTo>
                  <a:pt x="4194" y="2349"/>
                </a:lnTo>
                <a:lnTo>
                  <a:pt x="4269" y="2405"/>
                </a:lnTo>
                <a:lnTo>
                  <a:pt x="4343" y="2498"/>
                </a:lnTo>
                <a:lnTo>
                  <a:pt x="4362" y="2536"/>
                </a:lnTo>
                <a:lnTo>
                  <a:pt x="4362" y="2591"/>
                </a:lnTo>
                <a:lnTo>
                  <a:pt x="4362" y="2647"/>
                </a:lnTo>
                <a:lnTo>
                  <a:pt x="4343" y="2703"/>
                </a:lnTo>
                <a:lnTo>
                  <a:pt x="4269" y="2797"/>
                </a:lnTo>
                <a:lnTo>
                  <a:pt x="4194" y="2852"/>
                </a:lnTo>
                <a:lnTo>
                  <a:pt x="4138" y="2871"/>
                </a:lnTo>
                <a:lnTo>
                  <a:pt x="4026" y="2871"/>
                </a:lnTo>
                <a:lnTo>
                  <a:pt x="3970" y="2852"/>
                </a:lnTo>
                <a:lnTo>
                  <a:pt x="3877" y="2797"/>
                </a:lnTo>
                <a:lnTo>
                  <a:pt x="3821" y="2703"/>
                </a:lnTo>
                <a:lnTo>
                  <a:pt x="3803" y="2647"/>
                </a:lnTo>
                <a:lnTo>
                  <a:pt x="3803" y="2591"/>
                </a:lnTo>
                <a:lnTo>
                  <a:pt x="3803" y="2536"/>
                </a:lnTo>
                <a:lnTo>
                  <a:pt x="3821" y="2498"/>
                </a:lnTo>
                <a:lnTo>
                  <a:pt x="3877" y="2405"/>
                </a:lnTo>
                <a:lnTo>
                  <a:pt x="3970" y="2349"/>
                </a:lnTo>
                <a:lnTo>
                  <a:pt x="4026" y="2331"/>
                </a:lnTo>
                <a:close/>
                <a:moveTo>
                  <a:pt x="2647" y="3803"/>
                </a:moveTo>
                <a:lnTo>
                  <a:pt x="2703" y="3822"/>
                </a:lnTo>
                <a:lnTo>
                  <a:pt x="2796" y="3896"/>
                </a:lnTo>
                <a:lnTo>
                  <a:pt x="2852" y="3971"/>
                </a:lnTo>
                <a:lnTo>
                  <a:pt x="2871" y="4027"/>
                </a:lnTo>
                <a:lnTo>
                  <a:pt x="2871" y="4083"/>
                </a:lnTo>
                <a:lnTo>
                  <a:pt x="2871" y="4139"/>
                </a:lnTo>
                <a:lnTo>
                  <a:pt x="2852" y="4195"/>
                </a:lnTo>
                <a:lnTo>
                  <a:pt x="2796" y="4288"/>
                </a:lnTo>
                <a:lnTo>
                  <a:pt x="2703" y="4344"/>
                </a:lnTo>
                <a:lnTo>
                  <a:pt x="2647" y="4362"/>
                </a:lnTo>
                <a:lnTo>
                  <a:pt x="2535" y="4362"/>
                </a:lnTo>
                <a:lnTo>
                  <a:pt x="2479" y="4344"/>
                </a:lnTo>
                <a:lnTo>
                  <a:pt x="2405" y="4288"/>
                </a:lnTo>
                <a:lnTo>
                  <a:pt x="2330" y="4195"/>
                </a:lnTo>
                <a:lnTo>
                  <a:pt x="2330" y="4139"/>
                </a:lnTo>
                <a:lnTo>
                  <a:pt x="2311" y="4083"/>
                </a:lnTo>
                <a:lnTo>
                  <a:pt x="2330" y="4027"/>
                </a:lnTo>
                <a:lnTo>
                  <a:pt x="2330" y="3971"/>
                </a:lnTo>
                <a:lnTo>
                  <a:pt x="2405" y="3896"/>
                </a:lnTo>
                <a:lnTo>
                  <a:pt x="2479" y="3822"/>
                </a:lnTo>
                <a:lnTo>
                  <a:pt x="2535" y="3803"/>
                </a:lnTo>
                <a:close/>
                <a:moveTo>
                  <a:pt x="5629" y="3803"/>
                </a:moveTo>
                <a:lnTo>
                  <a:pt x="5667" y="3822"/>
                </a:lnTo>
                <a:lnTo>
                  <a:pt x="5760" y="3896"/>
                </a:lnTo>
                <a:lnTo>
                  <a:pt x="5816" y="3971"/>
                </a:lnTo>
                <a:lnTo>
                  <a:pt x="5834" y="4027"/>
                </a:lnTo>
                <a:lnTo>
                  <a:pt x="5853" y="4083"/>
                </a:lnTo>
                <a:lnTo>
                  <a:pt x="5834" y="4139"/>
                </a:lnTo>
                <a:lnTo>
                  <a:pt x="5816" y="4195"/>
                </a:lnTo>
                <a:lnTo>
                  <a:pt x="5760" y="4288"/>
                </a:lnTo>
                <a:lnTo>
                  <a:pt x="5667" y="4344"/>
                </a:lnTo>
                <a:lnTo>
                  <a:pt x="5629" y="4362"/>
                </a:lnTo>
                <a:lnTo>
                  <a:pt x="5517" y="4362"/>
                </a:lnTo>
                <a:lnTo>
                  <a:pt x="5461" y="4344"/>
                </a:lnTo>
                <a:lnTo>
                  <a:pt x="5368" y="4288"/>
                </a:lnTo>
                <a:lnTo>
                  <a:pt x="5312" y="4195"/>
                </a:lnTo>
                <a:lnTo>
                  <a:pt x="5294" y="4139"/>
                </a:lnTo>
                <a:lnTo>
                  <a:pt x="5294" y="4083"/>
                </a:lnTo>
                <a:lnTo>
                  <a:pt x="5294" y="4027"/>
                </a:lnTo>
                <a:lnTo>
                  <a:pt x="5312" y="3971"/>
                </a:lnTo>
                <a:lnTo>
                  <a:pt x="5368" y="3896"/>
                </a:lnTo>
                <a:lnTo>
                  <a:pt x="5461" y="3822"/>
                </a:lnTo>
                <a:lnTo>
                  <a:pt x="5517" y="3803"/>
                </a:lnTo>
                <a:close/>
                <a:moveTo>
                  <a:pt x="2591" y="1"/>
                </a:moveTo>
                <a:lnTo>
                  <a:pt x="2479" y="19"/>
                </a:lnTo>
                <a:lnTo>
                  <a:pt x="2386" y="38"/>
                </a:lnTo>
                <a:lnTo>
                  <a:pt x="2274" y="94"/>
                </a:lnTo>
                <a:lnTo>
                  <a:pt x="2200" y="168"/>
                </a:lnTo>
                <a:lnTo>
                  <a:pt x="168" y="2200"/>
                </a:lnTo>
                <a:lnTo>
                  <a:pt x="93" y="2293"/>
                </a:lnTo>
                <a:lnTo>
                  <a:pt x="37" y="2386"/>
                </a:lnTo>
                <a:lnTo>
                  <a:pt x="0" y="2498"/>
                </a:lnTo>
                <a:lnTo>
                  <a:pt x="0" y="2591"/>
                </a:lnTo>
                <a:lnTo>
                  <a:pt x="0" y="2703"/>
                </a:lnTo>
                <a:lnTo>
                  <a:pt x="37" y="2815"/>
                </a:lnTo>
                <a:lnTo>
                  <a:pt x="93" y="2908"/>
                </a:lnTo>
                <a:lnTo>
                  <a:pt x="168" y="3002"/>
                </a:lnTo>
                <a:lnTo>
                  <a:pt x="2200" y="5033"/>
                </a:lnTo>
                <a:lnTo>
                  <a:pt x="2274" y="5108"/>
                </a:lnTo>
                <a:lnTo>
                  <a:pt x="2386" y="5164"/>
                </a:lnTo>
                <a:lnTo>
                  <a:pt x="2479" y="5182"/>
                </a:lnTo>
                <a:lnTo>
                  <a:pt x="2591" y="5201"/>
                </a:lnTo>
                <a:lnTo>
                  <a:pt x="2703" y="5182"/>
                </a:lnTo>
                <a:lnTo>
                  <a:pt x="2815" y="5164"/>
                </a:lnTo>
                <a:lnTo>
                  <a:pt x="2908" y="5108"/>
                </a:lnTo>
                <a:lnTo>
                  <a:pt x="3001" y="5033"/>
                </a:lnTo>
                <a:lnTo>
                  <a:pt x="5033" y="3002"/>
                </a:lnTo>
                <a:lnTo>
                  <a:pt x="5107" y="2908"/>
                </a:lnTo>
                <a:lnTo>
                  <a:pt x="5145" y="2815"/>
                </a:lnTo>
                <a:lnTo>
                  <a:pt x="5182" y="2703"/>
                </a:lnTo>
                <a:lnTo>
                  <a:pt x="5201" y="2591"/>
                </a:lnTo>
                <a:lnTo>
                  <a:pt x="5182" y="2498"/>
                </a:lnTo>
                <a:lnTo>
                  <a:pt x="5145" y="2386"/>
                </a:lnTo>
                <a:lnTo>
                  <a:pt x="5107" y="2293"/>
                </a:lnTo>
                <a:lnTo>
                  <a:pt x="5033" y="2200"/>
                </a:lnTo>
                <a:lnTo>
                  <a:pt x="3001" y="168"/>
                </a:lnTo>
                <a:lnTo>
                  <a:pt x="2908" y="94"/>
                </a:lnTo>
                <a:lnTo>
                  <a:pt x="2815" y="38"/>
                </a:lnTo>
                <a:lnTo>
                  <a:pt x="2703" y="19"/>
                </a:lnTo>
                <a:lnTo>
                  <a:pt x="2591" y="1"/>
                </a:lnTo>
                <a:close/>
                <a:moveTo>
                  <a:pt x="5480" y="2219"/>
                </a:moveTo>
                <a:lnTo>
                  <a:pt x="5536" y="2349"/>
                </a:lnTo>
                <a:lnTo>
                  <a:pt x="5555" y="2498"/>
                </a:lnTo>
                <a:lnTo>
                  <a:pt x="5555" y="2629"/>
                </a:lnTo>
                <a:lnTo>
                  <a:pt x="5555" y="2759"/>
                </a:lnTo>
                <a:lnTo>
                  <a:pt x="5517" y="2908"/>
                </a:lnTo>
                <a:lnTo>
                  <a:pt x="5461" y="3020"/>
                </a:lnTo>
                <a:lnTo>
                  <a:pt x="5387" y="3151"/>
                </a:lnTo>
                <a:lnTo>
                  <a:pt x="5294" y="3263"/>
                </a:lnTo>
                <a:lnTo>
                  <a:pt x="3709" y="4847"/>
                </a:lnTo>
                <a:lnTo>
                  <a:pt x="3709" y="5387"/>
                </a:lnTo>
                <a:lnTo>
                  <a:pt x="3728" y="5499"/>
                </a:lnTo>
                <a:lnTo>
                  <a:pt x="3747" y="5593"/>
                </a:lnTo>
                <a:lnTo>
                  <a:pt x="3803" y="5686"/>
                </a:lnTo>
                <a:lnTo>
                  <a:pt x="3877" y="5779"/>
                </a:lnTo>
                <a:lnTo>
                  <a:pt x="3952" y="5835"/>
                </a:lnTo>
                <a:lnTo>
                  <a:pt x="4045" y="5891"/>
                </a:lnTo>
                <a:lnTo>
                  <a:pt x="4157" y="5928"/>
                </a:lnTo>
                <a:lnTo>
                  <a:pt x="6971" y="5928"/>
                </a:lnTo>
                <a:lnTo>
                  <a:pt x="7083" y="5891"/>
                </a:lnTo>
                <a:lnTo>
                  <a:pt x="7176" y="5835"/>
                </a:lnTo>
                <a:lnTo>
                  <a:pt x="7251" y="5779"/>
                </a:lnTo>
                <a:lnTo>
                  <a:pt x="7325" y="5686"/>
                </a:lnTo>
                <a:lnTo>
                  <a:pt x="7381" y="5593"/>
                </a:lnTo>
                <a:lnTo>
                  <a:pt x="7419" y="5499"/>
                </a:lnTo>
                <a:lnTo>
                  <a:pt x="7419" y="5387"/>
                </a:lnTo>
                <a:lnTo>
                  <a:pt x="7419" y="2778"/>
                </a:lnTo>
                <a:lnTo>
                  <a:pt x="7419" y="2666"/>
                </a:lnTo>
                <a:lnTo>
                  <a:pt x="7381" y="2573"/>
                </a:lnTo>
                <a:lnTo>
                  <a:pt x="7325" y="2461"/>
                </a:lnTo>
                <a:lnTo>
                  <a:pt x="7251" y="2386"/>
                </a:lnTo>
                <a:lnTo>
                  <a:pt x="7176" y="2312"/>
                </a:lnTo>
                <a:lnTo>
                  <a:pt x="7083" y="2275"/>
                </a:lnTo>
                <a:lnTo>
                  <a:pt x="6971" y="2237"/>
                </a:lnTo>
                <a:lnTo>
                  <a:pt x="6859" y="221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2" name="Google Shape;602;g2b975a0ff47_0_15897"/>
          <p:cNvSpPr/>
          <p:nvPr/>
        </p:nvSpPr>
        <p:spPr>
          <a:xfrm>
            <a:off x="8633412" y="5076733"/>
            <a:ext cx="164563" cy="164592"/>
          </a:xfrm>
          <a:custGeom>
            <a:avLst/>
            <a:gdLst/>
            <a:ahLst/>
            <a:cxnLst/>
            <a:rect l="l" t="t" r="r" b="b"/>
            <a:pathLst>
              <a:path w="5760" h="5761" extrusionOk="0">
                <a:moveTo>
                  <a:pt x="2237" y="1492"/>
                </a:moveTo>
                <a:lnTo>
                  <a:pt x="2293" y="1510"/>
                </a:lnTo>
                <a:lnTo>
                  <a:pt x="2349" y="1548"/>
                </a:lnTo>
                <a:lnTo>
                  <a:pt x="2405" y="1604"/>
                </a:lnTo>
                <a:lnTo>
                  <a:pt x="2423" y="1659"/>
                </a:lnTo>
                <a:lnTo>
                  <a:pt x="2405" y="1734"/>
                </a:lnTo>
                <a:lnTo>
                  <a:pt x="2367" y="1809"/>
                </a:lnTo>
                <a:lnTo>
                  <a:pt x="2032" y="2144"/>
                </a:lnTo>
                <a:lnTo>
                  <a:pt x="2367" y="2461"/>
                </a:lnTo>
                <a:lnTo>
                  <a:pt x="2405" y="2536"/>
                </a:lnTo>
                <a:lnTo>
                  <a:pt x="2423" y="2610"/>
                </a:lnTo>
                <a:lnTo>
                  <a:pt x="2405" y="2666"/>
                </a:lnTo>
                <a:lnTo>
                  <a:pt x="2349" y="2722"/>
                </a:lnTo>
                <a:lnTo>
                  <a:pt x="2293" y="2778"/>
                </a:lnTo>
                <a:lnTo>
                  <a:pt x="2237" y="2797"/>
                </a:lnTo>
                <a:lnTo>
                  <a:pt x="2162" y="2778"/>
                </a:lnTo>
                <a:lnTo>
                  <a:pt x="2088" y="2722"/>
                </a:lnTo>
                <a:lnTo>
                  <a:pt x="1771" y="2405"/>
                </a:lnTo>
                <a:lnTo>
                  <a:pt x="1435" y="2722"/>
                </a:lnTo>
                <a:lnTo>
                  <a:pt x="1361" y="2778"/>
                </a:lnTo>
                <a:lnTo>
                  <a:pt x="1230" y="2778"/>
                </a:lnTo>
                <a:lnTo>
                  <a:pt x="1174" y="2722"/>
                </a:lnTo>
                <a:lnTo>
                  <a:pt x="1137" y="2666"/>
                </a:lnTo>
                <a:lnTo>
                  <a:pt x="1118" y="2610"/>
                </a:lnTo>
                <a:lnTo>
                  <a:pt x="1118" y="2536"/>
                </a:lnTo>
                <a:lnTo>
                  <a:pt x="1174" y="2461"/>
                </a:lnTo>
                <a:lnTo>
                  <a:pt x="1510" y="2144"/>
                </a:lnTo>
                <a:lnTo>
                  <a:pt x="1174" y="1809"/>
                </a:lnTo>
                <a:lnTo>
                  <a:pt x="1118" y="1734"/>
                </a:lnTo>
                <a:lnTo>
                  <a:pt x="1118" y="1659"/>
                </a:lnTo>
                <a:lnTo>
                  <a:pt x="1137" y="1604"/>
                </a:lnTo>
                <a:lnTo>
                  <a:pt x="1174" y="1548"/>
                </a:lnTo>
                <a:lnTo>
                  <a:pt x="1230" y="1510"/>
                </a:lnTo>
                <a:lnTo>
                  <a:pt x="1286" y="1492"/>
                </a:lnTo>
                <a:lnTo>
                  <a:pt x="1361" y="1492"/>
                </a:lnTo>
                <a:lnTo>
                  <a:pt x="1435" y="1548"/>
                </a:lnTo>
                <a:lnTo>
                  <a:pt x="1771" y="1865"/>
                </a:lnTo>
                <a:lnTo>
                  <a:pt x="2088" y="1548"/>
                </a:lnTo>
                <a:lnTo>
                  <a:pt x="2162" y="1492"/>
                </a:lnTo>
                <a:close/>
                <a:moveTo>
                  <a:pt x="4455" y="1492"/>
                </a:moveTo>
                <a:lnTo>
                  <a:pt x="4530" y="1510"/>
                </a:lnTo>
                <a:lnTo>
                  <a:pt x="4585" y="1548"/>
                </a:lnTo>
                <a:lnTo>
                  <a:pt x="4623" y="1604"/>
                </a:lnTo>
                <a:lnTo>
                  <a:pt x="4641" y="1659"/>
                </a:lnTo>
                <a:lnTo>
                  <a:pt x="4623" y="1734"/>
                </a:lnTo>
                <a:lnTo>
                  <a:pt x="4585" y="1809"/>
                </a:lnTo>
                <a:lnTo>
                  <a:pt x="4250" y="2144"/>
                </a:lnTo>
                <a:lnTo>
                  <a:pt x="4585" y="2461"/>
                </a:lnTo>
                <a:lnTo>
                  <a:pt x="4641" y="2536"/>
                </a:lnTo>
                <a:lnTo>
                  <a:pt x="4641" y="2610"/>
                </a:lnTo>
                <a:lnTo>
                  <a:pt x="4623" y="2666"/>
                </a:lnTo>
                <a:lnTo>
                  <a:pt x="4585" y="2722"/>
                </a:lnTo>
                <a:lnTo>
                  <a:pt x="4530" y="2778"/>
                </a:lnTo>
                <a:lnTo>
                  <a:pt x="4455" y="2797"/>
                </a:lnTo>
                <a:lnTo>
                  <a:pt x="4399" y="2778"/>
                </a:lnTo>
                <a:lnTo>
                  <a:pt x="4324" y="2722"/>
                </a:lnTo>
                <a:lnTo>
                  <a:pt x="3989" y="2405"/>
                </a:lnTo>
                <a:lnTo>
                  <a:pt x="3653" y="2722"/>
                </a:lnTo>
                <a:lnTo>
                  <a:pt x="3598" y="2778"/>
                </a:lnTo>
                <a:lnTo>
                  <a:pt x="3448" y="2778"/>
                </a:lnTo>
                <a:lnTo>
                  <a:pt x="3393" y="2722"/>
                </a:lnTo>
                <a:lnTo>
                  <a:pt x="3355" y="2666"/>
                </a:lnTo>
                <a:lnTo>
                  <a:pt x="3337" y="2610"/>
                </a:lnTo>
                <a:lnTo>
                  <a:pt x="3355" y="2536"/>
                </a:lnTo>
                <a:lnTo>
                  <a:pt x="3393" y="2461"/>
                </a:lnTo>
                <a:lnTo>
                  <a:pt x="3728" y="2144"/>
                </a:lnTo>
                <a:lnTo>
                  <a:pt x="3393" y="1809"/>
                </a:lnTo>
                <a:lnTo>
                  <a:pt x="3355" y="1734"/>
                </a:lnTo>
                <a:lnTo>
                  <a:pt x="3337" y="1659"/>
                </a:lnTo>
                <a:lnTo>
                  <a:pt x="3355" y="1604"/>
                </a:lnTo>
                <a:lnTo>
                  <a:pt x="3393" y="1548"/>
                </a:lnTo>
                <a:lnTo>
                  <a:pt x="3448" y="1510"/>
                </a:lnTo>
                <a:lnTo>
                  <a:pt x="3523" y="1492"/>
                </a:lnTo>
                <a:lnTo>
                  <a:pt x="3598" y="1492"/>
                </a:lnTo>
                <a:lnTo>
                  <a:pt x="3653" y="1548"/>
                </a:lnTo>
                <a:lnTo>
                  <a:pt x="3989" y="1865"/>
                </a:lnTo>
                <a:lnTo>
                  <a:pt x="4324" y="1548"/>
                </a:lnTo>
                <a:lnTo>
                  <a:pt x="4399" y="1492"/>
                </a:lnTo>
                <a:close/>
                <a:moveTo>
                  <a:pt x="2871" y="3244"/>
                </a:moveTo>
                <a:lnTo>
                  <a:pt x="3020" y="3263"/>
                </a:lnTo>
                <a:lnTo>
                  <a:pt x="3169" y="3300"/>
                </a:lnTo>
                <a:lnTo>
                  <a:pt x="3299" y="3374"/>
                </a:lnTo>
                <a:lnTo>
                  <a:pt x="3411" y="3468"/>
                </a:lnTo>
                <a:lnTo>
                  <a:pt x="3486" y="3579"/>
                </a:lnTo>
                <a:lnTo>
                  <a:pt x="3560" y="3710"/>
                </a:lnTo>
                <a:lnTo>
                  <a:pt x="3598" y="3840"/>
                </a:lnTo>
                <a:lnTo>
                  <a:pt x="3616" y="3989"/>
                </a:lnTo>
                <a:lnTo>
                  <a:pt x="3598" y="4139"/>
                </a:lnTo>
                <a:lnTo>
                  <a:pt x="3560" y="4288"/>
                </a:lnTo>
                <a:lnTo>
                  <a:pt x="3486" y="4400"/>
                </a:lnTo>
                <a:lnTo>
                  <a:pt x="3411" y="4511"/>
                </a:lnTo>
                <a:lnTo>
                  <a:pt x="3299" y="4605"/>
                </a:lnTo>
                <a:lnTo>
                  <a:pt x="3169" y="4679"/>
                </a:lnTo>
                <a:lnTo>
                  <a:pt x="3020" y="4716"/>
                </a:lnTo>
                <a:lnTo>
                  <a:pt x="2871" y="4735"/>
                </a:lnTo>
                <a:lnTo>
                  <a:pt x="2721" y="4716"/>
                </a:lnTo>
                <a:lnTo>
                  <a:pt x="2591" y="4679"/>
                </a:lnTo>
                <a:lnTo>
                  <a:pt x="2461" y="4605"/>
                </a:lnTo>
                <a:lnTo>
                  <a:pt x="2349" y="4511"/>
                </a:lnTo>
                <a:lnTo>
                  <a:pt x="2255" y="4400"/>
                </a:lnTo>
                <a:lnTo>
                  <a:pt x="2200" y="4288"/>
                </a:lnTo>
                <a:lnTo>
                  <a:pt x="2144" y="4139"/>
                </a:lnTo>
                <a:lnTo>
                  <a:pt x="2144" y="3989"/>
                </a:lnTo>
                <a:lnTo>
                  <a:pt x="2144" y="3840"/>
                </a:lnTo>
                <a:lnTo>
                  <a:pt x="2200" y="3710"/>
                </a:lnTo>
                <a:lnTo>
                  <a:pt x="2255" y="3579"/>
                </a:lnTo>
                <a:lnTo>
                  <a:pt x="2349" y="3468"/>
                </a:lnTo>
                <a:lnTo>
                  <a:pt x="2461" y="3374"/>
                </a:lnTo>
                <a:lnTo>
                  <a:pt x="2591" y="3300"/>
                </a:lnTo>
                <a:lnTo>
                  <a:pt x="2721" y="3263"/>
                </a:lnTo>
                <a:lnTo>
                  <a:pt x="2871" y="3244"/>
                </a:lnTo>
                <a:close/>
                <a:moveTo>
                  <a:pt x="2871" y="1"/>
                </a:moveTo>
                <a:lnTo>
                  <a:pt x="2591" y="19"/>
                </a:lnTo>
                <a:lnTo>
                  <a:pt x="2293" y="56"/>
                </a:lnTo>
                <a:lnTo>
                  <a:pt x="2013" y="131"/>
                </a:lnTo>
                <a:lnTo>
                  <a:pt x="1752" y="224"/>
                </a:lnTo>
                <a:lnTo>
                  <a:pt x="1510" y="355"/>
                </a:lnTo>
                <a:lnTo>
                  <a:pt x="1268" y="485"/>
                </a:lnTo>
                <a:lnTo>
                  <a:pt x="1044" y="653"/>
                </a:lnTo>
                <a:lnTo>
                  <a:pt x="839" y="839"/>
                </a:lnTo>
                <a:lnTo>
                  <a:pt x="652" y="1044"/>
                </a:lnTo>
                <a:lnTo>
                  <a:pt x="485" y="1268"/>
                </a:lnTo>
                <a:lnTo>
                  <a:pt x="354" y="1510"/>
                </a:lnTo>
                <a:lnTo>
                  <a:pt x="224" y="1753"/>
                </a:lnTo>
                <a:lnTo>
                  <a:pt x="131" y="2014"/>
                </a:lnTo>
                <a:lnTo>
                  <a:pt x="56" y="2293"/>
                </a:lnTo>
                <a:lnTo>
                  <a:pt x="19" y="2591"/>
                </a:lnTo>
                <a:lnTo>
                  <a:pt x="0" y="2871"/>
                </a:lnTo>
                <a:lnTo>
                  <a:pt x="19" y="3169"/>
                </a:lnTo>
                <a:lnTo>
                  <a:pt x="56" y="3468"/>
                </a:lnTo>
                <a:lnTo>
                  <a:pt x="131" y="3729"/>
                </a:lnTo>
                <a:lnTo>
                  <a:pt x="224" y="3989"/>
                </a:lnTo>
                <a:lnTo>
                  <a:pt x="354" y="4250"/>
                </a:lnTo>
                <a:lnTo>
                  <a:pt x="485" y="4493"/>
                </a:lnTo>
                <a:lnTo>
                  <a:pt x="652" y="4716"/>
                </a:lnTo>
                <a:lnTo>
                  <a:pt x="839" y="4921"/>
                </a:lnTo>
                <a:lnTo>
                  <a:pt x="1044" y="5089"/>
                </a:lnTo>
                <a:lnTo>
                  <a:pt x="1268" y="5257"/>
                </a:lnTo>
                <a:lnTo>
                  <a:pt x="1510" y="5406"/>
                </a:lnTo>
                <a:lnTo>
                  <a:pt x="1752" y="5537"/>
                </a:lnTo>
                <a:lnTo>
                  <a:pt x="2013" y="5630"/>
                </a:lnTo>
                <a:lnTo>
                  <a:pt x="2293" y="5704"/>
                </a:lnTo>
                <a:lnTo>
                  <a:pt x="2591" y="5742"/>
                </a:lnTo>
                <a:lnTo>
                  <a:pt x="2871" y="5760"/>
                </a:lnTo>
                <a:lnTo>
                  <a:pt x="3169" y="5742"/>
                </a:lnTo>
                <a:lnTo>
                  <a:pt x="3448" y="5704"/>
                </a:lnTo>
                <a:lnTo>
                  <a:pt x="3728" y="5630"/>
                </a:lnTo>
                <a:lnTo>
                  <a:pt x="3989" y="5537"/>
                </a:lnTo>
                <a:lnTo>
                  <a:pt x="4250" y="5406"/>
                </a:lnTo>
                <a:lnTo>
                  <a:pt x="4492" y="5257"/>
                </a:lnTo>
                <a:lnTo>
                  <a:pt x="4716" y="5089"/>
                </a:lnTo>
                <a:lnTo>
                  <a:pt x="4902" y="4921"/>
                </a:lnTo>
                <a:lnTo>
                  <a:pt x="5089" y="4716"/>
                </a:lnTo>
                <a:lnTo>
                  <a:pt x="5256" y="4493"/>
                </a:lnTo>
                <a:lnTo>
                  <a:pt x="5406" y="4250"/>
                </a:lnTo>
                <a:lnTo>
                  <a:pt x="5536" y="3989"/>
                </a:lnTo>
                <a:lnTo>
                  <a:pt x="5629" y="3729"/>
                </a:lnTo>
                <a:lnTo>
                  <a:pt x="5704" y="3468"/>
                </a:lnTo>
                <a:lnTo>
                  <a:pt x="5741" y="3169"/>
                </a:lnTo>
                <a:lnTo>
                  <a:pt x="5760" y="2871"/>
                </a:lnTo>
                <a:lnTo>
                  <a:pt x="5741" y="2591"/>
                </a:lnTo>
                <a:lnTo>
                  <a:pt x="5704" y="2293"/>
                </a:lnTo>
                <a:lnTo>
                  <a:pt x="5629" y="2014"/>
                </a:lnTo>
                <a:lnTo>
                  <a:pt x="5536" y="1753"/>
                </a:lnTo>
                <a:lnTo>
                  <a:pt x="5406" y="1510"/>
                </a:lnTo>
                <a:lnTo>
                  <a:pt x="5256" y="1268"/>
                </a:lnTo>
                <a:lnTo>
                  <a:pt x="5089" y="1044"/>
                </a:lnTo>
                <a:lnTo>
                  <a:pt x="4902" y="839"/>
                </a:lnTo>
                <a:lnTo>
                  <a:pt x="4716" y="653"/>
                </a:lnTo>
                <a:lnTo>
                  <a:pt x="4492" y="485"/>
                </a:lnTo>
                <a:lnTo>
                  <a:pt x="4250" y="355"/>
                </a:lnTo>
                <a:lnTo>
                  <a:pt x="3989" y="224"/>
                </a:lnTo>
                <a:lnTo>
                  <a:pt x="3728" y="131"/>
                </a:lnTo>
                <a:lnTo>
                  <a:pt x="3448" y="56"/>
                </a:lnTo>
                <a:lnTo>
                  <a:pt x="3169" y="19"/>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3" name="Google Shape;603;g2b975a0ff47_0_15897"/>
          <p:cNvSpPr/>
          <p:nvPr/>
        </p:nvSpPr>
        <p:spPr>
          <a:xfrm>
            <a:off x="8186072" y="5076733"/>
            <a:ext cx="148078" cy="169906"/>
          </a:xfrm>
          <a:custGeom>
            <a:avLst/>
            <a:gdLst/>
            <a:ahLst/>
            <a:cxnLst/>
            <a:rect l="l" t="t" r="r" b="b"/>
            <a:pathLst>
              <a:path w="5183" h="5947" extrusionOk="0">
                <a:moveTo>
                  <a:pt x="4120" y="1119"/>
                </a:moveTo>
                <a:lnTo>
                  <a:pt x="4008" y="1305"/>
                </a:lnTo>
                <a:lnTo>
                  <a:pt x="3878" y="1492"/>
                </a:lnTo>
                <a:lnTo>
                  <a:pt x="1324" y="1492"/>
                </a:lnTo>
                <a:lnTo>
                  <a:pt x="1175" y="1305"/>
                </a:lnTo>
                <a:lnTo>
                  <a:pt x="1082" y="1119"/>
                </a:lnTo>
                <a:close/>
                <a:moveTo>
                  <a:pt x="3337" y="2051"/>
                </a:moveTo>
                <a:lnTo>
                  <a:pt x="3169" y="2181"/>
                </a:lnTo>
                <a:lnTo>
                  <a:pt x="3002" y="2312"/>
                </a:lnTo>
                <a:lnTo>
                  <a:pt x="2797" y="2424"/>
                </a:lnTo>
                <a:lnTo>
                  <a:pt x="2592" y="2554"/>
                </a:lnTo>
                <a:lnTo>
                  <a:pt x="2386" y="2424"/>
                </a:lnTo>
                <a:lnTo>
                  <a:pt x="2181" y="2312"/>
                </a:lnTo>
                <a:lnTo>
                  <a:pt x="2014" y="2181"/>
                </a:lnTo>
                <a:lnTo>
                  <a:pt x="1846" y="2051"/>
                </a:lnTo>
                <a:close/>
                <a:moveTo>
                  <a:pt x="3859" y="4455"/>
                </a:moveTo>
                <a:lnTo>
                  <a:pt x="3990" y="4642"/>
                </a:lnTo>
                <a:lnTo>
                  <a:pt x="4101" y="4828"/>
                </a:lnTo>
                <a:lnTo>
                  <a:pt x="1063" y="4828"/>
                </a:lnTo>
                <a:lnTo>
                  <a:pt x="1175" y="4642"/>
                </a:lnTo>
                <a:lnTo>
                  <a:pt x="1324" y="4455"/>
                </a:lnTo>
                <a:close/>
                <a:moveTo>
                  <a:pt x="187" y="1"/>
                </a:moveTo>
                <a:lnTo>
                  <a:pt x="94" y="19"/>
                </a:lnTo>
                <a:lnTo>
                  <a:pt x="38" y="56"/>
                </a:lnTo>
                <a:lnTo>
                  <a:pt x="1" y="131"/>
                </a:lnTo>
                <a:lnTo>
                  <a:pt x="1" y="206"/>
                </a:lnTo>
                <a:lnTo>
                  <a:pt x="38" y="429"/>
                </a:lnTo>
                <a:lnTo>
                  <a:pt x="94" y="709"/>
                </a:lnTo>
                <a:lnTo>
                  <a:pt x="224" y="1044"/>
                </a:lnTo>
                <a:lnTo>
                  <a:pt x="299" y="1231"/>
                </a:lnTo>
                <a:lnTo>
                  <a:pt x="392" y="1417"/>
                </a:lnTo>
                <a:lnTo>
                  <a:pt x="504" y="1604"/>
                </a:lnTo>
                <a:lnTo>
                  <a:pt x="616" y="1809"/>
                </a:lnTo>
                <a:lnTo>
                  <a:pt x="765" y="1995"/>
                </a:lnTo>
                <a:lnTo>
                  <a:pt x="933" y="2200"/>
                </a:lnTo>
                <a:lnTo>
                  <a:pt x="1138" y="2405"/>
                </a:lnTo>
                <a:lnTo>
                  <a:pt x="1343" y="2591"/>
                </a:lnTo>
                <a:lnTo>
                  <a:pt x="1585" y="2778"/>
                </a:lnTo>
                <a:lnTo>
                  <a:pt x="1846" y="2964"/>
                </a:lnTo>
                <a:lnTo>
                  <a:pt x="1585" y="3151"/>
                </a:lnTo>
                <a:lnTo>
                  <a:pt x="1343" y="3356"/>
                </a:lnTo>
                <a:lnTo>
                  <a:pt x="1138" y="3542"/>
                </a:lnTo>
                <a:lnTo>
                  <a:pt x="933" y="3747"/>
                </a:lnTo>
                <a:lnTo>
                  <a:pt x="765" y="3952"/>
                </a:lnTo>
                <a:lnTo>
                  <a:pt x="616" y="4139"/>
                </a:lnTo>
                <a:lnTo>
                  <a:pt x="504" y="4344"/>
                </a:lnTo>
                <a:lnTo>
                  <a:pt x="392" y="4530"/>
                </a:lnTo>
                <a:lnTo>
                  <a:pt x="299" y="4716"/>
                </a:lnTo>
                <a:lnTo>
                  <a:pt x="224" y="4903"/>
                </a:lnTo>
                <a:lnTo>
                  <a:pt x="94" y="5238"/>
                </a:lnTo>
                <a:lnTo>
                  <a:pt x="38" y="5518"/>
                </a:lnTo>
                <a:lnTo>
                  <a:pt x="1" y="5742"/>
                </a:lnTo>
                <a:lnTo>
                  <a:pt x="1" y="5816"/>
                </a:lnTo>
                <a:lnTo>
                  <a:pt x="38" y="5872"/>
                </a:lnTo>
                <a:lnTo>
                  <a:pt x="94" y="5928"/>
                </a:lnTo>
                <a:lnTo>
                  <a:pt x="187" y="5947"/>
                </a:lnTo>
                <a:lnTo>
                  <a:pt x="560" y="5947"/>
                </a:lnTo>
                <a:lnTo>
                  <a:pt x="616" y="5928"/>
                </a:lnTo>
                <a:lnTo>
                  <a:pt x="672" y="5891"/>
                </a:lnTo>
                <a:lnTo>
                  <a:pt x="728" y="5853"/>
                </a:lnTo>
                <a:lnTo>
                  <a:pt x="746" y="5779"/>
                </a:lnTo>
                <a:lnTo>
                  <a:pt x="783" y="5574"/>
                </a:lnTo>
                <a:lnTo>
                  <a:pt x="4400" y="5574"/>
                </a:lnTo>
                <a:lnTo>
                  <a:pt x="4437" y="5779"/>
                </a:lnTo>
                <a:lnTo>
                  <a:pt x="4456" y="5853"/>
                </a:lnTo>
                <a:lnTo>
                  <a:pt x="4511" y="5891"/>
                </a:lnTo>
                <a:lnTo>
                  <a:pt x="4567" y="5928"/>
                </a:lnTo>
                <a:lnTo>
                  <a:pt x="4623" y="5947"/>
                </a:lnTo>
                <a:lnTo>
                  <a:pt x="4996" y="5947"/>
                </a:lnTo>
                <a:lnTo>
                  <a:pt x="5089" y="5928"/>
                </a:lnTo>
                <a:lnTo>
                  <a:pt x="5145" y="5872"/>
                </a:lnTo>
                <a:lnTo>
                  <a:pt x="5182" y="5816"/>
                </a:lnTo>
                <a:lnTo>
                  <a:pt x="5182" y="5742"/>
                </a:lnTo>
                <a:lnTo>
                  <a:pt x="5164" y="5537"/>
                </a:lnTo>
                <a:lnTo>
                  <a:pt x="5108" y="5294"/>
                </a:lnTo>
                <a:lnTo>
                  <a:pt x="5015" y="5015"/>
                </a:lnTo>
                <a:lnTo>
                  <a:pt x="4884" y="4716"/>
                </a:lnTo>
                <a:lnTo>
                  <a:pt x="4698" y="4381"/>
                </a:lnTo>
                <a:lnTo>
                  <a:pt x="4605" y="4195"/>
                </a:lnTo>
                <a:lnTo>
                  <a:pt x="4474" y="4027"/>
                </a:lnTo>
                <a:lnTo>
                  <a:pt x="4325" y="3840"/>
                </a:lnTo>
                <a:lnTo>
                  <a:pt x="4176" y="3673"/>
                </a:lnTo>
                <a:lnTo>
                  <a:pt x="4008" y="3505"/>
                </a:lnTo>
                <a:lnTo>
                  <a:pt x="3803" y="3318"/>
                </a:lnTo>
                <a:lnTo>
                  <a:pt x="3486" y="3542"/>
                </a:lnTo>
                <a:lnTo>
                  <a:pt x="3132" y="3729"/>
                </a:lnTo>
                <a:lnTo>
                  <a:pt x="3318" y="3896"/>
                </a:lnTo>
                <a:lnTo>
                  <a:pt x="1846" y="3896"/>
                </a:lnTo>
                <a:lnTo>
                  <a:pt x="2032" y="3747"/>
                </a:lnTo>
                <a:lnTo>
                  <a:pt x="2256" y="3598"/>
                </a:lnTo>
                <a:lnTo>
                  <a:pt x="2498" y="3449"/>
                </a:lnTo>
                <a:lnTo>
                  <a:pt x="2759" y="3300"/>
                </a:lnTo>
                <a:lnTo>
                  <a:pt x="3113" y="3113"/>
                </a:lnTo>
                <a:lnTo>
                  <a:pt x="3430" y="2908"/>
                </a:lnTo>
                <a:lnTo>
                  <a:pt x="3729" y="2703"/>
                </a:lnTo>
                <a:lnTo>
                  <a:pt x="3971" y="2480"/>
                </a:lnTo>
                <a:lnTo>
                  <a:pt x="4195" y="2256"/>
                </a:lnTo>
                <a:lnTo>
                  <a:pt x="4381" y="2032"/>
                </a:lnTo>
                <a:lnTo>
                  <a:pt x="4549" y="1809"/>
                </a:lnTo>
                <a:lnTo>
                  <a:pt x="4698" y="1585"/>
                </a:lnTo>
                <a:lnTo>
                  <a:pt x="4810" y="1380"/>
                </a:lnTo>
                <a:lnTo>
                  <a:pt x="4922" y="1175"/>
                </a:lnTo>
                <a:lnTo>
                  <a:pt x="4996" y="970"/>
                </a:lnTo>
                <a:lnTo>
                  <a:pt x="5071" y="783"/>
                </a:lnTo>
                <a:lnTo>
                  <a:pt x="5145" y="467"/>
                </a:lnTo>
                <a:lnTo>
                  <a:pt x="5182" y="206"/>
                </a:lnTo>
                <a:lnTo>
                  <a:pt x="5182" y="131"/>
                </a:lnTo>
                <a:lnTo>
                  <a:pt x="5145" y="56"/>
                </a:lnTo>
                <a:lnTo>
                  <a:pt x="5089" y="19"/>
                </a:lnTo>
                <a:lnTo>
                  <a:pt x="5015" y="1"/>
                </a:lnTo>
                <a:lnTo>
                  <a:pt x="4623" y="1"/>
                </a:lnTo>
                <a:lnTo>
                  <a:pt x="4567" y="19"/>
                </a:lnTo>
                <a:lnTo>
                  <a:pt x="4511" y="56"/>
                </a:lnTo>
                <a:lnTo>
                  <a:pt x="4474" y="94"/>
                </a:lnTo>
                <a:lnTo>
                  <a:pt x="4437" y="168"/>
                </a:lnTo>
                <a:lnTo>
                  <a:pt x="4400" y="373"/>
                </a:lnTo>
                <a:lnTo>
                  <a:pt x="783" y="373"/>
                </a:lnTo>
                <a:lnTo>
                  <a:pt x="746" y="168"/>
                </a:lnTo>
                <a:lnTo>
                  <a:pt x="728" y="94"/>
                </a:lnTo>
                <a:lnTo>
                  <a:pt x="672" y="56"/>
                </a:lnTo>
                <a:lnTo>
                  <a:pt x="616" y="19"/>
                </a:lnTo>
                <a:lnTo>
                  <a:pt x="56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4" name="Google Shape;604;g2b975a0ff47_0_15897"/>
          <p:cNvSpPr/>
          <p:nvPr/>
        </p:nvSpPr>
        <p:spPr>
          <a:xfrm>
            <a:off x="7695077" y="5076733"/>
            <a:ext cx="169392" cy="159249"/>
          </a:xfrm>
          <a:custGeom>
            <a:avLst/>
            <a:gdLst/>
            <a:ahLst/>
            <a:cxnLst/>
            <a:rect l="l" t="t" r="r" b="b"/>
            <a:pathLst>
              <a:path w="5929" h="5574" extrusionOk="0">
                <a:moveTo>
                  <a:pt x="4456" y="933"/>
                </a:moveTo>
                <a:lnTo>
                  <a:pt x="4512" y="951"/>
                </a:lnTo>
                <a:lnTo>
                  <a:pt x="4586" y="988"/>
                </a:lnTo>
                <a:lnTo>
                  <a:pt x="4623" y="1044"/>
                </a:lnTo>
                <a:lnTo>
                  <a:pt x="4623" y="1119"/>
                </a:lnTo>
                <a:lnTo>
                  <a:pt x="4623" y="1193"/>
                </a:lnTo>
                <a:lnTo>
                  <a:pt x="4586" y="1249"/>
                </a:lnTo>
                <a:lnTo>
                  <a:pt x="4512" y="1287"/>
                </a:lnTo>
                <a:lnTo>
                  <a:pt x="4456" y="1305"/>
                </a:lnTo>
                <a:lnTo>
                  <a:pt x="4381" y="1287"/>
                </a:lnTo>
                <a:lnTo>
                  <a:pt x="4306" y="1249"/>
                </a:lnTo>
                <a:lnTo>
                  <a:pt x="4269" y="1193"/>
                </a:lnTo>
                <a:lnTo>
                  <a:pt x="4269" y="1119"/>
                </a:lnTo>
                <a:lnTo>
                  <a:pt x="4269" y="1044"/>
                </a:lnTo>
                <a:lnTo>
                  <a:pt x="4306" y="988"/>
                </a:lnTo>
                <a:lnTo>
                  <a:pt x="4381" y="951"/>
                </a:lnTo>
                <a:lnTo>
                  <a:pt x="4456" y="933"/>
                </a:lnTo>
                <a:close/>
                <a:moveTo>
                  <a:pt x="3505" y="1"/>
                </a:moveTo>
                <a:lnTo>
                  <a:pt x="3449" y="19"/>
                </a:lnTo>
                <a:lnTo>
                  <a:pt x="3412" y="38"/>
                </a:lnTo>
                <a:lnTo>
                  <a:pt x="3374" y="75"/>
                </a:lnTo>
                <a:lnTo>
                  <a:pt x="3337" y="131"/>
                </a:lnTo>
                <a:lnTo>
                  <a:pt x="3337" y="187"/>
                </a:lnTo>
                <a:lnTo>
                  <a:pt x="3337" y="1920"/>
                </a:lnTo>
                <a:lnTo>
                  <a:pt x="4810" y="2461"/>
                </a:lnTo>
                <a:lnTo>
                  <a:pt x="4810" y="2051"/>
                </a:lnTo>
                <a:lnTo>
                  <a:pt x="5183" y="2051"/>
                </a:lnTo>
                <a:lnTo>
                  <a:pt x="5332" y="2032"/>
                </a:lnTo>
                <a:lnTo>
                  <a:pt x="5481" y="1976"/>
                </a:lnTo>
                <a:lnTo>
                  <a:pt x="5611" y="1920"/>
                </a:lnTo>
                <a:lnTo>
                  <a:pt x="5723" y="1827"/>
                </a:lnTo>
                <a:lnTo>
                  <a:pt x="5798" y="1715"/>
                </a:lnTo>
                <a:lnTo>
                  <a:pt x="5872" y="1585"/>
                </a:lnTo>
                <a:lnTo>
                  <a:pt x="5909" y="1454"/>
                </a:lnTo>
                <a:lnTo>
                  <a:pt x="5928" y="1305"/>
                </a:lnTo>
                <a:lnTo>
                  <a:pt x="5928" y="933"/>
                </a:lnTo>
                <a:lnTo>
                  <a:pt x="5909" y="858"/>
                </a:lnTo>
                <a:lnTo>
                  <a:pt x="5872" y="802"/>
                </a:lnTo>
                <a:lnTo>
                  <a:pt x="5816" y="765"/>
                </a:lnTo>
                <a:lnTo>
                  <a:pt x="5742" y="746"/>
                </a:lnTo>
                <a:lnTo>
                  <a:pt x="4996" y="746"/>
                </a:lnTo>
                <a:lnTo>
                  <a:pt x="4922" y="578"/>
                </a:lnTo>
                <a:lnTo>
                  <a:pt x="4866" y="485"/>
                </a:lnTo>
                <a:lnTo>
                  <a:pt x="4791" y="429"/>
                </a:lnTo>
                <a:lnTo>
                  <a:pt x="4698" y="392"/>
                </a:lnTo>
                <a:lnTo>
                  <a:pt x="4586" y="373"/>
                </a:lnTo>
                <a:lnTo>
                  <a:pt x="3971" y="373"/>
                </a:lnTo>
                <a:lnTo>
                  <a:pt x="3654" y="56"/>
                </a:lnTo>
                <a:lnTo>
                  <a:pt x="3598" y="19"/>
                </a:lnTo>
                <a:lnTo>
                  <a:pt x="3542" y="1"/>
                </a:lnTo>
                <a:close/>
                <a:moveTo>
                  <a:pt x="262" y="1492"/>
                </a:moveTo>
                <a:lnTo>
                  <a:pt x="206" y="1529"/>
                </a:lnTo>
                <a:lnTo>
                  <a:pt x="150" y="1566"/>
                </a:lnTo>
                <a:lnTo>
                  <a:pt x="94" y="1622"/>
                </a:lnTo>
                <a:lnTo>
                  <a:pt x="57" y="1678"/>
                </a:lnTo>
                <a:lnTo>
                  <a:pt x="19" y="1734"/>
                </a:lnTo>
                <a:lnTo>
                  <a:pt x="1" y="1809"/>
                </a:lnTo>
                <a:lnTo>
                  <a:pt x="1" y="1865"/>
                </a:lnTo>
                <a:lnTo>
                  <a:pt x="1" y="2051"/>
                </a:lnTo>
                <a:lnTo>
                  <a:pt x="57" y="2219"/>
                </a:lnTo>
                <a:lnTo>
                  <a:pt x="113" y="2368"/>
                </a:lnTo>
                <a:lnTo>
                  <a:pt x="206" y="2517"/>
                </a:lnTo>
                <a:lnTo>
                  <a:pt x="318" y="2629"/>
                </a:lnTo>
                <a:lnTo>
                  <a:pt x="448" y="2741"/>
                </a:lnTo>
                <a:lnTo>
                  <a:pt x="578" y="2834"/>
                </a:lnTo>
                <a:lnTo>
                  <a:pt x="728" y="2908"/>
                </a:lnTo>
                <a:lnTo>
                  <a:pt x="728" y="5387"/>
                </a:lnTo>
                <a:lnTo>
                  <a:pt x="746" y="5462"/>
                </a:lnTo>
                <a:lnTo>
                  <a:pt x="784" y="5518"/>
                </a:lnTo>
                <a:lnTo>
                  <a:pt x="839" y="5555"/>
                </a:lnTo>
                <a:lnTo>
                  <a:pt x="914" y="5574"/>
                </a:lnTo>
                <a:lnTo>
                  <a:pt x="1660" y="5574"/>
                </a:lnTo>
                <a:lnTo>
                  <a:pt x="1734" y="5555"/>
                </a:lnTo>
                <a:lnTo>
                  <a:pt x="1790" y="5518"/>
                </a:lnTo>
                <a:lnTo>
                  <a:pt x="1827" y="5462"/>
                </a:lnTo>
                <a:lnTo>
                  <a:pt x="1846" y="5387"/>
                </a:lnTo>
                <a:lnTo>
                  <a:pt x="1846" y="4083"/>
                </a:lnTo>
                <a:lnTo>
                  <a:pt x="3710" y="4083"/>
                </a:lnTo>
                <a:lnTo>
                  <a:pt x="3710" y="5387"/>
                </a:lnTo>
                <a:lnTo>
                  <a:pt x="3710" y="5462"/>
                </a:lnTo>
                <a:lnTo>
                  <a:pt x="3766" y="5518"/>
                </a:lnTo>
                <a:lnTo>
                  <a:pt x="3822" y="5555"/>
                </a:lnTo>
                <a:lnTo>
                  <a:pt x="3896" y="5574"/>
                </a:lnTo>
                <a:lnTo>
                  <a:pt x="4623" y="5574"/>
                </a:lnTo>
                <a:lnTo>
                  <a:pt x="4698" y="5555"/>
                </a:lnTo>
                <a:lnTo>
                  <a:pt x="4772" y="5518"/>
                </a:lnTo>
                <a:lnTo>
                  <a:pt x="4810" y="5462"/>
                </a:lnTo>
                <a:lnTo>
                  <a:pt x="4810" y="5387"/>
                </a:lnTo>
                <a:lnTo>
                  <a:pt x="4810" y="2852"/>
                </a:lnTo>
                <a:lnTo>
                  <a:pt x="3076" y="2237"/>
                </a:lnTo>
                <a:lnTo>
                  <a:pt x="1100" y="2237"/>
                </a:lnTo>
                <a:lnTo>
                  <a:pt x="1026" y="2219"/>
                </a:lnTo>
                <a:lnTo>
                  <a:pt x="970" y="2200"/>
                </a:lnTo>
                <a:lnTo>
                  <a:pt x="895" y="2163"/>
                </a:lnTo>
                <a:lnTo>
                  <a:pt x="839" y="2125"/>
                </a:lnTo>
                <a:lnTo>
                  <a:pt x="802" y="2070"/>
                </a:lnTo>
                <a:lnTo>
                  <a:pt x="765" y="1995"/>
                </a:lnTo>
                <a:lnTo>
                  <a:pt x="746" y="1920"/>
                </a:lnTo>
                <a:lnTo>
                  <a:pt x="728" y="1846"/>
                </a:lnTo>
                <a:lnTo>
                  <a:pt x="728" y="1771"/>
                </a:lnTo>
                <a:lnTo>
                  <a:pt x="709" y="1697"/>
                </a:lnTo>
                <a:lnTo>
                  <a:pt x="672" y="1641"/>
                </a:lnTo>
                <a:lnTo>
                  <a:pt x="616" y="1585"/>
                </a:lnTo>
                <a:lnTo>
                  <a:pt x="560" y="1548"/>
                </a:lnTo>
                <a:lnTo>
                  <a:pt x="485" y="1510"/>
                </a:lnTo>
                <a:lnTo>
                  <a:pt x="411" y="149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5" name="Google Shape;605;g2b975a0ff47_0_15897"/>
          <p:cNvSpPr/>
          <p:nvPr/>
        </p:nvSpPr>
        <p:spPr>
          <a:xfrm>
            <a:off x="7265851" y="5076733"/>
            <a:ext cx="169392" cy="169392"/>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6" name="Google Shape;606;g2b975a0ff47_0_15897"/>
          <p:cNvSpPr/>
          <p:nvPr/>
        </p:nvSpPr>
        <p:spPr>
          <a:xfrm>
            <a:off x="6835565" y="5076733"/>
            <a:ext cx="212532" cy="169906"/>
          </a:xfrm>
          <a:custGeom>
            <a:avLst/>
            <a:gdLst/>
            <a:ahLst/>
            <a:cxnLst/>
            <a:rect l="l" t="t" r="r" b="b"/>
            <a:pathLst>
              <a:path w="7439" h="5947" extrusionOk="0">
                <a:moveTo>
                  <a:pt x="4903" y="2610"/>
                </a:moveTo>
                <a:lnTo>
                  <a:pt x="4978" y="2629"/>
                </a:lnTo>
                <a:lnTo>
                  <a:pt x="5034" y="2666"/>
                </a:lnTo>
                <a:lnTo>
                  <a:pt x="5090" y="2722"/>
                </a:lnTo>
                <a:lnTo>
                  <a:pt x="5146" y="2778"/>
                </a:lnTo>
                <a:lnTo>
                  <a:pt x="5183" y="2834"/>
                </a:lnTo>
                <a:lnTo>
                  <a:pt x="5201" y="2908"/>
                </a:lnTo>
                <a:lnTo>
                  <a:pt x="5201" y="2983"/>
                </a:lnTo>
                <a:lnTo>
                  <a:pt x="5201" y="3057"/>
                </a:lnTo>
                <a:lnTo>
                  <a:pt x="5183" y="3113"/>
                </a:lnTo>
                <a:lnTo>
                  <a:pt x="5146" y="3188"/>
                </a:lnTo>
                <a:lnTo>
                  <a:pt x="5090" y="3244"/>
                </a:lnTo>
                <a:lnTo>
                  <a:pt x="5034" y="3281"/>
                </a:lnTo>
                <a:lnTo>
                  <a:pt x="4978" y="3318"/>
                </a:lnTo>
                <a:lnTo>
                  <a:pt x="4903" y="3337"/>
                </a:lnTo>
                <a:lnTo>
                  <a:pt x="4829" y="3356"/>
                </a:lnTo>
                <a:lnTo>
                  <a:pt x="4754" y="3337"/>
                </a:lnTo>
                <a:lnTo>
                  <a:pt x="4680" y="3318"/>
                </a:lnTo>
                <a:lnTo>
                  <a:pt x="4624" y="3281"/>
                </a:lnTo>
                <a:lnTo>
                  <a:pt x="4568" y="3244"/>
                </a:lnTo>
                <a:lnTo>
                  <a:pt x="4530" y="3188"/>
                </a:lnTo>
                <a:lnTo>
                  <a:pt x="4493" y="3113"/>
                </a:lnTo>
                <a:lnTo>
                  <a:pt x="4475" y="3057"/>
                </a:lnTo>
                <a:lnTo>
                  <a:pt x="4456" y="2983"/>
                </a:lnTo>
                <a:lnTo>
                  <a:pt x="4475" y="2908"/>
                </a:lnTo>
                <a:lnTo>
                  <a:pt x="4493" y="2834"/>
                </a:lnTo>
                <a:lnTo>
                  <a:pt x="4530" y="2778"/>
                </a:lnTo>
                <a:lnTo>
                  <a:pt x="4568" y="2722"/>
                </a:lnTo>
                <a:lnTo>
                  <a:pt x="4624" y="2666"/>
                </a:lnTo>
                <a:lnTo>
                  <a:pt x="4680" y="2629"/>
                </a:lnTo>
                <a:lnTo>
                  <a:pt x="4754" y="2610"/>
                </a:lnTo>
                <a:close/>
                <a:moveTo>
                  <a:pt x="2051" y="1"/>
                </a:moveTo>
                <a:lnTo>
                  <a:pt x="1940" y="19"/>
                </a:lnTo>
                <a:lnTo>
                  <a:pt x="1828" y="56"/>
                </a:lnTo>
                <a:lnTo>
                  <a:pt x="1734" y="94"/>
                </a:lnTo>
                <a:lnTo>
                  <a:pt x="1660" y="168"/>
                </a:lnTo>
                <a:lnTo>
                  <a:pt x="1585" y="261"/>
                </a:lnTo>
                <a:lnTo>
                  <a:pt x="1529" y="355"/>
                </a:lnTo>
                <a:lnTo>
                  <a:pt x="1511" y="467"/>
                </a:lnTo>
                <a:lnTo>
                  <a:pt x="1492" y="597"/>
                </a:lnTo>
                <a:lnTo>
                  <a:pt x="1492" y="5201"/>
                </a:lnTo>
                <a:lnTo>
                  <a:pt x="187" y="5201"/>
                </a:lnTo>
                <a:lnTo>
                  <a:pt x="113" y="5220"/>
                </a:lnTo>
                <a:lnTo>
                  <a:pt x="57" y="5257"/>
                </a:lnTo>
                <a:lnTo>
                  <a:pt x="20" y="5313"/>
                </a:lnTo>
                <a:lnTo>
                  <a:pt x="1" y="5387"/>
                </a:lnTo>
                <a:lnTo>
                  <a:pt x="1" y="5760"/>
                </a:lnTo>
                <a:lnTo>
                  <a:pt x="20" y="5835"/>
                </a:lnTo>
                <a:lnTo>
                  <a:pt x="57" y="5891"/>
                </a:lnTo>
                <a:lnTo>
                  <a:pt x="113" y="5928"/>
                </a:lnTo>
                <a:lnTo>
                  <a:pt x="187" y="5947"/>
                </a:lnTo>
                <a:lnTo>
                  <a:pt x="7252" y="5947"/>
                </a:lnTo>
                <a:lnTo>
                  <a:pt x="7326" y="5928"/>
                </a:lnTo>
                <a:lnTo>
                  <a:pt x="7382" y="5891"/>
                </a:lnTo>
                <a:lnTo>
                  <a:pt x="7420" y="5835"/>
                </a:lnTo>
                <a:lnTo>
                  <a:pt x="7438" y="5760"/>
                </a:lnTo>
                <a:lnTo>
                  <a:pt x="7438" y="5387"/>
                </a:lnTo>
                <a:lnTo>
                  <a:pt x="7420" y="5313"/>
                </a:lnTo>
                <a:lnTo>
                  <a:pt x="7382" y="5257"/>
                </a:lnTo>
                <a:lnTo>
                  <a:pt x="7326" y="5220"/>
                </a:lnTo>
                <a:lnTo>
                  <a:pt x="7252" y="5201"/>
                </a:lnTo>
                <a:lnTo>
                  <a:pt x="5947" y="5201"/>
                </a:lnTo>
                <a:lnTo>
                  <a:pt x="5947" y="597"/>
                </a:lnTo>
                <a:lnTo>
                  <a:pt x="5928" y="467"/>
                </a:lnTo>
                <a:lnTo>
                  <a:pt x="5910" y="355"/>
                </a:lnTo>
                <a:lnTo>
                  <a:pt x="5854" y="261"/>
                </a:lnTo>
                <a:lnTo>
                  <a:pt x="5779" y="168"/>
                </a:lnTo>
                <a:lnTo>
                  <a:pt x="5705" y="94"/>
                </a:lnTo>
                <a:lnTo>
                  <a:pt x="5612" y="56"/>
                </a:lnTo>
                <a:lnTo>
                  <a:pt x="5500" y="19"/>
                </a:lnTo>
                <a:lnTo>
                  <a:pt x="5388"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7" name="Google Shape;607;g2b975a0ff47_0_15897"/>
          <p:cNvSpPr/>
          <p:nvPr/>
        </p:nvSpPr>
        <p:spPr>
          <a:xfrm>
            <a:off x="6451107" y="5076733"/>
            <a:ext cx="169363" cy="169392"/>
          </a:xfrm>
          <a:custGeom>
            <a:avLst/>
            <a:gdLst/>
            <a:ahLst/>
            <a:cxnLst/>
            <a:rect l="l" t="t" r="r" b="b"/>
            <a:pathLst>
              <a:path w="5928" h="5929" extrusionOk="0">
                <a:moveTo>
                  <a:pt x="4641" y="1492"/>
                </a:moveTo>
                <a:lnTo>
                  <a:pt x="4716" y="1510"/>
                </a:lnTo>
                <a:lnTo>
                  <a:pt x="4772" y="1548"/>
                </a:lnTo>
                <a:lnTo>
                  <a:pt x="4809" y="1604"/>
                </a:lnTo>
                <a:lnTo>
                  <a:pt x="4828" y="1678"/>
                </a:lnTo>
                <a:lnTo>
                  <a:pt x="4809" y="1753"/>
                </a:lnTo>
                <a:lnTo>
                  <a:pt x="4772" y="1809"/>
                </a:lnTo>
                <a:lnTo>
                  <a:pt x="4716" y="1846"/>
                </a:lnTo>
                <a:lnTo>
                  <a:pt x="4641" y="1865"/>
                </a:lnTo>
                <a:lnTo>
                  <a:pt x="4567" y="1846"/>
                </a:lnTo>
                <a:lnTo>
                  <a:pt x="4511" y="1809"/>
                </a:lnTo>
                <a:lnTo>
                  <a:pt x="4455" y="1753"/>
                </a:lnTo>
                <a:lnTo>
                  <a:pt x="4455" y="1678"/>
                </a:lnTo>
                <a:lnTo>
                  <a:pt x="4455" y="1604"/>
                </a:lnTo>
                <a:lnTo>
                  <a:pt x="4511" y="1548"/>
                </a:lnTo>
                <a:lnTo>
                  <a:pt x="4567" y="1510"/>
                </a:lnTo>
                <a:lnTo>
                  <a:pt x="4641" y="1492"/>
                </a:lnTo>
                <a:close/>
                <a:moveTo>
                  <a:pt x="2479" y="1"/>
                </a:moveTo>
                <a:lnTo>
                  <a:pt x="2423" y="19"/>
                </a:lnTo>
                <a:lnTo>
                  <a:pt x="2386" y="56"/>
                </a:lnTo>
                <a:lnTo>
                  <a:pt x="2218" y="299"/>
                </a:lnTo>
                <a:lnTo>
                  <a:pt x="2050" y="541"/>
                </a:lnTo>
                <a:lnTo>
                  <a:pt x="1920" y="802"/>
                </a:lnTo>
                <a:lnTo>
                  <a:pt x="1827" y="1063"/>
                </a:lnTo>
                <a:lnTo>
                  <a:pt x="1976" y="1231"/>
                </a:lnTo>
                <a:lnTo>
                  <a:pt x="2144" y="1380"/>
                </a:lnTo>
                <a:lnTo>
                  <a:pt x="2311" y="1510"/>
                </a:lnTo>
                <a:lnTo>
                  <a:pt x="2498" y="1622"/>
                </a:lnTo>
                <a:lnTo>
                  <a:pt x="2703" y="1734"/>
                </a:lnTo>
                <a:lnTo>
                  <a:pt x="2908" y="1809"/>
                </a:lnTo>
                <a:lnTo>
                  <a:pt x="3113" y="1883"/>
                </a:lnTo>
                <a:lnTo>
                  <a:pt x="3337" y="1939"/>
                </a:lnTo>
                <a:lnTo>
                  <a:pt x="3337" y="1622"/>
                </a:lnTo>
                <a:lnTo>
                  <a:pt x="3225" y="1454"/>
                </a:lnTo>
                <a:lnTo>
                  <a:pt x="3113" y="1287"/>
                </a:lnTo>
                <a:lnTo>
                  <a:pt x="3020" y="1119"/>
                </a:lnTo>
                <a:lnTo>
                  <a:pt x="2926" y="933"/>
                </a:lnTo>
                <a:lnTo>
                  <a:pt x="2852" y="746"/>
                </a:lnTo>
                <a:lnTo>
                  <a:pt x="2796" y="560"/>
                </a:lnTo>
                <a:lnTo>
                  <a:pt x="2740" y="355"/>
                </a:lnTo>
                <a:lnTo>
                  <a:pt x="2703" y="168"/>
                </a:lnTo>
                <a:lnTo>
                  <a:pt x="2684" y="112"/>
                </a:lnTo>
                <a:lnTo>
                  <a:pt x="2666" y="56"/>
                </a:lnTo>
                <a:lnTo>
                  <a:pt x="2628" y="38"/>
                </a:lnTo>
                <a:lnTo>
                  <a:pt x="2572" y="1"/>
                </a:lnTo>
                <a:close/>
                <a:moveTo>
                  <a:pt x="783" y="373"/>
                </a:moveTo>
                <a:lnTo>
                  <a:pt x="746" y="392"/>
                </a:lnTo>
                <a:lnTo>
                  <a:pt x="690" y="429"/>
                </a:lnTo>
                <a:lnTo>
                  <a:pt x="671" y="467"/>
                </a:lnTo>
                <a:lnTo>
                  <a:pt x="541" y="783"/>
                </a:lnTo>
                <a:lnTo>
                  <a:pt x="447" y="1119"/>
                </a:lnTo>
                <a:lnTo>
                  <a:pt x="391" y="1454"/>
                </a:lnTo>
                <a:lnTo>
                  <a:pt x="373" y="1809"/>
                </a:lnTo>
                <a:lnTo>
                  <a:pt x="391" y="2125"/>
                </a:lnTo>
                <a:lnTo>
                  <a:pt x="429" y="2424"/>
                </a:lnTo>
                <a:lnTo>
                  <a:pt x="522" y="2703"/>
                </a:lnTo>
                <a:lnTo>
                  <a:pt x="634" y="2983"/>
                </a:lnTo>
                <a:lnTo>
                  <a:pt x="783" y="3263"/>
                </a:lnTo>
                <a:lnTo>
                  <a:pt x="951" y="3505"/>
                </a:lnTo>
                <a:lnTo>
                  <a:pt x="1137" y="3747"/>
                </a:lnTo>
                <a:lnTo>
                  <a:pt x="1361" y="3971"/>
                </a:lnTo>
                <a:lnTo>
                  <a:pt x="1584" y="4176"/>
                </a:lnTo>
                <a:lnTo>
                  <a:pt x="1808" y="4344"/>
                </a:lnTo>
                <a:lnTo>
                  <a:pt x="130" y="4772"/>
                </a:lnTo>
                <a:lnTo>
                  <a:pt x="93" y="4791"/>
                </a:lnTo>
                <a:lnTo>
                  <a:pt x="56" y="4810"/>
                </a:lnTo>
                <a:lnTo>
                  <a:pt x="0" y="4884"/>
                </a:lnTo>
                <a:lnTo>
                  <a:pt x="0" y="4959"/>
                </a:lnTo>
                <a:lnTo>
                  <a:pt x="0" y="5015"/>
                </a:lnTo>
                <a:lnTo>
                  <a:pt x="19" y="5052"/>
                </a:lnTo>
                <a:lnTo>
                  <a:pt x="112" y="5182"/>
                </a:lnTo>
                <a:lnTo>
                  <a:pt x="242" y="5313"/>
                </a:lnTo>
                <a:lnTo>
                  <a:pt x="391" y="5462"/>
                </a:lnTo>
                <a:lnTo>
                  <a:pt x="578" y="5593"/>
                </a:lnTo>
                <a:lnTo>
                  <a:pt x="820" y="5723"/>
                </a:lnTo>
                <a:lnTo>
                  <a:pt x="1100" y="5816"/>
                </a:lnTo>
                <a:lnTo>
                  <a:pt x="1249" y="5872"/>
                </a:lnTo>
                <a:lnTo>
                  <a:pt x="1417" y="5891"/>
                </a:lnTo>
                <a:lnTo>
                  <a:pt x="1603" y="5928"/>
                </a:lnTo>
                <a:lnTo>
                  <a:pt x="1864" y="5928"/>
                </a:lnTo>
                <a:lnTo>
                  <a:pt x="1939" y="5909"/>
                </a:lnTo>
                <a:lnTo>
                  <a:pt x="1994" y="5891"/>
                </a:lnTo>
                <a:lnTo>
                  <a:pt x="2050" y="5853"/>
                </a:lnTo>
                <a:lnTo>
                  <a:pt x="2815" y="5201"/>
                </a:lnTo>
                <a:lnTo>
                  <a:pt x="3709" y="5201"/>
                </a:lnTo>
                <a:lnTo>
                  <a:pt x="3896" y="5182"/>
                </a:lnTo>
                <a:lnTo>
                  <a:pt x="4082" y="5164"/>
                </a:lnTo>
                <a:lnTo>
                  <a:pt x="4250" y="5108"/>
                </a:lnTo>
                <a:lnTo>
                  <a:pt x="4436" y="5052"/>
                </a:lnTo>
                <a:lnTo>
                  <a:pt x="4585" y="4977"/>
                </a:lnTo>
                <a:lnTo>
                  <a:pt x="4753" y="4884"/>
                </a:lnTo>
                <a:lnTo>
                  <a:pt x="4884" y="4772"/>
                </a:lnTo>
                <a:lnTo>
                  <a:pt x="5014" y="4642"/>
                </a:lnTo>
                <a:lnTo>
                  <a:pt x="5145" y="4511"/>
                </a:lnTo>
                <a:lnTo>
                  <a:pt x="5238" y="4381"/>
                </a:lnTo>
                <a:lnTo>
                  <a:pt x="5331" y="4213"/>
                </a:lnTo>
                <a:lnTo>
                  <a:pt x="5424" y="4064"/>
                </a:lnTo>
                <a:lnTo>
                  <a:pt x="5480" y="3896"/>
                </a:lnTo>
                <a:lnTo>
                  <a:pt x="5517" y="3710"/>
                </a:lnTo>
                <a:lnTo>
                  <a:pt x="5555" y="3523"/>
                </a:lnTo>
                <a:lnTo>
                  <a:pt x="5555" y="3337"/>
                </a:lnTo>
                <a:lnTo>
                  <a:pt x="5555" y="1473"/>
                </a:lnTo>
                <a:lnTo>
                  <a:pt x="5927" y="746"/>
                </a:lnTo>
                <a:lnTo>
                  <a:pt x="4641" y="746"/>
                </a:lnTo>
                <a:lnTo>
                  <a:pt x="4455" y="765"/>
                </a:lnTo>
                <a:lnTo>
                  <a:pt x="4269" y="821"/>
                </a:lnTo>
                <a:lnTo>
                  <a:pt x="4119" y="895"/>
                </a:lnTo>
                <a:lnTo>
                  <a:pt x="3970" y="1007"/>
                </a:lnTo>
                <a:lnTo>
                  <a:pt x="3858" y="1156"/>
                </a:lnTo>
                <a:lnTo>
                  <a:pt x="3784" y="1305"/>
                </a:lnTo>
                <a:lnTo>
                  <a:pt x="3728" y="1473"/>
                </a:lnTo>
                <a:lnTo>
                  <a:pt x="3709" y="1659"/>
                </a:lnTo>
                <a:lnTo>
                  <a:pt x="3709" y="2349"/>
                </a:lnTo>
                <a:lnTo>
                  <a:pt x="3486" y="2331"/>
                </a:lnTo>
                <a:lnTo>
                  <a:pt x="3262" y="2293"/>
                </a:lnTo>
                <a:lnTo>
                  <a:pt x="3038" y="2256"/>
                </a:lnTo>
                <a:lnTo>
                  <a:pt x="2833" y="2181"/>
                </a:lnTo>
                <a:lnTo>
                  <a:pt x="2628" y="2107"/>
                </a:lnTo>
                <a:lnTo>
                  <a:pt x="2442" y="2014"/>
                </a:lnTo>
                <a:lnTo>
                  <a:pt x="2255" y="1902"/>
                </a:lnTo>
                <a:lnTo>
                  <a:pt x="2069" y="1790"/>
                </a:lnTo>
                <a:lnTo>
                  <a:pt x="1901" y="1659"/>
                </a:lnTo>
                <a:lnTo>
                  <a:pt x="1752" y="1529"/>
                </a:lnTo>
                <a:lnTo>
                  <a:pt x="1584" y="1380"/>
                </a:lnTo>
                <a:lnTo>
                  <a:pt x="1454" y="1212"/>
                </a:lnTo>
                <a:lnTo>
                  <a:pt x="1323" y="1044"/>
                </a:lnTo>
                <a:lnTo>
                  <a:pt x="1212" y="858"/>
                </a:lnTo>
                <a:lnTo>
                  <a:pt x="1100" y="672"/>
                </a:lnTo>
                <a:lnTo>
                  <a:pt x="1007" y="485"/>
                </a:lnTo>
                <a:lnTo>
                  <a:pt x="969" y="429"/>
                </a:lnTo>
                <a:lnTo>
                  <a:pt x="932" y="392"/>
                </a:lnTo>
                <a:lnTo>
                  <a:pt x="895" y="37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8" name="Google Shape;608;g2b975a0ff47_0_15897"/>
          <p:cNvSpPr/>
          <p:nvPr/>
        </p:nvSpPr>
        <p:spPr>
          <a:xfrm>
            <a:off x="5997367" y="5076733"/>
            <a:ext cx="212532" cy="169906"/>
          </a:xfrm>
          <a:custGeom>
            <a:avLst/>
            <a:gdLst/>
            <a:ahLst/>
            <a:cxnLst/>
            <a:rect l="l" t="t" r="r" b="b"/>
            <a:pathLst>
              <a:path w="7439" h="5947" extrusionOk="0">
                <a:moveTo>
                  <a:pt x="5686" y="783"/>
                </a:moveTo>
                <a:lnTo>
                  <a:pt x="6208" y="914"/>
                </a:lnTo>
                <a:lnTo>
                  <a:pt x="6171" y="988"/>
                </a:lnTo>
                <a:lnTo>
                  <a:pt x="6115" y="1063"/>
                </a:lnTo>
                <a:lnTo>
                  <a:pt x="6022" y="1100"/>
                </a:lnTo>
                <a:lnTo>
                  <a:pt x="5928" y="1119"/>
                </a:lnTo>
                <a:lnTo>
                  <a:pt x="5872" y="1119"/>
                </a:lnTo>
                <a:lnTo>
                  <a:pt x="5816" y="1082"/>
                </a:lnTo>
                <a:lnTo>
                  <a:pt x="5779" y="1063"/>
                </a:lnTo>
                <a:lnTo>
                  <a:pt x="5742" y="1026"/>
                </a:lnTo>
                <a:lnTo>
                  <a:pt x="5705" y="970"/>
                </a:lnTo>
                <a:lnTo>
                  <a:pt x="5686" y="914"/>
                </a:lnTo>
                <a:lnTo>
                  <a:pt x="5667" y="839"/>
                </a:lnTo>
                <a:lnTo>
                  <a:pt x="5686" y="783"/>
                </a:lnTo>
                <a:close/>
                <a:moveTo>
                  <a:pt x="1883" y="1119"/>
                </a:moveTo>
                <a:lnTo>
                  <a:pt x="1753" y="1138"/>
                </a:lnTo>
                <a:lnTo>
                  <a:pt x="1641" y="1175"/>
                </a:lnTo>
                <a:lnTo>
                  <a:pt x="1529" y="1212"/>
                </a:lnTo>
                <a:lnTo>
                  <a:pt x="1436" y="1287"/>
                </a:lnTo>
                <a:lnTo>
                  <a:pt x="75" y="2647"/>
                </a:lnTo>
                <a:lnTo>
                  <a:pt x="38" y="2685"/>
                </a:lnTo>
                <a:lnTo>
                  <a:pt x="20" y="2741"/>
                </a:lnTo>
                <a:lnTo>
                  <a:pt x="20" y="2797"/>
                </a:lnTo>
                <a:lnTo>
                  <a:pt x="20" y="2852"/>
                </a:lnTo>
                <a:lnTo>
                  <a:pt x="57" y="2908"/>
                </a:lnTo>
                <a:lnTo>
                  <a:pt x="94" y="2946"/>
                </a:lnTo>
                <a:lnTo>
                  <a:pt x="150" y="2964"/>
                </a:lnTo>
                <a:lnTo>
                  <a:pt x="225" y="2964"/>
                </a:lnTo>
                <a:lnTo>
                  <a:pt x="2238" y="2591"/>
                </a:lnTo>
                <a:lnTo>
                  <a:pt x="2238" y="2591"/>
                </a:lnTo>
                <a:lnTo>
                  <a:pt x="1175" y="3393"/>
                </a:lnTo>
                <a:lnTo>
                  <a:pt x="1138" y="3449"/>
                </a:lnTo>
                <a:lnTo>
                  <a:pt x="1119" y="3505"/>
                </a:lnTo>
                <a:lnTo>
                  <a:pt x="1119" y="3542"/>
                </a:lnTo>
                <a:lnTo>
                  <a:pt x="1138" y="3598"/>
                </a:lnTo>
                <a:lnTo>
                  <a:pt x="1157" y="3635"/>
                </a:lnTo>
                <a:lnTo>
                  <a:pt x="1194" y="3673"/>
                </a:lnTo>
                <a:lnTo>
                  <a:pt x="1250" y="3710"/>
                </a:lnTo>
                <a:lnTo>
                  <a:pt x="3897" y="3710"/>
                </a:lnTo>
                <a:lnTo>
                  <a:pt x="3822" y="3486"/>
                </a:lnTo>
                <a:lnTo>
                  <a:pt x="3766" y="3244"/>
                </a:lnTo>
                <a:lnTo>
                  <a:pt x="3729" y="3002"/>
                </a:lnTo>
                <a:lnTo>
                  <a:pt x="3729" y="2741"/>
                </a:lnTo>
                <a:lnTo>
                  <a:pt x="3729" y="2256"/>
                </a:lnTo>
                <a:lnTo>
                  <a:pt x="2331" y="1231"/>
                </a:lnTo>
                <a:lnTo>
                  <a:pt x="2219" y="1175"/>
                </a:lnTo>
                <a:lnTo>
                  <a:pt x="2107" y="1138"/>
                </a:lnTo>
                <a:lnTo>
                  <a:pt x="1995" y="1119"/>
                </a:lnTo>
                <a:close/>
                <a:moveTo>
                  <a:pt x="3449" y="1"/>
                </a:moveTo>
                <a:lnTo>
                  <a:pt x="3393" y="19"/>
                </a:lnTo>
                <a:lnTo>
                  <a:pt x="3356" y="56"/>
                </a:lnTo>
                <a:lnTo>
                  <a:pt x="3356" y="112"/>
                </a:lnTo>
                <a:lnTo>
                  <a:pt x="3375" y="168"/>
                </a:lnTo>
                <a:lnTo>
                  <a:pt x="4102" y="746"/>
                </a:lnTo>
                <a:lnTo>
                  <a:pt x="3393" y="1026"/>
                </a:lnTo>
                <a:lnTo>
                  <a:pt x="3356" y="1063"/>
                </a:lnTo>
                <a:lnTo>
                  <a:pt x="3356" y="1119"/>
                </a:lnTo>
                <a:lnTo>
                  <a:pt x="3356" y="1156"/>
                </a:lnTo>
                <a:lnTo>
                  <a:pt x="3393" y="1193"/>
                </a:lnTo>
                <a:lnTo>
                  <a:pt x="4102" y="1492"/>
                </a:lnTo>
                <a:lnTo>
                  <a:pt x="4102" y="2741"/>
                </a:lnTo>
                <a:lnTo>
                  <a:pt x="4120" y="3057"/>
                </a:lnTo>
                <a:lnTo>
                  <a:pt x="4176" y="3356"/>
                </a:lnTo>
                <a:lnTo>
                  <a:pt x="4269" y="3654"/>
                </a:lnTo>
                <a:lnTo>
                  <a:pt x="4381" y="3934"/>
                </a:lnTo>
                <a:lnTo>
                  <a:pt x="4549" y="4176"/>
                </a:lnTo>
                <a:lnTo>
                  <a:pt x="4735" y="4418"/>
                </a:lnTo>
                <a:lnTo>
                  <a:pt x="4959" y="4642"/>
                </a:lnTo>
                <a:lnTo>
                  <a:pt x="5201" y="4828"/>
                </a:lnTo>
                <a:lnTo>
                  <a:pt x="4381" y="4866"/>
                </a:lnTo>
                <a:lnTo>
                  <a:pt x="3617" y="4940"/>
                </a:lnTo>
                <a:lnTo>
                  <a:pt x="2890" y="5033"/>
                </a:lnTo>
                <a:lnTo>
                  <a:pt x="2219" y="5127"/>
                </a:lnTo>
                <a:lnTo>
                  <a:pt x="1623" y="5238"/>
                </a:lnTo>
                <a:lnTo>
                  <a:pt x="1082" y="5332"/>
                </a:lnTo>
                <a:lnTo>
                  <a:pt x="169" y="5537"/>
                </a:lnTo>
                <a:lnTo>
                  <a:pt x="113" y="5555"/>
                </a:lnTo>
                <a:lnTo>
                  <a:pt x="57" y="5611"/>
                </a:lnTo>
                <a:lnTo>
                  <a:pt x="20" y="5667"/>
                </a:lnTo>
                <a:lnTo>
                  <a:pt x="1" y="5742"/>
                </a:lnTo>
                <a:lnTo>
                  <a:pt x="20" y="5816"/>
                </a:lnTo>
                <a:lnTo>
                  <a:pt x="75" y="5872"/>
                </a:lnTo>
                <a:lnTo>
                  <a:pt x="131" y="5928"/>
                </a:lnTo>
                <a:lnTo>
                  <a:pt x="206" y="5947"/>
                </a:lnTo>
                <a:lnTo>
                  <a:pt x="6003" y="5947"/>
                </a:lnTo>
                <a:lnTo>
                  <a:pt x="6133" y="5928"/>
                </a:lnTo>
                <a:lnTo>
                  <a:pt x="6282" y="5909"/>
                </a:lnTo>
                <a:lnTo>
                  <a:pt x="6413" y="5891"/>
                </a:lnTo>
                <a:lnTo>
                  <a:pt x="6525" y="5835"/>
                </a:lnTo>
                <a:lnTo>
                  <a:pt x="6655" y="5798"/>
                </a:lnTo>
                <a:lnTo>
                  <a:pt x="6767" y="5723"/>
                </a:lnTo>
                <a:lnTo>
                  <a:pt x="6879" y="5648"/>
                </a:lnTo>
                <a:lnTo>
                  <a:pt x="6972" y="5574"/>
                </a:lnTo>
                <a:lnTo>
                  <a:pt x="7065" y="5481"/>
                </a:lnTo>
                <a:lnTo>
                  <a:pt x="7159" y="5387"/>
                </a:lnTo>
                <a:lnTo>
                  <a:pt x="7233" y="5276"/>
                </a:lnTo>
                <a:lnTo>
                  <a:pt x="7289" y="5164"/>
                </a:lnTo>
                <a:lnTo>
                  <a:pt x="7345" y="5052"/>
                </a:lnTo>
                <a:lnTo>
                  <a:pt x="7382" y="4921"/>
                </a:lnTo>
                <a:lnTo>
                  <a:pt x="7420" y="4791"/>
                </a:lnTo>
                <a:lnTo>
                  <a:pt x="7438" y="4661"/>
                </a:lnTo>
                <a:lnTo>
                  <a:pt x="7420" y="4455"/>
                </a:lnTo>
                <a:lnTo>
                  <a:pt x="7401" y="4250"/>
                </a:lnTo>
                <a:lnTo>
                  <a:pt x="7326" y="4064"/>
                </a:lnTo>
                <a:lnTo>
                  <a:pt x="7252" y="3896"/>
                </a:lnTo>
                <a:lnTo>
                  <a:pt x="7140" y="3729"/>
                </a:lnTo>
                <a:lnTo>
                  <a:pt x="7009" y="3598"/>
                </a:lnTo>
                <a:lnTo>
                  <a:pt x="6860" y="3468"/>
                </a:lnTo>
                <a:lnTo>
                  <a:pt x="6674" y="3356"/>
                </a:lnTo>
                <a:lnTo>
                  <a:pt x="5518" y="2778"/>
                </a:lnTo>
                <a:lnTo>
                  <a:pt x="5388" y="2685"/>
                </a:lnTo>
                <a:lnTo>
                  <a:pt x="5295" y="2573"/>
                </a:lnTo>
                <a:lnTo>
                  <a:pt x="5220" y="2442"/>
                </a:lnTo>
                <a:lnTo>
                  <a:pt x="5201" y="2275"/>
                </a:lnTo>
                <a:lnTo>
                  <a:pt x="5201" y="1865"/>
                </a:lnTo>
                <a:lnTo>
                  <a:pt x="5947" y="1865"/>
                </a:lnTo>
                <a:lnTo>
                  <a:pt x="6282" y="2125"/>
                </a:lnTo>
                <a:lnTo>
                  <a:pt x="6338" y="2163"/>
                </a:lnTo>
                <a:lnTo>
                  <a:pt x="6394" y="2200"/>
                </a:lnTo>
                <a:lnTo>
                  <a:pt x="6469" y="2219"/>
                </a:lnTo>
                <a:lnTo>
                  <a:pt x="6543" y="2237"/>
                </a:lnTo>
                <a:lnTo>
                  <a:pt x="6898" y="2237"/>
                </a:lnTo>
                <a:lnTo>
                  <a:pt x="6991" y="2219"/>
                </a:lnTo>
                <a:lnTo>
                  <a:pt x="7084" y="2181"/>
                </a:lnTo>
                <a:lnTo>
                  <a:pt x="7177" y="2107"/>
                </a:lnTo>
                <a:lnTo>
                  <a:pt x="7233" y="2032"/>
                </a:lnTo>
                <a:lnTo>
                  <a:pt x="7401" y="1697"/>
                </a:lnTo>
                <a:lnTo>
                  <a:pt x="7420" y="1585"/>
                </a:lnTo>
                <a:lnTo>
                  <a:pt x="7438" y="1492"/>
                </a:lnTo>
                <a:lnTo>
                  <a:pt x="7401" y="1399"/>
                </a:lnTo>
                <a:lnTo>
                  <a:pt x="7364" y="1305"/>
                </a:lnTo>
                <a:lnTo>
                  <a:pt x="6488" y="150"/>
                </a:lnTo>
                <a:lnTo>
                  <a:pt x="6432" y="94"/>
                </a:lnTo>
                <a:lnTo>
                  <a:pt x="6357" y="38"/>
                </a:lnTo>
                <a:lnTo>
                  <a:pt x="6282" y="19"/>
                </a:lnTo>
                <a:lnTo>
                  <a:pt x="618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09" name="Google Shape;609;g2b975a0ff47_0_15897"/>
          <p:cNvSpPr/>
          <p:nvPr/>
        </p:nvSpPr>
        <p:spPr>
          <a:xfrm>
            <a:off x="5569225" y="5076733"/>
            <a:ext cx="190676" cy="169906"/>
          </a:xfrm>
          <a:custGeom>
            <a:avLst/>
            <a:gdLst/>
            <a:ahLst/>
            <a:cxnLst/>
            <a:rect l="l" t="t" r="r" b="b"/>
            <a:pathLst>
              <a:path w="6674" h="5947" extrusionOk="0">
                <a:moveTo>
                  <a:pt x="3412" y="1678"/>
                </a:moveTo>
                <a:lnTo>
                  <a:pt x="2405" y="2275"/>
                </a:lnTo>
                <a:lnTo>
                  <a:pt x="2349" y="2331"/>
                </a:lnTo>
                <a:lnTo>
                  <a:pt x="2293" y="2386"/>
                </a:lnTo>
                <a:lnTo>
                  <a:pt x="2256" y="2442"/>
                </a:lnTo>
                <a:lnTo>
                  <a:pt x="2237" y="2517"/>
                </a:lnTo>
                <a:lnTo>
                  <a:pt x="2219" y="2573"/>
                </a:lnTo>
                <a:lnTo>
                  <a:pt x="2219" y="2647"/>
                </a:lnTo>
                <a:lnTo>
                  <a:pt x="2237" y="2722"/>
                </a:lnTo>
                <a:lnTo>
                  <a:pt x="2274" y="2797"/>
                </a:lnTo>
                <a:lnTo>
                  <a:pt x="2330" y="2852"/>
                </a:lnTo>
                <a:lnTo>
                  <a:pt x="2386" y="2908"/>
                </a:lnTo>
                <a:lnTo>
                  <a:pt x="2442" y="2946"/>
                </a:lnTo>
                <a:lnTo>
                  <a:pt x="2517" y="2964"/>
                </a:lnTo>
                <a:lnTo>
                  <a:pt x="2647" y="2964"/>
                </a:lnTo>
                <a:lnTo>
                  <a:pt x="2722" y="2946"/>
                </a:lnTo>
                <a:lnTo>
                  <a:pt x="2778" y="2927"/>
                </a:lnTo>
                <a:lnTo>
                  <a:pt x="4679" y="1790"/>
                </a:lnTo>
                <a:lnTo>
                  <a:pt x="4977" y="1846"/>
                </a:lnTo>
                <a:lnTo>
                  <a:pt x="5257" y="1939"/>
                </a:lnTo>
                <a:lnTo>
                  <a:pt x="5518" y="2014"/>
                </a:lnTo>
                <a:lnTo>
                  <a:pt x="5723" y="2125"/>
                </a:lnTo>
                <a:lnTo>
                  <a:pt x="5891" y="2237"/>
                </a:lnTo>
                <a:lnTo>
                  <a:pt x="6021" y="2349"/>
                </a:lnTo>
                <a:lnTo>
                  <a:pt x="6058" y="2405"/>
                </a:lnTo>
                <a:lnTo>
                  <a:pt x="6096" y="2480"/>
                </a:lnTo>
                <a:lnTo>
                  <a:pt x="6114" y="2536"/>
                </a:lnTo>
                <a:lnTo>
                  <a:pt x="6114" y="2591"/>
                </a:lnTo>
                <a:lnTo>
                  <a:pt x="6114" y="2703"/>
                </a:lnTo>
                <a:lnTo>
                  <a:pt x="6058" y="2778"/>
                </a:lnTo>
                <a:lnTo>
                  <a:pt x="6002" y="2871"/>
                </a:lnTo>
                <a:lnTo>
                  <a:pt x="5909" y="2964"/>
                </a:lnTo>
                <a:lnTo>
                  <a:pt x="5779" y="3039"/>
                </a:lnTo>
                <a:lnTo>
                  <a:pt x="5648" y="3113"/>
                </a:lnTo>
                <a:lnTo>
                  <a:pt x="5481" y="3188"/>
                </a:lnTo>
                <a:lnTo>
                  <a:pt x="5313" y="3263"/>
                </a:lnTo>
                <a:lnTo>
                  <a:pt x="4884" y="3374"/>
                </a:lnTo>
                <a:lnTo>
                  <a:pt x="4418" y="3449"/>
                </a:lnTo>
                <a:lnTo>
                  <a:pt x="3896" y="3505"/>
                </a:lnTo>
                <a:lnTo>
                  <a:pt x="3337" y="3523"/>
                </a:lnTo>
                <a:lnTo>
                  <a:pt x="2778" y="3505"/>
                </a:lnTo>
                <a:lnTo>
                  <a:pt x="2256" y="3449"/>
                </a:lnTo>
                <a:lnTo>
                  <a:pt x="1771" y="3374"/>
                </a:lnTo>
                <a:lnTo>
                  <a:pt x="1361" y="3263"/>
                </a:lnTo>
                <a:lnTo>
                  <a:pt x="1193" y="3188"/>
                </a:lnTo>
                <a:lnTo>
                  <a:pt x="1026" y="3113"/>
                </a:lnTo>
                <a:lnTo>
                  <a:pt x="895" y="3039"/>
                </a:lnTo>
                <a:lnTo>
                  <a:pt x="765" y="2964"/>
                </a:lnTo>
                <a:lnTo>
                  <a:pt x="671" y="2871"/>
                </a:lnTo>
                <a:lnTo>
                  <a:pt x="616" y="2778"/>
                </a:lnTo>
                <a:lnTo>
                  <a:pt x="560" y="2703"/>
                </a:lnTo>
                <a:lnTo>
                  <a:pt x="560" y="2591"/>
                </a:lnTo>
                <a:lnTo>
                  <a:pt x="560" y="2498"/>
                </a:lnTo>
                <a:lnTo>
                  <a:pt x="616" y="2405"/>
                </a:lnTo>
                <a:lnTo>
                  <a:pt x="671" y="2331"/>
                </a:lnTo>
                <a:lnTo>
                  <a:pt x="765" y="2237"/>
                </a:lnTo>
                <a:lnTo>
                  <a:pt x="895" y="2163"/>
                </a:lnTo>
                <a:lnTo>
                  <a:pt x="1026" y="2088"/>
                </a:lnTo>
                <a:lnTo>
                  <a:pt x="1193" y="2014"/>
                </a:lnTo>
                <a:lnTo>
                  <a:pt x="1361" y="1939"/>
                </a:lnTo>
                <a:lnTo>
                  <a:pt x="1771" y="1827"/>
                </a:lnTo>
                <a:lnTo>
                  <a:pt x="2256" y="1753"/>
                </a:lnTo>
                <a:lnTo>
                  <a:pt x="2778" y="1697"/>
                </a:lnTo>
                <a:lnTo>
                  <a:pt x="3337" y="1678"/>
                </a:lnTo>
                <a:close/>
                <a:moveTo>
                  <a:pt x="6263" y="1"/>
                </a:moveTo>
                <a:lnTo>
                  <a:pt x="6189" y="19"/>
                </a:lnTo>
                <a:lnTo>
                  <a:pt x="6114" y="56"/>
                </a:lnTo>
                <a:lnTo>
                  <a:pt x="4250" y="1175"/>
                </a:lnTo>
                <a:lnTo>
                  <a:pt x="3803" y="1138"/>
                </a:lnTo>
                <a:lnTo>
                  <a:pt x="3337" y="1119"/>
                </a:lnTo>
                <a:lnTo>
                  <a:pt x="3001" y="1119"/>
                </a:lnTo>
                <a:lnTo>
                  <a:pt x="2666" y="1138"/>
                </a:lnTo>
                <a:lnTo>
                  <a:pt x="2349" y="1175"/>
                </a:lnTo>
                <a:lnTo>
                  <a:pt x="2032" y="1231"/>
                </a:lnTo>
                <a:lnTo>
                  <a:pt x="1753" y="1287"/>
                </a:lnTo>
                <a:lnTo>
                  <a:pt x="1473" y="1361"/>
                </a:lnTo>
                <a:lnTo>
                  <a:pt x="1212" y="1454"/>
                </a:lnTo>
                <a:lnTo>
                  <a:pt x="970" y="1548"/>
                </a:lnTo>
                <a:lnTo>
                  <a:pt x="765" y="1659"/>
                </a:lnTo>
                <a:lnTo>
                  <a:pt x="560" y="1771"/>
                </a:lnTo>
                <a:lnTo>
                  <a:pt x="392" y="1883"/>
                </a:lnTo>
                <a:lnTo>
                  <a:pt x="261" y="2014"/>
                </a:lnTo>
                <a:lnTo>
                  <a:pt x="150" y="2163"/>
                </a:lnTo>
                <a:lnTo>
                  <a:pt x="56" y="2293"/>
                </a:lnTo>
                <a:lnTo>
                  <a:pt x="19" y="2442"/>
                </a:lnTo>
                <a:lnTo>
                  <a:pt x="0" y="2591"/>
                </a:lnTo>
                <a:lnTo>
                  <a:pt x="0" y="4474"/>
                </a:lnTo>
                <a:lnTo>
                  <a:pt x="0" y="4605"/>
                </a:lnTo>
                <a:lnTo>
                  <a:pt x="38" y="4716"/>
                </a:lnTo>
                <a:lnTo>
                  <a:pt x="112" y="4847"/>
                </a:lnTo>
                <a:lnTo>
                  <a:pt x="187" y="4977"/>
                </a:lnTo>
                <a:lnTo>
                  <a:pt x="299" y="5089"/>
                </a:lnTo>
                <a:lnTo>
                  <a:pt x="429" y="5201"/>
                </a:lnTo>
                <a:lnTo>
                  <a:pt x="578" y="5294"/>
                </a:lnTo>
                <a:lnTo>
                  <a:pt x="746" y="5406"/>
                </a:lnTo>
                <a:lnTo>
                  <a:pt x="746" y="4288"/>
                </a:lnTo>
                <a:lnTo>
                  <a:pt x="746" y="4213"/>
                </a:lnTo>
                <a:lnTo>
                  <a:pt x="765" y="4157"/>
                </a:lnTo>
                <a:lnTo>
                  <a:pt x="802" y="4101"/>
                </a:lnTo>
                <a:lnTo>
                  <a:pt x="839" y="4045"/>
                </a:lnTo>
                <a:lnTo>
                  <a:pt x="877" y="3989"/>
                </a:lnTo>
                <a:lnTo>
                  <a:pt x="932" y="3952"/>
                </a:lnTo>
                <a:lnTo>
                  <a:pt x="1007" y="3934"/>
                </a:lnTo>
                <a:lnTo>
                  <a:pt x="1063" y="3915"/>
                </a:lnTo>
                <a:lnTo>
                  <a:pt x="1156" y="3915"/>
                </a:lnTo>
                <a:lnTo>
                  <a:pt x="1231" y="3934"/>
                </a:lnTo>
                <a:lnTo>
                  <a:pt x="1305" y="3952"/>
                </a:lnTo>
                <a:lnTo>
                  <a:pt x="1361" y="4008"/>
                </a:lnTo>
                <a:lnTo>
                  <a:pt x="1417" y="4064"/>
                </a:lnTo>
                <a:lnTo>
                  <a:pt x="1454" y="4120"/>
                </a:lnTo>
                <a:lnTo>
                  <a:pt x="1473" y="4195"/>
                </a:lnTo>
                <a:lnTo>
                  <a:pt x="1473" y="4288"/>
                </a:lnTo>
                <a:lnTo>
                  <a:pt x="1473" y="5704"/>
                </a:lnTo>
                <a:lnTo>
                  <a:pt x="1827" y="5798"/>
                </a:lnTo>
                <a:lnTo>
                  <a:pt x="2181" y="5853"/>
                </a:lnTo>
                <a:lnTo>
                  <a:pt x="2573" y="5909"/>
                </a:lnTo>
                <a:lnTo>
                  <a:pt x="2964" y="5947"/>
                </a:lnTo>
                <a:lnTo>
                  <a:pt x="2964" y="4661"/>
                </a:lnTo>
                <a:lnTo>
                  <a:pt x="2964" y="4586"/>
                </a:lnTo>
                <a:lnTo>
                  <a:pt x="2983" y="4530"/>
                </a:lnTo>
                <a:lnTo>
                  <a:pt x="3020" y="4455"/>
                </a:lnTo>
                <a:lnTo>
                  <a:pt x="3057" y="4418"/>
                </a:lnTo>
                <a:lnTo>
                  <a:pt x="3113" y="4362"/>
                </a:lnTo>
                <a:lnTo>
                  <a:pt x="3169" y="4325"/>
                </a:lnTo>
                <a:lnTo>
                  <a:pt x="3225" y="4288"/>
                </a:lnTo>
                <a:lnTo>
                  <a:pt x="3374" y="4288"/>
                </a:lnTo>
                <a:lnTo>
                  <a:pt x="3449" y="4306"/>
                </a:lnTo>
                <a:lnTo>
                  <a:pt x="3523" y="4325"/>
                </a:lnTo>
                <a:lnTo>
                  <a:pt x="3579" y="4381"/>
                </a:lnTo>
                <a:lnTo>
                  <a:pt x="3635" y="4437"/>
                </a:lnTo>
                <a:lnTo>
                  <a:pt x="3672" y="4493"/>
                </a:lnTo>
                <a:lnTo>
                  <a:pt x="3691" y="4567"/>
                </a:lnTo>
                <a:lnTo>
                  <a:pt x="3710" y="4661"/>
                </a:lnTo>
                <a:lnTo>
                  <a:pt x="3710" y="5947"/>
                </a:lnTo>
                <a:lnTo>
                  <a:pt x="4101" y="5909"/>
                </a:lnTo>
                <a:lnTo>
                  <a:pt x="4493" y="5853"/>
                </a:lnTo>
                <a:lnTo>
                  <a:pt x="4847" y="5798"/>
                </a:lnTo>
                <a:lnTo>
                  <a:pt x="5201" y="5704"/>
                </a:lnTo>
                <a:lnTo>
                  <a:pt x="5201" y="4288"/>
                </a:lnTo>
                <a:lnTo>
                  <a:pt x="5201" y="4213"/>
                </a:lnTo>
                <a:lnTo>
                  <a:pt x="5220" y="4157"/>
                </a:lnTo>
                <a:lnTo>
                  <a:pt x="5257" y="4101"/>
                </a:lnTo>
                <a:lnTo>
                  <a:pt x="5294" y="4045"/>
                </a:lnTo>
                <a:lnTo>
                  <a:pt x="5331" y="3989"/>
                </a:lnTo>
                <a:lnTo>
                  <a:pt x="5387" y="3952"/>
                </a:lnTo>
                <a:lnTo>
                  <a:pt x="5462" y="3934"/>
                </a:lnTo>
                <a:lnTo>
                  <a:pt x="5518" y="3915"/>
                </a:lnTo>
                <a:lnTo>
                  <a:pt x="5611" y="3915"/>
                </a:lnTo>
                <a:lnTo>
                  <a:pt x="5686" y="3934"/>
                </a:lnTo>
                <a:lnTo>
                  <a:pt x="5760" y="3952"/>
                </a:lnTo>
                <a:lnTo>
                  <a:pt x="5816" y="4008"/>
                </a:lnTo>
                <a:lnTo>
                  <a:pt x="5872" y="4064"/>
                </a:lnTo>
                <a:lnTo>
                  <a:pt x="5909" y="4120"/>
                </a:lnTo>
                <a:lnTo>
                  <a:pt x="5928" y="4195"/>
                </a:lnTo>
                <a:lnTo>
                  <a:pt x="5928" y="4288"/>
                </a:lnTo>
                <a:lnTo>
                  <a:pt x="5928" y="5406"/>
                </a:lnTo>
                <a:lnTo>
                  <a:pt x="6096" y="5294"/>
                </a:lnTo>
                <a:lnTo>
                  <a:pt x="6245" y="5201"/>
                </a:lnTo>
                <a:lnTo>
                  <a:pt x="6375" y="5089"/>
                </a:lnTo>
                <a:lnTo>
                  <a:pt x="6487" y="4977"/>
                </a:lnTo>
                <a:lnTo>
                  <a:pt x="6562" y="4847"/>
                </a:lnTo>
                <a:lnTo>
                  <a:pt x="6618" y="4716"/>
                </a:lnTo>
                <a:lnTo>
                  <a:pt x="6673" y="4605"/>
                </a:lnTo>
                <a:lnTo>
                  <a:pt x="6673" y="4474"/>
                </a:lnTo>
                <a:lnTo>
                  <a:pt x="6673" y="2591"/>
                </a:lnTo>
                <a:lnTo>
                  <a:pt x="6673" y="2517"/>
                </a:lnTo>
                <a:lnTo>
                  <a:pt x="6655" y="2424"/>
                </a:lnTo>
                <a:lnTo>
                  <a:pt x="6618" y="2331"/>
                </a:lnTo>
                <a:lnTo>
                  <a:pt x="6580" y="2237"/>
                </a:lnTo>
                <a:lnTo>
                  <a:pt x="6468" y="2070"/>
                </a:lnTo>
                <a:lnTo>
                  <a:pt x="6301" y="1920"/>
                </a:lnTo>
                <a:lnTo>
                  <a:pt x="6114" y="1771"/>
                </a:lnTo>
                <a:lnTo>
                  <a:pt x="5872" y="1641"/>
                </a:lnTo>
                <a:lnTo>
                  <a:pt x="5611" y="1510"/>
                </a:lnTo>
                <a:lnTo>
                  <a:pt x="5313" y="1399"/>
                </a:lnTo>
                <a:lnTo>
                  <a:pt x="6506" y="690"/>
                </a:lnTo>
                <a:lnTo>
                  <a:pt x="6562" y="653"/>
                </a:lnTo>
                <a:lnTo>
                  <a:pt x="6599" y="597"/>
                </a:lnTo>
                <a:lnTo>
                  <a:pt x="6636" y="522"/>
                </a:lnTo>
                <a:lnTo>
                  <a:pt x="6673" y="467"/>
                </a:lnTo>
                <a:lnTo>
                  <a:pt x="6673" y="392"/>
                </a:lnTo>
                <a:lnTo>
                  <a:pt x="6673" y="317"/>
                </a:lnTo>
                <a:lnTo>
                  <a:pt x="6655" y="243"/>
                </a:lnTo>
                <a:lnTo>
                  <a:pt x="6618" y="187"/>
                </a:lnTo>
                <a:lnTo>
                  <a:pt x="6580" y="112"/>
                </a:lnTo>
                <a:lnTo>
                  <a:pt x="6524" y="75"/>
                </a:lnTo>
                <a:lnTo>
                  <a:pt x="6468" y="38"/>
                </a:lnTo>
                <a:lnTo>
                  <a:pt x="6394" y="19"/>
                </a:lnTo>
                <a:lnTo>
                  <a:pt x="631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0" name="Google Shape;610;g2b975a0ff47_0_15897"/>
          <p:cNvSpPr/>
          <p:nvPr/>
        </p:nvSpPr>
        <p:spPr>
          <a:xfrm>
            <a:off x="5146940" y="5076733"/>
            <a:ext cx="169363" cy="169906"/>
          </a:xfrm>
          <a:custGeom>
            <a:avLst/>
            <a:gdLst/>
            <a:ahLst/>
            <a:cxnLst/>
            <a:rect l="l" t="t" r="r" b="b"/>
            <a:pathLst>
              <a:path w="5928" h="5947" extrusionOk="0">
                <a:moveTo>
                  <a:pt x="3970" y="1"/>
                </a:moveTo>
                <a:lnTo>
                  <a:pt x="3784" y="19"/>
                </a:lnTo>
                <a:lnTo>
                  <a:pt x="3598" y="38"/>
                </a:lnTo>
                <a:lnTo>
                  <a:pt x="3411" y="75"/>
                </a:lnTo>
                <a:lnTo>
                  <a:pt x="3243" y="150"/>
                </a:lnTo>
                <a:lnTo>
                  <a:pt x="3057" y="224"/>
                </a:lnTo>
                <a:lnTo>
                  <a:pt x="2889" y="317"/>
                </a:lnTo>
                <a:lnTo>
                  <a:pt x="2740" y="448"/>
                </a:lnTo>
                <a:lnTo>
                  <a:pt x="2591" y="578"/>
                </a:lnTo>
                <a:lnTo>
                  <a:pt x="2442" y="727"/>
                </a:lnTo>
                <a:lnTo>
                  <a:pt x="2293" y="895"/>
                </a:lnTo>
                <a:lnTo>
                  <a:pt x="2181" y="1082"/>
                </a:lnTo>
                <a:lnTo>
                  <a:pt x="2069" y="1287"/>
                </a:lnTo>
                <a:lnTo>
                  <a:pt x="1976" y="1492"/>
                </a:lnTo>
                <a:lnTo>
                  <a:pt x="1901" y="1715"/>
                </a:lnTo>
                <a:lnTo>
                  <a:pt x="1864" y="1958"/>
                </a:lnTo>
                <a:lnTo>
                  <a:pt x="1845" y="2237"/>
                </a:lnTo>
                <a:lnTo>
                  <a:pt x="1845" y="3225"/>
                </a:lnTo>
                <a:lnTo>
                  <a:pt x="1379" y="3691"/>
                </a:lnTo>
                <a:lnTo>
                  <a:pt x="1286" y="3766"/>
                </a:lnTo>
                <a:lnTo>
                  <a:pt x="1174" y="3803"/>
                </a:lnTo>
                <a:lnTo>
                  <a:pt x="1063" y="3803"/>
                </a:lnTo>
                <a:lnTo>
                  <a:pt x="951" y="3766"/>
                </a:lnTo>
                <a:lnTo>
                  <a:pt x="857" y="3729"/>
                </a:lnTo>
                <a:lnTo>
                  <a:pt x="764" y="3710"/>
                </a:lnTo>
                <a:lnTo>
                  <a:pt x="652" y="3710"/>
                </a:lnTo>
                <a:lnTo>
                  <a:pt x="559" y="3729"/>
                </a:lnTo>
                <a:lnTo>
                  <a:pt x="466" y="3747"/>
                </a:lnTo>
                <a:lnTo>
                  <a:pt x="373" y="3803"/>
                </a:lnTo>
                <a:lnTo>
                  <a:pt x="280" y="3840"/>
                </a:lnTo>
                <a:lnTo>
                  <a:pt x="205" y="3915"/>
                </a:lnTo>
                <a:lnTo>
                  <a:pt x="112" y="4027"/>
                </a:lnTo>
                <a:lnTo>
                  <a:pt x="56" y="4157"/>
                </a:lnTo>
                <a:lnTo>
                  <a:pt x="0" y="4288"/>
                </a:lnTo>
                <a:lnTo>
                  <a:pt x="0" y="4418"/>
                </a:lnTo>
                <a:lnTo>
                  <a:pt x="0" y="4549"/>
                </a:lnTo>
                <a:lnTo>
                  <a:pt x="56" y="4679"/>
                </a:lnTo>
                <a:lnTo>
                  <a:pt x="112" y="4791"/>
                </a:lnTo>
                <a:lnTo>
                  <a:pt x="205" y="4903"/>
                </a:lnTo>
                <a:lnTo>
                  <a:pt x="280" y="4977"/>
                </a:lnTo>
                <a:lnTo>
                  <a:pt x="354" y="5015"/>
                </a:lnTo>
                <a:lnTo>
                  <a:pt x="429" y="5052"/>
                </a:lnTo>
                <a:lnTo>
                  <a:pt x="503" y="5089"/>
                </a:lnTo>
                <a:lnTo>
                  <a:pt x="671" y="5108"/>
                </a:lnTo>
                <a:lnTo>
                  <a:pt x="857" y="5089"/>
                </a:lnTo>
                <a:lnTo>
                  <a:pt x="839" y="5257"/>
                </a:lnTo>
                <a:lnTo>
                  <a:pt x="857" y="5425"/>
                </a:lnTo>
                <a:lnTo>
                  <a:pt x="876" y="5518"/>
                </a:lnTo>
                <a:lnTo>
                  <a:pt x="913" y="5593"/>
                </a:lnTo>
                <a:lnTo>
                  <a:pt x="969" y="5667"/>
                </a:lnTo>
                <a:lnTo>
                  <a:pt x="1025" y="5742"/>
                </a:lnTo>
                <a:lnTo>
                  <a:pt x="1137" y="5835"/>
                </a:lnTo>
                <a:lnTo>
                  <a:pt x="1268" y="5891"/>
                </a:lnTo>
                <a:lnTo>
                  <a:pt x="1398" y="5928"/>
                </a:lnTo>
                <a:lnTo>
                  <a:pt x="1529" y="5947"/>
                </a:lnTo>
                <a:lnTo>
                  <a:pt x="1659" y="5928"/>
                </a:lnTo>
                <a:lnTo>
                  <a:pt x="1789" y="5891"/>
                </a:lnTo>
                <a:lnTo>
                  <a:pt x="1901" y="5835"/>
                </a:lnTo>
                <a:lnTo>
                  <a:pt x="2013" y="5742"/>
                </a:lnTo>
                <a:lnTo>
                  <a:pt x="2088" y="5648"/>
                </a:lnTo>
                <a:lnTo>
                  <a:pt x="2144" y="5574"/>
                </a:lnTo>
                <a:lnTo>
                  <a:pt x="2181" y="5481"/>
                </a:lnTo>
                <a:lnTo>
                  <a:pt x="2218" y="5369"/>
                </a:lnTo>
                <a:lnTo>
                  <a:pt x="2218" y="5276"/>
                </a:lnTo>
                <a:lnTo>
                  <a:pt x="2218" y="5182"/>
                </a:lnTo>
                <a:lnTo>
                  <a:pt x="2200" y="5071"/>
                </a:lnTo>
                <a:lnTo>
                  <a:pt x="2181" y="4977"/>
                </a:lnTo>
                <a:lnTo>
                  <a:pt x="2144" y="4866"/>
                </a:lnTo>
                <a:lnTo>
                  <a:pt x="2144" y="4754"/>
                </a:lnTo>
                <a:lnTo>
                  <a:pt x="2181" y="4642"/>
                </a:lnTo>
                <a:lnTo>
                  <a:pt x="2237" y="4549"/>
                </a:lnTo>
                <a:lnTo>
                  <a:pt x="2721" y="4083"/>
                </a:lnTo>
                <a:lnTo>
                  <a:pt x="3914" y="4083"/>
                </a:lnTo>
                <a:lnTo>
                  <a:pt x="4082" y="4045"/>
                </a:lnTo>
                <a:lnTo>
                  <a:pt x="4269" y="4027"/>
                </a:lnTo>
                <a:lnTo>
                  <a:pt x="4436" y="3971"/>
                </a:lnTo>
                <a:lnTo>
                  <a:pt x="4343" y="3878"/>
                </a:lnTo>
                <a:lnTo>
                  <a:pt x="4269" y="3766"/>
                </a:lnTo>
                <a:lnTo>
                  <a:pt x="4213" y="3654"/>
                </a:lnTo>
                <a:lnTo>
                  <a:pt x="4175" y="3542"/>
                </a:lnTo>
                <a:lnTo>
                  <a:pt x="4101" y="3318"/>
                </a:lnTo>
                <a:lnTo>
                  <a:pt x="4082" y="3076"/>
                </a:lnTo>
                <a:lnTo>
                  <a:pt x="4101" y="2852"/>
                </a:lnTo>
                <a:lnTo>
                  <a:pt x="4138" y="2722"/>
                </a:lnTo>
                <a:lnTo>
                  <a:pt x="4175" y="2610"/>
                </a:lnTo>
                <a:lnTo>
                  <a:pt x="4231" y="2517"/>
                </a:lnTo>
                <a:lnTo>
                  <a:pt x="4287" y="2405"/>
                </a:lnTo>
                <a:lnTo>
                  <a:pt x="4362" y="2312"/>
                </a:lnTo>
                <a:lnTo>
                  <a:pt x="4436" y="2219"/>
                </a:lnTo>
                <a:lnTo>
                  <a:pt x="4604" y="2088"/>
                </a:lnTo>
                <a:lnTo>
                  <a:pt x="4772" y="1976"/>
                </a:lnTo>
                <a:lnTo>
                  <a:pt x="4958" y="1902"/>
                </a:lnTo>
                <a:lnTo>
                  <a:pt x="5163" y="1865"/>
                </a:lnTo>
                <a:lnTo>
                  <a:pt x="5350" y="1865"/>
                </a:lnTo>
                <a:lnTo>
                  <a:pt x="5555" y="1883"/>
                </a:lnTo>
                <a:lnTo>
                  <a:pt x="5741" y="1939"/>
                </a:lnTo>
                <a:lnTo>
                  <a:pt x="5928" y="2014"/>
                </a:lnTo>
                <a:lnTo>
                  <a:pt x="5928" y="1827"/>
                </a:lnTo>
                <a:lnTo>
                  <a:pt x="5909" y="1622"/>
                </a:lnTo>
                <a:lnTo>
                  <a:pt x="5872" y="1436"/>
                </a:lnTo>
                <a:lnTo>
                  <a:pt x="5797" y="1249"/>
                </a:lnTo>
                <a:lnTo>
                  <a:pt x="5722" y="1063"/>
                </a:lnTo>
                <a:lnTo>
                  <a:pt x="5629" y="895"/>
                </a:lnTo>
                <a:lnTo>
                  <a:pt x="5499" y="727"/>
                </a:lnTo>
                <a:lnTo>
                  <a:pt x="5368" y="578"/>
                </a:lnTo>
                <a:lnTo>
                  <a:pt x="5219" y="448"/>
                </a:lnTo>
                <a:lnTo>
                  <a:pt x="5051" y="317"/>
                </a:lnTo>
                <a:lnTo>
                  <a:pt x="4884" y="224"/>
                </a:lnTo>
                <a:lnTo>
                  <a:pt x="4716" y="150"/>
                </a:lnTo>
                <a:lnTo>
                  <a:pt x="4530" y="75"/>
                </a:lnTo>
                <a:lnTo>
                  <a:pt x="4343" y="38"/>
                </a:lnTo>
                <a:lnTo>
                  <a:pt x="4157" y="19"/>
                </a:lnTo>
                <a:lnTo>
                  <a:pt x="397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1" name="Google Shape;611;g2b975a0ff47_0_15897"/>
          <p:cNvSpPr/>
          <p:nvPr/>
        </p:nvSpPr>
        <p:spPr>
          <a:xfrm>
            <a:off x="4726227" y="5076733"/>
            <a:ext cx="169906" cy="127308"/>
          </a:xfrm>
          <a:custGeom>
            <a:avLst/>
            <a:gdLst/>
            <a:ahLst/>
            <a:cxnLst/>
            <a:rect l="l" t="t" r="r" b="b"/>
            <a:pathLst>
              <a:path w="5947" h="4456" extrusionOk="0">
                <a:moveTo>
                  <a:pt x="560" y="1"/>
                </a:moveTo>
                <a:lnTo>
                  <a:pt x="448" y="19"/>
                </a:lnTo>
                <a:lnTo>
                  <a:pt x="336" y="38"/>
                </a:lnTo>
                <a:lnTo>
                  <a:pt x="243" y="94"/>
                </a:lnTo>
                <a:lnTo>
                  <a:pt x="168" y="168"/>
                </a:lnTo>
                <a:lnTo>
                  <a:pt x="94" y="243"/>
                </a:lnTo>
                <a:lnTo>
                  <a:pt x="56" y="336"/>
                </a:lnTo>
                <a:lnTo>
                  <a:pt x="19" y="448"/>
                </a:lnTo>
                <a:lnTo>
                  <a:pt x="1" y="560"/>
                </a:lnTo>
                <a:lnTo>
                  <a:pt x="1" y="783"/>
                </a:lnTo>
                <a:lnTo>
                  <a:pt x="19" y="839"/>
                </a:lnTo>
                <a:lnTo>
                  <a:pt x="38" y="895"/>
                </a:lnTo>
                <a:lnTo>
                  <a:pt x="75" y="951"/>
                </a:lnTo>
                <a:lnTo>
                  <a:pt x="112" y="1007"/>
                </a:lnTo>
                <a:lnTo>
                  <a:pt x="672" y="1436"/>
                </a:lnTo>
                <a:lnTo>
                  <a:pt x="2126" y="2498"/>
                </a:lnTo>
                <a:lnTo>
                  <a:pt x="2293" y="2629"/>
                </a:lnTo>
                <a:lnTo>
                  <a:pt x="2517" y="2778"/>
                </a:lnTo>
                <a:lnTo>
                  <a:pt x="2647" y="2852"/>
                </a:lnTo>
                <a:lnTo>
                  <a:pt x="2759" y="2927"/>
                </a:lnTo>
                <a:lnTo>
                  <a:pt x="2871" y="2964"/>
                </a:lnTo>
                <a:lnTo>
                  <a:pt x="3076" y="2964"/>
                </a:lnTo>
                <a:lnTo>
                  <a:pt x="3188" y="2927"/>
                </a:lnTo>
                <a:lnTo>
                  <a:pt x="3318" y="2852"/>
                </a:lnTo>
                <a:lnTo>
                  <a:pt x="3430" y="2778"/>
                </a:lnTo>
                <a:lnTo>
                  <a:pt x="3654" y="2629"/>
                </a:lnTo>
                <a:lnTo>
                  <a:pt x="3822" y="2498"/>
                </a:lnTo>
                <a:lnTo>
                  <a:pt x="5276" y="1436"/>
                </a:lnTo>
                <a:lnTo>
                  <a:pt x="5835" y="1007"/>
                </a:lnTo>
                <a:lnTo>
                  <a:pt x="5891" y="951"/>
                </a:lnTo>
                <a:lnTo>
                  <a:pt x="5909" y="895"/>
                </a:lnTo>
                <a:lnTo>
                  <a:pt x="5947" y="839"/>
                </a:lnTo>
                <a:lnTo>
                  <a:pt x="5947" y="783"/>
                </a:lnTo>
                <a:lnTo>
                  <a:pt x="5947" y="560"/>
                </a:lnTo>
                <a:lnTo>
                  <a:pt x="5928" y="448"/>
                </a:lnTo>
                <a:lnTo>
                  <a:pt x="5909" y="336"/>
                </a:lnTo>
                <a:lnTo>
                  <a:pt x="5853" y="243"/>
                </a:lnTo>
                <a:lnTo>
                  <a:pt x="5779" y="168"/>
                </a:lnTo>
                <a:lnTo>
                  <a:pt x="5704" y="94"/>
                </a:lnTo>
                <a:lnTo>
                  <a:pt x="5611" y="38"/>
                </a:lnTo>
                <a:lnTo>
                  <a:pt x="5499" y="19"/>
                </a:lnTo>
                <a:lnTo>
                  <a:pt x="5387" y="1"/>
                </a:lnTo>
                <a:close/>
                <a:moveTo>
                  <a:pt x="75" y="1454"/>
                </a:moveTo>
                <a:lnTo>
                  <a:pt x="38" y="1473"/>
                </a:lnTo>
                <a:lnTo>
                  <a:pt x="19" y="1492"/>
                </a:lnTo>
                <a:lnTo>
                  <a:pt x="1" y="1529"/>
                </a:lnTo>
                <a:lnTo>
                  <a:pt x="1" y="3896"/>
                </a:lnTo>
                <a:lnTo>
                  <a:pt x="19" y="4008"/>
                </a:lnTo>
                <a:lnTo>
                  <a:pt x="56" y="4120"/>
                </a:lnTo>
                <a:lnTo>
                  <a:pt x="94" y="4213"/>
                </a:lnTo>
                <a:lnTo>
                  <a:pt x="168" y="4288"/>
                </a:lnTo>
                <a:lnTo>
                  <a:pt x="243" y="4362"/>
                </a:lnTo>
                <a:lnTo>
                  <a:pt x="336" y="4418"/>
                </a:lnTo>
                <a:lnTo>
                  <a:pt x="448" y="4437"/>
                </a:lnTo>
                <a:lnTo>
                  <a:pt x="560" y="4455"/>
                </a:lnTo>
                <a:lnTo>
                  <a:pt x="5387" y="4455"/>
                </a:lnTo>
                <a:lnTo>
                  <a:pt x="5499" y="4437"/>
                </a:lnTo>
                <a:lnTo>
                  <a:pt x="5611" y="4418"/>
                </a:lnTo>
                <a:lnTo>
                  <a:pt x="5704" y="4362"/>
                </a:lnTo>
                <a:lnTo>
                  <a:pt x="5779" y="4288"/>
                </a:lnTo>
                <a:lnTo>
                  <a:pt x="5853" y="4213"/>
                </a:lnTo>
                <a:lnTo>
                  <a:pt x="5909" y="4120"/>
                </a:lnTo>
                <a:lnTo>
                  <a:pt x="5928" y="4008"/>
                </a:lnTo>
                <a:lnTo>
                  <a:pt x="5947" y="3896"/>
                </a:lnTo>
                <a:lnTo>
                  <a:pt x="5947" y="1529"/>
                </a:lnTo>
                <a:lnTo>
                  <a:pt x="5928" y="1492"/>
                </a:lnTo>
                <a:lnTo>
                  <a:pt x="5909" y="1473"/>
                </a:lnTo>
                <a:lnTo>
                  <a:pt x="5872" y="1454"/>
                </a:lnTo>
                <a:lnTo>
                  <a:pt x="5835" y="1473"/>
                </a:lnTo>
                <a:lnTo>
                  <a:pt x="5294" y="1883"/>
                </a:lnTo>
                <a:lnTo>
                  <a:pt x="4045" y="2797"/>
                </a:lnTo>
                <a:lnTo>
                  <a:pt x="3840" y="2946"/>
                </a:lnTo>
                <a:lnTo>
                  <a:pt x="3579" y="3132"/>
                </a:lnTo>
                <a:lnTo>
                  <a:pt x="3430" y="3207"/>
                </a:lnTo>
                <a:lnTo>
                  <a:pt x="3281" y="3281"/>
                </a:lnTo>
                <a:lnTo>
                  <a:pt x="3132" y="3337"/>
                </a:lnTo>
                <a:lnTo>
                  <a:pt x="2815" y="3337"/>
                </a:lnTo>
                <a:lnTo>
                  <a:pt x="2666" y="3281"/>
                </a:lnTo>
                <a:lnTo>
                  <a:pt x="2517" y="3225"/>
                </a:lnTo>
                <a:lnTo>
                  <a:pt x="2386" y="3132"/>
                </a:lnTo>
                <a:lnTo>
                  <a:pt x="2126" y="2946"/>
                </a:lnTo>
                <a:lnTo>
                  <a:pt x="1902" y="2797"/>
                </a:lnTo>
                <a:lnTo>
                  <a:pt x="672" y="1883"/>
                </a:lnTo>
                <a:lnTo>
                  <a:pt x="112" y="1473"/>
                </a:lnTo>
                <a:lnTo>
                  <a:pt x="75" y="145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2" name="Google Shape;612;g2b975a0ff47_0_15897"/>
          <p:cNvSpPr/>
          <p:nvPr/>
        </p:nvSpPr>
        <p:spPr>
          <a:xfrm>
            <a:off x="4298599" y="5076733"/>
            <a:ext cx="190676" cy="121994"/>
          </a:xfrm>
          <a:custGeom>
            <a:avLst/>
            <a:gdLst/>
            <a:ahLst/>
            <a:cxnLst/>
            <a:rect l="l" t="t" r="r" b="b"/>
            <a:pathLst>
              <a:path w="6674" h="4270" extrusionOk="0">
                <a:moveTo>
                  <a:pt x="3058" y="578"/>
                </a:moveTo>
                <a:lnTo>
                  <a:pt x="3132" y="672"/>
                </a:lnTo>
                <a:lnTo>
                  <a:pt x="3207" y="765"/>
                </a:lnTo>
                <a:lnTo>
                  <a:pt x="3244" y="895"/>
                </a:lnTo>
                <a:lnTo>
                  <a:pt x="3244" y="1026"/>
                </a:lnTo>
                <a:lnTo>
                  <a:pt x="3225" y="1156"/>
                </a:lnTo>
                <a:lnTo>
                  <a:pt x="3188" y="1268"/>
                </a:lnTo>
                <a:lnTo>
                  <a:pt x="3132" y="1380"/>
                </a:lnTo>
                <a:lnTo>
                  <a:pt x="3058" y="1473"/>
                </a:lnTo>
                <a:lnTo>
                  <a:pt x="2965" y="1566"/>
                </a:lnTo>
                <a:lnTo>
                  <a:pt x="2853" y="1622"/>
                </a:lnTo>
                <a:lnTo>
                  <a:pt x="2722" y="1659"/>
                </a:lnTo>
                <a:lnTo>
                  <a:pt x="2592" y="1678"/>
                </a:lnTo>
                <a:lnTo>
                  <a:pt x="2461" y="1659"/>
                </a:lnTo>
                <a:lnTo>
                  <a:pt x="2349" y="1622"/>
                </a:lnTo>
                <a:lnTo>
                  <a:pt x="2238" y="1566"/>
                </a:lnTo>
                <a:lnTo>
                  <a:pt x="2144" y="1473"/>
                </a:lnTo>
                <a:lnTo>
                  <a:pt x="2051" y="1380"/>
                </a:lnTo>
                <a:lnTo>
                  <a:pt x="1995" y="1268"/>
                </a:lnTo>
                <a:lnTo>
                  <a:pt x="1958" y="1156"/>
                </a:lnTo>
                <a:lnTo>
                  <a:pt x="1958" y="1026"/>
                </a:lnTo>
                <a:lnTo>
                  <a:pt x="1865" y="1193"/>
                </a:lnTo>
                <a:lnTo>
                  <a:pt x="1809" y="1380"/>
                </a:lnTo>
                <a:lnTo>
                  <a:pt x="1772" y="1566"/>
                </a:lnTo>
                <a:lnTo>
                  <a:pt x="1772" y="1771"/>
                </a:lnTo>
                <a:lnTo>
                  <a:pt x="1772" y="1920"/>
                </a:lnTo>
                <a:lnTo>
                  <a:pt x="1790" y="2088"/>
                </a:lnTo>
                <a:lnTo>
                  <a:pt x="1827" y="2237"/>
                </a:lnTo>
                <a:lnTo>
                  <a:pt x="1883" y="2386"/>
                </a:lnTo>
                <a:lnTo>
                  <a:pt x="1958" y="2517"/>
                </a:lnTo>
                <a:lnTo>
                  <a:pt x="2033" y="2647"/>
                </a:lnTo>
                <a:lnTo>
                  <a:pt x="2126" y="2759"/>
                </a:lnTo>
                <a:lnTo>
                  <a:pt x="2219" y="2871"/>
                </a:lnTo>
                <a:lnTo>
                  <a:pt x="2331" y="2983"/>
                </a:lnTo>
                <a:lnTo>
                  <a:pt x="2461" y="3076"/>
                </a:lnTo>
                <a:lnTo>
                  <a:pt x="2592" y="3151"/>
                </a:lnTo>
                <a:lnTo>
                  <a:pt x="2722" y="3225"/>
                </a:lnTo>
                <a:lnTo>
                  <a:pt x="2871" y="3263"/>
                </a:lnTo>
                <a:lnTo>
                  <a:pt x="3020" y="3318"/>
                </a:lnTo>
                <a:lnTo>
                  <a:pt x="3188" y="3337"/>
                </a:lnTo>
                <a:lnTo>
                  <a:pt x="3505" y="3337"/>
                </a:lnTo>
                <a:lnTo>
                  <a:pt x="3654" y="3318"/>
                </a:lnTo>
                <a:lnTo>
                  <a:pt x="3803" y="3263"/>
                </a:lnTo>
                <a:lnTo>
                  <a:pt x="3952" y="3225"/>
                </a:lnTo>
                <a:lnTo>
                  <a:pt x="4102" y="3151"/>
                </a:lnTo>
                <a:lnTo>
                  <a:pt x="4232" y="3076"/>
                </a:lnTo>
                <a:lnTo>
                  <a:pt x="4344" y="2983"/>
                </a:lnTo>
                <a:lnTo>
                  <a:pt x="4456" y="2871"/>
                </a:lnTo>
                <a:lnTo>
                  <a:pt x="4568" y="2759"/>
                </a:lnTo>
                <a:lnTo>
                  <a:pt x="4642" y="2647"/>
                </a:lnTo>
                <a:lnTo>
                  <a:pt x="4735" y="2517"/>
                </a:lnTo>
                <a:lnTo>
                  <a:pt x="4791" y="2386"/>
                </a:lnTo>
                <a:lnTo>
                  <a:pt x="4847" y="2237"/>
                </a:lnTo>
                <a:lnTo>
                  <a:pt x="4884" y="2088"/>
                </a:lnTo>
                <a:lnTo>
                  <a:pt x="4903" y="1920"/>
                </a:lnTo>
                <a:lnTo>
                  <a:pt x="4922" y="1771"/>
                </a:lnTo>
                <a:lnTo>
                  <a:pt x="4922" y="1622"/>
                </a:lnTo>
                <a:lnTo>
                  <a:pt x="4903" y="1492"/>
                </a:lnTo>
                <a:lnTo>
                  <a:pt x="4829" y="1249"/>
                </a:lnTo>
                <a:lnTo>
                  <a:pt x="4735" y="1026"/>
                </a:lnTo>
                <a:lnTo>
                  <a:pt x="4586" y="802"/>
                </a:lnTo>
                <a:lnTo>
                  <a:pt x="4829" y="914"/>
                </a:lnTo>
                <a:lnTo>
                  <a:pt x="5052" y="1044"/>
                </a:lnTo>
                <a:lnTo>
                  <a:pt x="5276" y="1193"/>
                </a:lnTo>
                <a:lnTo>
                  <a:pt x="5462" y="1343"/>
                </a:lnTo>
                <a:lnTo>
                  <a:pt x="5667" y="1529"/>
                </a:lnTo>
                <a:lnTo>
                  <a:pt x="5835" y="1715"/>
                </a:lnTo>
                <a:lnTo>
                  <a:pt x="5984" y="1920"/>
                </a:lnTo>
                <a:lnTo>
                  <a:pt x="6133" y="2144"/>
                </a:lnTo>
                <a:lnTo>
                  <a:pt x="6021" y="2312"/>
                </a:lnTo>
                <a:lnTo>
                  <a:pt x="5891" y="2480"/>
                </a:lnTo>
                <a:lnTo>
                  <a:pt x="5761" y="2629"/>
                </a:lnTo>
                <a:lnTo>
                  <a:pt x="5630" y="2778"/>
                </a:lnTo>
                <a:lnTo>
                  <a:pt x="5481" y="2927"/>
                </a:lnTo>
                <a:lnTo>
                  <a:pt x="5313" y="3057"/>
                </a:lnTo>
                <a:lnTo>
                  <a:pt x="5145" y="3169"/>
                </a:lnTo>
                <a:lnTo>
                  <a:pt x="4978" y="3281"/>
                </a:lnTo>
                <a:lnTo>
                  <a:pt x="4791" y="3374"/>
                </a:lnTo>
                <a:lnTo>
                  <a:pt x="4605" y="3468"/>
                </a:lnTo>
                <a:lnTo>
                  <a:pt x="4400" y="3542"/>
                </a:lnTo>
                <a:lnTo>
                  <a:pt x="4195" y="3598"/>
                </a:lnTo>
                <a:lnTo>
                  <a:pt x="3990" y="3654"/>
                </a:lnTo>
                <a:lnTo>
                  <a:pt x="3785" y="3691"/>
                </a:lnTo>
                <a:lnTo>
                  <a:pt x="3561" y="3710"/>
                </a:lnTo>
                <a:lnTo>
                  <a:pt x="3114" y="3710"/>
                </a:lnTo>
                <a:lnTo>
                  <a:pt x="2909" y="3691"/>
                </a:lnTo>
                <a:lnTo>
                  <a:pt x="2685" y="3654"/>
                </a:lnTo>
                <a:lnTo>
                  <a:pt x="2480" y="3598"/>
                </a:lnTo>
                <a:lnTo>
                  <a:pt x="2275" y="3542"/>
                </a:lnTo>
                <a:lnTo>
                  <a:pt x="2088" y="3468"/>
                </a:lnTo>
                <a:lnTo>
                  <a:pt x="1902" y="3374"/>
                </a:lnTo>
                <a:lnTo>
                  <a:pt x="1716" y="3281"/>
                </a:lnTo>
                <a:lnTo>
                  <a:pt x="1529" y="3169"/>
                </a:lnTo>
                <a:lnTo>
                  <a:pt x="1361" y="3057"/>
                </a:lnTo>
                <a:lnTo>
                  <a:pt x="1212" y="2927"/>
                </a:lnTo>
                <a:lnTo>
                  <a:pt x="1063" y="2778"/>
                </a:lnTo>
                <a:lnTo>
                  <a:pt x="914" y="2629"/>
                </a:lnTo>
                <a:lnTo>
                  <a:pt x="784" y="2480"/>
                </a:lnTo>
                <a:lnTo>
                  <a:pt x="672" y="2312"/>
                </a:lnTo>
                <a:lnTo>
                  <a:pt x="560" y="2144"/>
                </a:lnTo>
                <a:lnTo>
                  <a:pt x="653" y="1976"/>
                </a:lnTo>
                <a:lnTo>
                  <a:pt x="765" y="1827"/>
                </a:lnTo>
                <a:lnTo>
                  <a:pt x="1007" y="1529"/>
                </a:lnTo>
                <a:lnTo>
                  <a:pt x="1287" y="1287"/>
                </a:lnTo>
                <a:lnTo>
                  <a:pt x="1436" y="1175"/>
                </a:lnTo>
                <a:lnTo>
                  <a:pt x="1604" y="1063"/>
                </a:lnTo>
                <a:lnTo>
                  <a:pt x="1772" y="970"/>
                </a:lnTo>
                <a:lnTo>
                  <a:pt x="1939" y="877"/>
                </a:lnTo>
                <a:lnTo>
                  <a:pt x="2107" y="802"/>
                </a:lnTo>
                <a:lnTo>
                  <a:pt x="2293" y="727"/>
                </a:lnTo>
                <a:lnTo>
                  <a:pt x="2480" y="672"/>
                </a:lnTo>
                <a:lnTo>
                  <a:pt x="2666" y="634"/>
                </a:lnTo>
                <a:lnTo>
                  <a:pt x="2871" y="597"/>
                </a:lnTo>
                <a:lnTo>
                  <a:pt x="3058" y="578"/>
                </a:lnTo>
                <a:close/>
                <a:moveTo>
                  <a:pt x="3337" y="1"/>
                </a:moveTo>
                <a:lnTo>
                  <a:pt x="3076" y="19"/>
                </a:lnTo>
                <a:lnTo>
                  <a:pt x="2834" y="38"/>
                </a:lnTo>
                <a:lnTo>
                  <a:pt x="2573" y="75"/>
                </a:lnTo>
                <a:lnTo>
                  <a:pt x="2331" y="131"/>
                </a:lnTo>
                <a:lnTo>
                  <a:pt x="2107" y="206"/>
                </a:lnTo>
                <a:lnTo>
                  <a:pt x="1865" y="299"/>
                </a:lnTo>
                <a:lnTo>
                  <a:pt x="1641" y="392"/>
                </a:lnTo>
                <a:lnTo>
                  <a:pt x="1436" y="504"/>
                </a:lnTo>
                <a:lnTo>
                  <a:pt x="1231" y="634"/>
                </a:lnTo>
                <a:lnTo>
                  <a:pt x="1026" y="783"/>
                </a:lnTo>
                <a:lnTo>
                  <a:pt x="840" y="933"/>
                </a:lnTo>
                <a:lnTo>
                  <a:pt x="672" y="1100"/>
                </a:lnTo>
                <a:lnTo>
                  <a:pt x="504" y="1268"/>
                </a:lnTo>
                <a:lnTo>
                  <a:pt x="355" y="1454"/>
                </a:lnTo>
                <a:lnTo>
                  <a:pt x="206" y="1641"/>
                </a:lnTo>
                <a:lnTo>
                  <a:pt x="75" y="1846"/>
                </a:lnTo>
                <a:lnTo>
                  <a:pt x="19" y="1995"/>
                </a:lnTo>
                <a:lnTo>
                  <a:pt x="1" y="2144"/>
                </a:lnTo>
                <a:lnTo>
                  <a:pt x="19" y="2275"/>
                </a:lnTo>
                <a:lnTo>
                  <a:pt x="75" y="2424"/>
                </a:lnTo>
                <a:lnTo>
                  <a:pt x="206" y="2629"/>
                </a:lnTo>
                <a:lnTo>
                  <a:pt x="355" y="2815"/>
                </a:lnTo>
                <a:lnTo>
                  <a:pt x="504" y="3002"/>
                </a:lnTo>
                <a:lnTo>
                  <a:pt x="672" y="3169"/>
                </a:lnTo>
                <a:lnTo>
                  <a:pt x="840" y="3337"/>
                </a:lnTo>
                <a:lnTo>
                  <a:pt x="1026" y="3486"/>
                </a:lnTo>
                <a:lnTo>
                  <a:pt x="1231" y="3635"/>
                </a:lnTo>
                <a:lnTo>
                  <a:pt x="1436" y="3766"/>
                </a:lnTo>
                <a:lnTo>
                  <a:pt x="1641" y="3878"/>
                </a:lnTo>
                <a:lnTo>
                  <a:pt x="1865" y="3971"/>
                </a:lnTo>
                <a:lnTo>
                  <a:pt x="2107" y="4064"/>
                </a:lnTo>
                <a:lnTo>
                  <a:pt x="2331" y="4139"/>
                </a:lnTo>
                <a:lnTo>
                  <a:pt x="2573" y="4195"/>
                </a:lnTo>
                <a:lnTo>
                  <a:pt x="2834" y="4232"/>
                </a:lnTo>
                <a:lnTo>
                  <a:pt x="3076" y="4269"/>
                </a:lnTo>
                <a:lnTo>
                  <a:pt x="3598" y="4269"/>
                </a:lnTo>
                <a:lnTo>
                  <a:pt x="3859" y="4232"/>
                </a:lnTo>
                <a:lnTo>
                  <a:pt x="4102" y="4195"/>
                </a:lnTo>
                <a:lnTo>
                  <a:pt x="4344" y="4139"/>
                </a:lnTo>
                <a:lnTo>
                  <a:pt x="4586" y="4064"/>
                </a:lnTo>
                <a:lnTo>
                  <a:pt x="4810" y="3971"/>
                </a:lnTo>
                <a:lnTo>
                  <a:pt x="5034" y="3878"/>
                </a:lnTo>
                <a:lnTo>
                  <a:pt x="5257" y="3766"/>
                </a:lnTo>
                <a:lnTo>
                  <a:pt x="5462" y="3635"/>
                </a:lnTo>
                <a:lnTo>
                  <a:pt x="5649" y="3486"/>
                </a:lnTo>
                <a:lnTo>
                  <a:pt x="5835" y="3337"/>
                </a:lnTo>
                <a:lnTo>
                  <a:pt x="6021" y="3169"/>
                </a:lnTo>
                <a:lnTo>
                  <a:pt x="6189" y="3002"/>
                </a:lnTo>
                <a:lnTo>
                  <a:pt x="6338" y="2815"/>
                </a:lnTo>
                <a:lnTo>
                  <a:pt x="6469" y="2629"/>
                </a:lnTo>
                <a:lnTo>
                  <a:pt x="6599" y="2424"/>
                </a:lnTo>
                <a:lnTo>
                  <a:pt x="6655" y="2275"/>
                </a:lnTo>
                <a:lnTo>
                  <a:pt x="6674" y="2144"/>
                </a:lnTo>
                <a:lnTo>
                  <a:pt x="6655" y="1995"/>
                </a:lnTo>
                <a:lnTo>
                  <a:pt x="6599" y="1846"/>
                </a:lnTo>
                <a:lnTo>
                  <a:pt x="6469" y="1641"/>
                </a:lnTo>
                <a:lnTo>
                  <a:pt x="6338" y="1454"/>
                </a:lnTo>
                <a:lnTo>
                  <a:pt x="6171" y="1268"/>
                </a:lnTo>
                <a:lnTo>
                  <a:pt x="6021" y="1100"/>
                </a:lnTo>
                <a:lnTo>
                  <a:pt x="5835" y="933"/>
                </a:lnTo>
                <a:lnTo>
                  <a:pt x="5649" y="783"/>
                </a:lnTo>
                <a:lnTo>
                  <a:pt x="5462" y="634"/>
                </a:lnTo>
                <a:lnTo>
                  <a:pt x="5257" y="504"/>
                </a:lnTo>
                <a:lnTo>
                  <a:pt x="5034" y="392"/>
                </a:lnTo>
                <a:lnTo>
                  <a:pt x="4810" y="299"/>
                </a:lnTo>
                <a:lnTo>
                  <a:pt x="4586" y="206"/>
                </a:lnTo>
                <a:lnTo>
                  <a:pt x="4344" y="131"/>
                </a:lnTo>
                <a:lnTo>
                  <a:pt x="4102" y="75"/>
                </a:lnTo>
                <a:lnTo>
                  <a:pt x="3859" y="38"/>
                </a:lnTo>
                <a:lnTo>
                  <a:pt x="3598" y="19"/>
                </a:lnTo>
                <a:lnTo>
                  <a:pt x="333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3" name="Google Shape;613;g2b975a0ff47_0_15897"/>
          <p:cNvSpPr/>
          <p:nvPr/>
        </p:nvSpPr>
        <p:spPr>
          <a:xfrm>
            <a:off x="3902941" y="5076733"/>
            <a:ext cx="148593" cy="148621"/>
          </a:xfrm>
          <a:custGeom>
            <a:avLst/>
            <a:gdLst/>
            <a:ahLst/>
            <a:cxnLst/>
            <a:rect l="l" t="t" r="r" b="b"/>
            <a:pathLst>
              <a:path w="5201" h="5202" extrusionOk="0">
                <a:moveTo>
                  <a:pt x="224" y="1"/>
                </a:moveTo>
                <a:lnTo>
                  <a:pt x="168" y="19"/>
                </a:lnTo>
                <a:lnTo>
                  <a:pt x="75" y="94"/>
                </a:lnTo>
                <a:lnTo>
                  <a:pt x="19" y="168"/>
                </a:lnTo>
                <a:lnTo>
                  <a:pt x="0" y="224"/>
                </a:lnTo>
                <a:lnTo>
                  <a:pt x="0" y="280"/>
                </a:lnTo>
                <a:lnTo>
                  <a:pt x="0" y="4903"/>
                </a:lnTo>
                <a:lnTo>
                  <a:pt x="0" y="4977"/>
                </a:lnTo>
                <a:lnTo>
                  <a:pt x="19" y="5015"/>
                </a:lnTo>
                <a:lnTo>
                  <a:pt x="75" y="5108"/>
                </a:lnTo>
                <a:lnTo>
                  <a:pt x="168" y="5182"/>
                </a:lnTo>
                <a:lnTo>
                  <a:pt x="224" y="5201"/>
                </a:lnTo>
                <a:lnTo>
                  <a:pt x="2759" y="5201"/>
                </a:lnTo>
                <a:lnTo>
                  <a:pt x="2759" y="3188"/>
                </a:lnTo>
                <a:lnTo>
                  <a:pt x="2088" y="3188"/>
                </a:lnTo>
                <a:lnTo>
                  <a:pt x="2088" y="2405"/>
                </a:lnTo>
                <a:lnTo>
                  <a:pt x="2759" y="2405"/>
                </a:lnTo>
                <a:lnTo>
                  <a:pt x="2759" y="1827"/>
                </a:lnTo>
                <a:lnTo>
                  <a:pt x="2778" y="1585"/>
                </a:lnTo>
                <a:lnTo>
                  <a:pt x="2834" y="1380"/>
                </a:lnTo>
                <a:lnTo>
                  <a:pt x="2927" y="1193"/>
                </a:lnTo>
                <a:lnTo>
                  <a:pt x="3039" y="1063"/>
                </a:lnTo>
                <a:lnTo>
                  <a:pt x="3188" y="933"/>
                </a:lnTo>
                <a:lnTo>
                  <a:pt x="3374" y="858"/>
                </a:lnTo>
                <a:lnTo>
                  <a:pt x="3561" y="802"/>
                </a:lnTo>
                <a:lnTo>
                  <a:pt x="3784" y="783"/>
                </a:lnTo>
                <a:lnTo>
                  <a:pt x="4157" y="802"/>
                </a:lnTo>
                <a:lnTo>
                  <a:pt x="4381" y="821"/>
                </a:lnTo>
                <a:lnTo>
                  <a:pt x="4381" y="1529"/>
                </a:lnTo>
                <a:lnTo>
                  <a:pt x="3859" y="1529"/>
                </a:lnTo>
                <a:lnTo>
                  <a:pt x="3766" y="1548"/>
                </a:lnTo>
                <a:lnTo>
                  <a:pt x="3710" y="1585"/>
                </a:lnTo>
                <a:lnTo>
                  <a:pt x="3654" y="1622"/>
                </a:lnTo>
                <a:lnTo>
                  <a:pt x="3617" y="1678"/>
                </a:lnTo>
                <a:lnTo>
                  <a:pt x="3598" y="1753"/>
                </a:lnTo>
                <a:lnTo>
                  <a:pt x="3579" y="1902"/>
                </a:lnTo>
                <a:lnTo>
                  <a:pt x="3579" y="2405"/>
                </a:lnTo>
                <a:lnTo>
                  <a:pt x="4362" y="2405"/>
                </a:lnTo>
                <a:lnTo>
                  <a:pt x="4250" y="3188"/>
                </a:lnTo>
                <a:lnTo>
                  <a:pt x="3579" y="3188"/>
                </a:lnTo>
                <a:lnTo>
                  <a:pt x="3579" y="5201"/>
                </a:lnTo>
                <a:lnTo>
                  <a:pt x="4959" y="5201"/>
                </a:lnTo>
                <a:lnTo>
                  <a:pt x="5015" y="5182"/>
                </a:lnTo>
                <a:lnTo>
                  <a:pt x="5108" y="5108"/>
                </a:lnTo>
                <a:lnTo>
                  <a:pt x="5164" y="5015"/>
                </a:lnTo>
                <a:lnTo>
                  <a:pt x="5182" y="4977"/>
                </a:lnTo>
                <a:lnTo>
                  <a:pt x="5201" y="4903"/>
                </a:lnTo>
                <a:lnTo>
                  <a:pt x="5201" y="280"/>
                </a:lnTo>
                <a:lnTo>
                  <a:pt x="5182" y="224"/>
                </a:lnTo>
                <a:lnTo>
                  <a:pt x="5164" y="168"/>
                </a:lnTo>
                <a:lnTo>
                  <a:pt x="5108" y="94"/>
                </a:lnTo>
                <a:lnTo>
                  <a:pt x="5015" y="19"/>
                </a:lnTo>
                <a:lnTo>
                  <a:pt x="495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4" name="Google Shape;614;g2b975a0ff47_0_15897"/>
          <p:cNvSpPr/>
          <p:nvPr/>
        </p:nvSpPr>
        <p:spPr>
          <a:xfrm>
            <a:off x="9987357" y="3756016"/>
            <a:ext cx="149178" cy="170575"/>
          </a:xfrm>
          <a:custGeom>
            <a:avLst/>
            <a:gdLst/>
            <a:ahLst/>
            <a:cxnLst/>
            <a:rect l="l" t="t" r="r" b="b"/>
            <a:pathLst>
              <a:path w="5201" h="5947" extrusionOk="0">
                <a:moveTo>
                  <a:pt x="2050" y="1305"/>
                </a:moveTo>
                <a:lnTo>
                  <a:pt x="1901" y="1734"/>
                </a:lnTo>
                <a:lnTo>
                  <a:pt x="1491" y="1864"/>
                </a:lnTo>
                <a:lnTo>
                  <a:pt x="1901" y="2013"/>
                </a:lnTo>
                <a:lnTo>
                  <a:pt x="2050" y="2423"/>
                </a:lnTo>
                <a:lnTo>
                  <a:pt x="2181" y="2013"/>
                </a:lnTo>
                <a:lnTo>
                  <a:pt x="2610" y="1864"/>
                </a:lnTo>
                <a:lnTo>
                  <a:pt x="2181" y="1734"/>
                </a:lnTo>
                <a:lnTo>
                  <a:pt x="2050" y="1305"/>
                </a:lnTo>
                <a:close/>
                <a:moveTo>
                  <a:pt x="3430" y="1118"/>
                </a:moveTo>
                <a:lnTo>
                  <a:pt x="3542" y="1137"/>
                </a:lnTo>
                <a:lnTo>
                  <a:pt x="3654" y="1156"/>
                </a:lnTo>
                <a:lnTo>
                  <a:pt x="3747" y="1193"/>
                </a:lnTo>
                <a:lnTo>
                  <a:pt x="3821" y="1249"/>
                </a:lnTo>
                <a:lnTo>
                  <a:pt x="3896" y="1323"/>
                </a:lnTo>
                <a:lnTo>
                  <a:pt x="3952" y="1398"/>
                </a:lnTo>
                <a:lnTo>
                  <a:pt x="3989" y="1491"/>
                </a:lnTo>
                <a:lnTo>
                  <a:pt x="3989" y="1584"/>
                </a:lnTo>
                <a:lnTo>
                  <a:pt x="3989" y="1864"/>
                </a:lnTo>
                <a:lnTo>
                  <a:pt x="3989" y="1976"/>
                </a:lnTo>
                <a:lnTo>
                  <a:pt x="3970" y="2088"/>
                </a:lnTo>
                <a:lnTo>
                  <a:pt x="3896" y="2293"/>
                </a:lnTo>
                <a:lnTo>
                  <a:pt x="3803" y="2479"/>
                </a:lnTo>
                <a:lnTo>
                  <a:pt x="3672" y="2647"/>
                </a:lnTo>
                <a:lnTo>
                  <a:pt x="3504" y="2777"/>
                </a:lnTo>
                <a:lnTo>
                  <a:pt x="3318" y="2889"/>
                </a:lnTo>
                <a:lnTo>
                  <a:pt x="3094" y="2945"/>
                </a:lnTo>
                <a:lnTo>
                  <a:pt x="3001" y="2964"/>
                </a:lnTo>
                <a:lnTo>
                  <a:pt x="2871" y="2982"/>
                </a:lnTo>
                <a:lnTo>
                  <a:pt x="2330" y="2982"/>
                </a:lnTo>
                <a:lnTo>
                  <a:pt x="2200" y="2964"/>
                </a:lnTo>
                <a:lnTo>
                  <a:pt x="2106" y="2945"/>
                </a:lnTo>
                <a:lnTo>
                  <a:pt x="1883" y="2889"/>
                </a:lnTo>
                <a:lnTo>
                  <a:pt x="1696" y="2777"/>
                </a:lnTo>
                <a:lnTo>
                  <a:pt x="1529" y="2647"/>
                </a:lnTo>
                <a:lnTo>
                  <a:pt x="1398" y="2479"/>
                </a:lnTo>
                <a:lnTo>
                  <a:pt x="1305" y="2293"/>
                </a:lnTo>
                <a:lnTo>
                  <a:pt x="1230" y="2088"/>
                </a:lnTo>
                <a:lnTo>
                  <a:pt x="1212" y="1976"/>
                </a:lnTo>
                <a:lnTo>
                  <a:pt x="1212" y="1864"/>
                </a:lnTo>
                <a:lnTo>
                  <a:pt x="1212" y="1584"/>
                </a:lnTo>
                <a:lnTo>
                  <a:pt x="1212" y="1491"/>
                </a:lnTo>
                <a:lnTo>
                  <a:pt x="1249" y="1398"/>
                </a:lnTo>
                <a:lnTo>
                  <a:pt x="1305" y="1323"/>
                </a:lnTo>
                <a:lnTo>
                  <a:pt x="1379" y="1249"/>
                </a:lnTo>
                <a:lnTo>
                  <a:pt x="1454" y="1193"/>
                </a:lnTo>
                <a:lnTo>
                  <a:pt x="1547" y="1156"/>
                </a:lnTo>
                <a:lnTo>
                  <a:pt x="1659" y="1137"/>
                </a:lnTo>
                <a:lnTo>
                  <a:pt x="1771" y="1118"/>
                </a:lnTo>
                <a:close/>
                <a:moveTo>
                  <a:pt x="2610" y="0"/>
                </a:moveTo>
                <a:lnTo>
                  <a:pt x="2311" y="19"/>
                </a:lnTo>
                <a:lnTo>
                  <a:pt x="2050" y="93"/>
                </a:lnTo>
                <a:lnTo>
                  <a:pt x="1808" y="186"/>
                </a:lnTo>
                <a:lnTo>
                  <a:pt x="1566" y="317"/>
                </a:lnTo>
                <a:lnTo>
                  <a:pt x="1361" y="485"/>
                </a:lnTo>
                <a:lnTo>
                  <a:pt x="1174" y="671"/>
                </a:lnTo>
                <a:lnTo>
                  <a:pt x="1025" y="876"/>
                </a:lnTo>
                <a:lnTo>
                  <a:pt x="895" y="1118"/>
                </a:lnTo>
                <a:lnTo>
                  <a:pt x="746" y="1118"/>
                </a:lnTo>
                <a:lnTo>
                  <a:pt x="671" y="1137"/>
                </a:lnTo>
                <a:lnTo>
                  <a:pt x="615" y="1174"/>
                </a:lnTo>
                <a:lnTo>
                  <a:pt x="578" y="1230"/>
                </a:lnTo>
                <a:lnTo>
                  <a:pt x="559" y="1305"/>
                </a:lnTo>
                <a:lnTo>
                  <a:pt x="559" y="2423"/>
                </a:lnTo>
                <a:lnTo>
                  <a:pt x="578" y="2498"/>
                </a:lnTo>
                <a:lnTo>
                  <a:pt x="615" y="2554"/>
                </a:lnTo>
                <a:lnTo>
                  <a:pt x="671" y="2591"/>
                </a:lnTo>
                <a:lnTo>
                  <a:pt x="746" y="2610"/>
                </a:lnTo>
                <a:lnTo>
                  <a:pt x="895" y="2610"/>
                </a:lnTo>
                <a:lnTo>
                  <a:pt x="1025" y="2833"/>
                </a:lnTo>
                <a:lnTo>
                  <a:pt x="1174" y="3057"/>
                </a:lnTo>
                <a:lnTo>
                  <a:pt x="1361" y="3243"/>
                </a:lnTo>
                <a:lnTo>
                  <a:pt x="1566" y="3411"/>
                </a:lnTo>
                <a:lnTo>
                  <a:pt x="1808" y="3542"/>
                </a:lnTo>
                <a:lnTo>
                  <a:pt x="2050" y="3635"/>
                </a:lnTo>
                <a:lnTo>
                  <a:pt x="2311" y="3691"/>
                </a:lnTo>
                <a:lnTo>
                  <a:pt x="2610" y="3709"/>
                </a:lnTo>
                <a:lnTo>
                  <a:pt x="2889" y="3691"/>
                </a:lnTo>
                <a:lnTo>
                  <a:pt x="3150" y="3635"/>
                </a:lnTo>
                <a:lnTo>
                  <a:pt x="3393" y="3542"/>
                </a:lnTo>
                <a:lnTo>
                  <a:pt x="3635" y="3411"/>
                </a:lnTo>
                <a:lnTo>
                  <a:pt x="3840" y="3243"/>
                </a:lnTo>
                <a:lnTo>
                  <a:pt x="4026" y="3057"/>
                </a:lnTo>
                <a:lnTo>
                  <a:pt x="4175" y="2833"/>
                </a:lnTo>
                <a:lnTo>
                  <a:pt x="4306" y="2610"/>
                </a:lnTo>
                <a:lnTo>
                  <a:pt x="4455" y="2610"/>
                </a:lnTo>
                <a:lnTo>
                  <a:pt x="4530" y="2591"/>
                </a:lnTo>
                <a:lnTo>
                  <a:pt x="4586" y="2554"/>
                </a:lnTo>
                <a:lnTo>
                  <a:pt x="4623" y="2498"/>
                </a:lnTo>
                <a:lnTo>
                  <a:pt x="4641" y="2423"/>
                </a:lnTo>
                <a:lnTo>
                  <a:pt x="4641" y="1305"/>
                </a:lnTo>
                <a:lnTo>
                  <a:pt x="4623" y="1230"/>
                </a:lnTo>
                <a:lnTo>
                  <a:pt x="4586" y="1174"/>
                </a:lnTo>
                <a:lnTo>
                  <a:pt x="4530" y="1137"/>
                </a:lnTo>
                <a:lnTo>
                  <a:pt x="4455" y="1118"/>
                </a:lnTo>
                <a:lnTo>
                  <a:pt x="4306" y="1118"/>
                </a:lnTo>
                <a:lnTo>
                  <a:pt x="4175" y="876"/>
                </a:lnTo>
                <a:lnTo>
                  <a:pt x="4026" y="671"/>
                </a:lnTo>
                <a:lnTo>
                  <a:pt x="3840" y="485"/>
                </a:lnTo>
                <a:lnTo>
                  <a:pt x="3635" y="317"/>
                </a:lnTo>
                <a:lnTo>
                  <a:pt x="3393" y="186"/>
                </a:lnTo>
                <a:lnTo>
                  <a:pt x="3150" y="93"/>
                </a:lnTo>
                <a:lnTo>
                  <a:pt x="2889" y="19"/>
                </a:lnTo>
                <a:lnTo>
                  <a:pt x="2610" y="0"/>
                </a:lnTo>
                <a:close/>
                <a:moveTo>
                  <a:pt x="3150" y="5201"/>
                </a:moveTo>
                <a:lnTo>
                  <a:pt x="3094" y="5219"/>
                </a:lnTo>
                <a:lnTo>
                  <a:pt x="3020" y="5256"/>
                </a:lnTo>
                <a:lnTo>
                  <a:pt x="2982" y="5312"/>
                </a:lnTo>
                <a:lnTo>
                  <a:pt x="2964" y="5387"/>
                </a:lnTo>
                <a:lnTo>
                  <a:pt x="2982" y="5461"/>
                </a:lnTo>
                <a:lnTo>
                  <a:pt x="3020" y="5517"/>
                </a:lnTo>
                <a:lnTo>
                  <a:pt x="3094" y="5555"/>
                </a:lnTo>
                <a:lnTo>
                  <a:pt x="3150" y="5573"/>
                </a:lnTo>
                <a:lnTo>
                  <a:pt x="3225" y="5555"/>
                </a:lnTo>
                <a:lnTo>
                  <a:pt x="3281" y="5517"/>
                </a:lnTo>
                <a:lnTo>
                  <a:pt x="3337" y="5461"/>
                </a:lnTo>
                <a:lnTo>
                  <a:pt x="3337" y="5387"/>
                </a:lnTo>
                <a:lnTo>
                  <a:pt x="3337" y="5312"/>
                </a:lnTo>
                <a:lnTo>
                  <a:pt x="3281" y="5256"/>
                </a:lnTo>
                <a:lnTo>
                  <a:pt x="3225" y="5219"/>
                </a:lnTo>
                <a:lnTo>
                  <a:pt x="3150" y="5201"/>
                </a:lnTo>
                <a:close/>
                <a:moveTo>
                  <a:pt x="2013" y="5201"/>
                </a:moveTo>
                <a:lnTo>
                  <a:pt x="1939" y="5238"/>
                </a:lnTo>
                <a:lnTo>
                  <a:pt x="1901" y="5275"/>
                </a:lnTo>
                <a:lnTo>
                  <a:pt x="1864" y="5331"/>
                </a:lnTo>
                <a:lnTo>
                  <a:pt x="1864" y="5387"/>
                </a:lnTo>
                <a:lnTo>
                  <a:pt x="1864" y="5946"/>
                </a:lnTo>
                <a:lnTo>
                  <a:pt x="2237" y="5946"/>
                </a:lnTo>
                <a:lnTo>
                  <a:pt x="2237" y="5387"/>
                </a:lnTo>
                <a:lnTo>
                  <a:pt x="2218" y="5312"/>
                </a:lnTo>
                <a:lnTo>
                  <a:pt x="2162" y="5238"/>
                </a:lnTo>
                <a:lnTo>
                  <a:pt x="2088" y="5201"/>
                </a:lnTo>
                <a:close/>
                <a:moveTo>
                  <a:pt x="1398" y="3728"/>
                </a:moveTo>
                <a:lnTo>
                  <a:pt x="1249" y="3747"/>
                </a:lnTo>
                <a:lnTo>
                  <a:pt x="1118" y="3784"/>
                </a:lnTo>
                <a:lnTo>
                  <a:pt x="988" y="3840"/>
                </a:lnTo>
                <a:lnTo>
                  <a:pt x="858" y="3896"/>
                </a:lnTo>
                <a:lnTo>
                  <a:pt x="727" y="3970"/>
                </a:lnTo>
                <a:lnTo>
                  <a:pt x="615" y="4045"/>
                </a:lnTo>
                <a:lnTo>
                  <a:pt x="503" y="4138"/>
                </a:lnTo>
                <a:lnTo>
                  <a:pt x="410" y="4231"/>
                </a:lnTo>
                <a:lnTo>
                  <a:pt x="317" y="4343"/>
                </a:lnTo>
                <a:lnTo>
                  <a:pt x="242" y="4455"/>
                </a:lnTo>
                <a:lnTo>
                  <a:pt x="168" y="4585"/>
                </a:lnTo>
                <a:lnTo>
                  <a:pt x="112" y="4716"/>
                </a:lnTo>
                <a:lnTo>
                  <a:pt x="56" y="4846"/>
                </a:lnTo>
                <a:lnTo>
                  <a:pt x="37" y="4977"/>
                </a:lnTo>
                <a:lnTo>
                  <a:pt x="0" y="5126"/>
                </a:lnTo>
                <a:lnTo>
                  <a:pt x="0" y="5275"/>
                </a:lnTo>
                <a:lnTo>
                  <a:pt x="0" y="5387"/>
                </a:lnTo>
                <a:lnTo>
                  <a:pt x="19" y="5499"/>
                </a:lnTo>
                <a:lnTo>
                  <a:pt x="37" y="5611"/>
                </a:lnTo>
                <a:lnTo>
                  <a:pt x="93" y="5704"/>
                </a:lnTo>
                <a:lnTo>
                  <a:pt x="168" y="5778"/>
                </a:lnTo>
                <a:lnTo>
                  <a:pt x="242" y="5853"/>
                </a:lnTo>
                <a:lnTo>
                  <a:pt x="336" y="5909"/>
                </a:lnTo>
                <a:lnTo>
                  <a:pt x="447" y="5927"/>
                </a:lnTo>
                <a:lnTo>
                  <a:pt x="559" y="5946"/>
                </a:lnTo>
                <a:lnTo>
                  <a:pt x="1491" y="5946"/>
                </a:lnTo>
                <a:lnTo>
                  <a:pt x="1491" y="5201"/>
                </a:lnTo>
                <a:lnTo>
                  <a:pt x="1491" y="5126"/>
                </a:lnTo>
                <a:lnTo>
                  <a:pt x="1510" y="5051"/>
                </a:lnTo>
                <a:lnTo>
                  <a:pt x="1547" y="4995"/>
                </a:lnTo>
                <a:lnTo>
                  <a:pt x="1603" y="4940"/>
                </a:lnTo>
                <a:lnTo>
                  <a:pt x="1659" y="4902"/>
                </a:lnTo>
                <a:lnTo>
                  <a:pt x="1715" y="4865"/>
                </a:lnTo>
                <a:lnTo>
                  <a:pt x="1790" y="4846"/>
                </a:lnTo>
                <a:lnTo>
                  <a:pt x="1864" y="4828"/>
                </a:lnTo>
                <a:lnTo>
                  <a:pt x="3337" y="4828"/>
                </a:lnTo>
                <a:lnTo>
                  <a:pt x="3411" y="4846"/>
                </a:lnTo>
                <a:lnTo>
                  <a:pt x="3486" y="4865"/>
                </a:lnTo>
                <a:lnTo>
                  <a:pt x="3542" y="4902"/>
                </a:lnTo>
                <a:lnTo>
                  <a:pt x="3598" y="4940"/>
                </a:lnTo>
                <a:lnTo>
                  <a:pt x="3654" y="4995"/>
                </a:lnTo>
                <a:lnTo>
                  <a:pt x="3691" y="5051"/>
                </a:lnTo>
                <a:lnTo>
                  <a:pt x="3709" y="5126"/>
                </a:lnTo>
                <a:lnTo>
                  <a:pt x="3709" y="5201"/>
                </a:lnTo>
                <a:lnTo>
                  <a:pt x="3709" y="5946"/>
                </a:lnTo>
                <a:lnTo>
                  <a:pt x="4641" y="5946"/>
                </a:lnTo>
                <a:lnTo>
                  <a:pt x="4753" y="5927"/>
                </a:lnTo>
                <a:lnTo>
                  <a:pt x="4865" y="5909"/>
                </a:lnTo>
                <a:lnTo>
                  <a:pt x="4958" y="5853"/>
                </a:lnTo>
                <a:lnTo>
                  <a:pt x="5033" y="5778"/>
                </a:lnTo>
                <a:lnTo>
                  <a:pt x="5107" y="5704"/>
                </a:lnTo>
                <a:lnTo>
                  <a:pt x="5163" y="5611"/>
                </a:lnTo>
                <a:lnTo>
                  <a:pt x="5182" y="5499"/>
                </a:lnTo>
                <a:lnTo>
                  <a:pt x="5201" y="5387"/>
                </a:lnTo>
                <a:lnTo>
                  <a:pt x="5201" y="5275"/>
                </a:lnTo>
                <a:lnTo>
                  <a:pt x="5201" y="5126"/>
                </a:lnTo>
                <a:lnTo>
                  <a:pt x="5163" y="4977"/>
                </a:lnTo>
                <a:lnTo>
                  <a:pt x="5145" y="4846"/>
                </a:lnTo>
                <a:lnTo>
                  <a:pt x="5089" y="4716"/>
                </a:lnTo>
                <a:lnTo>
                  <a:pt x="5033" y="4585"/>
                </a:lnTo>
                <a:lnTo>
                  <a:pt x="4958" y="4455"/>
                </a:lnTo>
                <a:lnTo>
                  <a:pt x="4884" y="4343"/>
                </a:lnTo>
                <a:lnTo>
                  <a:pt x="4791" y="4231"/>
                </a:lnTo>
                <a:lnTo>
                  <a:pt x="4697" y="4138"/>
                </a:lnTo>
                <a:lnTo>
                  <a:pt x="4586" y="4045"/>
                </a:lnTo>
                <a:lnTo>
                  <a:pt x="4474" y="3970"/>
                </a:lnTo>
                <a:lnTo>
                  <a:pt x="4343" y="3896"/>
                </a:lnTo>
                <a:lnTo>
                  <a:pt x="4231" y="3840"/>
                </a:lnTo>
                <a:lnTo>
                  <a:pt x="4082" y="3784"/>
                </a:lnTo>
                <a:lnTo>
                  <a:pt x="3952" y="3747"/>
                </a:lnTo>
                <a:lnTo>
                  <a:pt x="3803" y="3728"/>
                </a:lnTo>
                <a:lnTo>
                  <a:pt x="3523" y="3877"/>
                </a:lnTo>
                <a:lnTo>
                  <a:pt x="3393" y="3952"/>
                </a:lnTo>
                <a:lnTo>
                  <a:pt x="3243" y="3989"/>
                </a:lnTo>
                <a:lnTo>
                  <a:pt x="3076" y="4026"/>
                </a:lnTo>
                <a:lnTo>
                  <a:pt x="2927" y="4064"/>
                </a:lnTo>
                <a:lnTo>
                  <a:pt x="2759" y="4082"/>
                </a:lnTo>
                <a:lnTo>
                  <a:pt x="2442" y="4082"/>
                </a:lnTo>
                <a:lnTo>
                  <a:pt x="2274" y="4064"/>
                </a:lnTo>
                <a:lnTo>
                  <a:pt x="2125" y="4026"/>
                </a:lnTo>
                <a:lnTo>
                  <a:pt x="1957" y="3989"/>
                </a:lnTo>
                <a:lnTo>
                  <a:pt x="1808" y="3952"/>
                </a:lnTo>
                <a:lnTo>
                  <a:pt x="1678" y="3877"/>
                </a:lnTo>
                <a:lnTo>
                  <a:pt x="1398" y="372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5" name="Google Shape;615;g2b975a0ff47_0_15897"/>
          <p:cNvSpPr/>
          <p:nvPr/>
        </p:nvSpPr>
        <p:spPr>
          <a:xfrm>
            <a:off x="10440592" y="3777819"/>
            <a:ext cx="148007" cy="148036"/>
          </a:xfrm>
          <a:custGeom>
            <a:avLst/>
            <a:gdLst/>
            <a:ahLst/>
            <a:cxnLst/>
            <a:rect l="l" t="t" r="r" b="b"/>
            <a:pathLst>
              <a:path w="5201" h="5202" extrusionOk="0">
                <a:moveTo>
                  <a:pt x="1193" y="746"/>
                </a:moveTo>
                <a:lnTo>
                  <a:pt x="1268" y="765"/>
                </a:lnTo>
                <a:lnTo>
                  <a:pt x="1324" y="802"/>
                </a:lnTo>
                <a:lnTo>
                  <a:pt x="1379" y="858"/>
                </a:lnTo>
                <a:lnTo>
                  <a:pt x="1417" y="914"/>
                </a:lnTo>
                <a:lnTo>
                  <a:pt x="1454" y="970"/>
                </a:lnTo>
                <a:lnTo>
                  <a:pt x="1473" y="1044"/>
                </a:lnTo>
                <a:lnTo>
                  <a:pt x="1491" y="1119"/>
                </a:lnTo>
                <a:lnTo>
                  <a:pt x="1473" y="1193"/>
                </a:lnTo>
                <a:lnTo>
                  <a:pt x="1454" y="1268"/>
                </a:lnTo>
                <a:lnTo>
                  <a:pt x="1417" y="1324"/>
                </a:lnTo>
                <a:lnTo>
                  <a:pt x="1379" y="1380"/>
                </a:lnTo>
                <a:lnTo>
                  <a:pt x="1324" y="1417"/>
                </a:lnTo>
                <a:lnTo>
                  <a:pt x="1268" y="1454"/>
                </a:lnTo>
                <a:lnTo>
                  <a:pt x="1193" y="1473"/>
                </a:lnTo>
                <a:lnTo>
                  <a:pt x="1118" y="1492"/>
                </a:lnTo>
                <a:lnTo>
                  <a:pt x="1044" y="1473"/>
                </a:lnTo>
                <a:lnTo>
                  <a:pt x="969" y="1454"/>
                </a:lnTo>
                <a:lnTo>
                  <a:pt x="913" y="1417"/>
                </a:lnTo>
                <a:lnTo>
                  <a:pt x="858" y="1380"/>
                </a:lnTo>
                <a:lnTo>
                  <a:pt x="802" y="1324"/>
                </a:lnTo>
                <a:lnTo>
                  <a:pt x="764" y="1268"/>
                </a:lnTo>
                <a:lnTo>
                  <a:pt x="746" y="1193"/>
                </a:lnTo>
                <a:lnTo>
                  <a:pt x="746" y="1119"/>
                </a:lnTo>
                <a:lnTo>
                  <a:pt x="746" y="1044"/>
                </a:lnTo>
                <a:lnTo>
                  <a:pt x="764" y="970"/>
                </a:lnTo>
                <a:lnTo>
                  <a:pt x="802" y="914"/>
                </a:lnTo>
                <a:lnTo>
                  <a:pt x="858" y="858"/>
                </a:lnTo>
                <a:lnTo>
                  <a:pt x="913" y="802"/>
                </a:lnTo>
                <a:lnTo>
                  <a:pt x="969" y="765"/>
                </a:lnTo>
                <a:lnTo>
                  <a:pt x="1044" y="746"/>
                </a:lnTo>
                <a:close/>
                <a:moveTo>
                  <a:pt x="1118" y="3710"/>
                </a:moveTo>
                <a:lnTo>
                  <a:pt x="1193" y="3729"/>
                </a:lnTo>
                <a:lnTo>
                  <a:pt x="1268" y="3747"/>
                </a:lnTo>
                <a:lnTo>
                  <a:pt x="1324" y="3784"/>
                </a:lnTo>
                <a:lnTo>
                  <a:pt x="1379" y="3822"/>
                </a:lnTo>
                <a:lnTo>
                  <a:pt x="1417" y="3878"/>
                </a:lnTo>
                <a:lnTo>
                  <a:pt x="1454" y="3934"/>
                </a:lnTo>
                <a:lnTo>
                  <a:pt x="1473" y="4008"/>
                </a:lnTo>
                <a:lnTo>
                  <a:pt x="1491" y="4083"/>
                </a:lnTo>
                <a:lnTo>
                  <a:pt x="1473" y="4157"/>
                </a:lnTo>
                <a:lnTo>
                  <a:pt x="1454" y="4232"/>
                </a:lnTo>
                <a:lnTo>
                  <a:pt x="1417" y="4288"/>
                </a:lnTo>
                <a:lnTo>
                  <a:pt x="1379" y="4344"/>
                </a:lnTo>
                <a:lnTo>
                  <a:pt x="1324" y="4400"/>
                </a:lnTo>
                <a:lnTo>
                  <a:pt x="1268" y="4418"/>
                </a:lnTo>
                <a:lnTo>
                  <a:pt x="1193" y="4455"/>
                </a:lnTo>
                <a:lnTo>
                  <a:pt x="1044" y="4455"/>
                </a:lnTo>
                <a:lnTo>
                  <a:pt x="969" y="4418"/>
                </a:lnTo>
                <a:lnTo>
                  <a:pt x="913" y="4400"/>
                </a:lnTo>
                <a:lnTo>
                  <a:pt x="858" y="4344"/>
                </a:lnTo>
                <a:lnTo>
                  <a:pt x="802" y="4288"/>
                </a:lnTo>
                <a:lnTo>
                  <a:pt x="764" y="4232"/>
                </a:lnTo>
                <a:lnTo>
                  <a:pt x="746" y="4157"/>
                </a:lnTo>
                <a:lnTo>
                  <a:pt x="746" y="4083"/>
                </a:lnTo>
                <a:lnTo>
                  <a:pt x="746" y="4008"/>
                </a:lnTo>
                <a:lnTo>
                  <a:pt x="764" y="3934"/>
                </a:lnTo>
                <a:lnTo>
                  <a:pt x="802" y="3878"/>
                </a:lnTo>
                <a:lnTo>
                  <a:pt x="858" y="3822"/>
                </a:lnTo>
                <a:lnTo>
                  <a:pt x="913" y="3784"/>
                </a:lnTo>
                <a:lnTo>
                  <a:pt x="969" y="3747"/>
                </a:lnTo>
                <a:lnTo>
                  <a:pt x="1044" y="3729"/>
                </a:lnTo>
                <a:lnTo>
                  <a:pt x="1118" y="3710"/>
                </a:lnTo>
                <a:close/>
                <a:moveTo>
                  <a:pt x="1007" y="1"/>
                </a:moveTo>
                <a:lnTo>
                  <a:pt x="895" y="19"/>
                </a:lnTo>
                <a:lnTo>
                  <a:pt x="690" y="94"/>
                </a:lnTo>
                <a:lnTo>
                  <a:pt x="485" y="187"/>
                </a:lnTo>
                <a:lnTo>
                  <a:pt x="336" y="336"/>
                </a:lnTo>
                <a:lnTo>
                  <a:pt x="187" y="485"/>
                </a:lnTo>
                <a:lnTo>
                  <a:pt x="93" y="690"/>
                </a:lnTo>
                <a:lnTo>
                  <a:pt x="19" y="895"/>
                </a:lnTo>
                <a:lnTo>
                  <a:pt x="0" y="1007"/>
                </a:lnTo>
                <a:lnTo>
                  <a:pt x="0" y="1119"/>
                </a:lnTo>
                <a:lnTo>
                  <a:pt x="0" y="1231"/>
                </a:lnTo>
                <a:lnTo>
                  <a:pt x="19" y="1343"/>
                </a:lnTo>
                <a:lnTo>
                  <a:pt x="93" y="1548"/>
                </a:lnTo>
                <a:lnTo>
                  <a:pt x="187" y="1734"/>
                </a:lnTo>
                <a:lnTo>
                  <a:pt x="336" y="1902"/>
                </a:lnTo>
                <a:lnTo>
                  <a:pt x="485" y="2032"/>
                </a:lnTo>
                <a:lnTo>
                  <a:pt x="690" y="2144"/>
                </a:lnTo>
                <a:lnTo>
                  <a:pt x="895" y="2200"/>
                </a:lnTo>
                <a:lnTo>
                  <a:pt x="1007" y="2219"/>
                </a:lnTo>
                <a:lnTo>
                  <a:pt x="1118" y="2237"/>
                </a:lnTo>
                <a:lnTo>
                  <a:pt x="1268" y="2219"/>
                </a:lnTo>
                <a:lnTo>
                  <a:pt x="1659" y="2591"/>
                </a:lnTo>
                <a:lnTo>
                  <a:pt x="1268" y="2983"/>
                </a:lnTo>
                <a:lnTo>
                  <a:pt x="1118" y="2964"/>
                </a:lnTo>
                <a:lnTo>
                  <a:pt x="1007" y="2983"/>
                </a:lnTo>
                <a:lnTo>
                  <a:pt x="895" y="3002"/>
                </a:lnTo>
                <a:lnTo>
                  <a:pt x="690" y="3057"/>
                </a:lnTo>
                <a:lnTo>
                  <a:pt x="485" y="3169"/>
                </a:lnTo>
                <a:lnTo>
                  <a:pt x="336" y="3300"/>
                </a:lnTo>
                <a:lnTo>
                  <a:pt x="187" y="3468"/>
                </a:lnTo>
                <a:lnTo>
                  <a:pt x="93" y="3654"/>
                </a:lnTo>
                <a:lnTo>
                  <a:pt x="19" y="3859"/>
                </a:lnTo>
                <a:lnTo>
                  <a:pt x="0" y="3971"/>
                </a:lnTo>
                <a:lnTo>
                  <a:pt x="0" y="4083"/>
                </a:lnTo>
                <a:lnTo>
                  <a:pt x="0" y="4195"/>
                </a:lnTo>
                <a:lnTo>
                  <a:pt x="19" y="4306"/>
                </a:lnTo>
                <a:lnTo>
                  <a:pt x="93" y="4511"/>
                </a:lnTo>
                <a:lnTo>
                  <a:pt x="187" y="4716"/>
                </a:lnTo>
                <a:lnTo>
                  <a:pt x="336" y="4866"/>
                </a:lnTo>
                <a:lnTo>
                  <a:pt x="485" y="5015"/>
                </a:lnTo>
                <a:lnTo>
                  <a:pt x="690" y="5108"/>
                </a:lnTo>
                <a:lnTo>
                  <a:pt x="895" y="5182"/>
                </a:lnTo>
                <a:lnTo>
                  <a:pt x="1007" y="5201"/>
                </a:lnTo>
                <a:lnTo>
                  <a:pt x="1230" y="5201"/>
                </a:lnTo>
                <a:lnTo>
                  <a:pt x="1342" y="5182"/>
                </a:lnTo>
                <a:lnTo>
                  <a:pt x="1547" y="5108"/>
                </a:lnTo>
                <a:lnTo>
                  <a:pt x="1734" y="5015"/>
                </a:lnTo>
                <a:lnTo>
                  <a:pt x="1901" y="4866"/>
                </a:lnTo>
                <a:lnTo>
                  <a:pt x="2032" y="4716"/>
                </a:lnTo>
                <a:lnTo>
                  <a:pt x="2144" y="4511"/>
                </a:lnTo>
                <a:lnTo>
                  <a:pt x="2200" y="4306"/>
                </a:lnTo>
                <a:lnTo>
                  <a:pt x="2218" y="4195"/>
                </a:lnTo>
                <a:lnTo>
                  <a:pt x="2237" y="4083"/>
                </a:lnTo>
                <a:lnTo>
                  <a:pt x="2218" y="3878"/>
                </a:lnTo>
                <a:lnTo>
                  <a:pt x="2144" y="3673"/>
                </a:lnTo>
                <a:lnTo>
                  <a:pt x="2442" y="3393"/>
                </a:lnTo>
                <a:lnTo>
                  <a:pt x="3784" y="4735"/>
                </a:lnTo>
                <a:lnTo>
                  <a:pt x="3933" y="4847"/>
                </a:lnTo>
                <a:lnTo>
                  <a:pt x="4101" y="4940"/>
                </a:lnTo>
                <a:lnTo>
                  <a:pt x="4287" y="4996"/>
                </a:lnTo>
                <a:lnTo>
                  <a:pt x="4474" y="5015"/>
                </a:lnTo>
                <a:lnTo>
                  <a:pt x="4660" y="4996"/>
                </a:lnTo>
                <a:lnTo>
                  <a:pt x="4828" y="4940"/>
                </a:lnTo>
                <a:lnTo>
                  <a:pt x="5014" y="4847"/>
                </a:lnTo>
                <a:lnTo>
                  <a:pt x="5163" y="4735"/>
                </a:lnTo>
                <a:lnTo>
                  <a:pt x="5182" y="4679"/>
                </a:lnTo>
                <a:lnTo>
                  <a:pt x="5201" y="4623"/>
                </a:lnTo>
                <a:lnTo>
                  <a:pt x="5182" y="4586"/>
                </a:lnTo>
                <a:lnTo>
                  <a:pt x="5163" y="4530"/>
                </a:lnTo>
                <a:lnTo>
                  <a:pt x="3225" y="2591"/>
                </a:lnTo>
                <a:lnTo>
                  <a:pt x="5163" y="672"/>
                </a:lnTo>
                <a:lnTo>
                  <a:pt x="5182" y="616"/>
                </a:lnTo>
                <a:lnTo>
                  <a:pt x="5201" y="578"/>
                </a:lnTo>
                <a:lnTo>
                  <a:pt x="5182" y="522"/>
                </a:lnTo>
                <a:lnTo>
                  <a:pt x="5163" y="467"/>
                </a:lnTo>
                <a:lnTo>
                  <a:pt x="5014" y="355"/>
                </a:lnTo>
                <a:lnTo>
                  <a:pt x="4828" y="261"/>
                </a:lnTo>
                <a:lnTo>
                  <a:pt x="4660" y="206"/>
                </a:lnTo>
                <a:lnTo>
                  <a:pt x="4474" y="187"/>
                </a:lnTo>
                <a:lnTo>
                  <a:pt x="4287" y="206"/>
                </a:lnTo>
                <a:lnTo>
                  <a:pt x="4101" y="261"/>
                </a:lnTo>
                <a:lnTo>
                  <a:pt x="3933" y="355"/>
                </a:lnTo>
                <a:lnTo>
                  <a:pt x="3784" y="467"/>
                </a:lnTo>
                <a:lnTo>
                  <a:pt x="2442" y="1809"/>
                </a:lnTo>
                <a:lnTo>
                  <a:pt x="2144" y="1529"/>
                </a:lnTo>
                <a:lnTo>
                  <a:pt x="2218" y="1324"/>
                </a:lnTo>
                <a:lnTo>
                  <a:pt x="2237" y="1119"/>
                </a:lnTo>
                <a:lnTo>
                  <a:pt x="2218" y="1007"/>
                </a:lnTo>
                <a:lnTo>
                  <a:pt x="2200" y="895"/>
                </a:lnTo>
                <a:lnTo>
                  <a:pt x="2144" y="690"/>
                </a:lnTo>
                <a:lnTo>
                  <a:pt x="2032" y="485"/>
                </a:lnTo>
                <a:lnTo>
                  <a:pt x="1901" y="336"/>
                </a:lnTo>
                <a:lnTo>
                  <a:pt x="1734" y="187"/>
                </a:lnTo>
                <a:lnTo>
                  <a:pt x="1547" y="94"/>
                </a:lnTo>
                <a:lnTo>
                  <a:pt x="1342" y="19"/>
                </a:lnTo>
                <a:lnTo>
                  <a:pt x="123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6" name="Google Shape;616;g2b975a0ff47_0_15897"/>
          <p:cNvSpPr/>
          <p:nvPr/>
        </p:nvSpPr>
        <p:spPr>
          <a:xfrm>
            <a:off x="10903587" y="3756020"/>
            <a:ext cx="190466" cy="169237"/>
          </a:xfrm>
          <a:custGeom>
            <a:avLst/>
            <a:gdLst/>
            <a:ahLst/>
            <a:cxnLst/>
            <a:rect l="l" t="t" r="r" b="b"/>
            <a:pathLst>
              <a:path w="6693" h="5947" extrusionOk="0">
                <a:moveTo>
                  <a:pt x="2237" y="1492"/>
                </a:moveTo>
                <a:lnTo>
                  <a:pt x="2088" y="1511"/>
                </a:lnTo>
                <a:lnTo>
                  <a:pt x="1939" y="1548"/>
                </a:lnTo>
                <a:lnTo>
                  <a:pt x="1827" y="1622"/>
                </a:lnTo>
                <a:lnTo>
                  <a:pt x="1715" y="1716"/>
                </a:lnTo>
                <a:lnTo>
                  <a:pt x="1622" y="1809"/>
                </a:lnTo>
                <a:lnTo>
                  <a:pt x="1548" y="1939"/>
                </a:lnTo>
                <a:lnTo>
                  <a:pt x="1510" y="2088"/>
                </a:lnTo>
                <a:lnTo>
                  <a:pt x="1492" y="2237"/>
                </a:lnTo>
                <a:lnTo>
                  <a:pt x="1510" y="2387"/>
                </a:lnTo>
                <a:lnTo>
                  <a:pt x="1548" y="2536"/>
                </a:lnTo>
                <a:lnTo>
                  <a:pt x="1641" y="2666"/>
                </a:lnTo>
                <a:lnTo>
                  <a:pt x="1734" y="2778"/>
                </a:lnTo>
                <a:lnTo>
                  <a:pt x="1846" y="2648"/>
                </a:lnTo>
                <a:lnTo>
                  <a:pt x="1958" y="2536"/>
                </a:lnTo>
                <a:lnTo>
                  <a:pt x="2107" y="2424"/>
                </a:lnTo>
                <a:lnTo>
                  <a:pt x="2256" y="2349"/>
                </a:lnTo>
                <a:lnTo>
                  <a:pt x="2312" y="2144"/>
                </a:lnTo>
                <a:lnTo>
                  <a:pt x="2386" y="1939"/>
                </a:lnTo>
                <a:lnTo>
                  <a:pt x="2498" y="1771"/>
                </a:lnTo>
                <a:lnTo>
                  <a:pt x="2629" y="1604"/>
                </a:lnTo>
                <a:lnTo>
                  <a:pt x="2536" y="1548"/>
                </a:lnTo>
                <a:lnTo>
                  <a:pt x="2442" y="1529"/>
                </a:lnTo>
                <a:lnTo>
                  <a:pt x="2330" y="1492"/>
                </a:lnTo>
                <a:close/>
                <a:moveTo>
                  <a:pt x="2237" y="1"/>
                </a:moveTo>
                <a:lnTo>
                  <a:pt x="2163" y="19"/>
                </a:lnTo>
                <a:lnTo>
                  <a:pt x="2125" y="57"/>
                </a:lnTo>
                <a:lnTo>
                  <a:pt x="2088" y="94"/>
                </a:lnTo>
                <a:lnTo>
                  <a:pt x="1678" y="914"/>
                </a:lnTo>
                <a:lnTo>
                  <a:pt x="821" y="616"/>
                </a:lnTo>
                <a:lnTo>
                  <a:pt x="727" y="616"/>
                </a:lnTo>
                <a:lnTo>
                  <a:pt x="653" y="653"/>
                </a:lnTo>
                <a:lnTo>
                  <a:pt x="616" y="728"/>
                </a:lnTo>
                <a:lnTo>
                  <a:pt x="616" y="765"/>
                </a:lnTo>
                <a:lnTo>
                  <a:pt x="616" y="821"/>
                </a:lnTo>
                <a:lnTo>
                  <a:pt x="914" y="1678"/>
                </a:lnTo>
                <a:lnTo>
                  <a:pt x="94" y="2088"/>
                </a:lnTo>
                <a:lnTo>
                  <a:pt x="56" y="2126"/>
                </a:lnTo>
                <a:lnTo>
                  <a:pt x="19" y="2163"/>
                </a:lnTo>
                <a:lnTo>
                  <a:pt x="1" y="2237"/>
                </a:lnTo>
                <a:lnTo>
                  <a:pt x="19" y="2312"/>
                </a:lnTo>
                <a:lnTo>
                  <a:pt x="56" y="2349"/>
                </a:lnTo>
                <a:lnTo>
                  <a:pt x="94" y="2368"/>
                </a:lnTo>
                <a:lnTo>
                  <a:pt x="914" y="2778"/>
                </a:lnTo>
                <a:lnTo>
                  <a:pt x="616" y="3654"/>
                </a:lnTo>
                <a:lnTo>
                  <a:pt x="616" y="3691"/>
                </a:lnTo>
                <a:lnTo>
                  <a:pt x="616" y="3747"/>
                </a:lnTo>
                <a:lnTo>
                  <a:pt x="653" y="3803"/>
                </a:lnTo>
                <a:lnTo>
                  <a:pt x="727" y="3841"/>
                </a:lnTo>
                <a:lnTo>
                  <a:pt x="765" y="3859"/>
                </a:lnTo>
                <a:lnTo>
                  <a:pt x="821" y="3841"/>
                </a:lnTo>
                <a:lnTo>
                  <a:pt x="1492" y="3617"/>
                </a:lnTo>
                <a:lnTo>
                  <a:pt x="1492" y="3524"/>
                </a:lnTo>
                <a:lnTo>
                  <a:pt x="1510" y="3319"/>
                </a:lnTo>
                <a:lnTo>
                  <a:pt x="1566" y="3114"/>
                </a:lnTo>
                <a:lnTo>
                  <a:pt x="1436" y="3020"/>
                </a:lnTo>
                <a:lnTo>
                  <a:pt x="1361" y="2927"/>
                </a:lnTo>
                <a:lnTo>
                  <a:pt x="1305" y="2853"/>
                </a:lnTo>
                <a:lnTo>
                  <a:pt x="1193" y="2648"/>
                </a:lnTo>
                <a:lnTo>
                  <a:pt x="1138" y="2443"/>
                </a:lnTo>
                <a:lnTo>
                  <a:pt x="1119" y="2237"/>
                </a:lnTo>
                <a:lnTo>
                  <a:pt x="1138" y="2014"/>
                </a:lnTo>
                <a:lnTo>
                  <a:pt x="1193" y="1809"/>
                </a:lnTo>
                <a:lnTo>
                  <a:pt x="1305" y="1622"/>
                </a:lnTo>
                <a:lnTo>
                  <a:pt x="1361" y="1529"/>
                </a:lnTo>
                <a:lnTo>
                  <a:pt x="1436" y="1436"/>
                </a:lnTo>
                <a:lnTo>
                  <a:pt x="1604" y="1305"/>
                </a:lnTo>
                <a:lnTo>
                  <a:pt x="1790" y="1212"/>
                </a:lnTo>
                <a:lnTo>
                  <a:pt x="1976" y="1156"/>
                </a:lnTo>
                <a:lnTo>
                  <a:pt x="2163" y="1119"/>
                </a:lnTo>
                <a:lnTo>
                  <a:pt x="2368" y="1138"/>
                </a:lnTo>
                <a:lnTo>
                  <a:pt x="2554" y="1175"/>
                </a:lnTo>
                <a:lnTo>
                  <a:pt x="2741" y="1250"/>
                </a:lnTo>
                <a:lnTo>
                  <a:pt x="2908" y="1361"/>
                </a:lnTo>
                <a:lnTo>
                  <a:pt x="3095" y="1250"/>
                </a:lnTo>
                <a:lnTo>
                  <a:pt x="3300" y="1175"/>
                </a:lnTo>
                <a:lnTo>
                  <a:pt x="3505" y="1138"/>
                </a:lnTo>
                <a:lnTo>
                  <a:pt x="3710" y="1119"/>
                </a:lnTo>
                <a:lnTo>
                  <a:pt x="3747" y="1119"/>
                </a:lnTo>
                <a:lnTo>
                  <a:pt x="3840" y="802"/>
                </a:lnTo>
                <a:lnTo>
                  <a:pt x="3859" y="765"/>
                </a:lnTo>
                <a:lnTo>
                  <a:pt x="3840" y="728"/>
                </a:lnTo>
                <a:lnTo>
                  <a:pt x="3803" y="653"/>
                </a:lnTo>
                <a:lnTo>
                  <a:pt x="3747" y="616"/>
                </a:lnTo>
                <a:lnTo>
                  <a:pt x="3654" y="616"/>
                </a:lnTo>
                <a:lnTo>
                  <a:pt x="2778" y="914"/>
                </a:lnTo>
                <a:lnTo>
                  <a:pt x="2368" y="94"/>
                </a:lnTo>
                <a:lnTo>
                  <a:pt x="2349" y="57"/>
                </a:lnTo>
                <a:lnTo>
                  <a:pt x="2312" y="19"/>
                </a:lnTo>
                <a:lnTo>
                  <a:pt x="2237" y="1"/>
                </a:lnTo>
                <a:close/>
                <a:moveTo>
                  <a:pt x="3598" y="1492"/>
                </a:moveTo>
                <a:lnTo>
                  <a:pt x="3486" y="1511"/>
                </a:lnTo>
                <a:lnTo>
                  <a:pt x="3281" y="1566"/>
                </a:lnTo>
                <a:lnTo>
                  <a:pt x="3095" y="1678"/>
                </a:lnTo>
                <a:lnTo>
                  <a:pt x="2927" y="1809"/>
                </a:lnTo>
                <a:lnTo>
                  <a:pt x="2796" y="1977"/>
                </a:lnTo>
                <a:lnTo>
                  <a:pt x="2685" y="2163"/>
                </a:lnTo>
                <a:lnTo>
                  <a:pt x="2629" y="2368"/>
                </a:lnTo>
                <a:lnTo>
                  <a:pt x="2610" y="2480"/>
                </a:lnTo>
                <a:lnTo>
                  <a:pt x="2610" y="2592"/>
                </a:lnTo>
                <a:lnTo>
                  <a:pt x="2610" y="2610"/>
                </a:lnTo>
                <a:lnTo>
                  <a:pt x="2442" y="2666"/>
                </a:lnTo>
                <a:lnTo>
                  <a:pt x="2312" y="2741"/>
                </a:lnTo>
                <a:lnTo>
                  <a:pt x="2181" y="2834"/>
                </a:lnTo>
                <a:lnTo>
                  <a:pt x="2070" y="2946"/>
                </a:lnTo>
                <a:lnTo>
                  <a:pt x="1976" y="3076"/>
                </a:lnTo>
                <a:lnTo>
                  <a:pt x="1920" y="3225"/>
                </a:lnTo>
                <a:lnTo>
                  <a:pt x="1864" y="3375"/>
                </a:lnTo>
                <a:lnTo>
                  <a:pt x="1864" y="3542"/>
                </a:lnTo>
                <a:lnTo>
                  <a:pt x="1883" y="3729"/>
                </a:lnTo>
                <a:lnTo>
                  <a:pt x="1939" y="3896"/>
                </a:lnTo>
                <a:lnTo>
                  <a:pt x="2032" y="4046"/>
                </a:lnTo>
                <a:lnTo>
                  <a:pt x="2144" y="4195"/>
                </a:lnTo>
                <a:lnTo>
                  <a:pt x="2293" y="4306"/>
                </a:lnTo>
                <a:lnTo>
                  <a:pt x="2442" y="4381"/>
                </a:lnTo>
                <a:lnTo>
                  <a:pt x="2610" y="4437"/>
                </a:lnTo>
                <a:lnTo>
                  <a:pt x="2796" y="4456"/>
                </a:lnTo>
                <a:lnTo>
                  <a:pt x="5742" y="4456"/>
                </a:lnTo>
                <a:lnTo>
                  <a:pt x="5928" y="4437"/>
                </a:lnTo>
                <a:lnTo>
                  <a:pt x="6096" y="4381"/>
                </a:lnTo>
                <a:lnTo>
                  <a:pt x="6263" y="4306"/>
                </a:lnTo>
                <a:lnTo>
                  <a:pt x="6394" y="4195"/>
                </a:lnTo>
                <a:lnTo>
                  <a:pt x="6524" y="4046"/>
                </a:lnTo>
                <a:lnTo>
                  <a:pt x="6599" y="3896"/>
                </a:lnTo>
                <a:lnTo>
                  <a:pt x="6674" y="3729"/>
                </a:lnTo>
                <a:lnTo>
                  <a:pt x="6692" y="3542"/>
                </a:lnTo>
                <a:lnTo>
                  <a:pt x="6674" y="3375"/>
                </a:lnTo>
                <a:lnTo>
                  <a:pt x="6636" y="3207"/>
                </a:lnTo>
                <a:lnTo>
                  <a:pt x="6562" y="3076"/>
                </a:lnTo>
                <a:lnTo>
                  <a:pt x="6469" y="2927"/>
                </a:lnTo>
                <a:lnTo>
                  <a:pt x="6357" y="2815"/>
                </a:lnTo>
                <a:lnTo>
                  <a:pt x="6226" y="2722"/>
                </a:lnTo>
                <a:lnTo>
                  <a:pt x="6096" y="2666"/>
                </a:lnTo>
                <a:lnTo>
                  <a:pt x="5928" y="2610"/>
                </a:lnTo>
                <a:lnTo>
                  <a:pt x="5891" y="2461"/>
                </a:lnTo>
                <a:lnTo>
                  <a:pt x="5816" y="2312"/>
                </a:lnTo>
                <a:lnTo>
                  <a:pt x="5723" y="2182"/>
                </a:lnTo>
                <a:lnTo>
                  <a:pt x="5611" y="2070"/>
                </a:lnTo>
                <a:lnTo>
                  <a:pt x="5481" y="1977"/>
                </a:lnTo>
                <a:lnTo>
                  <a:pt x="5332" y="1921"/>
                </a:lnTo>
                <a:lnTo>
                  <a:pt x="5182" y="1865"/>
                </a:lnTo>
                <a:lnTo>
                  <a:pt x="4903" y="1865"/>
                </a:lnTo>
                <a:lnTo>
                  <a:pt x="4810" y="1883"/>
                </a:lnTo>
                <a:lnTo>
                  <a:pt x="4623" y="1958"/>
                </a:lnTo>
                <a:lnTo>
                  <a:pt x="4530" y="1846"/>
                </a:lnTo>
                <a:lnTo>
                  <a:pt x="4437" y="1753"/>
                </a:lnTo>
                <a:lnTo>
                  <a:pt x="4344" y="1678"/>
                </a:lnTo>
                <a:lnTo>
                  <a:pt x="4232" y="1604"/>
                </a:lnTo>
                <a:lnTo>
                  <a:pt x="4120" y="1566"/>
                </a:lnTo>
                <a:lnTo>
                  <a:pt x="3989" y="1511"/>
                </a:lnTo>
                <a:lnTo>
                  <a:pt x="3859" y="1492"/>
                </a:lnTo>
                <a:close/>
                <a:moveTo>
                  <a:pt x="2610" y="4828"/>
                </a:moveTo>
                <a:lnTo>
                  <a:pt x="2536" y="4866"/>
                </a:lnTo>
                <a:lnTo>
                  <a:pt x="2498" y="4922"/>
                </a:lnTo>
                <a:lnTo>
                  <a:pt x="2070" y="5667"/>
                </a:lnTo>
                <a:lnTo>
                  <a:pt x="2051" y="5742"/>
                </a:lnTo>
                <a:lnTo>
                  <a:pt x="2051" y="5816"/>
                </a:lnTo>
                <a:lnTo>
                  <a:pt x="2088" y="5872"/>
                </a:lnTo>
                <a:lnTo>
                  <a:pt x="2144" y="5928"/>
                </a:lnTo>
                <a:lnTo>
                  <a:pt x="2181" y="5947"/>
                </a:lnTo>
                <a:lnTo>
                  <a:pt x="2275" y="5947"/>
                </a:lnTo>
                <a:lnTo>
                  <a:pt x="2330" y="5928"/>
                </a:lnTo>
                <a:lnTo>
                  <a:pt x="2368" y="5891"/>
                </a:lnTo>
                <a:lnTo>
                  <a:pt x="2386" y="5854"/>
                </a:lnTo>
                <a:lnTo>
                  <a:pt x="2815" y="5108"/>
                </a:lnTo>
                <a:lnTo>
                  <a:pt x="2834" y="5033"/>
                </a:lnTo>
                <a:lnTo>
                  <a:pt x="2834" y="4959"/>
                </a:lnTo>
                <a:lnTo>
                  <a:pt x="2796" y="4903"/>
                </a:lnTo>
                <a:lnTo>
                  <a:pt x="2741" y="4847"/>
                </a:lnTo>
                <a:lnTo>
                  <a:pt x="2685" y="4828"/>
                </a:lnTo>
                <a:close/>
                <a:moveTo>
                  <a:pt x="3728" y="4828"/>
                </a:moveTo>
                <a:lnTo>
                  <a:pt x="3654" y="4866"/>
                </a:lnTo>
                <a:lnTo>
                  <a:pt x="3617" y="4922"/>
                </a:lnTo>
                <a:lnTo>
                  <a:pt x="3188" y="5667"/>
                </a:lnTo>
                <a:lnTo>
                  <a:pt x="3169" y="5742"/>
                </a:lnTo>
                <a:lnTo>
                  <a:pt x="3169" y="5816"/>
                </a:lnTo>
                <a:lnTo>
                  <a:pt x="3207" y="5872"/>
                </a:lnTo>
                <a:lnTo>
                  <a:pt x="3262" y="5928"/>
                </a:lnTo>
                <a:lnTo>
                  <a:pt x="3300" y="5947"/>
                </a:lnTo>
                <a:lnTo>
                  <a:pt x="3393" y="5947"/>
                </a:lnTo>
                <a:lnTo>
                  <a:pt x="3430" y="5928"/>
                </a:lnTo>
                <a:lnTo>
                  <a:pt x="3486" y="5891"/>
                </a:lnTo>
                <a:lnTo>
                  <a:pt x="3505" y="5854"/>
                </a:lnTo>
                <a:lnTo>
                  <a:pt x="3934" y="5108"/>
                </a:lnTo>
                <a:lnTo>
                  <a:pt x="3952" y="5033"/>
                </a:lnTo>
                <a:lnTo>
                  <a:pt x="3952" y="4959"/>
                </a:lnTo>
                <a:lnTo>
                  <a:pt x="3915" y="4903"/>
                </a:lnTo>
                <a:lnTo>
                  <a:pt x="3859" y="4847"/>
                </a:lnTo>
                <a:lnTo>
                  <a:pt x="3784" y="4828"/>
                </a:lnTo>
                <a:close/>
                <a:moveTo>
                  <a:pt x="4828" y="4828"/>
                </a:moveTo>
                <a:lnTo>
                  <a:pt x="4772" y="4866"/>
                </a:lnTo>
                <a:lnTo>
                  <a:pt x="4716" y="4922"/>
                </a:lnTo>
                <a:lnTo>
                  <a:pt x="4306" y="5667"/>
                </a:lnTo>
                <a:lnTo>
                  <a:pt x="4269" y="5742"/>
                </a:lnTo>
                <a:lnTo>
                  <a:pt x="4288" y="5816"/>
                </a:lnTo>
                <a:lnTo>
                  <a:pt x="4306" y="5872"/>
                </a:lnTo>
                <a:lnTo>
                  <a:pt x="4362" y="5928"/>
                </a:lnTo>
                <a:lnTo>
                  <a:pt x="4418" y="5947"/>
                </a:lnTo>
                <a:lnTo>
                  <a:pt x="4511" y="5947"/>
                </a:lnTo>
                <a:lnTo>
                  <a:pt x="4549" y="5928"/>
                </a:lnTo>
                <a:lnTo>
                  <a:pt x="4586" y="5891"/>
                </a:lnTo>
                <a:lnTo>
                  <a:pt x="4623" y="5854"/>
                </a:lnTo>
                <a:lnTo>
                  <a:pt x="5052" y="5108"/>
                </a:lnTo>
                <a:lnTo>
                  <a:pt x="5071" y="5033"/>
                </a:lnTo>
                <a:lnTo>
                  <a:pt x="5071" y="4959"/>
                </a:lnTo>
                <a:lnTo>
                  <a:pt x="5033" y="4903"/>
                </a:lnTo>
                <a:lnTo>
                  <a:pt x="4977" y="4847"/>
                </a:lnTo>
                <a:lnTo>
                  <a:pt x="4903" y="4828"/>
                </a:lnTo>
                <a:close/>
                <a:moveTo>
                  <a:pt x="5947" y="4828"/>
                </a:moveTo>
                <a:lnTo>
                  <a:pt x="5891" y="4866"/>
                </a:lnTo>
                <a:lnTo>
                  <a:pt x="5835" y="4922"/>
                </a:lnTo>
                <a:lnTo>
                  <a:pt x="5406" y="5667"/>
                </a:lnTo>
                <a:lnTo>
                  <a:pt x="5387" y="5742"/>
                </a:lnTo>
                <a:lnTo>
                  <a:pt x="5387" y="5816"/>
                </a:lnTo>
                <a:lnTo>
                  <a:pt x="5425" y="5872"/>
                </a:lnTo>
                <a:lnTo>
                  <a:pt x="5481" y="5928"/>
                </a:lnTo>
                <a:lnTo>
                  <a:pt x="5518" y="5947"/>
                </a:lnTo>
                <a:lnTo>
                  <a:pt x="5630" y="5947"/>
                </a:lnTo>
                <a:lnTo>
                  <a:pt x="5667" y="5928"/>
                </a:lnTo>
                <a:lnTo>
                  <a:pt x="5704" y="5891"/>
                </a:lnTo>
                <a:lnTo>
                  <a:pt x="5742" y="5854"/>
                </a:lnTo>
                <a:lnTo>
                  <a:pt x="6152" y="5108"/>
                </a:lnTo>
                <a:lnTo>
                  <a:pt x="6189" y="5033"/>
                </a:lnTo>
                <a:lnTo>
                  <a:pt x="6170" y="4959"/>
                </a:lnTo>
                <a:lnTo>
                  <a:pt x="6152" y="4903"/>
                </a:lnTo>
                <a:lnTo>
                  <a:pt x="6096" y="4847"/>
                </a:lnTo>
                <a:lnTo>
                  <a:pt x="6021" y="482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7" name="Google Shape;617;g2b975a0ff47_0_15897"/>
          <p:cNvSpPr/>
          <p:nvPr/>
        </p:nvSpPr>
        <p:spPr>
          <a:xfrm>
            <a:off x="10429576" y="5916275"/>
            <a:ext cx="169237" cy="168696"/>
          </a:xfrm>
          <a:custGeom>
            <a:avLst/>
            <a:gdLst/>
            <a:ahLst/>
            <a:cxnLst/>
            <a:rect l="l" t="t" r="r" b="b"/>
            <a:pathLst>
              <a:path w="5947" h="5928" extrusionOk="0">
                <a:moveTo>
                  <a:pt x="4176" y="0"/>
                </a:moveTo>
                <a:lnTo>
                  <a:pt x="4082" y="94"/>
                </a:lnTo>
                <a:lnTo>
                  <a:pt x="3989" y="187"/>
                </a:lnTo>
                <a:lnTo>
                  <a:pt x="3915" y="299"/>
                </a:lnTo>
                <a:lnTo>
                  <a:pt x="3840" y="392"/>
                </a:lnTo>
                <a:lnTo>
                  <a:pt x="3803" y="504"/>
                </a:lnTo>
                <a:lnTo>
                  <a:pt x="3766" y="634"/>
                </a:lnTo>
                <a:lnTo>
                  <a:pt x="3728" y="746"/>
                </a:lnTo>
                <a:lnTo>
                  <a:pt x="3728" y="858"/>
                </a:lnTo>
                <a:lnTo>
                  <a:pt x="3728" y="988"/>
                </a:lnTo>
                <a:lnTo>
                  <a:pt x="3728" y="1100"/>
                </a:lnTo>
                <a:lnTo>
                  <a:pt x="3766" y="1212"/>
                </a:lnTo>
                <a:lnTo>
                  <a:pt x="3803" y="1324"/>
                </a:lnTo>
                <a:lnTo>
                  <a:pt x="3859" y="1436"/>
                </a:lnTo>
                <a:lnTo>
                  <a:pt x="3915" y="1548"/>
                </a:lnTo>
                <a:lnTo>
                  <a:pt x="3989" y="1659"/>
                </a:lnTo>
                <a:lnTo>
                  <a:pt x="4082" y="1753"/>
                </a:lnTo>
                <a:lnTo>
                  <a:pt x="4176" y="1846"/>
                </a:lnTo>
                <a:lnTo>
                  <a:pt x="4287" y="1939"/>
                </a:lnTo>
                <a:lnTo>
                  <a:pt x="4381" y="2014"/>
                </a:lnTo>
                <a:lnTo>
                  <a:pt x="4493" y="2088"/>
                </a:lnTo>
                <a:lnTo>
                  <a:pt x="4604" y="2125"/>
                </a:lnTo>
                <a:lnTo>
                  <a:pt x="4716" y="2181"/>
                </a:lnTo>
                <a:lnTo>
                  <a:pt x="4847" y="2200"/>
                </a:lnTo>
                <a:lnTo>
                  <a:pt x="4959" y="2219"/>
                </a:lnTo>
                <a:lnTo>
                  <a:pt x="5070" y="2219"/>
                </a:lnTo>
                <a:lnTo>
                  <a:pt x="5201" y="2200"/>
                </a:lnTo>
                <a:lnTo>
                  <a:pt x="5313" y="2181"/>
                </a:lnTo>
                <a:lnTo>
                  <a:pt x="5424" y="2144"/>
                </a:lnTo>
                <a:lnTo>
                  <a:pt x="5536" y="2088"/>
                </a:lnTo>
                <a:lnTo>
                  <a:pt x="5648" y="2032"/>
                </a:lnTo>
                <a:lnTo>
                  <a:pt x="5741" y="1958"/>
                </a:lnTo>
                <a:lnTo>
                  <a:pt x="5853" y="1864"/>
                </a:lnTo>
                <a:lnTo>
                  <a:pt x="5946" y="1753"/>
                </a:lnTo>
                <a:lnTo>
                  <a:pt x="5797" y="1603"/>
                </a:lnTo>
                <a:lnTo>
                  <a:pt x="5630" y="1473"/>
                </a:lnTo>
                <a:lnTo>
                  <a:pt x="5462" y="1380"/>
                </a:lnTo>
                <a:lnTo>
                  <a:pt x="5275" y="1324"/>
                </a:lnTo>
                <a:lnTo>
                  <a:pt x="5089" y="1287"/>
                </a:lnTo>
                <a:lnTo>
                  <a:pt x="4903" y="1305"/>
                </a:lnTo>
                <a:lnTo>
                  <a:pt x="4716" y="1343"/>
                </a:lnTo>
                <a:lnTo>
                  <a:pt x="4530" y="1398"/>
                </a:lnTo>
                <a:lnTo>
                  <a:pt x="4604" y="1231"/>
                </a:lnTo>
                <a:lnTo>
                  <a:pt x="4642" y="1044"/>
                </a:lnTo>
                <a:lnTo>
                  <a:pt x="4642" y="858"/>
                </a:lnTo>
                <a:lnTo>
                  <a:pt x="4604" y="671"/>
                </a:lnTo>
                <a:lnTo>
                  <a:pt x="4548" y="485"/>
                </a:lnTo>
                <a:lnTo>
                  <a:pt x="4455" y="317"/>
                </a:lnTo>
                <a:lnTo>
                  <a:pt x="4343" y="150"/>
                </a:lnTo>
                <a:lnTo>
                  <a:pt x="4176" y="0"/>
                </a:lnTo>
                <a:close/>
                <a:moveTo>
                  <a:pt x="2759" y="1659"/>
                </a:moveTo>
                <a:lnTo>
                  <a:pt x="2517" y="1697"/>
                </a:lnTo>
                <a:lnTo>
                  <a:pt x="2293" y="1771"/>
                </a:lnTo>
                <a:lnTo>
                  <a:pt x="2088" y="1883"/>
                </a:lnTo>
                <a:lnTo>
                  <a:pt x="1883" y="2014"/>
                </a:lnTo>
                <a:lnTo>
                  <a:pt x="1715" y="2200"/>
                </a:lnTo>
                <a:lnTo>
                  <a:pt x="2368" y="2834"/>
                </a:lnTo>
                <a:lnTo>
                  <a:pt x="2405" y="2890"/>
                </a:lnTo>
                <a:lnTo>
                  <a:pt x="2423" y="2964"/>
                </a:lnTo>
                <a:lnTo>
                  <a:pt x="2405" y="3039"/>
                </a:lnTo>
                <a:lnTo>
                  <a:pt x="2368" y="3095"/>
                </a:lnTo>
                <a:lnTo>
                  <a:pt x="2293" y="3132"/>
                </a:lnTo>
                <a:lnTo>
                  <a:pt x="2237" y="3151"/>
                </a:lnTo>
                <a:lnTo>
                  <a:pt x="2163" y="3132"/>
                </a:lnTo>
                <a:lnTo>
                  <a:pt x="2107" y="3095"/>
                </a:lnTo>
                <a:lnTo>
                  <a:pt x="1510" y="2517"/>
                </a:lnTo>
                <a:lnTo>
                  <a:pt x="38" y="5555"/>
                </a:lnTo>
                <a:lnTo>
                  <a:pt x="19" y="5611"/>
                </a:lnTo>
                <a:lnTo>
                  <a:pt x="0" y="5667"/>
                </a:lnTo>
                <a:lnTo>
                  <a:pt x="19" y="5723"/>
                </a:lnTo>
                <a:lnTo>
                  <a:pt x="38" y="5779"/>
                </a:lnTo>
                <a:lnTo>
                  <a:pt x="94" y="5872"/>
                </a:lnTo>
                <a:lnTo>
                  <a:pt x="187" y="5928"/>
                </a:lnTo>
                <a:lnTo>
                  <a:pt x="280" y="5928"/>
                </a:lnTo>
                <a:lnTo>
                  <a:pt x="373" y="5909"/>
                </a:lnTo>
                <a:lnTo>
                  <a:pt x="1920" y="5145"/>
                </a:lnTo>
                <a:lnTo>
                  <a:pt x="1361" y="4586"/>
                </a:lnTo>
                <a:lnTo>
                  <a:pt x="1324" y="4511"/>
                </a:lnTo>
                <a:lnTo>
                  <a:pt x="1305" y="4455"/>
                </a:lnTo>
                <a:lnTo>
                  <a:pt x="1324" y="4381"/>
                </a:lnTo>
                <a:lnTo>
                  <a:pt x="1361" y="4325"/>
                </a:lnTo>
                <a:lnTo>
                  <a:pt x="1417" y="4269"/>
                </a:lnTo>
                <a:lnTo>
                  <a:pt x="1566" y="4269"/>
                </a:lnTo>
                <a:lnTo>
                  <a:pt x="1622" y="4325"/>
                </a:lnTo>
                <a:lnTo>
                  <a:pt x="2274" y="4977"/>
                </a:lnTo>
                <a:lnTo>
                  <a:pt x="3467" y="4399"/>
                </a:lnTo>
                <a:lnTo>
                  <a:pt x="3672" y="4288"/>
                </a:lnTo>
                <a:lnTo>
                  <a:pt x="3840" y="4139"/>
                </a:lnTo>
                <a:lnTo>
                  <a:pt x="4008" y="3952"/>
                </a:lnTo>
                <a:lnTo>
                  <a:pt x="4120" y="3747"/>
                </a:lnTo>
                <a:lnTo>
                  <a:pt x="4176" y="3598"/>
                </a:lnTo>
                <a:lnTo>
                  <a:pt x="4232" y="3467"/>
                </a:lnTo>
                <a:lnTo>
                  <a:pt x="4250" y="3318"/>
                </a:lnTo>
                <a:lnTo>
                  <a:pt x="4269" y="3188"/>
                </a:lnTo>
                <a:lnTo>
                  <a:pt x="4269" y="3039"/>
                </a:lnTo>
                <a:lnTo>
                  <a:pt x="4250" y="2908"/>
                </a:lnTo>
                <a:lnTo>
                  <a:pt x="4232" y="2778"/>
                </a:lnTo>
                <a:lnTo>
                  <a:pt x="4194" y="2629"/>
                </a:lnTo>
                <a:lnTo>
                  <a:pt x="4138" y="2517"/>
                </a:lnTo>
                <a:lnTo>
                  <a:pt x="4082" y="2386"/>
                </a:lnTo>
                <a:lnTo>
                  <a:pt x="4008" y="2275"/>
                </a:lnTo>
                <a:lnTo>
                  <a:pt x="3915" y="2163"/>
                </a:lnTo>
                <a:lnTo>
                  <a:pt x="3821" y="2051"/>
                </a:lnTo>
                <a:lnTo>
                  <a:pt x="3710" y="1958"/>
                </a:lnTo>
                <a:lnTo>
                  <a:pt x="3598" y="1883"/>
                </a:lnTo>
                <a:lnTo>
                  <a:pt x="3467" y="1809"/>
                </a:lnTo>
                <a:lnTo>
                  <a:pt x="3225" y="1715"/>
                </a:lnTo>
                <a:lnTo>
                  <a:pt x="2983" y="1678"/>
                </a:lnTo>
                <a:lnTo>
                  <a:pt x="2759" y="165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8" name="Google Shape;618;g2b975a0ff47_0_15897"/>
          <p:cNvSpPr/>
          <p:nvPr/>
        </p:nvSpPr>
        <p:spPr>
          <a:xfrm>
            <a:off x="10006624" y="5925829"/>
            <a:ext cx="170575" cy="170575"/>
          </a:xfrm>
          <a:custGeom>
            <a:avLst/>
            <a:gdLst/>
            <a:ahLst/>
            <a:cxnLst/>
            <a:rect l="l" t="t" r="r" b="b"/>
            <a:pathLst>
              <a:path w="5947" h="5947" extrusionOk="0">
                <a:moveTo>
                  <a:pt x="1305" y="746"/>
                </a:moveTo>
                <a:lnTo>
                  <a:pt x="1417" y="764"/>
                </a:lnTo>
                <a:lnTo>
                  <a:pt x="1529" y="802"/>
                </a:lnTo>
                <a:lnTo>
                  <a:pt x="1622" y="858"/>
                </a:lnTo>
                <a:lnTo>
                  <a:pt x="1697" y="913"/>
                </a:lnTo>
                <a:lnTo>
                  <a:pt x="1771" y="1007"/>
                </a:lnTo>
                <a:lnTo>
                  <a:pt x="1808" y="1100"/>
                </a:lnTo>
                <a:lnTo>
                  <a:pt x="1846" y="1193"/>
                </a:lnTo>
                <a:lnTo>
                  <a:pt x="1864" y="1305"/>
                </a:lnTo>
                <a:lnTo>
                  <a:pt x="1846" y="1417"/>
                </a:lnTo>
                <a:lnTo>
                  <a:pt x="1808" y="1529"/>
                </a:lnTo>
                <a:lnTo>
                  <a:pt x="1771" y="1622"/>
                </a:lnTo>
                <a:lnTo>
                  <a:pt x="1697" y="1696"/>
                </a:lnTo>
                <a:lnTo>
                  <a:pt x="1622" y="1771"/>
                </a:lnTo>
                <a:lnTo>
                  <a:pt x="1529" y="1827"/>
                </a:lnTo>
                <a:lnTo>
                  <a:pt x="1417" y="1864"/>
                </a:lnTo>
                <a:lnTo>
                  <a:pt x="1193" y="1864"/>
                </a:lnTo>
                <a:lnTo>
                  <a:pt x="1081" y="1827"/>
                </a:lnTo>
                <a:lnTo>
                  <a:pt x="988" y="1771"/>
                </a:lnTo>
                <a:lnTo>
                  <a:pt x="914" y="1696"/>
                </a:lnTo>
                <a:lnTo>
                  <a:pt x="839" y="1622"/>
                </a:lnTo>
                <a:lnTo>
                  <a:pt x="783" y="1529"/>
                </a:lnTo>
                <a:lnTo>
                  <a:pt x="765" y="1417"/>
                </a:lnTo>
                <a:lnTo>
                  <a:pt x="746" y="1305"/>
                </a:lnTo>
                <a:lnTo>
                  <a:pt x="765" y="1193"/>
                </a:lnTo>
                <a:lnTo>
                  <a:pt x="783" y="1100"/>
                </a:lnTo>
                <a:lnTo>
                  <a:pt x="839" y="1007"/>
                </a:lnTo>
                <a:lnTo>
                  <a:pt x="914" y="913"/>
                </a:lnTo>
                <a:lnTo>
                  <a:pt x="988" y="858"/>
                </a:lnTo>
                <a:lnTo>
                  <a:pt x="1081" y="802"/>
                </a:lnTo>
                <a:lnTo>
                  <a:pt x="1193" y="764"/>
                </a:lnTo>
                <a:lnTo>
                  <a:pt x="1305" y="746"/>
                </a:lnTo>
                <a:close/>
                <a:moveTo>
                  <a:pt x="560" y="0"/>
                </a:moveTo>
                <a:lnTo>
                  <a:pt x="448" y="19"/>
                </a:lnTo>
                <a:lnTo>
                  <a:pt x="336" y="56"/>
                </a:lnTo>
                <a:lnTo>
                  <a:pt x="243" y="93"/>
                </a:lnTo>
                <a:lnTo>
                  <a:pt x="168" y="168"/>
                </a:lnTo>
                <a:lnTo>
                  <a:pt x="94" y="261"/>
                </a:lnTo>
                <a:lnTo>
                  <a:pt x="56" y="354"/>
                </a:lnTo>
                <a:lnTo>
                  <a:pt x="19" y="447"/>
                </a:lnTo>
                <a:lnTo>
                  <a:pt x="0" y="559"/>
                </a:lnTo>
                <a:lnTo>
                  <a:pt x="0" y="2927"/>
                </a:lnTo>
                <a:lnTo>
                  <a:pt x="19" y="3038"/>
                </a:lnTo>
                <a:lnTo>
                  <a:pt x="38" y="3150"/>
                </a:lnTo>
                <a:lnTo>
                  <a:pt x="94" y="3243"/>
                </a:lnTo>
                <a:lnTo>
                  <a:pt x="168" y="3318"/>
                </a:lnTo>
                <a:lnTo>
                  <a:pt x="2629" y="5779"/>
                </a:lnTo>
                <a:lnTo>
                  <a:pt x="2703" y="5853"/>
                </a:lnTo>
                <a:lnTo>
                  <a:pt x="2815" y="5909"/>
                </a:lnTo>
                <a:lnTo>
                  <a:pt x="2908" y="5928"/>
                </a:lnTo>
                <a:lnTo>
                  <a:pt x="3020" y="5946"/>
                </a:lnTo>
                <a:lnTo>
                  <a:pt x="3132" y="5928"/>
                </a:lnTo>
                <a:lnTo>
                  <a:pt x="3225" y="5909"/>
                </a:lnTo>
                <a:lnTo>
                  <a:pt x="3318" y="5853"/>
                </a:lnTo>
                <a:lnTo>
                  <a:pt x="3411" y="5779"/>
                </a:lnTo>
                <a:lnTo>
                  <a:pt x="5779" y="3411"/>
                </a:lnTo>
                <a:lnTo>
                  <a:pt x="5853" y="3337"/>
                </a:lnTo>
                <a:lnTo>
                  <a:pt x="5909" y="3225"/>
                </a:lnTo>
                <a:lnTo>
                  <a:pt x="5928" y="3132"/>
                </a:lnTo>
                <a:lnTo>
                  <a:pt x="5946" y="3020"/>
                </a:lnTo>
                <a:lnTo>
                  <a:pt x="5928" y="2908"/>
                </a:lnTo>
                <a:lnTo>
                  <a:pt x="5909" y="2815"/>
                </a:lnTo>
                <a:lnTo>
                  <a:pt x="5853" y="2722"/>
                </a:lnTo>
                <a:lnTo>
                  <a:pt x="5779" y="2628"/>
                </a:lnTo>
                <a:lnTo>
                  <a:pt x="3318" y="168"/>
                </a:lnTo>
                <a:lnTo>
                  <a:pt x="3244" y="93"/>
                </a:lnTo>
                <a:lnTo>
                  <a:pt x="3150" y="56"/>
                </a:lnTo>
                <a:lnTo>
                  <a:pt x="3039" y="19"/>
                </a:lnTo>
                <a:lnTo>
                  <a:pt x="292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19" name="Google Shape;619;g2b975a0ff47_0_15897"/>
          <p:cNvSpPr/>
          <p:nvPr/>
        </p:nvSpPr>
        <p:spPr>
          <a:xfrm>
            <a:off x="9575932" y="2546581"/>
            <a:ext cx="191972" cy="170059"/>
          </a:xfrm>
          <a:custGeom>
            <a:avLst/>
            <a:gdLst/>
            <a:ahLst/>
            <a:cxnLst/>
            <a:rect l="l" t="t" r="r" b="b"/>
            <a:pathLst>
              <a:path w="6693" h="5929" extrusionOk="0">
                <a:moveTo>
                  <a:pt x="224" y="1"/>
                </a:moveTo>
                <a:lnTo>
                  <a:pt x="168" y="20"/>
                </a:lnTo>
                <a:lnTo>
                  <a:pt x="94" y="75"/>
                </a:lnTo>
                <a:lnTo>
                  <a:pt x="19" y="169"/>
                </a:lnTo>
                <a:lnTo>
                  <a:pt x="19" y="225"/>
                </a:lnTo>
                <a:lnTo>
                  <a:pt x="1" y="281"/>
                </a:lnTo>
                <a:lnTo>
                  <a:pt x="1" y="467"/>
                </a:lnTo>
                <a:lnTo>
                  <a:pt x="19" y="523"/>
                </a:lnTo>
                <a:lnTo>
                  <a:pt x="19" y="560"/>
                </a:lnTo>
                <a:lnTo>
                  <a:pt x="94" y="653"/>
                </a:lnTo>
                <a:lnTo>
                  <a:pt x="168" y="709"/>
                </a:lnTo>
                <a:lnTo>
                  <a:pt x="224" y="728"/>
                </a:lnTo>
                <a:lnTo>
                  <a:pt x="280" y="747"/>
                </a:lnTo>
                <a:lnTo>
                  <a:pt x="1100" y="747"/>
                </a:lnTo>
                <a:lnTo>
                  <a:pt x="1902" y="4717"/>
                </a:lnTo>
                <a:lnTo>
                  <a:pt x="1827" y="4773"/>
                </a:lnTo>
                <a:lnTo>
                  <a:pt x="1771" y="4829"/>
                </a:lnTo>
                <a:lnTo>
                  <a:pt x="1715" y="4903"/>
                </a:lnTo>
                <a:lnTo>
                  <a:pt x="1659" y="4978"/>
                </a:lnTo>
                <a:lnTo>
                  <a:pt x="1622" y="5052"/>
                </a:lnTo>
                <a:lnTo>
                  <a:pt x="1604" y="5127"/>
                </a:lnTo>
                <a:lnTo>
                  <a:pt x="1585" y="5220"/>
                </a:lnTo>
                <a:lnTo>
                  <a:pt x="1585" y="5313"/>
                </a:lnTo>
                <a:lnTo>
                  <a:pt x="1604" y="5444"/>
                </a:lnTo>
                <a:lnTo>
                  <a:pt x="1641" y="5556"/>
                </a:lnTo>
                <a:lnTo>
                  <a:pt x="1697" y="5649"/>
                </a:lnTo>
                <a:lnTo>
                  <a:pt x="1771" y="5742"/>
                </a:lnTo>
                <a:lnTo>
                  <a:pt x="1864" y="5817"/>
                </a:lnTo>
                <a:lnTo>
                  <a:pt x="1976" y="5872"/>
                </a:lnTo>
                <a:lnTo>
                  <a:pt x="2088" y="5910"/>
                </a:lnTo>
                <a:lnTo>
                  <a:pt x="2200" y="5928"/>
                </a:lnTo>
                <a:lnTo>
                  <a:pt x="2330" y="5928"/>
                </a:lnTo>
                <a:lnTo>
                  <a:pt x="2461" y="5891"/>
                </a:lnTo>
                <a:lnTo>
                  <a:pt x="2573" y="5835"/>
                </a:lnTo>
                <a:lnTo>
                  <a:pt x="2685" y="5761"/>
                </a:lnTo>
                <a:lnTo>
                  <a:pt x="2759" y="5649"/>
                </a:lnTo>
                <a:lnTo>
                  <a:pt x="2834" y="5537"/>
                </a:lnTo>
                <a:lnTo>
                  <a:pt x="2871" y="5425"/>
                </a:lnTo>
                <a:lnTo>
                  <a:pt x="2890" y="5295"/>
                </a:lnTo>
                <a:lnTo>
                  <a:pt x="2871" y="5146"/>
                </a:lnTo>
                <a:lnTo>
                  <a:pt x="2834" y="5034"/>
                </a:lnTo>
                <a:lnTo>
                  <a:pt x="2759" y="4922"/>
                </a:lnTo>
                <a:lnTo>
                  <a:pt x="2685" y="4829"/>
                </a:lnTo>
                <a:lnTo>
                  <a:pt x="5126" y="4829"/>
                </a:lnTo>
                <a:lnTo>
                  <a:pt x="5033" y="4922"/>
                </a:lnTo>
                <a:lnTo>
                  <a:pt x="4977" y="5034"/>
                </a:lnTo>
                <a:lnTo>
                  <a:pt x="4940" y="5164"/>
                </a:lnTo>
                <a:lnTo>
                  <a:pt x="4921" y="5295"/>
                </a:lnTo>
                <a:lnTo>
                  <a:pt x="4940" y="5425"/>
                </a:lnTo>
                <a:lnTo>
                  <a:pt x="4977" y="5556"/>
                </a:lnTo>
                <a:lnTo>
                  <a:pt x="5033" y="5649"/>
                </a:lnTo>
                <a:lnTo>
                  <a:pt x="5126" y="5742"/>
                </a:lnTo>
                <a:lnTo>
                  <a:pt x="5220" y="5817"/>
                </a:lnTo>
                <a:lnTo>
                  <a:pt x="5313" y="5891"/>
                </a:lnTo>
                <a:lnTo>
                  <a:pt x="5443" y="5928"/>
                </a:lnTo>
                <a:lnTo>
                  <a:pt x="5704" y="5928"/>
                </a:lnTo>
                <a:lnTo>
                  <a:pt x="5816" y="5891"/>
                </a:lnTo>
                <a:lnTo>
                  <a:pt x="5928" y="5835"/>
                </a:lnTo>
                <a:lnTo>
                  <a:pt x="6021" y="5742"/>
                </a:lnTo>
                <a:lnTo>
                  <a:pt x="6114" y="5649"/>
                </a:lnTo>
                <a:lnTo>
                  <a:pt x="6170" y="5537"/>
                </a:lnTo>
                <a:lnTo>
                  <a:pt x="6208" y="5425"/>
                </a:lnTo>
                <a:lnTo>
                  <a:pt x="6226" y="5295"/>
                </a:lnTo>
                <a:lnTo>
                  <a:pt x="6208" y="5183"/>
                </a:lnTo>
                <a:lnTo>
                  <a:pt x="6189" y="5108"/>
                </a:lnTo>
                <a:lnTo>
                  <a:pt x="6170" y="5015"/>
                </a:lnTo>
                <a:lnTo>
                  <a:pt x="6114" y="4940"/>
                </a:lnTo>
                <a:lnTo>
                  <a:pt x="6077" y="4866"/>
                </a:lnTo>
                <a:lnTo>
                  <a:pt x="6003" y="4810"/>
                </a:lnTo>
                <a:lnTo>
                  <a:pt x="5928" y="4754"/>
                </a:lnTo>
                <a:lnTo>
                  <a:pt x="5853" y="4698"/>
                </a:lnTo>
                <a:lnTo>
                  <a:pt x="5928" y="4419"/>
                </a:lnTo>
                <a:lnTo>
                  <a:pt x="5928" y="4363"/>
                </a:lnTo>
                <a:lnTo>
                  <a:pt x="5928" y="4288"/>
                </a:lnTo>
                <a:lnTo>
                  <a:pt x="5891" y="4232"/>
                </a:lnTo>
                <a:lnTo>
                  <a:pt x="5872" y="4176"/>
                </a:lnTo>
                <a:lnTo>
                  <a:pt x="5816" y="4139"/>
                </a:lnTo>
                <a:lnTo>
                  <a:pt x="5779" y="4102"/>
                </a:lnTo>
                <a:lnTo>
                  <a:pt x="5723" y="4083"/>
                </a:lnTo>
                <a:lnTo>
                  <a:pt x="2536" y="4083"/>
                </a:lnTo>
                <a:lnTo>
                  <a:pt x="2461" y="3710"/>
                </a:lnTo>
                <a:lnTo>
                  <a:pt x="5853" y="3710"/>
                </a:lnTo>
                <a:lnTo>
                  <a:pt x="5947" y="3692"/>
                </a:lnTo>
                <a:lnTo>
                  <a:pt x="6040" y="3654"/>
                </a:lnTo>
                <a:lnTo>
                  <a:pt x="6096" y="3580"/>
                </a:lnTo>
                <a:lnTo>
                  <a:pt x="6133" y="3487"/>
                </a:lnTo>
                <a:lnTo>
                  <a:pt x="6674" y="1082"/>
                </a:lnTo>
                <a:lnTo>
                  <a:pt x="6692" y="1007"/>
                </a:lnTo>
                <a:lnTo>
                  <a:pt x="6674" y="952"/>
                </a:lnTo>
                <a:lnTo>
                  <a:pt x="6655" y="896"/>
                </a:lnTo>
                <a:lnTo>
                  <a:pt x="6618" y="840"/>
                </a:lnTo>
                <a:lnTo>
                  <a:pt x="6580" y="802"/>
                </a:lnTo>
                <a:lnTo>
                  <a:pt x="6524" y="765"/>
                </a:lnTo>
                <a:lnTo>
                  <a:pt x="6469" y="747"/>
                </a:lnTo>
                <a:lnTo>
                  <a:pt x="1846" y="747"/>
                </a:lnTo>
                <a:lnTo>
                  <a:pt x="1753" y="225"/>
                </a:lnTo>
                <a:lnTo>
                  <a:pt x="1715" y="131"/>
                </a:lnTo>
                <a:lnTo>
                  <a:pt x="1641" y="57"/>
                </a:lnTo>
                <a:lnTo>
                  <a:pt x="1566" y="20"/>
                </a:lnTo>
                <a:lnTo>
                  <a:pt x="147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0" name="Google Shape;620;g2b975a0ff47_0_15897"/>
          <p:cNvSpPr/>
          <p:nvPr/>
        </p:nvSpPr>
        <p:spPr>
          <a:xfrm>
            <a:off x="9966700" y="4234541"/>
            <a:ext cx="190466" cy="169237"/>
          </a:xfrm>
          <a:custGeom>
            <a:avLst/>
            <a:gdLst/>
            <a:ahLst/>
            <a:cxnLst/>
            <a:rect l="l" t="t" r="r" b="b"/>
            <a:pathLst>
              <a:path w="6693" h="5947" extrusionOk="0">
                <a:moveTo>
                  <a:pt x="2424" y="1"/>
                </a:moveTo>
                <a:lnTo>
                  <a:pt x="2293" y="19"/>
                </a:lnTo>
                <a:lnTo>
                  <a:pt x="2163" y="38"/>
                </a:lnTo>
                <a:lnTo>
                  <a:pt x="2070" y="94"/>
                </a:lnTo>
                <a:lnTo>
                  <a:pt x="1958" y="168"/>
                </a:lnTo>
                <a:lnTo>
                  <a:pt x="1864" y="243"/>
                </a:lnTo>
                <a:lnTo>
                  <a:pt x="1809" y="336"/>
                </a:lnTo>
                <a:lnTo>
                  <a:pt x="1734" y="448"/>
                </a:lnTo>
                <a:lnTo>
                  <a:pt x="1697" y="560"/>
                </a:lnTo>
                <a:lnTo>
                  <a:pt x="1678" y="560"/>
                </a:lnTo>
                <a:lnTo>
                  <a:pt x="1529" y="578"/>
                </a:lnTo>
                <a:lnTo>
                  <a:pt x="1380" y="616"/>
                </a:lnTo>
                <a:lnTo>
                  <a:pt x="1268" y="690"/>
                </a:lnTo>
                <a:lnTo>
                  <a:pt x="1156" y="765"/>
                </a:lnTo>
                <a:lnTo>
                  <a:pt x="1063" y="877"/>
                </a:lnTo>
                <a:lnTo>
                  <a:pt x="988" y="1007"/>
                </a:lnTo>
                <a:lnTo>
                  <a:pt x="951" y="1156"/>
                </a:lnTo>
                <a:lnTo>
                  <a:pt x="933" y="1305"/>
                </a:lnTo>
                <a:lnTo>
                  <a:pt x="951" y="1455"/>
                </a:lnTo>
                <a:lnTo>
                  <a:pt x="839" y="1529"/>
                </a:lnTo>
                <a:lnTo>
                  <a:pt x="727" y="1604"/>
                </a:lnTo>
                <a:lnTo>
                  <a:pt x="616" y="1697"/>
                </a:lnTo>
                <a:lnTo>
                  <a:pt x="541" y="1790"/>
                </a:lnTo>
                <a:lnTo>
                  <a:pt x="467" y="1921"/>
                </a:lnTo>
                <a:lnTo>
                  <a:pt x="411" y="2051"/>
                </a:lnTo>
                <a:lnTo>
                  <a:pt x="392" y="2181"/>
                </a:lnTo>
                <a:lnTo>
                  <a:pt x="373" y="2312"/>
                </a:lnTo>
                <a:lnTo>
                  <a:pt x="392" y="2424"/>
                </a:lnTo>
                <a:lnTo>
                  <a:pt x="411" y="2536"/>
                </a:lnTo>
                <a:lnTo>
                  <a:pt x="429" y="2629"/>
                </a:lnTo>
                <a:lnTo>
                  <a:pt x="467" y="2722"/>
                </a:lnTo>
                <a:lnTo>
                  <a:pt x="373" y="2797"/>
                </a:lnTo>
                <a:lnTo>
                  <a:pt x="280" y="2871"/>
                </a:lnTo>
                <a:lnTo>
                  <a:pt x="206" y="2964"/>
                </a:lnTo>
                <a:lnTo>
                  <a:pt x="131" y="3058"/>
                </a:lnTo>
                <a:lnTo>
                  <a:pt x="75" y="3169"/>
                </a:lnTo>
                <a:lnTo>
                  <a:pt x="38" y="3281"/>
                </a:lnTo>
                <a:lnTo>
                  <a:pt x="19" y="3393"/>
                </a:lnTo>
                <a:lnTo>
                  <a:pt x="1" y="3524"/>
                </a:lnTo>
                <a:lnTo>
                  <a:pt x="19" y="3673"/>
                </a:lnTo>
                <a:lnTo>
                  <a:pt x="56" y="3803"/>
                </a:lnTo>
                <a:lnTo>
                  <a:pt x="94" y="3934"/>
                </a:lnTo>
                <a:lnTo>
                  <a:pt x="168" y="4045"/>
                </a:lnTo>
                <a:lnTo>
                  <a:pt x="243" y="4157"/>
                </a:lnTo>
                <a:lnTo>
                  <a:pt x="355" y="4250"/>
                </a:lnTo>
                <a:lnTo>
                  <a:pt x="467" y="4325"/>
                </a:lnTo>
                <a:lnTo>
                  <a:pt x="578" y="4381"/>
                </a:lnTo>
                <a:lnTo>
                  <a:pt x="560" y="4549"/>
                </a:lnTo>
                <a:lnTo>
                  <a:pt x="578" y="4716"/>
                </a:lnTo>
                <a:lnTo>
                  <a:pt x="634" y="4866"/>
                </a:lnTo>
                <a:lnTo>
                  <a:pt x="709" y="5015"/>
                </a:lnTo>
                <a:lnTo>
                  <a:pt x="802" y="5145"/>
                </a:lnTo>
                <a:lnTo>
                  <a:pt x="933" y="5238"/>
                </a:lnTo>
                <a:lnTo>
                  <a:pt x="1082" y="5313"/>
                </a:lnTo>
                <a:lnTo>
                  <a:pt x="1231" y="5369"/>
                </a:lnTo>
                <a:lnTo>
                  <a:pt x="1398" y="5388"/>
                </a:lnTo>
                <a:lnTo>
                  <a:pt x="1529" y="5369"/>
                </a:lnTo>
                <a:lnTo>
                  <a:pt x="1585" y="5499"/>
                </a:lnTo>
                <a:lnTo>
                  <a:pt x="1659" y="5611"/>
                </a:lnTo>
                <a:lnTo>
                  <a:pt x="1753" y="5704"/>
                </a:lnTo>
                <a:lnTo>
                  <a:pt x="1846" y="5779"/>
                </a:lnTo>
                <a:lnTo>
                  <a:pt x="1958" y="5854"/>
                </a:lnTo>
                <a:lnTo>
                  <a:pt x="2088" y="5909"/>
                </a:lnTo>
                <a:lnTo>
                  <a:pt x="2219" y="5928"/>
                </a:lnTo>
                <a:lnTo>
                  <a:pt x="2349" y="5947"/>
                </a:lnTo>
                <a:lnTo>
                  <a:pt x="2517" y="5909"/>
                </a:lnTo>
                <a:lnTo>
                  <a:pt x="2666" y="5872"/>
                </a:lnTo>
                <a:lnTo>
                  <a:pt x="2815" y="5779"/>
                </a:lnTo>
                <a:lnTo>
                  <a:pt x="2927" y="5686"/>
                </a:lnTo>
                <a:lnTo>
                  <a:pt x="3020" y="5555"/>
                </a:lnTo>
                <a:lnTo>
                  <a:pt x="3095" y="5406"/>
                </a:lnTo>
                <a:lnTo>
                  <a:pt x="3151" y="5257"/>
                </a:lnTo>
                <a:lnTo>
                  <a:pt x="3169" y="5089"/>
                </a:lnTo>
                <a:lnTo>
                  <a:pt x="3169" y="2387"/>
                </a:lnTo>
                <a:lnTo>
                  <a:pt x="3057" y="2461"/>
                </a:lnTo>
                <a:lnTo>
                  <a:pt x="2946" y="2517"/>
                </a:lnTo>
                <a:lnTo>
                  <a:pt x="2834" y="2554"/>
                </a:lnTo>
                <a:lnTo>
                  <a:pt x="2722" y="2592"/>
                </a:lnTo>
                <a:lnTo>
                  <a:pt x="2666" y="2592"/>
                </a:lnTo>
                <a:lnTo>
                  <a:pt x="2647" y="2573"/>
                </a:lnTo>
                <a:lnTo>
                  <a:pt x="2610" y="2554"/>
                </a:lnTo>
                <a:lnTo>
                  <a:pt x="2610" y="2498"/>
                </a:lnTo>
                <a:lnTo>
                  <a:pt x="2610" y="2312"/>
                </a:lnTo>
                <a:lnTo>
                  <a:pt x="2629" y="2256"/>
                </a:lnTo>
                <a:lnTo>
                  <a:pt x="2666" y="2237"/>
                </a:lnTo>
                <a:lnTo>
                  <a:pt x="2778" y="2200"/>
                </a:lnTo>
                <a:lnTo>
                  <a:pt x="2871" y="2144"/>
                </a:lnTo>
                <a:lnTo>
                  <a:pt x="2946" y="2070"/>
                </a:lnTo>
                <a:lnTo>
                  <a:pt x="3020" y="1995"/>
                </a:lnTo>
                <a:lnTo>
                  <a:pt x="3076" y="1921"/>
                </a:lnTo>
                <a:lnTo>
                  <a:pt x="3132" y="1809"/>
                </a:lnTo>
                <a:lnTo>
                  <a:pt x="3151" y="1715"/>
                </a:lnTo>
                <a:lnTo>
                  <a:pt x="3169" y="1604"/>
                </a:lnTo>
                <a:lnTo>
                  <a:pt x="3169" y="746"/>
                </a:lnTo>
                <a:lnTo>
                  <a:pt x="3151" y="597"/>
                </a:lnTo>
                <a:lnTo>
                  <a:pt x="3095" y="448"/>
                </a:lnTo>
                <a:lnTo>
                  <a:pt x="3039" y="336"/>
                </a:lnTo>
                <a:lnTo>
                  <a:pt x="2946" y="224"/>
                </a:lnTo>
                <a:lnTo>
                  <a:pt x="2834" y="131"/>
                </a:lnTo>
                <a:lnTo>
                  <a:pt x="2703" y="57"/>
                </a:lnTo>
                <a:lnTo>
                  <a:pt x="2573" y="19"/>
                </a:lnTo>
                <a:lnTo>
                  <a:pt x="2424" y="1"/>
                </a:lnTo>
                <a:close/>
                <a:moveTo>
                  <a:pt x="4269" y="1"/>
                </a:moveTo>
                <a:lnTo>
                  <a:pt x="4120" y="19"/>
                </a:lnTo>
                <a:lnTo>
                  <a:pt x="3989" y="57"/>
                </a:lnTo>
                <a:lnTo>
                  <a:pt x="3859" y="131"/>
                </a:lnTo>
                <a:lnTo>
                  <a:pt x="3747" y="224"/>
                </a:lnTo>
                <a:lnTo>
                  <a:pt x="3654" y="336"/>
                </a:lnTo>
                <a:lnTo>
                  <a:pt x="3598" y="448"/>
                </a:lnTo>
                <a:lnTo>
                  <a:pt x="3542" y="597"/>
                </a:lnTo>
                <a:lnTo>
                  <a:pt x="3523" y="746"/>
                </a:lnTo>
                <a:lnTo>
                  <a:pt x="3523" y="1604"/>
                </a:lnTo>
                <a:lnTo>
                  <a:pt x="3542" y="1715"/>
                </a:lnTo>
                <a:lnTo>
                  <a:pt x="3561" y="1809"/>
                </a:lnTo>
                <a:lnTo>
                  <a:pt x="3617" y="1921"/>
                </a:lnTo>
                <a:lnTo>
                  <a:pt x="3673" y="1995"/>
                </a:lnTo>
                <a:lnTo>
                  <a:pt x="3747" y="2070"/>
                </a:lnTo>
                <a:lnTo>
                  <a:pt x="3822" y="2144"/>
                </a:lnTo>
                <a:lnTo>
                  <a:pt x="3915" y="2200"/>
                </a:lnTo>
                <a:lnTo>
                  <a:pt x="4027" y="2219"/>
                </a:lnTo>
                <a:lnTo>
                  <a:pt x="4064" y="2256"/>
                </a:lnTo>
                <a:lnTo>
                  <a:pt x="4083" y="2312"/>
                </a:lnTo>
                <a:lnTo>
                  <a:pt x="4083" y="2498"/>
                </a:lnTo>
                <a:lnTo>
                  <a:pt x="4083" y="2554"/>
                </a:lnTo>
                <a:lnTo>
                  <a:pt x="4045" y="2573"/>
                </a:lnTo>
                <a:lnTo>
                  <a:pt x="4027" y="2592"/>
                </a:lnTo>
                <a:lnTo>
                  <a:pt x="3971" y="2592"/>
                </a:lnTo>
                <a:lnTo>
                  <a:pt x="3859" y="2554"/>
                </a:lnTo>
                <a:lnTo>
                  <a:pt x="3747" y="2517"/>
                </a:lnTo>
                <a:lnTo>
                  <a:pt x="3635" y="2461"/>
                </a:lnTo>
                <a:lnTo>
                  <a:pt x="3523" y="2387"/>
                </a:lnTo>
                <a:lnTo>
                  <a:pt x="3523" y="5089"/>
                </a:lnTo>
                <a:lnTo>
                  <a:pt x="3542" y="5257"/>
                </a:lnTo>
                <a:lnTo>
                  <a:pt x="3598" y="5406"/>
                </a:lnTo>
                <a:lnTo>
                  <a:pt x="3673" y="5555"/>
                </a:lnTo>
                <a:lnTo>
                  <a:pt x="3766" y="5686"/>
                </a:lnTo>
                <a:lnTo>
                  <a:pt x="3878" y="5779"/>
                </a:lnTo>
                <a:lnTo>
                  <a:pt x="4027" y="5872"/>
                </a:lnTo>
                <a:lnTo>
                  <a:pt x="4176" y="5909"/>
                </a:lnTo>
                <a:lnTo>
                  <a:pt x="4344" y="5947"/>
                </a:lnTo>
                <a:lnTo>
                  <a:pt x="4474" y="5928"/>
                </a:lnTo>
                <a:lnTo>
                  <a:pt x="4605" y="5909"/>
                </a:lnTo>
                <a:lnTo>
                  <a:pt x="4735" y="5854"/>
                </a:lnTo>
                <a:lnTo>
                  <a:pt x="4847" y="5779"/>
                </a:lnTo>
                <a:lnTo>
                  <a:pt x="4940" y="5704"/>
                </a:lnTo>
                <a:lnTo>
                  <a:pt x="5033" y="5611"/>
                </a:lnTo>
                <a:lnTo>
                  <a:pt x="5108" y="5499"/>
                </a:lnTo>
                <a:lnTo>
                  <a:pt x="5164" y="5369"/>
                </a:lnTo>
                <a:lnTo>
                  <a:pt x="5294" y="5388"/>
                </a:lnTo>
                <a:lnTo>
                  <a:pt x="5462" y="5369"/>
                </a:lnTo>
                <a:lnTo>
                  <a:pt x="5630" y="5313"/>
                </a:lnTo>
                <a:lnTo>
                  <a:pt x="5760" y="5238"/>
                </a:lnTo>
                <a:lnTo>
                  <a:pt x="5891" y="5145"/>
                </a:lnTo>
                <a:lnTo>
                  <a:pt x="5984" y="5015"/>
                </a:lnTo>
                <a:lnTo>
                  <a:pt x="6058" y="4866"/>
                </a:lnTo>
                <a:lnTo>
                  <a:pt x="6114" y="4716"/>
                </a:lnTo>
                <a:lnTo>
                  <a:pt x="6133" y="4549"/>
                </a:lnTo>
                <a:lnTo>
                  <a:pt x="6114" y="4381"/>
                </a:lnTo>
                <a:lnTo>
                  <a:pt x="6226" y="4325"/>
                </a:lnTo>
                <a:lnTo>
                  <a:pt x="6338" y="4250"/>
                </a:lnTo>
                <a:lnTo>
                  <a:pt x="6450" y="4157"/>
                </a:lnTo>
                <a:lnTo>
                  <a:pt x="6524" y="4045"/>
                </a:lnTo>
                <a:lnTo>
                  <a:pt x="6599" y="3934"/>
                </a:lnTo>
                <a:lnTo>
                  <a:pt x="6636" y="3803"/>
                </a:lnTo>
                <a:lnTo>
                  <a:pt x="6674" y="3673"/>
                </a:lnTo>
                <a:lnTo>
                  <a:pt x="6692" y="3524"/>
                </a:lnTo>
                <a:lnTo>
                  <a:pt x="6674" y="3393"/>
                </a:lnTo>
                <a:lnTo>
                  <a:pt x="6655" y="3281"/>
                </a:lnTo>
                <a:lnTo>
                  <a:pt x="6618" y="3169"/>
                </a:lnTo>
                <a:lnTo>
                  <a:pt x="6562" y="3058"/>
                </a:lnTo>
                <a:lnTo>
                  <a:pt x="6487" y="2964"/>
                </a:lnTo>
                <a:lnTo>
                  <a:pt x="6413" y="2871"/>
                </a:lnTo>
                <a:lnTo>
                  <a:pt x="6319" y="2797"/>
                </a:lnTo>
                <a:lnTo>
                  <a:pt x="6226" y="2722"/>
                </a:lnTo>
                <a:lnTo>
                  <a:pt x="6263" y="2629"/>
                </a:lnTo>
                <a:lnTo>
                  <a:pt x="6282" y="2536"/>
                </a:lnTo>
                <a:lnTo>
                  <a:pt x="6301" y="2424"/>
                </a:lnTo>
                <a:lnTo>
                  <a:pt x="6319" y="2312"/>
                </a:lnTo>
                <a:lnTo>
                  <a:pt x="6301" y="2181"/>
                </a:lnTo>
                <a:lnTo>
                  <a:pt x="6282" y="2051"/>
                </a:lnTo>
                <a:lnTo>
                  <a:pt x="6226" y="1921"/>
                </a:lnTo>
                <a:lnTo>
                  <a:pt x="6152" y="1790"/>
                </a:lnTo>
                <a:lnTo>
                  <a:pt x="6077" y="1697"/>
                </a:lnTo>
                <a:lnTo>
                  <a:pt x="5965" y="1604"/>
                </a:lnTo>
                <a:lnTo>
                  <a:pt x="5853" y="1529"/>
                </a:lnTo>
                <a:lnTo>
                  <a:pt x="5742" y="1455"/>
                </a:lnTo>
                <a:lnTo>
                  <a:pt x="5760" y="1305"/>
                </a:lnTo>
                <a:lnTo>
                  <a:pt x="5742" y="1156"/>
                </a:lnTo>
                <a:lnTo>
                  <a:pt x="5704" y="1007"/>
                </a:lnTo>
                <a:lnTo>
                  <a:pt x="5630" y="877"/>
                </a:lnTo>
                <a:lnTo>
                  <a:pt x="5537" y="765"/>
                </a:lnTo>
                <a:lnTo>
                  <a:pt x="5425" y="690"/>
                </a:lnTo>
                <a:lnTo>
                  <a:pt x="5313" y="616"/>
                </a:lnTo>
                <a:lnTo>
                  <a:pt x="5164" y="578"/>
                </a:lnTo>
                <a:lnTo>
                  <a:pt x="5015" y="560"/>
                </a:lnTo>
                <a:lnTo>
                  <a:pt x="4996" y="560"/>
                </a:lnTo>
                <a:lnTo>
                  <a:pt x="4959" y="448"/>
                </a:lnTo>
                <a:lnTo>
                  <a:pt x="4903" y="336"/>
                </a:lnTo>
                <a:lnTo>
                  <a:pt x="4828" y="243"/>
                </a:lnTo>
                <a:lnTo>
                  <a:pt x="4735" y="168"/>
                </a:lnTo>
                <a:lnTo>
                  <a:pt x="4623" y="94"/>
                </a:lnTo>
                <a:lnTo>
                  <a:pt x="4530" y="38"/>
                </a:lnTo>
                <a:lnTo>
                  <a:pt x="4400" y="19"/>
                </a:lnTo>
                <a:lnTo>
                  <a:pt x="42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1" name="Google Shape;621;g2b975a0ff47_0_15897"/>
          <p:cNvSpPr/>
          <p:nvPr/>
        </p:nvSpPr>
        <p:spPr>
          <a:xfrm>
            <a:off x="9540940" y="5916928"/>
            <a:ext cx="170575" cy="170030"/>
          </a:xfrm>
          <a:custGeom>
            <a:avLst/>
            <a:gdLst/>
            <a:ahLst/>
            <a:cxnLst/>
            <a:rect l="l" t="t" r="r" b="b"/>
            <a:pathLst>
              <a:path w="5947" h="5928" extrusionOk="0">
                <a:moveTo>
                  <a:pt x="5946" y="0"/>
                </a:moveTo>
                <a:lnTo>
                  <a:pt x="5555" y="38"/>
                </a:lnTo>
                <a:lnTo>
                  <a:pt x="5275" y="75"/>
                </a:lnTo>
                <a:lnTo>
                  <a:pt x="4940" y="131"/>
                </a:lnTo>
                <a:lnTo>
                  <a:pt x="4548" y="205"/>
                </a:lnTo>
                <a:lnTo>
                  <a:pt x="4138" y="299"/>
                </a:lnTo>
                <a:lnTo>
                  <a:pt x="3710" y="429"/>
                </a:lnTo>
                <a:lnTo>
                  <a:pt x="3262" y="597"/>
                </a:lnTo>
                <a:lnTo>
                  <a:pt x="2834" y="783"/>
                </a:lnTo>
                <a:lnTo>
                  <a:pt x="2423" y="1007"/>
                </a:lnTo>
                <a:lnTo>
                  <a:pt x="2218" y="1137"/>
                </a:lnTo>
                <a:lnTo>
                  <a:pt x="2032" y="1287"/>
                </a:lnTo>
                <a:lnTo>
                  <a:pt x="1846" y="1436"/>
                </a:lnTo>
                <a:lnTo>
                  <a:pt x="1659" y="1603"/>
                </a:lnTo>
                <a:lnTo>
                  <a:pt x="1510" y="1771"/>
                </a:lnTo>
                <a:lnTo>
                  <a:pt x="1361" y="1958"/>
                </a:lnTo>
                <a:lnTo>
                  <a:pt x="1231" y="2144"/>
                </a:lnTo>
                <a:lnTo>
                  <a:pt x="1100" y="2368"/>
                </a:lnTo>
                <a:lnTo>
                  <a:pt x="1007" y="2573"/>
                </a:lnTo>
                <a:lnTo>
                  <a:pt x="932" y="2815"/>
                </a:lnTo>
                <a:lnTo>
                  <a:pt x="858" y="3076"/>
                </a:lnTo>
                <a:lnTo>
                  <a:pt x="820" y="3337"/>
                </a:lnTo>
                <a:lnTo>
                  <a:pt x="783" y="3803"/>
                </a:lnTo>
                <a:lnTo>
                  <a:pt x="765" y="4269"/>
                </a:lnTo>
                <a:lnTo>
                  <a:pt x="2834" y="2181"/>
                </a:lnTo>
                <a:lnTo>
                  <a:pt x="2889" y="2144"/>
                </a:lnTo>
                <a:lnTo>
                  <a:pt x="3039" y="2144"/>
                </a:lnTo>
                <a:lnTo>
                  <a:pt x="3095" y="2181"/>
                </a:lnTo>
                <a:lnTo>
                  <a:pt x="3132" y="2256"/>
                </a:lnTo>
                <a:lnTo>
                  <a:pt x="3150" y="2312"/>
                </a:lnTo>
                <a:lnTo>
                  <a:pt x="3132" y="2386"/>
                </a:lnTo>
                <a:lnTo>
                  <a:pt x="3095" y="2461"/>
                </a:lnTo>
                <a:lnTo>
                  <a:pt x="94" y="5462"/>
                </a:lnTo>
                <a:lnTo>
                  <a:pt x="56" y="5499"/>
                </a:lnTo>
                <a:lnTo>
                  <a:pt x="19" y="5555"/>
                </a:lnTo>
                <a:lnTo>
                  <a:pt x="0" y="5648"/>
                </a:lnTo>
                <a:lnTo>
                  <a:pt x="19" y="5760"/>
                </a:lnTo>
                <a:lnTo>
                  <a:pt x="56" y="5816"/>
                </a:lnTo>
                <a:lnTo>
                  <a:pt x="94" y="5853"/>
                </a:lnTo>
                <a:lnTo>
                  <a:pt x="131" y="5891"/>
                </a:lnTo>
                <a:lnTo>
                  <a:pt x="187" y="5909"/>
                </a:lnTo>
                <a:lnTo>
                  <a:pt x="280" y="5928"/>
                </a:lnTo>
                <a:lnTo>
                  <a:pt x="392" y="5909"/>
                </a:lnTo>
                <a:lnTo>
                  <a:pt x="429" y="5891"/>
                </a:lnTo>
                <a:lnTo>
                  <a:pt x="485" y="5853"/>
                </a:lnTo>
                <a:lnTo>
                  <a:pt x="1137" y="5182"/>
                </a:lnTo>
                <a:lnTo>
                  <a:pt x="1883" y="5164"/>
                </a:lnTo>
                <a:lnTo>
                  <a:pt x="2610" y="5108"/>
                </a:lnTo>
                <a:lnTo>
                  <a:pt x="2834" y="5070"/>
                </a:lnTo>
                <a:lnTo>
                  <a:pt x="3039" y="5033"/>
                </a:lnTo>
                <a:lnTo>
                  <a:pt x="3262" y="4959"/>
                </a:lnTo>
                <a:lnTo>
                  <a:pt x="3449" y="4884"/>
                </a:lnTo>
                <a:lnTo>
                  <a:pt x="3635" y="4791"/>
                </a:lnTo>
                <a:lnTo>
                  <a:pt x="3821" y="4698"/>
                </a:lnTo>
                <a:lnTo>
                  <a:pt x="3989" y="4567"/>
                </a:lnTo>
                <a:lnTo>
                  <a:pt x="4138" y="4455"/>
                </a:lnTo>
                <a:lnTo>
                  <a:pt x="2964" y="4455"/>
                </a:lnTo>
                <a:lnTo>
                  <a:pt x="4679" y="3877"/>
                </a:lnTo>
                <a:lnTo>
                  <a:pt x="4865" y="3617"/>
                </a:lnTo>
                <a:lnTo>
                  <a:pt x="5033" y="3337"/>
                </a:lnTo>
                <a:lnTo>
                  <a:pt x="4082" y="3337"/>
                </a:lnTo>
                <a:lnTo>
                  <a:pt x="5313" y="2722"/>
                </a:lnTo>
                <a:lnTo>
                  <a:pt x="5480" y="2274"/>
                </a:lnTo>
                <a:lnTo>
                  <a:pt x="5630" y="1846"/>
                </a:lnTo>
                <a:lnTo>
                  <a:pt x="5723" y="1417"/>
                </a:lnTo>
                <a:lnTo>
                  <a:pt x="5816" y="1026"/>
                </a:lnTo>
                <a:lnTo>
                  <a:pt x="5872" y="671"/>
                </a:lnTo>
                <a:lnTo>
                  <a:pt x="5909" y="392"/>
                </a:lnTo>
                <a:lnTo>
                  <a:pt x="5946"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2" name="Google Shape;622;g2b975a0ff47_0_15897"/>
          <p:cNvSpPr/>
          <p:nvPr/>
        </p:nvSpPr>
        <p:spPr>
          <a:xfrm>
            <a:off x="10913525" y="2546596"/>
            <a:ext cx="170575" cy="170030"/>
          </a:xfrm>
          <a:custGeom>
            <a:avLst/>
            <a:gdLst/>
            <a:ahLst/>
            <a:cxnLst/>
            <a:rect l="l" t="t" r="r" b="b"/>
            <a:pathLst>
              <a:path w="5947" h="5928" extrusionOk="0">
                <a:moveTo>
                  <a:pt x="2983" y="727"/>
                </a:moveTo>
                <a:lnTo>
                  <a:pt x="2983" y="2218"/>
                </a:lnTo>
                <a:lnTo>
                  <a:pt x="1119" y="2218"/>
                </a:lnTo>
                <a:lnTo>
                  <a:pt x="1119" y="727"/>
                </a:lnTo>
                <a:close/>
                <a:moveTo>
                  <a:pt x="970" y="0"/>
                </a:moveTo>
                <a:lnTo>
                  <a:pt x="820" y="56"/>
                </a:lnTo>
                <a:lnTo>
                  <a:pt x="709" y="112"/>
                </a:lnTo>
                <a:lnTo>
                  <a:pt x="597" y="205"/>
                </a:lnTo>
                <a:lnTo>
                  <a:pt x="504" y="317"/>
                </a:lnTo>
                <a:lnTo>
                  <a:pt x="429" y="448"/>
                </a:lnTo>
                <a:lnTo>
                  <a:pt x="392" y="578"/>
                </a:lnTo>
                <a:lnTo>
                  <a:pt x="373" y="727"/>
                </a:lnTo>
                <a:lnTo>
                  <a:pt x="373" y="4828"/>
                </a:lnTo>
                <a:lnTo>
                  <a:pt x="3710" y="4828"/>
                </a:lnTo>
                <a:lnTo>
                  <a:pt x="3710" y="3523"/>
                </a:lnTo>
                <a:lnTo>
                  <a:pt x="3896" y="3523"/>
                </a:lnTo>
                <a:lnTo>
                  <a:pt x="3989" y="3560"/>
                </a:lnTo>
                <a:lnTo>
                  <a:pt x="4064" y="3598"/>
                </a:lnTo>
                <a:lnTo>
                  <a:pt x="4138" y="3654"/>
                </a:lnTo>
                <a:lnTo>
                  <a:pt x="4194" y="3728"/>
                </a:lnTo>
                <a:lnTo>
                  <a:pt x="4232" y="3803"/>
                </a:lnTo>
                <a:lnTo>
                  <a:pt x="4269" y="3896"/>
                </a:lnTo>
                <a:lnTo>
                  <a:pt x="4269" y="3989"/>
                </a:lnTo>
                <a:lnTo>
                  <a:pt x="4269" y="4306"/>
                </a:lnTo>
                <a:lnTo>
                  <a:pt x="4287" y="4474"/>
                </a:lnTo>
                <a:lnTo>
                  <a:pt x="4325" y="4623"/>
                </a:lnTo>
                <a:lnTo>
                  <a:pt x="4399" y="4772"/>
                </a:lnTo>
                <a:lnTo>
                  <a:pt x="4493" y="4903"/>
                </a:lnTo>
                <a:lnTo>
                  <a:pt x="4586" y="4996"/>
                </a:lnTo>
                <a:lnTo>
                  <a:pt x="4716" y="5089"/>
                </a:lnTo>
                <a:lnTo>
                  <a:pt x="4865" y="5145"/>
                </a:lnTo>
                <a:lnTo>
                  <a:pt x="5014" y="5182"/>
                </a:lnTo>
                <a:lnTo>
                  <a:pt x="5201" y="5182"/>
                </a:lnTo>
                <a:lnTo>
                  <a:pt x="5369" y="5145"/>
                </a:lnTo>
                <a:lnTo>
                  <a:pt x="5536" y="5070"/>
                </a:lnTo>
                <a:lnTo>
                  <a:pt x="5667" y="4977"/>
                </a:lnTo>
                <a:lnTo>
                  <a:pt x="5779" y="4847"/>
                </a:lnTo>
                <a:lnTo>
                  <a:pt x="5872" y="4698"/>
                </a:lnTo>
                <a:lnTo>
                  <a:pt x="5928" y="4530"/>
                </a:lnTo>
                <a:lnTo>
                  <a:pt x="5946" y="4362"/>
                </a:lnTo>
                <a:lnTo>
                  <a:pt x="5946" y="1771"/>
                </a:lnTo>
                <a:lnTo>
                  <a:pt x="5928" y="1622"/>
                </a:lnTo>
                <a:lnTo>
                  <a:pt x="5890" y="1491"/>
                </a:lnTo>
                <a:lnTo>
                  <a:pt x="5816" y="1361"/>
                </a:lnTo>
                <a:lnTo>
                  <a:pt x="5723" y="1249"/>
                </a:lnTo>
                <a:lnTo>
                  <a:pt x="4791" y="298"/>
                </a:lnTo>
                <a:lnTo>
                  <a:pt x="4716" y="261"/>
                </a:lnTo>
                <a:lnTo>
                  <a:pt x="4660" y="243"/>
                </a:lnTo>
                <a:lnTo>
                  <a:pt x="4586" y="261"/>
                </a:lnTo>
                <a:lnTo>
                  <a:pt x="4530" y="298"/>
                </a:lnTo>
                <a:lnTo>
                  <a:pt x="4399" y="429"/>
                </a:lnTo>
                <a:lnTo>
                  <a:pt x="4343" y="504"/>
                </a:lnTo>
                <a:lnTo>
                  <a:pt x="4343" y="559"/>
                </a:lnTo>
                <a:lnTo>
                  <a:pt x="4343" y="634"/>
                </a:lnTo>
                <a:lnTo>
                  <a:pt x="4399" y="690"/>
                </a:lnTo>
                <a:lnTo>
                  <a:pt x="4828" y="1137"/>
                </a:lnTo>
                <a:lnTo>
                  <a:pt x="4828" y="1846"/>
                </a:lnTo>
                <a:lnTo>
                  <a:pt x="4847" y="1976"/>
                </a:lnTo>
                <a:lnTo>
                  <a:pt x="4865" y="2088"/>
                </a:lnTo>
                <a:lnTo>
                  <a:pt x="4921" y="2181"/>
                </a:lnTo>
                <a:lnTo>
                  <a:pt x="4996" y="2274"/>
                </a:lnTo>
                <a:lnTo>
                  <a:pt x="5070" y="2349"/>
                </a:lnTo>
                <a:lnTo>
                  <a:pt x="5164" y="2423"/>
                </a:lnTo>
                <a:lnTo>
                  <a:pt x="5275" y="2461"/>
                </a:lnTo>
                <a:lnTo>
                  <a:pt x="5387" y="2498"/>
                </a:lnTo>
                <a:lnTo>
                  <a:pt x="5387" y="4343"/>
                </a:lnTo>
                <a:lnTo>
                  <a:pt x="5369" y="4455"/>
                </a:lnTo>
                <a:lnTo>
                  <a:pt x="5313" y="4530"/>
                </a:lnTo>
                <a:lnTo>
                  <a:pt x="5238" y="4604"/>
                </a:lnTo>
                <a:lnTo>
                  <a:pt x="5145" y="4623"/>
                </a:lnTo>
                <a:lnTo>
                  <a:pt x="5089" y="4642"/>
                </a:lnTo>
                <a:lnTo>
                  <a:pt x="5014" y="4623"/>
                </a:lnTo>
                <a:lnTo>
                  <a:pt x="4977" y="4604"/>
                </a:lnTo>
                <a:lnTo>
                  <a:pt x="4921" y="4567"/>
                </a:lnTo>
                <a:lnTo>
                  <a:pt x="4884" y="4530"/>
                </a:lnTo>
                <a:lnTo>
                  <a:pt x="4847" y="4474"/>
                </a:lnTo>
                <a:lnTo>
                  <a:pt x="4828" y="4418"/>
                </a:lnTo>
                <a:lnTo>
                  <a:pt x="4828" y="4362"/>
                </a:lnTo>
                <a:lnTo>
                  <a:pt x="4828" y="3989"/>
                </a:lnTo>
                <a:lnTo>
                  <a:pt x="4809" y="3784"/>
                </a:lnTo>
                <a:lnTo>
                  <a:pt x="4753" y="3579"/>
                </a:lnTo>
                <a:lnTo>
                  <a:pt x="4660" y="3411"/>
                </a:lnTo>
                <a:lnTo>
                  <a:pt x="4530" y="3262"/>
                </a:lnTo>
                <a:lnTo>
                  <a:pt x="4381" y="3132"/>
                </a:lnTo>
                <a:lnTo>
                  <a:pt x="4213" y="3039"/>
                </a:lnTo>
                <a:lnTo>
                  <a:pt x="4008" y="2983"/>
                </a:lnTo>
                <a:lnTo>
                  <a:pt x="3803" y="2964"/>
                </a:lnTo>
                <a:lnTo>
                  <a:pt x="3710" y="2964"/>
                </a:lnTo>
                <a:lnTo>
                  <a:pt x="3710" y="727"/>
                </a:lnTo>
                <a:lnTo>
                  <a:pt x="3710" y="578"/>
                </a:lnTo>
                <a:lnTo>
                  <a:pt x="3654" y="448"/>
                </a:lnTo>
                <a:lnTo>
                  <a:pt x="3598" y="317"/>
                </a:lnTo>
                <a:lnTo>
                  <a:pt x="3505" y="205"/>
                </a:lnTo>
                <a:lnTo>
                  <a:pt x="3393" y="112"/>
                </a:lnTo>
                <a:lnTo>
                  <a:pt x="3262" y="56"/>
                </a:lnTo>
                <a:lnTo>
                  <a:pt x="3132" y="0"/>
                </a:lnTo>
                <a:close/>
                <a:moveTo>
                  <a:pt x="187" y="5182"/>
                </a:moveTo>
                <a:lnTo>
                  <a:pt x="112" y="5201"/>
                </a:lnTo>
                <a:lnTo>
                  <a:pt x="56" y="5238"/>
                </a:lnTo>
                <a:lnTo>
                  <a:pt x="19" y="5313"/>
                </a:lnTo>
                <a:lnTo>
                  <a:pt x="0" y="5369"/>
                </a:lnTo>
                <a:lnTo>
                  <a:pt x="0" y="5741"/>
                </a:lnTo>
                <a:lnTo>
                  <a:pt x="19" y="5816"/>
                </a:lnTo>
                <a:lnTo>
                  <a:pt x="56" y="5872"/>
                </a:lnTo>
                <a:lnTo>
                  <a:pt x="112" y="5909"/>
                </a:lnTo>
                <a:lnTo>
                  <a:pt x="187" y="5928"/>
                </a:lnTo>
                <a:lnTo>
                  <a:pt x="3896" y="5928"/>
                </a:lnTo>
                <a:lnTo>
                  <a:pt x="3971" y="5909"/>
                </a:lnTo>
                <a:lnTo>
                  <a:pt x="4027" y="5872"/>
                </a:lnTo>
                <a:lnTo>
                  <a:pt x="4064" y="5816"/>
                </a:lnTo>
                <a:lnTo>
                  <a:pt x="4082" y="5741"/>
                </a:lnTo>
                <a:lnTo>
                  <a:pt x="4082" y="5369"/>
                </a:lnTo>
                <a:lnTo>
                  <a:pt x="4064" y="5313"/>
                </a:lnTo>
                <a:lnTo>
                  <a:pt x="4027" y="5238"/>
                </a:lnTo>
                <a:lnTo>
                  <a:pt x="3971" y="5201"/>
                </a:lnTo>
                <a:lnTo>
                  <a:pt x="3896" y="518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3" name="Google Shape;623;g2b975a0ff47_0_15897"/>
          <p:cNvSpPr/>
          <p:nvPr/>
        </p:nvSpPr>
        <p:spPr>
          <a:xfrm>
            <a:off x="10009291" y="4691119"/>
            <a:ext cx="165240" cy="167362"/>
          </a:xfrm>
          <a:custGeom>
            <a:avLst/>
            <a:gdLst/>
            <a:ahLst/>
            <a:cxnLst/>
            <a:rect l="l" t="t" r="r" b="b"/>
            <a:pathLst>
              <a:path w="5761" h="5835" extrusionOk="0">
                <a:moveTo>
                  <a:pt x="1958" y="1939"/>
                </a:moveTo>
                <a:lnTo>
                  <a:pt x="2032" y="1957"/>
                </a:lnTo>
                <a:lnTo>
                  <a:pt x="2088" y="1976"/>
                </a:lnTo>
                <a:lnTo>
                  <a:pt x="2163" y="2013"/>
                </a:lnTo>
                <a:lnTo>
                  <a:pt x="2219" y="2051"/>
                </a:lnTo>
                <a:lnTo>
                  <a:pt x="2256" y="2106"/>
                </a:lnTo>
                <a:lnTo>
                  <a:pt x="2293" y="2162"/>
                </a:lnTo>
                <a:lnTo>
                  <a:pt x="2312" y="2237"/>
                </a:lnTo>
                <a:lnTo>
                  <a:pt x="2330" y="2311"/>
                </a:lnTo>
                <a:lnTo>
                  <a:pt x="2312" y="2386"/>
                </a:lnTo>
                <a:lnTo>
                  <a:pt x="2293" y="2461"/>
                </a:lnTo>
                <a:lnTo>
                  <a:pt x="2256" y="2517"/>
                </a:lnTo>
                <a:lnTo>
                  <a:pt x="2219" y="2572"/>
                </a:lnTo>
                <a:lnTo>
                  <a:pt x="2163" y="2628"/>
                </a:lnTo>
                <a:lnTo>
                  <a:pt x="2088" y="2647"/>
                </a:lnTo>
                <a:lnTo>
                  <a:pt x="2032" y="2684"/>
                </a:lnTo>
                <a:lnTo>
                  <a:pt x="1883" y="2684"/>
                </a:lnTo>
                <a:lnTo>
                  <a:pt x="1809" y="2647"/>
                </a:lnTo>
                <a:lnTo>
                  <a:pt x="1753" y="2628"/>
                </a:lnTo>
                <a:lnTo>
                  <a:pt x="1697" y="2572"/>
                </a:lnTo>
                <a:lnTo>
                  <a:pt x="1641" y="2517"/>
                </a:lnTo>
                <a:lnTo>
                  <a:pt x="1604" y="2461"/>
                </a:lnTo>
                <a:lnTo>
                  <a:pt x="1585" y="2386"/>
                </a:lnTo>
                <a:lnTo>
                  <a:pt x="1585" y="2311"/>
                </a:lnTo>
                <a:lnTo>
                  <a:pt x="1585" y="2237"/>
                </a:lnTo>
                <a:lnTo>
                  <a:pt x="1604" y="2162"/>
                </a:lnTo>
                <a:lnTo>
                  <a:pt x="1641" y="2106"/>
                </a:lnTo>
                <a:lnTo>
                  <a:pt x="1697" y="2051"/>
                </a:lnTo>
                <a:lnTo>
                  <a:pt x="1753" y="2013"/>
                </a:lnTo>
                <a:lnTo>
                  <a:pt x="1809" y="1976"/>
                </a:lnTo>
                <a:lnTo>
                  <a:pt x="1883" y="1957"/>
                </a:lnTo>
                <a:lnTo>
                  <a:pt x="1958" y="1939"/>
                </a:lnTo>
                <a:close/>
                <a:moveTo>
                  <a:pt x="3803" y="1939"/>
                </a:moveTo>
                <a:lnTo>
                  <a:pt x="3878" y="1957"/>
                </a:lnTo>
                <a:lnTo>
                  <a:pt x="3952" y="1976"/>
                </a:lnTo>
                <a:lnTo>
                  <a:pt x="4008" y="2013"/>
                </a:lnTo>
                <a:lnTo>
                  <a:pt x="4064" y="2051"/>
                </a:lnTo>
                <a:lnTo>
                  <a:pt x="4120" y="2106"/>
                </a:lnTo>
                <a:lnTo>
                  <a:pt x="4157" y="2162"/>
                </a:lnTo>
                <a:lnTo>
                  <a:pt x="4176" y="2237"/>
                </a:lnTo>
                <a:lnTo>
                  <a:pt x="4176" y="2311"/>
                </a:lnTo>
                <a:lnTo>
                  <a:pt x="4176" y="2386"/>
                </a:lnTo>
                <a:lnTo>
                  <a:pt x="4157" y="2461"/>
                </a:lnTo>
                <a:lnTo>
                  <a:pt x="4120" y="2517"/>
                </a:lnTo>
                <a:lnTo>
                  <a:pt x="4064" y="2572"/>
                </a:lnTo>
                <a:lnTo>
                  <a:pt x="4008" y="2628"/>
                </a:lnTo>
                <a:lnTo>
                  <a:pt x="3952" y="2647"/>
                </a:lnTo>
                <a:lnTo>
                  <a:pt x="3878" y="2684"/>
                </a:lnTo>
                <a:lnTo>
                  <a:pt x="3728" y="2684"/>
                </a:lnTo>
                <a:lnTo>
                  <a:pt x="3673" y="2647"/>
                </a:lnTo>
                <a:lnTo>
                  <a:pt x="3598" y="2628"/>
                </a:lnTo>
                <a:lnTo>
                  <a:pt x="3542" y="2572"/>
                </a:lnTo>
                <a:lnTo>
                  <a:pt x="3505" y="2517"/>
                </a:lnTo>
                <a:lnTo>
                  <a:pt x="3468" y="2461"/>
                </a:lnTo>
                <a:lnTo>
                  <a:pt x="3449" y="2386"/>
                </a:lnTo>
                <a:lnTo>
                  <a:pt x="3430" y="2311"/>
                </a:lnTo>
                <a:lnTo>
                  <a:pt x="3449" y="2237"/>
                </a:lnTo>
                <a:lnTo>
                  <a:pt x="3468" y="2162"/>
                </a:lnTo>
                <a:lnTo>
                  <a:pt x="3505" y="2106"/>
                </a:lnTo>
                <a:lnTo>
                  <a:pt x="3542" y="2051"/>
                </a:lnTo>
                <a:lnTo>
                  <a:pt x="3598" y="2013"/>
                </a:lnTo>
                <a:lnTo>
                  <a:pt x="3673" y="1976"/>
                </a:lnTo>
                <a:lnTo>
                  <a:pt x="3728" y="1957"/>
                </a:lnTo>
                <a:lnTo>
                  <a:pt x="3803" y="1939"/>
                </a:lnTo>
                <a:close/>
                <a:moveTo>
                  <a:pt x="2629" y="0"/>
                </a:moveTo>
                <a:lnTo>
                  <a:pt x="2349" y="37"/>
                </a:lnTo>
                <a:lnTo>
                  <a:pt x="2051" y="112"/>
                </a:lnTo>
                <a:lnTo>
                  <a:pt x="1790" y="205"/>
                </a:lnTo>
                <a:lnTo>
                  <a:pt x="1529" y="336"/>
                </a:lnTo>
                <a:lnTo>
                  <a:pt x="1287" y="466"/>
                </a:lnTo>
                <a:lnTo>
                  <a:pt x="1063" y="653"/>
                </a:lnTo>
                <a:lnTo>
                  <a:pt x="858" y="839"/>
                </a:lnTo>
                <a:lnTo>
                  <a:pt x="672" y="1044"/>
                </a:lnTo>
                <a:lnTo>
                  <a:pt x="504" y="1268"/>
                </a:lnTo>
                <a:lnTo>
                  <a:pt x="355" y="1510"/>
                </a:lnTo>
                <a:lnTo>
                  <a:pt x="224" y="1771"/>
                </a:lnTo>
                <a:lnTo>
                  <a:pt x="131" y="2032"/>
                </a:lnTo>
                <a:lnTo>
                  <a:pt x="56" y="2311"/>
                </a:lnTo>
                <a:lnTo>
                  <a:pt x="19" y="2610"/>
                </a:lnTo>
                <a:lnTo>
                  <a:pt x="1" y="2908"/>
                </a:lnTo>
                <a:lnTo>
                  <a:pt x="19" y="3132"/>
                </a:lnTo>
                <a:lnTo>
                  <a:pt x="38" y="3355"/>
                </a:lnTo>
                <a:lnTo>
                  <a:pt x="94" y="3560"/>
                </a:lnTo>
                <a:lnTo>
                  <a:pt x="150" y="3784"/>
                </a:lnTo>
                <a:lnTo>
                  <a:pt x="224" y="3970"/>
                </a:lnTo>
                <a:lnTo>
                  <a:pt x="317" y="4175"/>
                </a:lnTo>
                <a:lnTo>
                  <a:pt x="429" y="4362"/>
                </a:lnTo>
                <a:lnTo>
                  <a:pt x="541" y="4530"/>
                </a:lnTo>
                <a:lnTo>
                  <a:pt x="672" y="4697"/>
                </a:lnTo>
                <a:lnTo>
                  <a:pt x="802" y="4865"/>
                </a:lnTo>
                <a:lnTo>
                  <a:pt x="970" y="5014"/>
                </a:lnTo>
                <a:lnTo>
                  <a:pt x="1119" y="5145"/>
                </a:lnTo>
                <a:lnTo>
                  <a:pt x="1305" y="5275"/>
                </a:lnTo>
                <a:lnTo>
                  <a:pt x="1473" y="5387"/>
                </a:lnTo>
                <a:lnTo>
                  <a:pt x="1678" y="5480"/>
                </a:lnTo>
                <a:lnTo>
                  <a:pt x="1864" y="5555"/>
                </a:lnTo>
                <a:lnTo>
                  <a:pt x="1864" y="5555"/>
                </a:lnTo>
                <a:lnTo>
                  <a:pt x="1827" y="5443"/>
                </a:lnTo>
                <a:lnTo>
                  <a:pt x="1790" y="5331"/>
                </a:lnTo>
                <a:lnTo>
                  <a:pt x="1771" y="5219"/>
                </a:lnTo>
                <a:lnTo>
                  <a:pt x="1771" y="5089"/>
                </a:lnTo>
                <a:lnTo>
                  <a:pt x="1771" y="4567"/>
                </a:lnTo>
                <a:lnTo>
                  <a:pt x="1566" y="4418"/>
                </a:lnTo>
                <a:lnTo>
                  <a:pt x="1398" y="4231"/>
                </a:lnTo>
                <a:lnTo>
                  <a:pt x="1343" y="4138"/>
                </a:lnTo>
                <a:lnTo>
                  <a:pt x="1287" y="4045"/>
                </a:lnTo>
                <a:lnTo>
                  <a:pt x="1231" y="3933"/>
                </a:lnTo>
                <a:lnTo>
                  <a:pt x="1212" y="3821"/>
                </a:lnTo>
                <a:lnTo>
                  <a:pt x="1212" y="3784"/>
                </a:lnTo>
                <a:lnTo>
                  <a:pt x="1212" y="3728"/>
                </a:lnTo>
                <a:lnTo>
                  <a:pt x="1249" y="3691"/>
                </a:lnTo>
                <a:lnTo>
                  <a:pt x="1268" y="3654"/>
                </a:lnTo>
                <a:lnTo>
                  <a:pt x="1305" y="3635"/>
                </a:lnTo>
                <a:lnTo>
                  <a:pt x="1361" y="3616"/>
                </a:lnTo>
                <a:lnTo>
                  <a:pt x="1454" y="3616"/>
                </a:lnTo>
                <a:lnTo>
                  <a:pt x="1753" y="3691"/>
                </a:lnTo>
                <a:lnTo>
                  <a:pt x="2088" y="3747"/>
                </a:lnTo>
                <a:lnTo>
                  <a:pt x="2480" y="3784"/>
                </a:lnTo>
                <a:lnTo>
                  <a:pt x="2890" y="3803"/>
                </a:lnTo>
                <a:lnTo>
                  <a:pt x="3281" y="3784"/>
                </a:lnTo>
                <a:lnTo>
                  <a:pt x="3673" y="3747"/>
                </a:lnTo>
                <a:lnTo>
                  <a:pt x="4008" y="3691"/>
                </a:lnTo>
                <a:lnTo>
                  <a:pt x="4306" y="3616"/>
                </a:lnTo>
                <a:lnTo>
                  <a:pt x="4400" y="3616"/>
                </a:lnTo>
                <a:lnTo>
                  <a:pt x="4455" y="3635"/>
                </a:lnTo>
                <a:lnTo>
                  <a:pt x="4493" y="3654"/>
                </a:lnTo>
                <a:lnTo>
                  <a:pt x="4511" y="3691"/>
                </a:lnTo>
                <a:lnTo>
                  <a:pt x="4530" y="3728"/>
                </a:lnTo>
                <a:lnTo>
                  <a:pt x="4549" y="3784"/>
                </a:lnTo>
                <a:lnTo>
                  <a:pt x="4549" y="3821"/>
                </a:lnTo>
                <a:lnTo>
                  <a:pt x="4530" y="3933"/>
                </a:lnTo>
                <a:lnTo>
                  <a:pt x="4474" y="4045"/>
                </a:lnTo>
                <a:lnTo>
                  <a:pt x="4418" y="4138"/>
                </a:lnTo>
                <a:lnTo>
                  <a:pt x="4362" y="4231"/>
                </a:lnTo>
                <a:lnTo>
                  <a:pt x="4194" y="4418"/>
                </a:lnTo>
                <a:lnTo>
                  <a:pt x="3989" y="4567"/>
                </a:lnTo>
                <a:lnTo>
                  <a:pt x="3989" y="5089"/>
                </a:lnTo>
                <a:lnTo>
                  <a:pt x="3989" y="5219"/>
                </a:lnTo>
                <a:lnTo>
                  <a:pt x="3971" y="5331"/>
                </a:lnTo>
                <a:lnTo>
                  <a:pt x="3934" y="5443"/>
                </a:lnTo>
                <a:lnTo>
                  <a:pt x="3896" y="5555"/>
                </a:lnTo>
                <a:lnTo>
                  <a:pt x="4083" y="5480"/>
                </a:lnTo>
                <a:lnTo>
                  <a:pt x="4288" y="5387"/>
                </a:lnTo>
                <a:lnTo>
                  <a:pt x="4474" y="5257"/>
                </a:lnTo>
                <a:lnTo>
                  <a:pt x="4642" y="5145"/>
                </a:lnTo>
                <a:lnTo>
                  <a:pt x="4810" y="4996"/>
                </a:lnTo>
                <a:lnTo>
                  <a:pt x="4959" y="4846"/>
                </a:lnTo>
                <a:lnTo>
                  <a:pt x="5108" y="4697"/>
                </a:lnTo>
                <a:lnTo>
                  <a:pt x="5238" y="4530"/>
                </a:lnTo>
                <a:lnTo>
                  <a:pt x="5350" y="4343"/>
                </a:lnTo>
                <a:lnTo>
                  <a:pt x="5462" y="4157"/>
                </a:lnTo>
                <a:lnTo>
                  <a:pt x="5537" y="3952"/>
                </a:lnTo>
                <a:lnTo>
                  <a:pt x="5611" y="3747"/>
                </a:lnTo>
                <a:lnTo>
                  <a:pt x="5686" y="3542"/>
                </a:lnTo>
                <a:lnTo>
                  <a:pt x="5723" y="3318"/>
                </a:lnTo>
                <a:lnTo>
                  <a:pt x="5742" y="3094"/>
                </a:lnTo>
                <a:lnTo>
                  <a:pt x="5760" y="2871"/>
                </a:lnTo>
                <a:lnTo>
                  <a:pt x="5742" y="2572"/>
                </a:lnTo>
                <a:lnTo>
                  <a:pt x="5704" y="2293"/>
                </a:lnTo>
                <a:lnTo>
                  <a:pt x="5630" y="2013"/>
                </a:lnTo>
                <a:lnTo>
                  <a:pt x="5537" y="1752"/>
                </a:lnTo>
                <a:lnTo>
                  <a:pt x="5425" y="1510"/>
                </a:lnTo>
                <a:lnTo>
                  <a:pt x="5276" y="1268"/>
                </a:lnTo>
                <a:lnTo>
                  <a:pt x="5108" y="1063"/>
                </a:lnTo>
                <a:lnTo>
                  <a:pt x="4940" y="858"/>
                </a:lnTo>
                <a:lnTo>
                  <a:pt x="4735" y="671"/>
                </a:lnTo>
                <a:lnTo>
                  <a:pt x="4511" y="503"/>
                </a:lnTo>
                <a:lnTo>
                  <a:pt x="4288" y="354"/>
                </a:lnTo>
                <a:lnTo>
                  <a:pt x="4027" y="224"/>
                </a:lnTo>
                <a:lnTo>
                  <a:pt x="3766" y="131"/>
                </a:lnTo>
                <a:lnTo>
                  <a:pt x="3505" y="56"/>
                </a:lnTo>
                <a:lnTo>
                  <a:pt x="3225" y="19"/>
                </a:lnTo>
                <a:lnTo>
                  <a:pt x="2927" y="0"/>
                </a:lnTo>
                <a:close/>
                <a:moveTo>
                  <a:pt x="2480" y="4213"/>
                </a:moveTo>
                <a:lnTo>
                  <a:pt x="2424" y="4231"/>
                </a:lnTo>
                <a:lnTo>
                  <a:pt x="2349" y="4250"/>
                </a:lnTo>
                <a:lnTo>
                  <a:pt x="2144" y="4362"/>
                </a:lnTo>
                <a:lnTo>
                  <a:pt x="2144" y="5089"/>
                </a:lnTo>
                <a:lnTo>
                  <a:pt x="2144" y="5238"/>
                </a:lnTo>
                <a:lnTo>
                  <a:pt x="2200" y="5368"/>
                </a:lnTo>
                <a:lnTo>
                  <a:pt x="2256" y="5499"/>
                </a:lnTo>
                <a:lnTo>
                  <a:pt x="2349" y="5611"/>
                </a:lnTo>
                <a:lnTo>
                  <a:pt x="2461" y="5704"/>
                </a:lnTo>
                <a:lnTo>
                  <a:pt x="2591" y="5778"/>
                </a:lnTo>
                <a:lnTo>
                  <a:pt x="2722" y="5816"/>
                </a:lnTo>
                <a:lnTo>
                  <a:pt x="2871" y="5834"/>
                </a:lnTo>
                <a:lnTo>
                  <a:pt x="3020" y="5816"/>
                </a:lnTo>
                <a:lnTo>
                  <a:pt x="3169" y="5778"/>
                </a:lnTo>
                <a:lnTo>
                  <a:pt x="3281" y="5723"/>
                </a:lnTo>
                <a:lnTo>
                  <a:pt x="3393" y="5629"/>
                </a:lnTo>
                <a:lnTo>
                  <a:pt x="3486" y="5518"/>
                </a:lnTo>
                <a:lnTo>
                  <a:pt x="3561" y="5387"/>
                </a:lnTo>
                <a:lnTo>
                  <a:pt x="3617" y="5238"/>
                </a:lnTo>
                <a:lnTo>
                  <a:pt x="3617" y="5089"/>
                </a:lnTo>
                <a:lnTo>
                  <a:pt x="3617" y="4362"/>
                </a:lnTo>
                <a:lnTo>
                  <a:pt x="3412" y="4250"/>
                </a:lnTo>
                <a:lnTo>
                  <a:pt x="3337" y="4231"/>
                </a:lnTo>
                <a:lnTo>
                  <a:pt x="3281" y="4213"/>
                </a:lnTo>
                <a:lnTo>
                  <a:pt x="3207" y="4231"/>
                </a:lnTo>
                <a:lnTo>
                  <a:pt x="3151" y="4250"/>
                </a:lnTo>
                <a:lnTo>
                  <a:pt x="3095" y="4287"/>
                </a:lnTo>
                <a:lnTo>
                  <a:pt x="3057" y="4325"/>
                </a:lnTo>
                <a:lnTo>
                  <a:pt x="3020" y="4380"/>
                </a:lnTo>
                <a:lnTo>
                  <a:pt x="3002" y="4455"/>
                </a:lnTo>
                <a:lnTo>
                  <a:pt x="2983" y="4548"/>
                </a:lnTo>
                <a:lnTo>
                  <a:pt x="2964" y="4567"/>
                </a:lnTo>
                <a:lnTo>
                  <a:pt x="2946" y="4604"/>
                </a:lnTo>
                <a:lnTo>
                  <a:pt x="2871" y="4623"/>
                </a:lnTo>
                <a:lnTo>
                  <a:pt x="2815" y="4604"/>
                </a:lnTo>
                <a:lnTo>
                  <a:pt x="2796" y="4567"/>
                </a:lnTo>
                <a:lnTo>
                  <a:pt x="2778" y="4548"/>
                </a:lnTo>
                <a:lnTo>
                  <a:pt x="2759" y="4455"/>
                </a:lnTo>
                <a:lnTo>
                  <a:pt x="2741" y="4380"/>
                </a:lnTo>
                <a:lnTo>
                  <a:pt x="2703" y="4325"/>
                </a:lnTo>
                <a:lnTo>
                  <a:pt x="2666" y="4287"/>
                </a:lnTo>
                <a:lnTo>
                  <a:pt x="2610" y="4250"/>
                </a:lnTo>
                <a:lnTo>
                  <a:pt x="2554" y="4231"/>
                </a:lnTo>
                <a:lnTo>
                  <a:pt x="2480" y="421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4" name="Google Shape;624;g2b975a0ff47_0_15897"/>
          <p:cNvSpPr/>
          <p:nvPr/>
        </p:nvSpPr>
        <p:spPr>
          <a:xfrm>
            <a:off x="10902828" y="5407231"/>
            <a:ext cx="191972" cy="148661"/>
          </a:xfrm>
          <a:custGeom>
            <a:avLst/>
            <a:gdLst/>
            <a:ahLst/>
            <a:cxnLst/>
            <a:rect l="l" t="t" r="r" b="b"/>
            <a:pathLst>
              <a:path w="6693" h="5183" extrusionOk="0">
                <a:moveTo>
                  <a:pt x="3244" y="1"/>
                </a:moveTo>
                <a:lnTo>
                  <a:pt x="3169" y="20"/>
                </a:lnTo>
                <a:lnTo>
                  <a:pt x="3076" y="57"/>
                </a:lnTo>
                <a:lnTo>
                  <a:pt x="3002" y="113"/>
                </a:lnTo>
                <a:lnTo>
                  <a:pt x="56" y="2536"/>
                </a:lnTo>
                <a:lnTo>
                  <a:pt x="19" y="2573"/>
                </a:lnTo>
                <a:lnTo>
                  <a:pt x="1" y="2629"/>
                </a:lnTo>
                <a:lnTo>
                  <a:pt x="19" y="2685"/>
                </a:lnTo>
                <a:lnTo>
                  <a:pt x="38" y="2741"/>
                </a:lnTo>
                <a:lnTo>
                  <a:pt x="336" y="3095"/>
                </a:lnTo>
                <a:lnTo>
                  <a:pt x="373" y="3132"/>
                </a:lnTo>
                <a:lnTo>
                  <a:pt x="429" y="3151"/>
                </a:lnTo>
                <a:lnTo>
                  <a:pt x="485" y="3132"/>
                </a:lnTo>
                <a:lnTo>
                  <a:pt x="522" y="3114"/>
                </a:lnTo>
                <a:lnTo>
                  <a:pt x="3262" y="858"/>
                </a:lnTo>
                <a:lnTo>
                  <a:pt x="3300" y="840"/>
                </a:lnTo>
                <a:lnTo>
                  <a:pt x="3393" y="840"/>
                </a:lnTo>
                <a:lnTo>
                  <a:pt x="3430" y="858"/>
                </a:lnTo>
                <a:lnTo>
                  <a:pt x="6170" y="3114"/>
                </a:lnTo>
                <a:lnTo>
                  <a:pt x="6208" y="3132"/>
                </a:lnTo>
                <a:lnTo>
                  <a:pt x="6263" y="3151"/>
                </a:lnTo>
                <a:lnTo>
                  <a:pt x="6319" y="3132"/>
                </a:lnTo>
                <a:lnTo>
                  <a:pt x="6357" y="3095"/>
                </a:lnTo>
                <a:lnTo>
                  <a:pt x="6655" y="2741"/>
                </a:lnTo>
                <a:lnTo>
                  <a:pt x="6674" y="2685"/>
                </a:lnTo>
                <a:lnTo>
                  <a:pt x="6692" y="2629"/>
                </a:lnTo>
                <a:lnTo>
                  <a:pt x="6674" y="2573"/>
                </a:lnTo>
                <a:lnTo>
                  <a:pt x="6636" y="2536"/>
                </a:lnTo>
                <a:lnTo>
                  <a:pt x="5667" y="1734"/>
                </a:lnTo>
                <a:lnTo>
                  <a:pt x="5667" y="131"/>
                </a:lnTo>
                <a:lnTo>
                  <a:pt x="5648" y="76"/>
                </a:lnTo>
                <a:lnTo>
                  <a:pt x="5630" y="38"/>
                </a:lnTo>
                <a:lnTo>
                  <a:pt x="5574" y="1"/>
                </a:lnTo>
                <a:lnTo>
                  <a:pt x="4828" y="1"/>
                </a:lnTo>
                <a:lnTo>
                  <a:pt x="4772" y="38"/>
                </a:lnTo>
                <a:lnTo>
                  <a:pt x="4754" y="76"/>
                </a:lnTo>
                <a:lnTo>
                  <a:pt x="4735" y="131"/>
                </a:lnTo>
                <a:lnTo>
                  <a:pt x="4735" y="970"/>
                </a:lnTo>
                <a:lnTo>
                  <a:pt x="3691" y="113"/>
                </a:lnTo>
                <a:lnTo>
                  <a:pt x="3617" y="57"/>
                </a:lnTo>
                <a:lnTo>
                  <a:pt x="3523" y="20"/>
                </a:lnTo>
                <a:lnTo>
                  <a:pt x="3449" y="1"/>
                </a:lnTo>
                <a:close/>
                <a:moveTo>
                  <a:pt x="3337" y="1306"/>
                </a:moveTo>
                <a:lnTo>
                  <a:pt x="3300" y="1324"/>
                </a:lnTo>
                <a:lnTo>
                  <a:pt x="3262" y="1343"/>
                </a:lnTo>
                <a:lnTo>
                  <a:pt x="1082" y="3132"/>
                </a:lnTo>
                <a:lnTo>
                  <a:pt x="1044" y="3188"/>
                </a:lnTo>
                <a:lnTo>
                  <a:pt x="1026" y="3244"/>
                </a:lnTo>
                <a:lnTo>
                  <a:pt x="1026" y="4903"/>
                </a:lnTo>
                <a:lnTo>
                  <a:pt x="1026" y="4959"/>
                </a:lnTo>
                <a:lnTo>
                  <a:pt x="1044" y="5015"/>
                </a:lnTo>
                <a:lnTo>
                  <a:pt x="1100" y="5108"/>
                </a:lnTo>
                <a:lnTo>
                  <a:pt x="1193" y="5164"/>
                </a:lnTo>
                <a:lnTo>
                  <a:pt x="1249" y="5183"/>
                </a:lnTo>
                <a:lnTo>
                  <a:pt x="2703" y="5183"/>
                </a:lnTo>
                <a:lnTo>
                  <a:pt x="2741" y="5146"/>
                </a:lnTo>
                <a:lnTo>
                  <a:pt x="2778" y="5108"/>
                </a:lnTo>
                <a:lnTo>
                  <a:pt x="2796" y="5052"/>
                </a:lnTo>
                <a:lnTo>
                  <a:pt x="2796" y="3748"/>
                </a:lnTo>
                <a:lnTo>
                  <a:pt x="2796" y="3692"/>
                </a:lnTo>
                <a:lnTo>
                  <a:pt x="2834" y="3654"/>
                </a:lnTo>
                <a:lnTo>
                  <a:pt x="2871" y="3617"/>
                </a:lnTo>
                <a:lnTo>
                  <a:pt x="3822" y="3617"/>
                </a:lnTo>
                <a:lnTo>
                  <a:pt x="3859" y="3654"/>
                </a:lnTo>
                <a:lnTo>
                  <a:pt x="3896" y="3692"/>
                </a:lnTo>
                <a:lnTo>
                  <a:pt x="3896" y="3748"/>
                </a:lnTo>
                <a:lnTo>
                  <a:pt x="3896" y="5052"/>
                </a:lnTo>
                <a:lnTo>
                  <a:pt x="3915" y="5108"/>
                </a:lnTo>
                <a:lnTo>
                  <a:pt x="3952" y="5146"/>
                </a:lnTo>
                <a:lnTo>
                  <a:pt x="3989" y="5183"/>
                </a:lnTo>
                <a:lnTo>
                  <a:pt x="5443" y="5183"/>
                </a:lnTo>
                <a:lnTo>
                  <a:pt x="5499" y="5164"/>
                </a:lnTo>
                <a:lnTo>
                  <a:pt x="5592" y="5108"/>
                </a:lnTo>
                <a:lnTo>
                  <a:pt x="5648" y="5015"/>
                </a:lnTo>
                <a:lnTo>
                  <a:pt x="5667" y="4959"/>
                </a:lnTo>
                <a:lnTo>
                  <a:pt x="5667" y="4903"/>
                </a:lnTo>
                <a:lnTo>
                  <a:pt x="5667" y="3244"/>
                </a:lnTo>
                <a:lnTo>
                  <a:pt x="5648" y="3188"/>
                </a:lnTo>
                <a:lnTo>
                  <a:pt x="5611" y="3132"/>
                </a:lnTo>
                <a:lnTo>
                  <a:pt x="3430" y="1343"/>
                </a:lnTo>
                <a:lnTo>
                  <a:pt x="3393" y="1324"/>
                </a:lnTo>
                <a:lnTo>
                  <a:pt x="3337" y="130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5" name="Google Shape;625;g2b975a0ff47_0_15897"/>
          <p:cNvSpPr/>
          <p:nvPr/>
        </p:nvSpPr>
        <p:spPr>
          <a:xfrm>
            <a:off x="9562328" y="4236557"/>
            <a:ext cx="165240" cy="165211"/>
          </a:xfrm>
          <a:custGeom>
            <a:avLst/>
            <a:gdLst/>
            <a:ahLst/>
            <a:cxnLst/>
            <a:rect l="l" t="t" r="r" b="b"/>
            <a:pathLst>
              <a:path w="5761" h="5760" extrusionOk="0">
                <a:moveTo>
                  <a:pt x="2125" y="1864"/>
                </a:moveTo>
                <a:lnTo>
                  <a:pt x="2200" y="1920"/>
                </a:lnTo>
                <a:lnTo>
                  <a:pt x="2275" y="1976"/>
                </a:lnTo>
                <a:lnTo>
                  <a:pt x="2349" y="2051"/>
                </a:lnTo>
                <a:lnTo>
                  <a:pt x="2405" y="2125"/>
                </a:lnTo>
                <a:lnTo>
                  <a:pt x="2442" y="2218"/>
                </a:lnTo>
                <a:lnTo>
                  <a:pt x="2480" y="2312"/>
                </a:lnTo>
                <a:lnTo>
                  <a:pt x="2498" y="2405"/>
                </a:lnTo>
                <a:lnTo>
                  <a:pt x="2517" y="2517"/>
                </a:lnTo>
                <a:lnTo>
                  <a:pt x="2498" y="2666"/>
                </a:lnTo>
                <a:lnTo>
                  <a:pt x="2442" y="2796"/>
                </a:lnTo>
                <a:lnTo>
                  <a:pt x="2386" y="2927"/>
                </a:lnTo>
                <a:lnTo>
                  <a:pt x="2293" y="3039"/>
                </a:lnTo>
                <a:lnTo>
                  <a:pt x="2181" y="3132"/>
                </a:lnTo>
                <a:lnTo>
                  <a:pt x="2051" y="3206"/>
                </a:lnTo>
                <a:lnTo>
                  <a:pt x="1920" y="3244"/>
                </a:lnTo>
                <a:lnTo>
                  <a:pt x="1771" y="3262"/>
                </a:lnTo>
                <a:lnTo>
                  <a:pt x="1622" y="3244"/>
                </a:lnTo>
                <a:lnTo>
                  <a:pt x="1473" y="3206"/>
                </a:lnTo>
                <a:lnTo>
                  <a:pt x="1361" y="3132"/>
                </a:lnTo>
                <a:lnTo>
                  <a:pt x="1249" y="3039"/>
                </a:lnTo>
                <a:lnTo>
                  <a:pt x="1156" y="2927"/>
                </a:lnTo>
                <a:lnTo>
                  <a:pt x="1082" y="2796"/>
                </a:lnTo>
                <a:lnTo>
                  <a:pt x="1044" y="2666"/>
                </a:lnTo>
                <a:lnTo>
                  <a:pt x="1026" y="2517"/>
                </a:lnTo>
                <a:lnTo>
                  <a:pt x="1026" y="2405"/>
                </a:lnTo>
                <a:lnTo>
                  <a:pt x="1044" y="2312"/>
                </a:lnTo>
                <a:lnTo>
                  <a:pt x="1082" y="2218"/>
                </a:lnTo>
                <a:lnTo>
                  <a:pt x="1138" y="2125"/>
                </a:lnTo>
                <a:lnTo>
                  <a:pt x="1193" y="2051"/>
                </a:lnTo>
                <a:lnTo>
                  <a:pt x="1249" y="1976"/>
                </a:lnTo>
                <a:lnTo>
                  <a:pt x="1324" y="1920"/>
                </a:lnTo>
                <a:lnTo>
                  <a:pt x="1417" y="1864"/>
                </a:lnTo>
                <a:lnTo>
                  <a:pt x="1398" y="1957"/>
                </a:lnTo>
                <a:lnTo>
                  <a:pt x="1398" y="2032"/>
                </a:lnTo>
                <a:lnTo>
                  <a:pt x="1417" y="2107"/>
                </a:lnTo>
                <a:lnTo>
                  <a:pt x="1454" y="2162"/>
                </a:lnTo>
                <a:lnTo>
                  <a:pt x="1510" y="2218"/>
                </a:lnTo>
                <a:lnTo>
                  <a:pt x="1566" y="2256"/>
                </a:lnTo>
                <a:lnTo>
                  <a:pt x="1622" y="2293"/>
                </a:lnTo>
                <a:lnTo>
                  <a:pt x="1697" y="2312"/>
                </a:lnTo>
                <a:lnTo>
                  <a:pt x="1771" y="2330"/>
                </a:lnTo>
                <a:lnTo>
                  <a:pt x="1846" y="2312"/>
                </a:lnTo>
                <a:lnTo>
                  <a:pt x="1920" y="2293"/>
                </a:lnTo>
                <a:lnTo>
                  <a:pt x="1976" y="2256"/>
                </a:lnTo>
                <a:lnTo>
                  <a:pt x="2032" y="2218"/>
                </a:lnTo>
                <a:lnTo>
                  <a:pt x="2070" y="2162"/>
                </a:lnTo>
                <a:lnTo>
                  <a:pt x="2107" y="2107"/>
                </a:lnTo>
                <a:lnTo>
                  <a:pt x="2125" y="2032"/>
                </a:lnTo>
                <a:lnTo>
                  <a:pt x="2144" y="1957"/>
                </a:lnTo>
                <a:lnTo>
                  <a:pt x="2125" y="1864"/>
                </a:lnTo>
                <a:close/>
                <a:moveTo>
                  <a:pt x="4344" y="1864"/>
                </a:moveTo>
                <a:lnTo>
                  <a:pt x="4437" y="1920"/>
                </a:lnTo>
                <a:lnTo>
                  <a:pt x="4511" y="1976"/>
                </a:lnTo>
                <a:lnTo>
                  <a:pt x="4567" y="2051"/>
                </a:lnTo>
                <a:lnTo>
                  <a:pt x="4623" y="2125"/>
                </a:lnTo>
                <a:lnTo>
                  <a:pt x="4679" y="2218"/>
                </a:lnTo>
                <a:lnTo>
                  <a:pt x="4716" y="2312"/>
                </a:lnTo>
                <a:lnTo>
                  <a:pt x="4735" y="2405"/>
                </a:lnTo>
                <a:lnTo>
                  <a:pt x="4735" y="2517"/>
                </a:lnTo>
                <a:lnTo>
                  <a:pt x="4716" y="2666"/>
                </a:lnTo>
                <a:lnTo>
                  <a:pt x="4679" y="2796"/>
                </a:lnTo>
                <a:lnTo>
                  <a:pt x="4605" y="2927"/>
                </a:lnTo>
                <a:lnTo>
                  <a:pt x="4511" y="3039"/>
                </a:lnTo>
                <a:lnTo>
                  <a:pt x="4418" y="3132"/>
                </a:lnTo>
                <a:lnTo>
                  <a:pt x="4288" y="3206"/>
                </a:lnTo>
                <a:lnTo>
                  <a:pt x="4139" y="3244"/>
                </a:lnTo>
                <a:lnTo>
                  <a:pt x="3989" y="3262"/>
                </a:lnTo>
                <a:lnTo>
                  <a:pt x="3840" y="3244"/>
                </a:lnTo>
                <a:lnTo>
                  <a:pt x="3710" y="3206"/>
                </a:lnTo>
                <a:lnTo>
                  <a:pt x="3579" y="3132"/>
                </a:lnTo>
                <a:lnTo>
                  <a:pt x="3468" y="3039"/>
                </a:lnTo>
                <a:lnTo>
                  <a:pt x="3374" y="2927"/>
                </a:lnTo>
                <a:lnTo>
                  <a:pt x="3318" y="2796"/>
                </a:lnTo>
                <a:lnTo>
                  <a:pt x="3262" y="2666"/>
                </a:lnTo>
                <a:lnTo>
                  <a:pt x="3244" y="2517"/>
                </a:lnTo>
                <a:lnTo>
                  <a:pt x="3262" y="2405"/>
                </a:lnTo>
                <a:lnTo>
                  <a:pt x="3281" y="2312"/>
                </a:lnTo>
                <a:lnTo>
                  <a:pt x="3318" y="2218"/>
                </a:lnTo>
                <a:lnTo>
                  <a:pt x="3356" y="2125"/>
                </a:lnTo>
                <a:lnTo>
                  <a:pt x="3412" y="2051"/>
                </a:lnTo>
                <a:lnTo>
                  <a:pt x="3486" y="1976"/>
                </a:lnTo>
                <a:lnTo>
                  <a:pt x="3561" y="1920"/>
                </a:lnTo>
                <a:lnTo>
                  <a:pt x="3635" y="1864"/>
                </a:lnTo>
                <a:lnTo>
                  <a:pt x="3635" y="1864"/>
                </a:lnTo>
                <a:lnTo>
                  <a:pt x="3617" y="1957"/>
                </a:lnTo>
                <a:lnTo>
                  <a:pt x="3635" y="2032"/>
                </a:lnTo>
                <a:lnTo>
                  <a:pt x="3654" y="2107"/>
                </a:lnTo>
                <a:lnTo>
                  <a:pt x="3691" y="2162"/>
                </a:lnTo>
                <a:lnTo>
                  <a:pt x="3728" y="2218"/>
                </a:lnTo>
                <a:lnTo>
                  <a:pt x="3784" y="2256"/>
                </a:lnTo>
                <a:lnTo>
                  <a:pt x="3840" y="2293"/>
                </a:lnTo>
                <a:lnTo>
                  <a:pt x="3915" y="2312"/>
                </a:lnTo>
                <a:lnTo>
                  <a:pt x="3989" y="2330"/>
                </a:lnTo>
                <a:lnTo>
                  <a:pt x="4064" y="2312"/>
                </a:lnTo>
                <a:lnTo>
                  <a:pt x="4139" y="2293"/>
                </a:lnTo>
                <a:lnTo>
                  <a:pt x="4194" y="2256"/>
                </a:lnTo>
                <a:lnTo>
                  <a:pt x="4250" y="2218"/>
                </a:lnTo>
                <a:lnTo>
                  <a:pt x="4306" y="2162"/>
                </a:lnTo>
                <a:lnTo>
                  <a:pt x="4344" y="2107"/>
                </a:lnTo>
                <a:lnTo>
                  <a:pt x="4362" y="2032"/>
                </a:lnTo>
                <a:lnTo>
                  <a:pt x="4362" y="1957"/>
                </a:lnTo>
                <a:lnTo>
                  <a:pt x="4344" y="1864"/>
                </a:lnTo>
                <a:close/>
                <a:moveTo>
                  <a:pt x="3617" y="4176"/>
                </a:moveTo>
                <a:lnTo>
                  <a:pt x="3710" y="4194"/>
                </a:lnTo>
                <a:lnTo>
                  <a:pt x="3766" y="4231"/>
                </a:lnTo>
                <a:lnTo>
                  <a:pt x="3803" y="4287"/>
                </a:lnTo>
                <a:lnTo>
                  <a:pt x="3803" y="4362"/>
                </a:lnTo>
                <a:lnTo>
                  <a:pt x="3803" y="4437"/>
                </a:lnTo>
                <a:lnTo>
                  <a:pt x="3766" y="4492"/>
                </a:lnTo>
                <a:lnTo>
                  <a:pt x="3710" y="4530"/>
                </a:lnTo>
                <a:lnTo>
                  <a:pt x="3617" y="4548"/>
                </a:lnTo>
                <a:lnTo>
                  <a:pt x="2144" y="4548"/>
                </a:lnTo>
                <a:lnTo>
                  <a:pt x="2051" y="4530"/>
                </a:lnTo>
                <a:lnTo>
                  <a:pt x="1995" y="4492"/>
                </a:lnTo>
                <a:lnTo>
                  <a:pt x="1958" y="4437"/>
                </a:lnTo>
                <a:lnTo>
                  <a:pt x="1958" y="4362"/>
                </a:lnTo>
                <a:lnTo>
                  <a:pt x="1958" y="4287"/>
                </a:lnTo>
                <a:lnTo>
                  <a:pt x="1995" y="4231"/>
                </a:lnTo>
                <a:lnTo>
                  <a:pt x="2051" y="4194"/>
                </a:lnTo>
                <a:lnTo>
                  <a:pt x="2144" y="4176"/>
                </a:lnTo>
                <a:close/>
                <a:moveTo>
                  <a:pt x="2890" y="0"/>
                </a:moveTo>
                <a:lnTo>
                  <a:pt x="2591" y="19"/>
                </a:lnTo>
                <a:lnTo>
                  <a:pt x="2293" y="75"/>
                </a:lnTo>
                <a:lnTo>
                  <a:pt x="2032" y="131"/>
                </a:lnTo>
                <a:lnTo>
                  <a:pt x="1753" y="243"/>
                </a:lnTo>
                <a:lnTo>
                  <a:pt x="1510" y="354"/>
                </a:lnTo>
                <a:lnTo>
                  <a:pt x="1268" y="503"/>
                </a:lnTo>
                <a:lnTo>
                  <a:pt x="1044" y="671"/>
                </a:lnTo>
                <a:lnTo>
                  <a:pt x="839" y="858"/>
                </a:lnTo>
                <a:lnTo>
                  <a:pt x="653" y="1063"/>
                </a:lnTo>
                <a:lnTo>
                  <a:pt x="504" y="1268"/>
                </a:lnTo>
                <a:lnTo>
                  <a:pt x="355" y="1510"/>
                </a:lnTo>
                <a:lnTo>
                  <a:pt x="224" y="1771"/>
                </a:lnTo>
                <a:lnTo>
                  <a:pt x="131" y="2032"/>
                </a:lnTo>
                <a:lnTo>
                  <a:pt x="56" y="2312"/>
                </a:lnTo>
                <a:lnTo>
                  <a:pt x="19" y="2591"/>
                </a:lnTo>
                <a:lnTo>
                  <a:pt x="1" y="2889"/>
                </a:lnTo>
                <a:lnTo>
                  <a:pt x="19" y="3188"/>
                </a:lnTo>
                <a:lnTo>
                  <a:pt x="56" y="3467"/>
                </a:lnTo>
                <a:lnTo>
                  <a:pt x="131" y="3747"/>
                </a:lnTo>
                <a:lnTo>
                  <a:pt x="224" y="4008"/>
                </a:lnTo>
                <a:lnTo>
                  <a:pt x="355" y="4250"/>
                </a:lnTo>
                <a:lnTo>
                  <a:pt x="504" y="4492"/>
                </a:lnTo>
                <a:lnTo>
                  <a:pt x="653" y="4716"/>
                </a:lnTo>
                <a:lnTo>
                  <a:pt x="839" y="4921"/>
                </a:lnTo>
                <a:lnTo>
                  <a:pt x="1044" y="5108"/>
                </a:lnTo>
                <a:lnTo>
                  <a:pt x="1268" y="5275"/>
                </a:lnTo>
                <a:lnTo>
                  <a:pt x="1510" y="5406"/>
                </a:lnTo>
                <a:lnTo>
                  <a:pt x="1753" y="5536"/>
                </a:lnTo>
                <a:lnTo>
                  <a:pt x="2032" y="5629"/>
                </a:lnTo>
                <a:lnTo>
                  <a:pt x="2293" y="5704"/>
                </a:lnTo>
                <a:lnTo>
                  <a:pt x="2591" y="5741"/>
                </a:lnTo>
                <a:lnTo>
                  <a:pt x="2890" y="5760"/>
                </a:lnTo>
                <a:lnTo>
                  <a:pt x="3169" y="5741"/>
                </a:lnTo>
                <a:lnTo>
                  <a:pt x="3468" y="5704"/>
                </a:lnTo>
                <a:lnTo>
                  <a:pt x="3728" y="5629"/>
                </a:lnTo>
                <a:lnTo>
                  <a:pt x="4008" y="5536"/>
                </a:lnTo>
                <a:lnTo>
                  <a:pt x="4250" y="5406"/>
                </a:lnTo>
                <a:lnTo>
                  <a:pt x="4493" y="5275"/>
                </a:lnTo>
                <a:lnTo>
                  <a:pt x="4716" y="5108"/>
                </a:lnTo>
                <a:lnTo>
                  <a:pt x="4921" y="4921"/>
                </a:lnTo>
                <a:lnTo>
                  <a:pt x="5108" y="4716"/>
                </a:lnTo>
                <a:lnTo>
                  <a:pt x="5276" y="4492"/>
                </a:lnTo>
                <a:lnTo>
                  <a:pt x="5406" y="4250"/>
                </a:lnTo>
                <a:lnTo>
                  <a:pt x="5537" y="4008"/>
                </a:lnTo>
                <a:lnTo>
                  <a:pt x="5630" y="3747"/>
                </a:lnTo>
                <a:lnTo>
                  <a:pt x="5704" y="3467"/>
                </a:lnTo>
                <a:lnTo>
                  <a:pt x="5742" y="3188"/>
                </a:lnTo>
                <a:lnTo>
                  <a:pt x="5760" y="2889"/>
                </a:lnTo>
                <a:lnTo>
                  <a:pt x="5742" y="2591"/>
                </a:lnTo>
                <a:lnTo>
                  <a:pt x="5704" y="2312"/>
                </a:lnTo>
                <a:lnTo>
                  <a:pt x="5630" y="2032"/>
                </a:lnTo>
                <a:lnTo>
                  <a:pt x="5537" y="1771"/>
                </a:lnTo>
                <a:lnTo>
                  <a:pt x="5406" y="1510"/>
                </a:lnTo>
                <a:lnTo>
                  <a:pt x="5276" y="1268"/>
                </a:lnTo>
                <a:lnTo>
                  <a:pt x="5108" y="1063"/>
                </a:lnTo>
                <a:lnTo>
                  <a:pt x="4921" y="858"/>
                </a:lnTo>
                <a:lnTo>
                  <a:pt x="4716" y="671"/>
                </a:lnTo>
                <a:lnTo>
                  <a:pt x="4493" y="503"/>
                </a:lnTo>
                <a:lnTo>
                  <a:pt x="4250" y="354"/>
                </a:lnTo>
                <a:lnTo>
                  <a:pt x="4008" y="243"/>
                </a:lnTo>
                <a:lnTo>
                  <a:pt x="3728" y="131"/>
                </a:lnTo>
                <a:lnTo>
                  <a:pt x="3468" y="75"/>
                </a:lnTo>
                <a:lnTo>
                  <a:pt x="3169" y="19"/>
                </a:lnTo>
                <a:lnTo>
                  <a:pt x="289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6" name="Google Shape;626;g2b975a0ff47_0_15897"/>
          <p:cNvSpPr/>
          <p:nvPr/>
        </p:nvSpPr>
        <p:spPr>
          <a:xfrm>
            <a:off x="10457837" y="2546324"/>
            <a:ext cx="170575" cy="170575"/>
          </a:xfrm>
          <a:custGeom>
            <a:avLst/>
            <a:gdLst/>
            <a:ahLst/>
            <a:cxnLst/>
            <a:rect l="l" t="t" r="r" b="b"/>
            <a:pathLst>
              <a:path w="5947" h="5947" extrusionOk="0">
                <a:moveTo>
                  <a:pt x="4996" y="0"/>
                </a:moveTo>
                <a:lnTo>
                  <a:pt x="4809" y="19"/>
                </a:lnTo>
                <a:lnTo>
                  <a:pt x="4716" y="37"/>
                </a:lnTo>
                <a:lnTo>
                  <a:pt x="4642" y="75"/>
                </a:lnTo>
                <a:lnTo>
                  <a:pt x="4548" y="112"/>
                </a:lnTo>
                <a:lnTo>
                  <a:pt x="4455" y="168"/>
                </a:lnTo>
                <a:lnTo>
                  <a:pt x="4362" y="242"/>
                </a:lnTo>
                <a:lnTo>
                  <a:pt x="4287" y="336"/>
                </a:lnTo>
                <a:lnTo>
                  <a:pt x="2163" y="2647"/>
                </a:lnTo>
                <a:lnTo>
                  <a:pt x="3300" y="3784"/>
                </a:lnTo>
                <a:lnTo>
                  <a:pt x="5611" y="1659"/>
                </a:lnTo>
                <a:lnTo>
                  <a:pt x="5704" y="1566"/>
                </a:lnTo>
                <a:lnTo>
                  <a:pt x="5779" y="1491"/>
                </a:lnTo>
                <a:lnTo>
                  <a:pt x="5835" y="1398"/>
                </a:lnTo>
                <a:lnTo>
                  <a:pt x="5872" y="1305"/>
                </a:lnTo>
                <a:lnTo>
                  <a:pt x="5909" y="1212"/>
                </a:lnTo>
                <a:lnTo>
                  <a:pt x="5928" y="1118"/>
                </a:lnTo>
                <a:lnTo>
                  <a:pt x="5946" y="951"/>
                </a:lnTo>
                <a:lnTo>
                  <a:pt x="5909" y="764"/>
                </a:lnTo>
                <a:lnTo>
                  <a:pt x="5853" y="597"/>
                </a:lnTo>
                <a:lnTo>
                  <a:pt x="5760" y="447"/>
                </a:lnTo>
                <a:lnTo>
                  <a:pt x="5648" y="298"/>
                </a:lnTo>
                <a:lnTo>
                  <a:pt x="5499" y="186"/>
                </a:lnTo>
                <a:lnTo>
                  <a:pt x="5350" y="93"/>
                </a:lnTo>
                <a:lnTo>
                  <a:pt x="5182" y="37"/>
                </a:lnTo>
                <a:lnTo>
                  <a:pt x="4996" y="0"/>
                </a:lnTo>
                <a:close/>
                <a:moveTo>
                  <a:pt x="1902" y="2908"/>
                </a:moveTo>
                <a:lnTo>
                  <a:pt x="914" y="3281"/>
                </a:lnTo>
                <a:lnTo>
                  <a:pt x="839" y="3318"/>
                </a:lnTo>
                <a:lnTo>
                  <a:pt x="783" y="3374"/>
                </a:lnTo>
                <a:lnTo>
                  <a:pt x="727" y="3448"/>
                </a:lnTo>
                <a:lnTo>
                  <a:pt x="690" y="3523"/>
                </a:lnTo>
                <a:lnTo>
                  <a:pt x="0" y="5573"/>
                </a:lnTo>
                <a:lnTo>
                  <a:pt x="56" y="5629"/>
                </a:lnTo>
                <a:lnTo>
                  <a:pt x="1137" y="4548"/>
                </a:lnTo>
                <a:lnTo>
                  <a:pt x="1119" y="4455"/>
                </a:lnTo>
                <a:lnTo>
                  <a:pt x="1119" y="4380"/>
                </a:lnTo>
                <a:lnTo>
                  <a:pt x="1137" y="4306"/>
                </a:lnTo>
                <a:lnTo>
                  <a:pt x="1175" y="4250"/>
                </a:lnTo>
                <a:lnTo>
                  <a:pt x="1231" y="4194"/>
                </a:lnTo>
                <a:lnTo>
                  <a:pt x="1286" y="4157"/>
                </a:lnTo>
                <a:lnTo>
                  <a:pt x="1342" y="4119"/>
                </a:lnTo>
                <a:lnTo>
                  <a:pt x="1417" y="4101"/>
                </a:lnTo>
                <a:lnTo>
                  <a:pt x="1491" y="4082"/>
                </a:lnTo>
                <a:lnTo>
                  <a:pt x="1566" y="4101"/>
                </a:lnTo>
                <a:lnTo>
                  <a:pt x="1641" y="4119"/>
                </a:lnTo>
                <a:lnTo>
                  <a:pt x="1697" y="4157"/>
                </a:lnTo>
                <a:lnTo>
                  <a:pt x="1752" y="4194"/>
                </a:lnTo>
                <a:lnTo>
                  <a:pt x="1790" y="4250"/>
                </a:lnTo>
                <a:lnTo>
                  <a:pt x="1827" y="4306"/>
                </a:lnTo>
                <a:lnTo>
                  <a:pt x="1846" y="4380"/>
                </a:lnTo>
                <a:lnTo>
                  <a:pt x="1864" y="4455"/>
                </a:lnTo>
                <a:lnTo>
                  <a:pt x="1846" y="4530"/>
                </a:lnTo>
                <a:lnTo>
                  <a:pt x="1827" y="4604"/>
                </a:lnTo>
                <a:lnTo>
                  <a:pt x="1790" y="4660"/>
                </a:lnTo>
                <a:lnTo>
                  <a:pt x="1752" y="4716"/>
                </a:lnTo>
                <a:lnTo>
                  <a:pt x="1697" y="4772"/>
                </a:lnTo>
                <a:lnTo>
                  <a:pt x="1641" y="4791"/>
                </a:lnTo>
                <a:lnTo>
                  <a:pt x="1566" y="4828"/>
                </a:lnTo>
                <a:lnTo>
                  <a:pt x="1491" y="4828"/>
                </a:lnTo>
                <a:lnTo>
                  <a:pt x="1398" y="4809"/>
                </a:lnTo>
                <a:lnTo>
                  <a:pt x="317" y="5890"/>
                </a:lnTo>
                <a:lnTo>
                  <a:pt x="373" y="5946"/>
                </a:lnTo>
                <a:lnTo>
                  <a:pt x="2423" y="5257"/>
                </a:lnTo>
                <a:lnTo>
                  <a:pt x="2498" y="5219"/>
                </a:lnTo>
                <a:lnTo>
                  <a:pt x="2573" y="5163"/>
                </a:lnTo>
                <a:lnTo>
                  <a:pt x="2629" y="5107"/>
                </a:lnTo>
                <a:lnTo>
                  <a:pt x="2666" y="5014"/>
                </a:lnTo>
                <a:lnTo>
                  <a:pt x="3039" y="4045"/>
                </a:lnTo>
                <a:lnTo>
                  <a:pt x="1902" y="290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7" name="Google Shape;627;g2b975a0ff47_0_15897"/>
          <p:cNvSpPr/>
          <p:nvPr/>
        </p:nvSpPr>
        <p:spPr>
          <a:xfrm>
            <a:off x="10007032" y="2578803"/>
            <a:ext cx="211667" cy="105606"/>
          </a:xfrm>
          <a:custGeom>
            <a:avLst/>
            <a:gdLst/>
            <a:ahLst/>
            <a:cxnLst/>
            <a:rect l="l" t="t" r="r" b="b"/>
            <a:pathLst>
              <a:path w="7438" h="3711" extrusionOk="0">
                <a:moveTo>
                  <a:pt x="3225" y="1026"/>
                </a:moveTo>
                <a:lnTo>
                  <a:pt x="3263" y="1045"/>
                </a:lnTo>
                <a:lnTo>
                  <a:pt x="3356" y="1100"/>
                </a:lnTo>
                <a:lnTo>
                  <a:pt x="3412" y="1194"/>
                </a:lnTo>
                <a:lnTo>
                  <a:pt x="3430" y="1250"/>
                </a:lnTo>
                <a:lnTo>
                  <a:pt x="3449" y="1306"/>
                </a:lnTo>
                <a:lnTo>
                  <a:pt x="3430" y="1361"/>
                </a:lnTo>
                <a:lnTo>
                  <a:pt x="3412" y="1417"/>
                </a:lnTo>
                <a:lnTo>
                  <a:pt x="3356" y="1492"/>
                </a:lnTo>
                <a:lnTo>
                  <a:pt x="3263" y="1548"/>
                </a:lnTo>
                <a:lnTo>
                  <a:pt x="3225" y="1566"/>
                </a:lnTo>
                <a:lnTo>
                  <a:pt x="3169" y="1585"/>
                </a:lnTo>
                <a:lnTo>
                  <a:pt x="3114" y="1566"/>
                </a:lnTo>
                <a:lnTo>
                  <a:pt x="3058" y="1548"/>
                </a:lnTo>
                <a:lnTo>
                  <a:pt x="2964" y="1492"/>
                </a:lnTo>
                <a:lnTo>
                  <a:pt x="2909" y="1417"/>
                </a:lnTo>
                <a:lnTo>
                  <a:pt x="2890" y="1361"/>
                </a:lnTo>
                <a:lnTo>
                  <a:pt x="2890" y="1306"/>
                </a:lnTo>
                <a:lnTo>
                  <a:pt x="2890" y="1250"/>
                </a:lnTo>
                <a:lnTo>
                  <a:pt x="2909" y="1194"/>
                </a:lnTo>
                <a:lnTo>
                  <a:pt x="2964" y="1100"/>
                </a:lnTo>
                <a:lnTo>
                  <a:pt x="3058" y="1045"/>
                </a:lnTo>
                <a:lnTo>
                  <a:pt x="3114" y="1026"/>
                </a:lnTo>
                <a:close/>
                <a:moveTo>
                  <a:pt x="4325" y="1026"/>
                </a:moveTo>
                <a:lnTo>
                  <a:pt x="4381" y="1045"/>
                </a:lnTo>
                <a:lnTo>
                  <a:pt x="4474" y="1100"/>
                </a:lnTo>
                <a:lnTo>
                  <a:pt x="4530" y="1194"/>
                </a:lnTo>
                <a:lnTo>
                  <a:pt x="4549" y="1250"/>
                </a:lnTo>
                <a:lnTo>
                  <a:pt x="4549" y="1306"/>
                </a:lnTo>
                <a:lnTo>
                  <a:pt x="4549" y="1361"/>
                </a:lnTo>
                <a:lnTo>
                  <a:pt x="4530" y="1417"/>
                </a:lnTo>
                <a:lnTo>
                  <a:pt x="4474" y="1492"/>
                </a:lnTo>
                <a:lnTo>
                  <a:pt x="4381" y="1548"/>
                </a:lnTo>
                <a:lnTo>
                  <a:pt x="4325" y="1566"/>
                </a:lnTo>
                <a:lnTo>
                  <a:pt x="4269" y="1585"/>
                </a:lnTo>
                <a:lnTo>
                  <a:pt x="4213" y="1566"/>
                </a:lnTo>
                <a:lnTo>
                  <a:pt x="4176" y="1548"/>
                </a:lnTo>
                <a:lnTo>
                  <a:pt x="4083" y="1492"/>
                </a:lnTo>
                <a:lnTo>
                  <a:pt x="4027" y="1417"/>
                </a:lnTo>
                <a:lnTo>
                  <a:pt x="4008" y="1361"/>
                </a:lnTo>
                <a:lnTo>
                  <a:pt x="3990" y="1306"/>
                </a:lnTo>
                <a:lnTo>
                  <a:pt x="4008" y="1250"/>
                </a:lnTo>
                <a:lnTo>
                  <a:pt x="4027" y="1194"/>
                </a:lnTo>
                <a:lnTo>
                  <a:pt x="4083" y="1100"/>
                </a:lnTo>
                <a:lnTo>
                  <a:pt x="4176" y="1045"/>
                </a:lnTo>
                <a:lnTo>
                  <a:pt x="4213" y="1026"/>
                </a:lnTo>
                <a:close/>
                <a:moveTo>
                  <a:pt x="3225" y="2144"/>
                </a:moveTo>
                <a:lnTo>
                  <a:pt x="3263" y="2163"/>
                </a:lnTo>
                <a:lnTo>
                  <a:pt x="3356" y="2219"/>
                </a:lnTo>
                <a:lnTo>
                  <a:pt x="3412" y="2312"/>
                </a:lnTo>
                <a:lnTo>
                  <a:pt x="3430" y="2349"/>
                </a:lnTo>
                <a:lnTo>
                  <a:pt x="3449" y="2405"/>
                </a:lnTo>
                <a:lnTo>
                  <a:pt x="3430" y="2461"/>
                </a:lnTo>
                <a:lnTo>
                  <a:pt x="3412" y="2517"/>
                </a:lnTo>
                <a:lnTo>
                  <a:pt x="3356" y="2610"/>
                </a:lnTo>
                <a:lnTo>
                  <a:pt x="3263" y="2666"/>
                </a:lnTo>
                <a:lnTo>
                  <a:pt x="3225" y="2685"/>
                </a:lnTo>
                <a:lnTo>
                  <a:pt x="3114" y="2685"/>
                </a:lnTo>
                <a:lnTo>
                  <a:pt x="3058" y="2666"/>
                </a:lnTo>
                <a:lnTo>
                  <a:pt x="2964" y="2610"/>
                </a:lnTo>
                <a:lnTo>
                  <a:pt x="2909" y="2517"/>
                </a:lnTo>
                <a:lnTo>
                  <a:pt x="2890" y="2461"/>
                </a:lnTo>
                <a:lnTo>
                  <a:pt x="2890" y="2405"/>
                </a:lnTo>
                <a:lnTo>
                  <a:pt x="2890" y="2349"/>
                </a:lnTo>
                <a:lnTo>
                  <a:pt x="2909" y="2312"/>
                </a:lnTo>
                <a:lnTo>
                  <a:pt x="2964" y="2219"/>
                </a:lnTo>
                <a:lnTo>
                  <a:pt x="3058" y="2163"/>
                </a:lnTo>
                <a:lnTo>
                  <a:pt x="3114" y="2144"/>
                </a:lnTo>
                <a:close/>
                <a:moveTo>
                  <a:pt x="4325" y="2144"/>
                </a:moveTo>
                <a:lnTo>
                  <a:pt x="4381" y="2163"/>
                </a:lnTo>
                <a:lnTo>
                  <a:pt x="4474" y="2219"/>
                </a:lnTo>
                <a:lnTo>
                  <a:pt x="4530" y="2312"/>
                </a:lnTo>
                <a:lnTo>
                  <a:pt x="4549" y="2349"/>
                </a:lnTo>
                <a:lnTo>
                  <a:pt x="4549" y="2405"/>
                </a:lnTo>
                <a:lnTo>
                  <a:pt x="4549" y="2461"/>
                </a:lnTo>
                <a:lnTo>
                  <a:pt x="4530" y="2517"/>
                </a:lnTo>
                <a:lnTo>
                  <a:pt x="4474" y="2610"/>
                </a:lnTo>
                <a:lnTo>
                  <a:pt x="4381" y="2666"/>
                </a:lnTo>
                <a:lnTo>
                  <a:pt x="4325" y="2685"/>
                </a:lnTo>
                <a:lnTo>
                  <a:pt x="4213" y="2685"/>
                </a:lnTo>
                <a:lnTo>
                  <a:pt x="4176" y="2666"/>
                </a:lnTo>
                <a:lnTo>
                  <a:pt x="4083" y="2610"/>
                </a:lnTo>
                <a:lnTo>
                  <a:pt x="4027" y="2517"/>
                </a:lnTo>
                <a:lnTo>
                  <a:pt x="4008" y="2461"/>
                </a:lnTo>
                <a:lnTo>
                  <a:pt x="3990" y="2405"/>
                </a:lnTo>
                <a:lnTo>
                  <a:pt x="4008" y="2349"/>
                </a:lnTo>
                <a:lnTo>
                  <a:pt x="4027" y="2312"/>
                </a:lnTo>
                <a:lnTo>
                  <a:pt x="4083" y="2219"/>
                </a:lnTo>
                <a:lnTo>
                  <a:pt x="4176" y="2163"/>
                </a:lnTo>
                <a:lnTo>
                  <a:pt x="4213" y="2144"/>
                </a:lnTo>
                <a:close/>
                <a:moveTo>
                  <a:pt x="746" y="1"/>
                </a:moveTo>
                <a:lnTo>
                  <a:pt x="597" y="19"/>
                </a:lnTo>
                <a:lnTo>
                  <a:pt x="467" y="57"/>
                </a:lnTo>
                <a:lnTo>
                  <a:pt x="336" y="131"/>
                </a:lnTo>
                <a:lnTo>
                  <a:pt x="224" y="224"/>
                </a:lnTo>
                <a:lnTo>
                  <a:pt x="131" y="336"/>
                </a:lnTo>
                <a:lnTo>
                  <a:pt x="57" y="448"/>
                </a:lnTo>
                <a:lnTo>
                  <a:pt x="19" y="597"/>
                </a:lnTo>
                <a:lnTo>
                  <a:pt x="1" y="746"/>
                </a:lnTo>
                <a:lnTo>
                  <a:pt x="1" y="2964"/>
                </a:lnTo>
                <a:lnTo>
                  <a:pt x="19" y="3114"/>
                </a:lnTo>
                <a:lnTo>
                  <a:pt x="57" y="3263"/>
                </a:lnTo>
                <a:lnTo>
                  <a:pt x="131" y="3393"/>
                </a:lnTo>
                <a:lnTo>
                  <a:pt x="224" y="3486"/>
                </a:lnTo>
                <a:lnTo>
                  <a:pt x="336" y="3580"/>
                </a:lnTo>
                <a:lnTo>
                  <a:pt x="467" y="3654"/>
                </a:lnTo>
                <a:lnTo>
                  <a:pt x="597" y="3691"/>
                </a:lnTo>
                <a:lnTo>
                  <a:pt x="746" y="3710"/>
                </a:lnTo>
                <a:lnTo>
                  <a:pt x="1865" y="3710"/>
                </a:lnTo>
                <a:lnTo>
                  <a:pt x="1865" y="1"/>
                </a:lnTo>
                <a:close/>
                <a:moveTo>
                  <a:pt x="2237" y="1"/>
                </a:moveTo>
                <a:lnTo>
                  <a:pt x="2237" y="3710"/>
                </a:lnTo>
                <a:lnTo>
                  <a:pt x="5201" y="3710"/>
                </a:lnTo>
                <a:lnTo>
                  <a:pt x="5201" y="1"/>
                </a:lnTo>
                <a:close/>
                <a:moveTo>
                  <a:pt x="5574" y="1"/>
                </a:moveTo>
                <a:lnTo>
                  <a:pt x="5574" y="3710"/>
                </a:lnTo>
                <a:lnTo>
                  <a:pt x="6692" y="3710"/>
                </a:lnTo>
                <a:lnTo>
                  <a:pt x="6842" y="3691"/>
                </a:lnTo>
                <a:lnTo>
                  <a:pt x="6972" y="3654"/>
                </a:lnTo>
                <a:lnTo>
                  <a:pt x="7102" y="3580"/>
                </a:lnTo>
                <a:lnTo>
                  <a:pt x="7214" y="3486"/>
                </a:lnTo>
                <a:lnTo>
                  <a:pt x="7308" y="3393"/>
                </a:lnTo>
                <a:lnTo>
                  <a:pt x="7382" y="3263"/>
                </a:lnTo>
                <a:lnTo>
                  <a:pt x="7419" y="3114"/>
                </a:lnTo>
                <a:lnTo>
                  <a:pt x="7438" y="2964"/>
                </a:lnTo>
                <a:lnTo>
                  <a:pt x="7438" y="746"/>
                </a:lnTo>
                <a:lnTo>
                  <a:pt x="7419" y="597"/>
                </a:lnTo>
                <a:lnTo>
                  <a:pt x="7382" y="448"/>
                </a:lnTo>
                <a:lnTo>
                  <a:pt x="7308" y="336"/>
                </a:lnTo>
                <a:lnTo>
                  <a:pt x="7214" y="224"/>
                </a:lnTo>
                <a:lnTo>
                  <a:pt x="7102" y="131"/>
                </a:lnTo>
                <a:lnTo>
                  <a:pt x="6972" y="57"/>
                </a:lnTo>
                <a:lnTo>
                  <a:pt x="6842" y="19"/>
                </a:lnTo>
                <a:lnTo>
                  <a:pt x="669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28" name="Google Shape;628;g2b975a0ff47_0_15897"/>
          <p:cNvSpPr txBox="1"/>
          <p:nvPr/>
        </p:nvSpPr>
        <p:spPr>
          <a:xfrm>
            <a:off x="720100" y="1387833"/>
            <a:ext cx="2522100" cy="5850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55595B"/>
                </a:solidFill>
                <a:latin typeface="Rubik"/>
                <a:ea typeface="Rubik"/>
                <a:cs typeface="Rubik"/>
                <a:sym typeface="Rubik"/>
              </a:rPr>
              <a:t>Color y tamaño editables</a:t>
            </a:r>
            <a:endParaRPr sz="1900" b="0" i="0" u="none" strike="noStrike" cap="none">
              <a:solidFill>
                <a:srgbClr val="55595B"/>
              </a:solidFill>
              <a:latin typeface="Rubik"/>
              <a:ea typeface="Rubik"/>
              <a:cs typeface="Rubik"/>
              <a:sym typeface="Rubi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37"/>
        <p:cNvGrpSpPr/>
        <p:nvPr/>
      </p:nvGrpSpPr>
      <p:grpSpPr>
        <a:xfrm>
          <a:off x="0" y="0"/>
          <a:ext cx="0" cy="0"/>
          <a:chOff x="0" y="0"/>
          <a:chExt cx="0" cy="0"/>
        </a:xfrm>
      </p:grpSpPr>
      <p:sp>
        <p:nvSpPr>
          <p:cNvPr id="38" name="Google Shape;38;p60"/>
          <p:cNvSpPr txBox="1">
            <a:spLocks noGrp="1"/>
          </p:cNvSpPr>
          <p:nvPr>
            <p:ph type="title"/>
          </p:nvPr>
        </p:nvSpPr>
        <p:spPr>
          <a:xfrm>
            <a:off x="1190625" y="2550319"/>
            <a:ext cx="9810750" cy="92333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0"/>
          <p:cNvSpPr txBox="1">
            <a:spLocks noGrp="1"/>
          </p:cNvSpPr>
          <p:nvPr>
            <p:ph type="body" idx="1"/>
          </p:nvPr>
        </p:nvSpPr>
        <p:spPr>
          <a:xfrm>
            <a:off x="1190625" y="3545086"/>
            <a:ext cx="9810750" cy="200118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dk1"/>
              </a:buClr>
              <a:buSzPts val="2601"/>
              <a:buFont typeface="Calibri"/>
              <a:buNone/>
              <a:defRPr sz="2601"/>
            </a:lvl1pPr>
            <a:lvl2pPr marL="914400" lvl="1" indent="-228600" algn="ctr">
              <a:lnSpc>
                <a:spcPct val="100000"/>
              </a:lnSpc>
              <a:spcBef>
                <a:spcPts val="0"/>
              </a:spcBef>
              <a:spcAft>
                <a:spcPts val="0"/>
              </a:spcAft>
              <a:buSzPts val="2601"/>
              <a:buFont typeface="Calibri"/>
              <a:buNone/>
              <a:defRPr sz="2601"/>
            </a:lvl2pPr>
            <a:lvl3pPr marL="1371600" lvl="2" indent="-228600" algn="ctr">
              <a:lnSpc>
                <a:spcPct val="100000"/>
              </a:lnSpc>
              <a:spcBef>
                <a:spcPts val="0"/>
              </a:spcBef>
              <a:spcAft>
                <a:spcPts val="0"/>
              </a:spcAft>
              <a:buSzPts val="2601"/>
              <a:buFont typeface="Calibri"/>
              <a:buNone/>
              <a:defRPr sz="2601"/>
            </a:lvl3pPr>
            <a:lvl4pPr marL="1828800" lvl="3" indent="-228600" algn="ctr">
              <a:lnSpc>
                <a:spcPct val="100000"/>
              </a:lnSpc>
              <a:spcBef>
                <a:spcPts val="0"/>
              </a:spcBef>
              <a:spcAft>
                <a:spcPts val="0"/>
              </a:spcAft>
              <a:buSzPts val="2601"/>
              <a:buFont typeface="Calibri"/>
              <a:buNone/>
              <a:defRPr sz="2601"/>
            </a:lvl4pPr>
            <a:lvl5pPr marL="2286000" lvl="4" indent="-228600" algn="ctr">
              <a:lnSpc>
                <a:spcPct val="100000"/>
              </a:lnSpc>
              <a:spcBef>
                <a:spcPts val="0"/>
              </a:spcBef>
              <a:spcAft>
                <a:spcPts val="0"/>
              </a:spcAft>
              <a:buSzPts val="2601"/>
              <a:buFont typeface="Calibri"/>
              <a:buNone/>
              <a:defRPr sz="2601"/>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60"/>
          <p:cNvSpPr/>
          <p:nvPr/>
        </p:nvSpPr>
        <p:spPr>
          <a:xfrm>
            <a:off x="-2559" y="6104654"/>
            <a:ext cx="1862492" cy="760814"/>
          </a:xfrm>
          <a:prstGeom prst="rect">
            <a:avLst/>
          </a:prstGeom>
          <a:solidFill>
            <a:srgbClr val="FFFFFF"/>
          </a:solidFill>
          <a:ln>
            <a:noFill/>
          </a:ln>
        </p:spPr>
        <p:txBody>
          <a:bodyPr spcFirstLastPara="1" wrap="square" lIns="35700" tIns="35700" rIns="35700" bIns="35700" anchor="ctr" anchorCtr="0">
            <a:noAutofit/>
          </a:bodyPr>
          <a:lstStyle/>
          <a:p>
            <a:pPr marL="0" marR="0" lvl="0" indent="0" algn="l" rtl="0">
              <a:lnSpc>
                <a:spcPct val="100000"/>
              </a:lnSpc>
              <a:spcBef>
                <a:spcPts val="0"/>
              </a:spcBef>
              <a:spcAft>
                <a:spcPts val="0"/>
              </a:spcAft>
              <a:buClr>
                <a:srgbClr val="000000"/>
              </a:buClr>
              <a:buSzPts val="1547"/>
              <a:buFont typeface="Arial"/>
              <a:buNone/>
            </a:pPr>
            <a:endParaRPr sz="1547"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seño personalizado 2">
  <p:cSld name="CUSTOM_1">
    <p:bg>
      <p:bgPr>
        <a:solidFill>
          <a:srgbClr val="099D8D"/>
        </a:solidFill>
        <a:effectLst/>
      </p:bgPr>
    </p:bg>
    <p:spTree>
      <p:nvGrpSpPr>
        <p:cNvPr id="1" name="Shape 632"/>
        <p:cNvGrpSpPr/>
        <p:nvPr/>
      </p:nvGrpSpPr>
      <p:grpSpPr>
        <a:xfrm>
          <a:off x="0" y="0"/>
          <a:ext cx="0" cy="0"/>
          <a:chOff x="0" y="0"/>
          <a:chExt cx="0" cy="0"/>
        </a:xfrm>
      </p:grpSpPr>
      <p:pic>
        <p:nvPicPr>
          <p:cNvPr id="633" name="Google Shape;633;g2b975a0ff47_0_15051"/>
          <p:cNvPicPr preferRelativeResize="0"/>
          <p:nvPr/>
        </p:nvPicPr>
        <p:blipFill rotWithShape="1">
          <a:blip r:embed="rId2">
            <a:alphaModFix amt="41000"/>
          </a:blip>
          <a:srcRect l="19278" t="16341" r="1643" b="39455"/>
          <a:stretch/>
        </p:blipFill>
        <p:spPr>
          <a:xfrm>
            <a:off x="1" y="0"/>
            <a:ext cx="12191995" cy="6857999"/>
          </a:xfrm>
          <a:prstGeom prst="rect">
            <a:avLst/>
          </a:prstGeom>
          <a:noFill/>
          <a:ln>
            <a:noFill/>
          </a:ln>
        </p:spPr>
      </p:pic>
      <p:sp>
        <p:nvSpPr>
          <p:cNvPr id="634" name="Google Shape;634;g2b975a0ff47_0_15051"/>
          <p:cNvSpPr/>
          <p:nvPr/>
        </p:nvSpPr>
        <p:spPr>
          <a:xfrm>
            <a:off x="10502900" y="342900"/>
            <a:ext cx="1384500" cy="5967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635" name="Google Shape;635;g2b975a0ff47_0_15051"/>
          <p:cNvPicPr preferRelativeResize="0"/>
          <p:nvPr/>
        </p:nvPicPr>
        <p:blipFill rotWithShape="1">
          <a:blip r:embed="rId3">
            <a:alphaModFix/>
          </a:blip>
          <a:srcRect/>
          <a:stretch/>
        </p:blipFill>
        <p:spPr>
          <a:xfrm>
            <a:off x="10634887" y="364333"/>
            <a:ext cx="1150714" cy="451600"/>
          </a:xfrm>
          <a:prstGeom prst="rect">
            <a:avLst/>
          </a:prstGeom>
          <a:noFill/>
          <a:ln>
            <a:noFill/>
          </a:ln>
        </p:spPr>
      </p:pic>
      <p:sp>
        <p:nvSpPr>
          <p:cNvPr id="636" name="Google Shape;636;g2b975a0ff47_0_15051"/>
          <p:cNvSpPr txBox="1">
            <a:spLocks noGrp="1"/>
          </p:cNvSpPr>
          <p:nvPr>
            <p:ph type="title"/>
          </p:nvPr>
        </p:nvSpPr>
        <p:spPr>
          <a:xfrm>
            <a:off x="3454400" y="2470100"/>
            <a:ext cx="5283300" cy="12321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chemeClr val="lt1"/>
              </a:buClr>
              <a:buSzPts val="4000"/>
              <a:buFont typeface="Rubik"/>
              <a:buNone/>
              <a:defRPr sz="40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exto básico 3 columnas 1">
  <p:cSld name="MAIN_POINT_2">
    <p:spTree>
      <p:nvGrpSpPr>
        <p:cNvPr id="1" name="Shape 637"/>
        <p:cNvGrpSpPr/>
        <p:nvPr/>
      </p:nvGrpSpPr>
      <p:grpSpPr>
        <a:xfrm>
          <a:off x="0" y="0"/>
          <a:ext cx="0" cy="0"/>
          <a:chOff x="0" y="0"/>
          <a:chExt cx="0" cy="0"/>
        </a:xfrm>
      </p:grpSpPr>
      <p:sp>
        <p:nvSpPr>
          <p:cNvPr id="638" name="Google Shape;638;g2b975a0ff47_0_15028"/>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639" name="Google Shape;639;g2b975a0ff47_0_15028"/>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cxnSp>
        <p:nvCxnSpPr>
          <p:cNvPr id="640" name="Google Shape;640;g2b975a0ff47_0_15028"/>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
        <p:nvSpPr>
          <p:cNvPr id="641" name="Google Shape;641;g2b975a0ff47_0_15028"/>
          <p:cNvSpPr txBox="1">
            <a:spLocks noGrp="1"/>
          </p:cNvSpPr>
          <p:nvPr>
            <p:ph type="title" idx="2"/>
          </p:nvPr>
        </p:nvSpPr>
        <p:spPr>
          <a:xfrm>
            <a:off x="732217" y="2145984"/>
            <a:ext cx="33003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42" name="Google Shape;642;g2b975a0ff47_0_15028"/>
          <p:cNvSpPr txBox="1">
            <a:spLocks noGrp="1"/>
          </p:cNvSpPr>
          <p:nvPr>
            <p:ph type="body" idx="1"/>
          </p:nvPr>
        </p:nvSpPr>
        <p:spPr>
          <a:xfrm>
            <a:off x="719517" y="2865284"/>
            <a:ext cx="33003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643" name="Google Shape;643;g2b975a0ff47_0_15028"/>
          <p:cNvSpPr txBox="1">
            <a:spLocks noGrp="1"/>
          </p:cNvSpPr>
          <p:nvPr>
            <p:ph type="title" idx="3"/>
          </p:nvPr>
        </p:nvSpPr>
        <p:spPr>
          <a:xfrm>
            <a:off x="4452151" y="2145984"/>
            <a:ext cx="33003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44" name="Google Shape;644;g2b975a0ff47_0_15028"/>
          <p:cNvSpPr txBox="1">
            <a:spLocks noGrp="1"/>
          </p:cNvSpPr>
          <p:nvPr>
            <p:ph type="body" idx="4"/>
          </p:nvPr>
        </p:nvSpPr>
        <p:spPr>
          <a:xfrm>
            <a:off x="4439451" y="2865284"/>
            <a:ext cx="33003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645" name="Google Shape;645;g2b975a0ff47_0_15028"/>
          <p:cNvSpPr txBox="1">
            <a:spLocks noGrp="1"/>
          </p:cNvSpPr>
          <p:nvPr>
            <p:ph type="title" idx="5"/>
          </p:nvPr>
        </p:nvSpPr>
        <p:spPr>
          <a:xfrm>
            <a:off x="8172084" y="2145984"/>
            <a:ext cx="33003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46" name="Google Shape;646;g2b975a0ff47_0_15028"/>
          <p:cNvSpPr txBox="1">
            <a:spLocks noGrp="1"/>
          </p:cNvSpPr>
          <p:nvPr>
            <p:ph type="body" idx="6"/>
          </p:nvPr>
        </p:nvSpPr>
        <p:spPr>
          <a:xfrm>
            <a:off x="8159384" y="2865284"/>
            <a:ext cx="33003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 columnas pastilla color 2">
  <p:cSld name="MAIN_POINT_1_2">
    <p:spTree>
      <p:nvGrpSpPr>
        <p:cNvPr id="1" name="Shape 647"/>
        <p:cNvGrpSpPr/>
        <p:nvPr/>
      </p:nvGrpSpPr>
      <p:grpSpPr>
        <a:xfrm>
          <a:off x="0" y="0"/>
          <a:ext cx="0" cy="0"/>
          <a:chOff x="0" y="0"/>
          <a:chExt cx="0" cy="0"/>
        </a:xfrm>
      </p:grpSpPr>
      <p:sp>
        <p:nvSpPr>
          <p:cNvPr id="648" name="Google Shape;648;g2b975a0ff47_0_15038"/>
          <p:cNvSpPr/>
          <p:nvPr/>
        </p:nvSpPr>
        <p:spPr>
          <a:xfrm>
            <a:off x="732233" y="2705100"/>
            <a:ext cx="33003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49" name="Google Shape;649;g2b975a0ff47_0_15038"/>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650" name="Google Shape;650;g2b975a0ff47_0_15038"/>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51" name="Google Shape;651;g2b975a0ff47_0_15038"/>
          <p:cNvSpPr txBox="1">
            <a:spLocks noGrp="1"/>
          </p:cNvSpPr>
          <p:nvPr>
            <p:ph type="title" idx="2"/>
          </p:nvPr>
        </p:nvSpPr>
        <p:spPr>
          <a:xfrm>
            <a:off x="1054100"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652" name="Google Shape;652;g2b975a0ff47_0_15038"/>
          <p:cNvSpPr txBox="1">
            <a:spLocks noGrp="1"/>
          </p:cNvSpPr>
          <p:nvPr>
            <p:ph type="body" idx="1"/>
          </p:nvPr>
        </p:nvSpPr>
        <p:spPr>
          <a:xfrm>
            <a:off x="1054100"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653" name="Google Shape;653;g2b975a0ff47_0_15038"/>
          <p:cNvSpPr/>
          <p:nvPr/>
        </p:nvSpPr>
        <p:spPr>
          <a:xfrm>
            <a:off x="8160000" y="2705100"/>
            <a:ext cx="33003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54" name="Google Shape;654;g2b975a0ff47_0_15038"/>
          <p:cNvSpPr txBox="1">
            <a:spLocks noGrp="1"/>
          </p:cNvSpPr>
          <p:nvPr>
            <p:ph type="title" idx="3"/>
          </p:nvPr>
        </p:nvSpPr>
        <p:spPr>
          <a:xfrm>
            <a:off x="8481867"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655" name="Google Shape;655;g2b975a0ff47_0_15038"/>
          <p:cNvSpPr txBox="1">
            <a:spLocks noGrp="1"/>
          </p:cNvSpPr>
          <p:nvPr>
            <p:ph type="body" idx="4"/>
          </p:nvPr>
        </p:nvSpPr>
        <p:spPr>
          <a:xfrm>
            <a:off x="8481867"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656" name="Google Shape;656;g2b975a0ff47_0_15038"/>
          <p:cNvSpPr/>
          <p:nvPr/>
        </p:nvSpPr>
        <p:spPr>
          <a:xfrm>
            <a:off x="4446117" y="2705100"/>
            <a:ext cx="33003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57" name="Google Shape;657;g2b975a0ff47_0_15038"/>
          <p:cNvSpPr txBox="1">
            <a:spLocks noGrp="1"/>
          </p:cNvSpPr>
          <p:nvPr>
            <p:ph type="title" idx="5"/>
          </p:nvPr>
        </p:nvSpPr>
        <p:spPr>
          <a:xfrm>
            <a:off x="4767983"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658" name="Google Shape;658;g2b975a0ff47_0_15038"/>
          <p:cNvSpPr txBox="1">
            <a:spLocks noGrp="1"/>
          </p:cNvSpPr>
          <p:nvPr>
            <p:ph type="body" idx="6"/>
          </p:nvPr>
        </p:nvSpPr>
        <p:spPr>
          <a:xfrm>
            <a:off x="4767984"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659" name="Google Shape;659;g2b975a0ff47_0_15038"/>
          <p:cNvSpPr txBox="1">
            <a:spLocks noGrp="1"/>
          </p:cNvSpPr>
          <p:nvPr>
            <p:ph type="subTitle" idx="7"/>
          </p:nvPr>
        </p:nvSpPr>
        <p:spPr>
          <a:xfrm>
            <a:off x="2623400" y="18034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Slide 1">
  <p:cSld name="BLANK_2">
    <p:spTree>
      <p:nvGrpSpPr>
        <p:cNvPr id="1" name="Shape 660"/>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Slide">
  <p:cSld name="BLANK_1">
    <p:spTree>
      <p:nvGrpSpPr>
        <p:cNvPr id="1" name="Shape 661"/>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Slide 3">
  <p:cSld name="BLANK_4">
    <p:spTree>
      <p:nvGrpSpPr>
        <p:cNvPr id="1" name="Shape 662"/>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2 columnas pastilla color">
  <p:cSld name="MAIN_POINT_1">
    <p:spTree>
      <p:nvGrpSpPr>
        <p:cNvPr id="1" name="Shape 663"/>
        <p:cNvGrpSpPr/>
        <p:nvPr/>
      </p:nvGrpSpPr>
      <p:grpSpPr>
        <a:xfrm>
          <a:off x="0" y="0"/>
          <a:ext cx="0" cy="0"/>
          <a:chOff x="0" y="0"/>
          <a:chExt cx="0" cy="0"/>
        </a:xfrm>
      </p:grpSpPr>
      <p:sp>
        <p:nvSpPr>
          <p:cNvPr id="664" name="Google Shape;664;g2b975a0ff47_0_15059"/>
          <p:cNvSpPr/>
          <p:nvPr/>
        </p:nvSpPr>
        <p:spPr>
          <a:xfrm>
            <a:off x="732233" y="2705100"/>
            <a:ext cx="49065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65" name="Google Shape;665;g2b975a0ff47_0_15059"/>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666" name="Google Shape;666;g2b975a0ff47_0_15059"/>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67" name="Google Shape;667;g2b975a0ff47_0_15059"/>
          <p:cNvSpPr txBox="1">
            <a:spLocks noGrp="1"/>
          </p:cNvSpPr>
          <p:nvPr>
            <p:ph type="title" idx="2"/>
          </p:nvPr>
        </p:nvSpPr>
        <p:spPr>
          <a:xfrm>
            <a:off x="1054100" y="3098500"/>
            <a:ext cx="4229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668" name="Google Shape;668;g2b975a0ff47_0_15059"/>
          <p:cNvSpPr txBox="1">
            <a:spLocks noGrp="1"/>
          </p:cNvSpPr>
          <p:nvPr>
            <p:ph type="body" idx="1"/>
          </p:nvPr>
        </p:nvSpPr>
        <p:spPr>
          <a:xfrm>
            <a:off x="1054100" y="3929400"/>
            <a:ext cx="4229100" cy="19380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669" name="Google Shape;669;g2b975a0ff47_0_15059"/>
          <p:cNvSpPr txBox="1">
            <a:spLocks noGrp="1"/>
          </p:cNvSpPr>
          <p:nvPr>
            <p:ph type="subTitle" idx="3"/>
          </p:nvPr>
        </p:nvSpPr>
        <p:spPr>
          <a:xfrm>
            <a:off x="2623400" y="18034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70" name="Google Shape;670;g2b975a0ff47_0_15059"/>
          <p:cNvSpPr/>
          <p:nvPr/>
        </p:nvSpPr>
        <p:spPr>
          <a:xfrm>
            <a:off x="6553067" y="2705100"/>
            <a:ext cx="4906500" cy="3512400"/>
          </a:xfrm>
          <a:prstGeom prst="roundRect">
            <a:avLst>
              <a:gd name="adj" fmla="val 552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71" name="Google Shape;671;g2b975a0ff47_0_15059"/>
          <p:cNvSpPr txBox="1">
            <a:spLocks noGrp="1"/>
          </p:cNvSpPr>
          <p:nvPr>
            <p:ph type="title" idx="4"/>
          </p:nvPr>
        </p:nvSpPr>
        <p:spPr>
          <a:xfrm>
            <a:off x="6874933" y="3098500"/>
            <a:ext cx="4229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672" name="Google Shape;672;g2b975a0ff47_0_15059"/>
          <p:cNvSpPr txBox="1">
            <a:spLocks noGrp="1"/>
          </p:cNvSpPr>
          <p:nvPr>
            <p:ph type="body" idx="5"/>
          </p:nvPr>
        </p:nvSpPr>
        <p:spPr>
          <a:xfrm>
            <a:off x="6874933" y="3929400"/>
            <a:ext cx="4229100" cy="19380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Slide 2">
  <p:cSld name="BLANK_3">
    <p:spTree>
      <p:nvGrpSpPr>
        <p:cNvPr id="1" name="Shape 673"/>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Portada" type="tx">
  <p:cSld name="TITLE_AND_BODY">
    <p:spTree>
      <p:nvGrpSpPr>
        <p:cNvPr id="1" name="Shape 674"/>
        <p:cNvGrpSpPr/>
        <p:nvPr/>
      </p:nvGrpSpPr>
      <p:grpSpPr>
        <a:xfrm>
          <a:off x="0" y="0"/>
          <a:ext cx="0" cy="0"/>
          <a:chOff x="0" y="0"/>
          <a:chExt cx="0" cy="0"/>
        </a:xfrm>
      </p:grpSpPr>
      <p:pic>
        <p:nvPicPr>
          <p:cNvPr id="675" name="Google Shape;675;g2b975a0ff47_0_15070"/>
          <p:cNvPicPr preferRelativeResize="0"/>
          <p:nvPr/>
        </p:nvPicPr>
        <p:blipFill rotWithShape="1">
          <a:blip r:embed="rId2">
            <a:alphaModFix/>
          </a:blip>
          <a:srcRect/>
          <a:stretch/>
        </p:blipFill>
        <p:spPr>
          <a:xfrm>
            <a:off x="-56451" y="-31751"/>
            <a:ext cx="12304901" cy="6921501"/>
          </a:xfrm>
          <a:prstGeom prst="rect">
            <a:avLst/>
          </a:prstGeom>
          <a:noFill/>
          <a:ln>
            <a:noFill/>
          </a:ln>
        </p:spPr>
      </p:pic>
      <p:sp>
        <p:nvSpPr>
          <p:cNvPr id="676" name="Google Shape;676;g2b975a0ff47_0_15070"/>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grpSp>
        <p:nvGrpSpPr>
          <p:cNvPr id="677" name="Google Shape;677;g2b975a0ff47_0_15070"/>
          <p:cNvGrpSpPr/>
          <p:nvPr/>
        </p:nvGrpSpPr>
        <p:grpSpPr>
          <a:xfrm>
            <a:off x="5664020" y="6054478"/>
            <a:ext cx="5772053" cy="544387"/>
            <a:chOff x="4400525" y="4464775"/>
            <a:chExt cx="4329148" cy="408300"/>
          </a:xfrm>
        </p:grpSpPr>
        <p:pic>
          <p:nvPicPr>
            <p:cNvPr id="678" name="Google Shape;678;g2b975a0ff47_0_15070"/>
            <p:cNvPicPr preferRelativeResize="0"/>
            <p:nvPr/>
          </p:nvPicPr>
          <p:blipFill rotWithShape="1">
            <a:blip r:embed="rId3">
              <a:alphaModFix/>
            </a:blip>
            <a:srcRect/>
            <a:stretch/>
          </p:blipFill>
          <p:spPr>
            <a:xfrm>
              <a:off x="7679172" y="4464775"/>
              <a:ext cx="1050501" cy="408300"/>
            </a:xfrm>
            <a:prstGeom prst="rect">
              <a:avLst/>
            </a:prstGeom>
            <a:noFill/>
            <a:ln>
              <a:noFill/>
            </a:ln>
          </p:spPr>
        </p:pic>
        <p:sp>
          <p:nvSpPr>
            <p:cNvPr id="679" name="Google Shape;679;g2b975a0ff47_0_15070"/>
            <p:cNvSpPr txBox="1"/>
            <p:nvPr/>
          </p:nvSpPr>
          <p:spPr>
            <a:xfrm>
              <a:off x="4400525" y="4499575"/>
              <a:ext cx="3024300" cy="3462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55595B"/>
                  </a:solidFill>
                  <a:latin typeface="Rubik"/>
                  <a:ea typeface="Rubik"/>
                  <a:cs typeface="Rubik"/>
                  <a:sym typeface="Rubik"/>
                </a:rPr>
                <a:t>LA REVOLUCIÓN DIGITAL COMIENZA CONTIGO</a:t>
              </a:r>
              <a:endParaRPr sz="1400" b="0" i="0" u="none" strike="noStrike" cap="none">
                <a:solidFill>
                  <a:srgbClr val="55595B"/>
                </a:solidFill>
                <a:latin typeface="Rubik"/>
                <a:ea typeface="Rubik"/>
                <a:cs typeface="Rubik"/>
                <a:sym typeface="Rubik"/>
              </a:endParaRPr>
            </a:p>
          </p:txBody>
        </p:sp>
        <p:cxnSp>
          <p:nvCxnSpPr>
            <p:cNvPr id="680" name="Google Shape;680;g2b975a0ff47_0_15070"/>
            <p:cNvCxnSpPr/>
            <p:nvPr/>
          </p:nvCxnSpPr>
          <p:spPr>
            <a:xfrm>
              <a:off x="7500950" y="4581525"/>
              <a:ext cx="0" cy="176100"/>
            </a:xfrm>
            <a:prstGeom prst="straightConnector1">
              <a:avLst/>
            </a:prstGeom>
            <a:noFill/>
            <a:ln w="9525" cap="flat" cmpd="sng">
              <a:solidFill>
                <a:srgbClr val="3DD8C4"/>
              </a:solidFill>
              <a:prstDash val="solid"/>
              <a:round/>
              <a:headEnd type="none" w="sm" len="sm"/>
              <a:tailEnd type="none" w="sm" len="sm"/>
            </a:ln>
          </p:spPr>
        </p:cxnSp>
      </p:grpSp>
      <p:sp>
        <p:nvSpPr>
          <p:cNvPr id="681" name="Google Shape;681;g2b975a0ff47_0_15070"/>
          <p:cNvSpPr>
            <a:spLocks noGrp="1"/>
          </p:cNvSpPr>
          <p:nvPr>
            <p:ph type="pic" idx="2"/>
          </p:nvPr>
        </p:nvSpPr>
        <p:spPr>
          <a:xfrm>
            <a:off x="6557569" y="754367"/>
            <a:ext cx="4878900" cy="4878900"/>
          </a:xfrm>
          <a:prstGeom prst="ellipse">
            <a:avLst/>
          </a:prstGeom>
          <a:noFill/>
          <a:ln>
            <a:noFill/>
          </a:ln>
        </p:spPr>
      </p:sp>
      <p:cxnSp>
        <p:nvCxnSpPr>
          <p:cNvPr id="682" name="Google Shape;682;g2b975a0ff47_0_15070"/>
          <p:cNvCxnSpPr/>
          <p:nvPr/>
        </p:nvCxnSpPr>
        <p:spPr>
          <a:xfrm>
            <a:off x="720000" y="4864100"/>
            <a:ext cx="3429300" cy="0"/>
          </a:xfrm>
          <a:prstGeom prst="straightConnector1">
            <a:avLst/>
          </a:prstGeom>
          <a:noFill/>
          <a:ln w="19050" cap="flat" cmpd="sng">
            <a:solidFill>
              <a:srgbClr val="D3461E"/>
            </a:solidFill>
            <a:prstDash val="solid"/>
            <a:round/>
            <a:headEnd type="none" w="sm" len="sm"/>
            <a:tailEnd type="none" w="sm" len="sm"/>
          </a:ln>
        </p:spPr>
      </p:cxnSp>
      <p:pic>
        <p:nvPicPr>
          <p:cNvPr id="683" name="Google Shape;683;g2b975a0ff47_0_15070"/>
          <p:cNvPicPr preferRelativeResize="0"/>
          <p:nvPr/>
        </p:nvPicPr>
        <p:blipFill rotWithShape="1">
          <a:blip r:embed="rId4">
            <a:alphaModFix/>
          </a:blip>
          <a:srcRect/>
          <a:stretch/>
        </p:blipFill>
        <p:spPr>
          <a:xfrm rot="9545398">
            <a:off x="4693794" y="3917779"/>
            <a:ext cx="2228545" cy="857642"/>
          </a:xfrm>
          <a:prstGeom prst="rect">
            <a:avLst/>
          </a:prstGeom>
          <a:noFill/>
          <a:ln>
            <a:noFill/>
          </a:ln>
        </p:spPr>
      </p:pic>
      <p:sp>
        <p:nvSpPr>
          <p:cNvPr id="684" name="Google Shape;684;g2b975a0ff47_0_15070"/>
          <p:cNvSpPr txBox="1">
            <a:spLocks noGrp="1"/>
          </p:cNvSpPr>
          <p:nvPr>
            <p:ph type="title"/>
          </p:nvPr>
        </p:nvSpPr>
        <p:spPr>
          <a:xfrm>
            <a:off x="711200" y="1257300"/>
            <a:ext cx="5007600" cy="1806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4000"/>
              <a:buFont typeface="Rubik"/>
              <a:buNone/>
              <a:defRPr sz="40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85" name="Google Shape;685;g2b975a0ff47_0_15070"/>
          <p:cNvSpPr txBox="1">
            <a:spLocks noGrp="1"/>
          </p:cNvSpPr>
          <p:nvPr>
            <p:ph type="subTitle" idx="1"/>
          </p:nvPr>
        </p:nvSpPr>
        <p:spPr>
          <a:xfrm>
            <a:off x="736600" y="3648000"/>
            <a:ext cx="3429300" cy="1194000"/>
          </a:xfrm>
          <a:prstGeom prst="rect">
            <a:avLst/>
          </a:prstGeom>
          <a:noFill/>
          <a:ln>
            <a:noFill/>
          </a:ln>
        </p:spPr>
        <p:txBody>
          <a:bodyPr spcFirstLastPara="1" wrap="square" lIns="0" tIns="0" rIns="0" bIns="0" anchor="t" anchorCtr="0">
            <a:noAutofit/>
          </a:bodyPr>
          <a:lstStyle>
            <a:lvl1pPr marR="0" lvl="0" algn="l" rtl="0">
              <a:lnSpc>
                <a:spcPct val="115000"/>
              </a:lnSpc>
              <a:spcBef>
                <a:spcPts val="0"/>
              </a:spcBef>
              <a:spcAft>
                <a:spcPts val="0"/>
              </a:spcAft>
              <a:buClr>
                <a:schemeClr val="lt1"/>
              </a:buClr>
              <a:buSzPts val="2100"/>
              <a:buFont typeface="Rubik SemiBold"/>
              <a:buNone/>
              <a:defRPr sz="21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índice" type="twoColTx">
  <p:cSld name="TITLE_AND_TWO_COLUMNS">
    <p:bg>
      <p:bgPr>
        <a:solidFill>
          <a:srgbClr val="F3F3F3"/>
        </a:solidFill>
        <a:effectLst/>
      </p:bgPr>
    </p:bg>
    <p:spTree>
      <p:nvGrpSpPr>
        <p:cNvPr id="1" name="Shape 686"/>
        <p:cNvGrpSpPr/>
        <p:nvPr/>
      </p:nvGrpSpPr>
      <p:grpSpPr>
        <a:xfrm>
          <a:off x="0" y="0"/>
          <a:ext cx="0" cy="0"/>
          <a:chOff x="0" y="0"/>
          <a:chExt cx="0" cy="0"/>
        </a:xfrm>
      </p:grpSpPr>
      <p:sp>
        <p:nvSpPr>
          <p:cNvPr id="687" name="Google Shape;687;g2b975a0ff47_0_15082"/>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688" name="Google Shape;688;g2b975a0ff47_0_15082"/>
          <p:cNvSpPr txBox="1">
            <a:spLocks noGrp="1"/>
          </p:cNvSpPr>
          <p:nvPr>
            <p:ph type="sldNum" idx="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689" name="Google Shape;689;g2b975a0ff47_0_15082"/>
          <p:cNvSpPr>
            <a:spLocks noGrp="1"/>
          </p:cNvSpPr>
          <p:nvPr>
            <p:ph type="pic" idx="3"/>
          </p:nvPr>
        </p:nvSpPr>
        <p:spPr>
          <a:xfrm>
            <a:off x="-12700" y="-25400"/>
            <a:ext cx="5346900" cy="6883500"/>
          </a:xfrm>
          <a:prstGeom prst="rect">
            <a:avLst/>
          </a:prstGeom>
          <a:noFill/>
          <a:ln>
            <a:noFill/>
          </a:ln>
        </p:spPr>
      </p:sp>
      <p:sp>
        <p:nvSpPr>
          <p:cNvPr id="690" name="Google Shape;690;g2b975a0ff47_0_15082"/>
          <p:cNvSpPr txBox="1">
            <a:spLocks noGrp="1"/>
          </p:cNvSpPr>
          <p:nvPr>
            <p:ph type="title"/>
          </p:nvPr>
        </p:nvSpPr>
        <p:spPr>
          <a:xfrm>
            <a:off x="6400800" y="1422400"/>
            <a:ext cx="5059500" cy="686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691" name="Google Shape;691;g2b975a0ff47_0_15082"/>
          <p:cNvSpPr txBox="1">
            <a:spLocks noGrp="1"/>
          </p:cNvSpPr>
          <p:nvPr>
            <p:ph type="body" idx="1"/>
          </p:nvPr>
        </p:nvSpPr>
        <p:spPr>
          <a:xfrm>
            <a:off x="6400800" y="2717967"/>
            <a:ext cx="5059500" cy="2852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g2850280b0be_0_9928"/>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43" name="Google Shape;43;g2850280b0be_0_9928"/>
          <p:cNvSpPr/>
          <p:nvPr/>
        </p:nvSpPr>
        <p:spPr>
          <a:xfrm>
            <a:off x="-12700" y="-12700"/>
            <a:ext cx="5207100" cy="6870900"/>
          </a:xfrm>
          <a:prstGeom prst="rect">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4" name="Google Shape;44;g2850280b0be_0_9928"/>
          <p:cNvSpPr txBox="1">
            <a:spLocks noGrp="1"/>
          </p:cNvSpPr>
          <p:nvPr>
            <p:ph type="title"/>
          </p:nvPr>
        </p:nvSpPr>
        <p:spPr>
          <a:xfrm>
            <a:off x="711200" y="1263467"/>
            <a:ext cx="3721200" cy="13587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45" name="Google Shape;45;g2850280b0be_0_9928"/>
          <p:cNvSpPr txBox="1">
            <a:spLocks noGrp="1"/>
          </p:cNvSpPr>
          <p:nvPr>
            <p:ph type="subTitle" idx="1"/>
          </p:nvPr>
        </p:nvSpPr>
        <p:spPr>
          <a:xfrm>
            <a:off x="723900" y="2919467"/>
            <a:ext cx="3721200" cy="13587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099D8D"/>
              </a:buClr>
              <a:buSzPts val="1900"/>
              <a:buFont typeface="Rubik SemiBold"/>
              <a:buNone/>
              <a:defRPr sz="1900" b="0" i="0" u="none" strike="noStrike" cap="none">
                <a:solidFill>
                  <a:srgbClr val="099D8D"/>
                </a:solidFill>
                <a:latin typeface="Rubik SemiBold"/>
                <a:ea typeface="Rubik SemiBold"/>
                <a:cs typeface="Rubik SemiBold"/>
                <a:sym typeface="Rubik SemiBold"/>
              </a:defRPr>
            </a:lvl1pPr>
            <a:lvl2pPr marR="0" lvl="1"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46" name="Google Shape;46;g2850280b0be_0_9928"/>
          <p:cNvSpPr/>
          <p:nvPr/>
        </p:nvSpPr>
        <p:spPr>
          <a:xfrm>
            <a:off x="5842000" y="1263467"/>
            <a:ext cx="1003200" cy="10032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47" name="Google Shape;47;g2850280b0be_0_9928"/>
          <p:cNvSpPr txBox="1">
            <a:spLocks noGrp="1"/>
          </p:cNvSpPr>
          <p:nvPr>
            <p:ph type="subTitle" idx="2"/>
          </p:nvPr>
        </p:nvSpPr>
        <p:spPr>
          <a:xfrm>
            <a:off x="7188000" y="1263451"/>
            <a:ext cx="4272300" cy="3936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55595B"/>
              </a:buClr>
              <a:buSzPts val="1900"/>
              <a:buFont typeface="Rubik SemiBold"/>
              <a:buNone/>
              <a:defRPr sz="1900" b="0" i="0" u="none" strike="noStrike" cap="none">
                <a:solidFill>
                  <a:srgbClr val="55595B"/>
                </a:solidFill>
                <a:latin typeface="Rubik SemiBold"/>
                <a:ea typeface="Rubik SemiBold"/>
                <a:cs typeface="Rubik SemiBold"/>
                <a:sym typeface="Rubik SemiBold"/>
              </a:defRPr>
            </a:lvl1pPr>
            <a:lvl2pPr marR="0" lvl="1"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48" name="Google Shape;48;g2850280b0be_0_9928"/>
          <p:cNvSpPr txBox="1">
            <a:spLocks noGrp="1"/>
          </p:cNvSpPr>
          <p:nvPr>
            <p:ph type="body" idx="3"/>
          </p:nvPr>
        </p:nvSpPr>
        <p:spPr>
          <a:xfrm>
            <a:off x="7188000" y="1866684"/>
            <a:ext cx="4272300" cy="914400"/>
          </a:xfrm>
          <a:prstGeom prst="rect">
            <a:avLst/>
          </a:prstGeom>
          <a:noFill/>
          <a:ln>
            <a:noFill/>
          </a:ln>
        </p:spPr>
        <p:txBody>
          <a:bodyPr spcFirstLastPara="1" wrap="square" lIns="0" tIns="0" rIns="0" bIns="0" anchor="t" anchorCtr="0">
            <a:noAutofit/>
          </a:bodyPr>
          <a:lstStyle>
            <a:lvl1pPr marL="457200" marR="0" lvl="0"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49" name="Google Shape;49;g2850280b0be_0_9928"/>
          <p:cNvSpPr/>
          <p:nvPr/>
        </p:nvSpPr>
        <p:spPr>
          <a:xfrm>
            <a:off x="5842000" y="2981733"/>
            <a:ext cx="1003200" cy="10032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0" name="Google Shape;50;g2850280b0be_0_9928"/>
          <p:cNvSpPr txBox="1">
            <a:spLocks noGrp="1"/>
          </p:cNvSpPr>
          <p:nvPr>
            <p:ph type="subTitle" idx="4"/>
          </p:nvPr>
        </p:nvSpPr>
        <p:spPr>
          <a:xfrm>
            <a:off x="7188000" y="2977951"/>
            <a:ext cx="4272300" cy="3936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55595B"/>
              </a:buClr>
              <a:buSzPts val="1900"/>
              <a:buFont typeface="Rubik SemiBold"/>
              <a:buNone/>
              <a:defRPr sz="1900" b="0" i="0" u="none" strike="noStrike" cap="none">
                <a:solidFill>
                  <a:srgbClr val="55595B"/>
                </a:solidFill>
                <a:latin typeface="Rubik SemiBold"/>
                <a:ea typeface="Rubik SemiBold"/>
                <a:cs typeface="Rubik SemiBold"/>
                <a:sym typeface="Rubik SemiBold"/>
              </a:defRPr>
            </a:lvl1pPr>
            <a:lvl2pPr marR="0" lvl="1"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51" name="Google Shape;51;g2850280b0be_0_9928"/>
          <p:cNvSpPr txBox="1">
            <a:spLocks noGrp="1"/>
          </p:cNvSpPr>
          <p:nvPr>
            <p:ph type="body" idx="5"/>
          </p:nvPr>
        </p:nvSpPr>
        <p:spPr>
          <a:xfrm>
            <a:off x="7188000" y="3581184"/>
            <a:ext cx="4272300" cy="914400"/>
          </a:xfrm>
          <a:prstGeom prst="rect">
            <a:avLst/>
          </a:prstGeom>
          <a:noFill/>
          <a:ln>
            <a:noFill/>
          </a:ln>
        </p:spPr>
        <p:txBody>
          <a:bodyPr spcFirstLastPara="1" wrap="square" lIns="0" tIns="0" rIns="0" bIns="0" anchor="t" anchorCtr="0">
            <a:noAutofit/>
          </a:bodyPr>
          <a:lstStyle>
            <a:lvl1pPr marL="457200" marR="0" lvl="0"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52" name="Google Shape;52;g2850280b0be_0_9928"/>
          <p:cNvSpPr/>
          <p:nvPr/>
        </p:nvSpPr>
        <p:spPr>
          <a:xfrm>
            <a:off x="5842000" y="4700000"/>
            <a:ext cx="1003200" cy="10032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53" name="Google Shape;53;g2850280b0be_0_9928"/>
          <p:cNvSpPr txBox="1">
            <a:spLocks noGrp="1"/>
          </p:cNvSpPr>
          <p:nvPr>
            <p:ph type="subTitle" idx="6"/>
          </p:nvPr>
        </p:nvSpPr>
        <p:spPr>
          <a:xfrm>
            <a:off x="7188000" y="4699984"/>
            <a:ext cx="4272300" cy="3936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55595B"/>
              </a:buClr>
              <a:buSzPts val="1900"/>
              <a:buFont typeface="Rubik SemiBold"/>
              <a:buNone/>
              <a:defRPr sz="1900" b="0" i="0" u="none" strike="noStrike" cap="none">
                <a:solidFill>
                  <a:srgbClr val="55595B"/>
                </a:solidFill>
                <a:latin typeface="Rubik SemiBold"/>
                <a:ea typeface="Rubik SemiBold"/>
                <a:cs typeface="Rubik SemiBold"/>
                <a:sym typeface="Rubik SemiBold"/>
              </a:defRPr>
            </a:lvl1pPr>
            <a:lvl2pPr marR="0" lvl="1"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54" name="Google Shape;54;g2850280b0be_0_9928"/>
          <p:cNvSpPr txBox="1">
            <a:spLocks noGrp="1"/>
          </p:cNvSpPr>
          <p:nvPr>
            <p:ph type="body" idx="7"/>
          </p:nvPr>
        </p:nvSpPr>
        <p:spPr>
          <a:xfrm>
            <a:off x="7188000" y="5303217"/>
            <a:ext cx="4272300" cy="914400"/>
          </a:xfrm>
          <a:prstGeom prst="rect">
            <a:avLst/>
          </a:prstGeom>
          <a:noFill/>
          <a:ln>
            <a:noFill/>
          </a:ln>
        </p:spPr>
        <p:txBody>
          <a:bodyPr spcFirstLastPara="1" wrap="square" lIns="0" tIns="0" rIns="0" bIns="0" anchor="t" anchorCtr="0">
            <a:noAutofit/>
          </a:bodyPr>
          <a:lstStyle>
            <a:lvl1pPr marL="457200" marR="0" lvl="0"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Profe/Ponente">
  <p:cSld name="CUSTOM_1_1">
    <p:bg>
      <p:bgPr>
        <a:solidFill>
          <a:srgbClr val="099D8D"/>
        </a:solidFill>
        <a:effectLst/>
      </p:bgPr>
    </p:bg>
    <p:spTree>
      <p:nvGrpSpPr>
        <p:cNvPr id="1" name="Shape 692"/>
        <p:cNvGrpSpPr/>
        <p:nvPr/>
      </p:nvGrpSpPr>
      <p:grpSpPr>
        <a:xfrm>
          <a:off x="0" y="0"/>
          <a:ext cx="0" cy="0"/>
          <a:chOff x="0" y="0"/>
          <a:chExt cx="0" cy="0"/>
        </a:xfrm>
      </p:grpSpPr>
      <p:pic>
        <p:nvPicPr>
          <p:cNvPr id="693" name="Google Shape;693;g2b975a0ff47_0_15088"/>
          <p:cNvPicPr preferRelativeResize="0"/>
          <p:nvPr/>
        </p:nvPicPr>
        <p:blipFill rotWithShape="1">
          <a:blip r:embed="rId2">
            <a:alphaModFix amt="41000"/>
          </a:blip>
          <a:srcRect l="19278" t="16341" r="1643" b="39455"/>
          <a:stretch/>
        </p:blipFill>
        <p:spPr>
          <a:xfrm>
            <a:off x="1" y="0"/>
            <a:ext cx="12191995" cy="6857999"/>
          </a:xfrm>
          <a:prstGeom prst="rect">
            <a:avLst/>
          </a:prstGeom>
          <a:noFill/>
          <a:ln>
            <a:noFill/>
          </a:ln>
        </p:spPr>
      </p:pic>
      <p:sp>
        <p:nvSpPr>
          <p:cNvPr id="694" name="Google Shape;694;g2b975a0ff47_0_15088"/>
          <p:cNvSpPr/>
          <p:nvPr/>
        </p:nvSpPr>
        <p:spPr>
          <a:xfrm>
            <a:off x="10502900" y="342900"/>
            <a:ext cx="1384500" cy="5967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pic>
        <p:nvPicPr>
          <p:cNvPr id="695" name="Google Shape;695;g2b975a0ff47_0_15088"/>
          <p:cNvPicPr preferRelativeResize="0"/>
          <p:nvPr/>
        </p:nvPicPr>
        <p:blipFill rotWithShape="1">
          <a:blip r:embed="rId3">
            <a:alphaModFix/>
          </a:blip>
          <a:srcRect/>
          <a:stretch/>
        </p:blipFill>
        <p:spPr>
          <a:xfrm>
            <a:off x="10634887" y="364333"/>
            <a:ext cx="1150714" cy="451600"/>
          </a:xfrm>
          <a:prstGeom prst="rect">
            <a:avLst/>
          </a:prstGeom>
          <a:noFill/>
          <a:ln>
            <a:noFill/>
          </a:ln>
        </p:spPr>
      </p:pic>
      <p:sp>
        <p:nvSpPr>
          <p:cNvPr id="696" name="Google Shape;696;g2b975a0ff47_0_15088"/>
          <p:cNvSpPr txBox="1">
            <a:spLocks noGrp="1"/>
          </p:cNvSpPr>
          <p:nvPr>
            <p:ph type="title"/>
          </p:nvPr>
        </p:nvSpPr>
        <p:spPr>
          <a:xfrm>
            <a:off x="720000" y="1352500"/>
            <a:ext cx="3890100" cy="12321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chemeClr val="lt1"/>
              </a:buClr>
              <a:buSzPts val="3200"/>
              <a:buFont typeface="Rubik"/>
              <a:buNone/>
              <a:defRPr sz="32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200"/>
              <a:buFont typeface="Arial"/>
              <a:buNone/>
              <a:defRPr sz="3200" b="0" i="0" u="none" strike="noStrike" cap="none">
                <a:solidFill>
                  <a:srgbClr val="000000"/>
                </a:solidFill>
                <a:latin typeface="Arial"/>
                <a:ea typeface="Arial"/>
                <a:cs typeface="Arial"/>
                <a:sym typeface="Arial"/>
              </a:defRPr>
            </a:lvl9pPr>
          </a:lstStyle>
          <a:p>
            <a:endParaRPr/>
          </a:p>
        </p:txBody>
      </p:sp>
      <p:sp>
        <p:nvSpPr>
          <p:cNvPr id="697" name="Google Shape;697;g2b975a0ff47_0_15088"/>
          <p:cNvSpPr/>
          <p:nvPr/>
        </p:nvSpPr>
        <p:spPr>
          <a:xfrm>
            <a:off x="6973233" y="669433"/>
            <a:ext cx="3377100" cy="33771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698" name="Google Shape;698;g2b975a0ff47_0_15088"/>
          <p:cNvSpPr>
            <a:spLocks noGrp="1"/>
          </p:cNvSpPr>
          <p:nvPr>
            <p:ph type="pic" idx="2"/>
          </p:nvPr>
        </p:nvSpPr>
        <p:spPr>
          <a:xfrm>
            <a:off x="7061233" y="757376"/>
            <a:ext cx="3201300" cy="3201300"/>
          </a:xfrm>
          <a:prstGeom prst="ellipse">
            <a:avLst/>
          </a:prstGeom>
          <a:noFill/>
          <a:ln>
            <a:noFill/>
          </a:ln>
        </p:spPr>
      </p:sp>
      <p:sp>
        <p:nvSpPr>
          <p:cNvPr id="699" name="Google Shape;699;g2b975a0ff47_0_15088"/>
          <p:cNvSpPr txBox="1">
            <a:spLocks noGrp="1"/>
          </p:cNvSpPr>
          <p:nvPr>
            <p:ph type="title" idx="3"/>
          </p:nvPr>
        </p:nvSpPr>
        <p:spPr>
          <a:xfrm>
            <a:off x="7048633" y="4368800"/>
            <a:ext cx="3226500" cy="3813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900"/>
              <a:buFont typeface="Rubik"/>
              <a:buNone/>
              <a:defRPr sz="19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00" name="Google Shape;700;g2b975a0ff47_0_15088"/>
          <p:cNvSpPr txBox="1">
            <a:spLocks noGrp="1"/>
          </p:cNvSpPr>
          <p:nvPr>
            <p:ph type="body" idx="1"/>
          </p:nvPr>
        </p:nvSpPr>
        <p:spPr>
          <a:xfrm>
            <a:off x="7048633" y="5072167"/>
            <a:ext cx="3226500" cy="11457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l"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pic>
        <p:nvPicPr>
          <p:cNvPr id="701" name="Google Shape;701;g2b975a0ff47_0_15088"/>
          <p:cNvPicPr preferRelativeResize="0"/>
          <p:nvPr/>
        </p:nvPicPr>
        <p:blipFill rotWithShape="1">
          <a:blip r:embed="rId4">
            <a:alphaModFix/>
          </a:blip>
          <a:srcRect/>
          <a:stretch/>
        </p:blipFill>
        <p:spPr>
          <a:xfrm rot="-10652692">
            <a:off x="4626300" y="1651000"/>
            <a:ext cx="2095632" cy="806499"/>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exto + imagen derecha" type="titleOnly">
  <p:cSld name="TITLE_ONLY">
    <p:spTree>
      <p:nvGrpSpPr>
        <p:cNvPr id="1" name="Shape 702"/>
        <p:cNvGrpSpPr/>
        <p:nvPr/>
      </p:nvGrpSpPr>
      <p:grpSpPr>
        <a:xfrm>
          <a:off x="0" y="0"/>
          <a:ext cx="0" cy="0"/>
          <a:chOff x="0" y="0"/>
          <a:chExt cx="0" cy="0"/>
        </a:xfrm>
      </p:grpSpPr>
      <p:sp>
        <p:nvSpPr>
          <p:cNvPr id="703" name="Google Shape;703;g2b975a0ff47_0_15098"/>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704" name="Google Shape;704;g2b975a0ff47_0_15098"/>
          <p:cNvSpPr>
            <a:spLocks noGrp="1"/>
          </p:cNvSpPr>
          <p:nvPr>
            <p:ph type="pic" idx="2"/>
          </p:nvPr>
        </p:nvSpPr>
        <p:spPr>
          <a:xfrm>
            <a:off x="6185700" y="-9433"/>
            <a:ext cx="6006300" cy="6867600"/>
          </a:xfrm>
          <a:prstGeom prst="rect">
            <a:avLst/>
          </a:prstGeom>
          <a:noFill/>
          <a:ln>
            <a:noFill/>
          </a:ln>
        </p:spPr>
      </p:sp>
      <p:sp>
        <p:nvSpPr>
          <p:cNvPr id="705" name="Google Shape;705;g2b975a0ff47_0_15098"/>
          <p:cNvSpPr txBox="1">
            <a:spLocks noGrp="1"/>
          </p:cNvSpPr>
          <p:nvPr>
            <p:ph type="title"/>
          </p:nvPr>
        </p:nvSpPr>
        <p:spPr>
          <a:xfrm>
            <a:off x="673100" y="709667"/>
            <a:ext cx="48387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06" name="Google Shape;706;g2b975a0ff47_0_15098"/>
          <p:cNvSpPr txBox="1">
            <a:spLocks noGrp="1"/>
          </p:cNvSpPr>
          <p:nvPr>
            <p:ph type="subTitle" idx="1"/>
          </p:nvPr>
        </p:nvSpPr>
        <p:spPr>
          <a:xfrm>
            <a:off x="723900" y="1803400"/>
            <a:ext cx="47880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07" name="Google Shape;707;g2b975a0ff47_0_15098"/>
          <p:cNvSpPr txBox="1">
            <a:spLocks noGrp="1"/>
          </p:cNvSpPr>
          <p:nvPr>
            <p:ph type="body" idx="3"/>
          </p:nvPr>
        </p:nvSpPr>
        <p:spPr>
          <a:xfrm>
            <a:off x="723900" y="2778533"/>
            <a:ext cx="4699200" cy="18837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00000"/>
              </a:lnSpc>
              <a:spcBef>
                <a:spcPts val="0"/>
              </a:spcBef>
              <a:spcAft>
                <a:spcPts val="0"/>
              </a:spcAft>
              <a:buClr>
                <a:srgbClr val="099D8D"/>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cxnSp>
        <p:nvCxnSpPr>
          <p:cNvPr id="708" name="Google Shape;708;g2b975a0ff47_0_15098"/>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ita">
  <p:cSld name="ONE_COLUMN_TEXT">
    <p:spTree>
      <p:nvGrpSpPr>
        <p:cNvPr id="1" name="Shape 709"/>
        <p:cNvGrpSpPr/>
        <p:nvPr/>
      </p:nvGrpSpPr>
      <p:grpSpPr>
        <a:xfrm>
          <a:off x="0" y="0"/>
          <a:ext cx="0" cy="0"/>
          <a:chOff x="0" y="0"/>
          <a:chExt cx="0" cy="0"/>
        </a:xfrm>
      </p:grpSpPr>
      <p:sp>
        <p:nvSpPr>
          <p:cNvPr id="710" name="Google Shape;710;g2b975a0ff47_0_15105"/>
          <p:cNvSpPr/>
          <p:nvPr/>
        </p:nvSpPr>
        <p:spPr>
          <a:xfrm>
            <a:off x="5947051" y="-546200"/>
            <a:ext cx="9967500" cy="7950300"/>
          </a:xfrm>
          <a:prstGeom prst="parallelogram">
            <a:avLst>
              <a:gd name="adj" fmla="val 38794"/>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11" name="Google Shape;711;g2b975a0ff47_0_15105"/>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712" name="Google Shape;712;g2b975a0ff47_0_15105"/>
          <p:cNvSpPr txBox="1"/>
          <p:nvPr/>
        </p:nvSpPr>
        <p:spPr>
          <a:xfrm>
            <a:off x="536667" y="1353067"/>
            <a:ext cx="939900" cy="3078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rgbClr val="AFEFE8"/>
                </a:solidFill>
                <a:latin typeface="Arial"/>
                <a:ea typeface="Arial"/>
                <a:cs typeface="Arial"/>
                <a:sym typeface="Arial"/>
              </a:rPr>
              <a:t>“</a:t>
            </a:r>
            <a:endParaRPr sz="20000" b="1" i="0" u="none" strike="noStrike" cap="none">
              <a:solidFill>
                <a:srgbClr val="AFEFE8"/>
              </a:solidFill>
              <a:latin typeface="Arial"/>
              <a:ea typeface="Arial"/>
              <a:cs typeface="Arial"/>
              <a:sym typeface="Arial"/>
            </a:endParaRPr>
          </a:p>
        </p:txBody>
      </p:sp>
      <p:sp>
        <p:nvSpPr>
          <p:cNvPr id="713" name="Google Shape;713;g2b975a0ff47_0_15105"/>
          <p:cNvSpPr txBox="1"/>
          <p:nvPr/>
        </p:nvSpPr>
        <p:spPr>
          <a:xfrm rot="10800000">
            <a:off x="4317867" y="2464600"/>
            <a:ext cx="939900" cy="3078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0000"/>
              <a:buFont typeface="Arial"/>
              <a:buNone/>
            </a:pPr>
            <a:r>
              <a:rPr lang="en-US" sz="20000" b="1" i="0" u="none" strike="noStrike" cap="none">
                <a:solidFill>
                  <a:srgbClr val="AFEFE8"/>
                </a:solidFill>
                <a:latin typeface="Arial"/>
                <a:ea typeface="Arial"/>
                <a:cs typeface="Arial"/>
                <a:sym typeface="Arial"/>
              </a:rPr>
              <a:t>“</a:t>
            </a:r>
            <a:endParaRPr sz="20000" b="1" i="0" u="none" strike="noStrike" cap="none">
              <a:solidFill>
                <a:srgbClr val="AFEFE8"/>
              </a:solidFill>
              <a:latin typeface="Arial"/>
              <a:ea typeface="Arial"/>
              <a:cs typeface="Arial"/>
              <a:sym typeface="Arial"/>
            </a:endParaRPr>
          </a:p>
        </p:txBody>
      </p:sp>
      <p:pic>
        <p:nvPicPr>
          <p:cNvPr id="714" name="Google Shape;714;g2b975a0ff47_0_15105"/>
          <p:cNvPicPr preferRelativeResize="0"/>
          <p:nvPr/>
        </p:nvPicPr>
        <p:blipFill rotWithShape="1">
          <a:blip r:embed="rId2">
            <a:alphaModFix/>
          </a:blip>
          <a:srcRect/>
          <a:stretch/>
        </p:blipFill>
        <p:spPr>
          <a:xfrm>
            <a:off x="10634887" y="364333"/>
            <a:ext cx="1150714" cy="451600"/>
          </a:xfrm>
          <a:prstGeom prst="rect">
            <a:avLst/>
          </a:prstGeom>
          <a:noFill/>
          <a:ln>
            <a:noFill/>
          </a:ln>
        </p:spPr>
      </p:pic>
      <p:sp>
        <p:nvSpPr>
          <p:cNvPr id="715" name="Google Shape;715;g2b975a0ff47_0_15105"/>
          <p:cNvSpPr/>
          <p:nvPr/>
        </p:nvSpPr>
        <p:spPr>
          <a:xfrm>
            <a:off x="6870800" y="1262000"/>
            <a:ext cx="4538700" cy="45387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16" name="Google Shape;716;g2b975a0ff47_0_15105"/>
          <p:cNvSpPr>
            <a:spLocks noGrp="1"/>
          </p:cNvSpPr>
          <p:nvPr>
            <p:ph type="pic" idx="2"/>
          </p:nvPr>
        </p:nvSpPr>
        <p:spPr>
          <a:xfrm>
            <a:off x="6989000" y="1380200"/>
            <a:ext cx="4302300" cy="4302300"/>
          </a:xfrm>
          <a:prstGeom prst="ellipse">
            <a:avLst/>
          </a:prstGeom>
          <a:noFill/>
          <a:ln>
            <a:noFill/>
          </a:ln>
        </p:spPr>
      </p:sp>
      <p:sp>
        <p:nvSpPr>
          <p:cNvPr id="717" name="Google Shape;717;g2b975a0ff47_0_15105"/>
          <p:cNvSpPr txBox="1">
            <a:spLocks noGrp="1"/>
          </p:cNvSpPr>
          <p:nvPr>
            <p:ph type="body" idx="1"/>
          </p:nvPr>
        </p:nvSpPr>
        <p:spPr>
          <a:xfrm>
            <a:off x="720000" y="2476500"/>
            <a:ext cx="4302300" cy="1943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718" name="Google Shape;718;g2b975a0ff47_0_15105"/>
          <p:cNvSpPr txBox="1">
            <a:spLocks noGrp="1"/>
          </p:cNvSpPr>
          <p:nvPr>
            <p:ph type="body" idx="3"/>
          </p:nvPr>
        </p:nvSpPr>
        <p:spPr>
          <a:xfrm>
            <a:off x="720000" y="5093367"/>
            <a:ext cx="2082900" cy="194100"/>
          </a:xfrm>
          <a:prstGeom prst="rect">
            <a:avLst/>
          </a:prstGeom>
          <a:noFill/>
          <a:ln>
            <a:noFill/>
          </a:ln>
        </p:spPr>
        <p:txBody>
          <a:bodyPr spcFirstLastPara="1" wrap="square" lIns="0" tIns="0" rIns="0" bIns="0" anchor="t" anchorCtr="0">
            <a:noAutofit/>
          </a:bodyPr>
          <a:lstStyle>
            <a:lvl1pPr marL="457200" marR="0" lvl="0" indent="-330200" algn="l" rtl="0">
              <a:lnSpc>
                <a:spcPct val="100000"/>
              </a:lnSpc>
              <a:spcBef>
                <a:spcPts val="0"/>
              </a:spcBef>
              <a:spcAft>
                <a:spcPts val="0"/>
              </a:spcAft>
              <a:buClr>
                <a:srgbClr val="099D8D"/>
              </a:buClr>
              <a:buSzPts val="1600"/>
              <a:buFont typeface="Rubik"/>
              <a:buChar char="●"/>
              <a:defRPr sz="1600" b="0" i="1" u="none" strike="noStrike" cap="none">
                <a:solidFill>
                  <a:srgbClr val="099D8D"/>
                </a:solidFill>
                <a:latin typeface="Rubik"/>
                <a:ea typeface="Rubik"/>
                <a:cs typeface="Rubik"/>
                <a:sym typeface="Rubik"/>
              </a:defRPr>
            </a:lvl1pPr>
            <a:lvl2pPr marL="914400" marR="0" lvl="1"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2pPr>
            <a:lvl3pPr marL="1371600" marR="0" lvl="2"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3pPr>
            <a:lvl4pPr marL="1828800" marR="0" lvl="3"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4pPr>
            <a:lvl5pPr marL="2286000" marR="0" lvl="4"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5pPr>
            <a:lvl6pPr marL="2743200" marR="0" lvl="5"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6pPr>
            <a:lvl7pPr marL="3200400" marR="0" lvl="6"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7pPr>
            <a:lvl8pPr marL="3657600" marR="0" lvl="7"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8pPr>
            <a:lvl9pPr marL="4114800" marR="0" lvl="8" indent="-349250" algn="l" rtl="0">
              <a:lnSpc>
                <a:spcPct val="100000"/>
              </a:lnSpc>
              <a:spcBef>
                <a:spcPts val="0"/>
              </a:spcBef>
              <a:spcAft>
                <a:spcPts val="0"/>
              </a:spcAft>
              <a:buClr>
                <a:srgbClr val="000000"/>
              </a:buClr>
              <a:buSzPts val="1900"/>
              <a:buFont typeface="Arial"/>
              <a:buChar char="■"/>
              <a:defRPr sz="1900" b="0" i="0" u="none" strike="noStrike" cap="none">
                <a:solidFill>
                  <a:srgbClr val="000000"/>
                </a:solidFill>
                <a:latin typeface="Arial"/>
                <a:ea typeface="Arial"/>
                <a:cs typeface="Arial"/>
                <a:sym typeface="Arial"/>
              </a:defRPr>
            </a:lvl9pPr>
          </a:lstStyle>
          <a:p>
            <a:endParaRPr/>
          </a:p>
        </p:txBody>
      </p:sp>
      <p:sp>
        <p:nvSpPr>
          <p:cNvPr id="719" name="Google Shape;719;g2b975a0ff47_0_15105"/>
          <p:cNvSpPr txBox="1">
            <a:spLocks noGrp="1"/>
          </p:cNvSpPr>
          <p:nvPr>
            <p:ph type="title"/>
          </p:nvPr>
        </p:nvSpPr>
        <p:spPr>
          <a:xfrm>
            <a:off x="673100" y="709667"/>
            <a:ext cx="62484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pic>
        <p:nvPicPr>
          <p:cNvPr id="720" name="Google Shape;720;g2b975a0ff47_0_15105"/>
          <p:cNvPicPr preferRelativeResize="0"/>
          <p:nvPr/>
        </p:nvPicPr>
        <p:blipFill rotWithShape="1">
          <a:blip r:embed="rId3">
            <a:alphaModFix/>
          </a:blip>
          <a:srcRect/>
          <a:stretch/>
        </p:blipFill>
        <p:spPr>
          <a:xfrm rot="1070271" flipH="1">
            <a:off x="5329482" y="3198890"/>
            <a:ext cx="1596030" cy="665019"/>
          </a:xfrm>
          <a:prstGeom prst="rect">
            <a:avLst/>
          </a:prstGeom>
          <a:noFill/>
          <a:ln>
            <a:noFill/>
          </a:ln>
        </p:spPr>
      </p:pic>
      <p:cxnSp>
        <p:nvCxnSpPr>
          <p:cNvPr id="721" name="Google Shape;721;g2b975a0ff47_0_15105"/>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exto básico 2 columnas">
  <p:cSld name="MAIN_POINT">
    <p:spTree>
      <p:nvGrpSpPr>
        <p:cNvPr id="1" name="Shape 722"/>
        <p:cNvGrpSpPr/>
        <p:nvPr/>
      </p:nvGrpSpPr>
      <p:grpSpPr>
        <a:xfrm>
          <a:off x="0" y="0"/>
          <a:ext cx="0" cy="0"/>
          <a:chOff x="0" y="0"/>
          <a:chExt cx="0" cy="0"/>
        </a:xfrm>
      </p:grpSpPr>
      <p:sp>
        <p:nvSpPr>
          <p:cNvPr id="723" name="Google Shape;723;g2b975a0ff47_0_15118"/>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724" name="Google Shape;724;g2b975a0ff47_0_15118"/>
          <p:cNvSpPr txBox="1">
            <a:spLocks noGrp="1"/>
          </p:cNvSpPr>
          <p:nvPr>
            <p:ph type="title"/>
          </p:nvPr>
        </p:nvSpPr>
        <p:spPr>
          <a:xfrm>
            <a:off x="673100" y="709667"/>
            <a:ext cx="71376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cxnSp>
        <p:nvCxnSpPr>
          <p:cNvPr id="725" name="Google Shape;725;g2b975a0ff47_0_15118"/>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
        <p:nvSpPr>
          <p:cNvPr id="726" name="Google Shape;726;g2b975a0ff47_0_15118"/>
          <p:cNvSpPr txBox="1">
            <a:spLocks noGrp="1"/>
          </p:cNvSpPr>
          <p:nvPr>
            <p:ph type="title" idx="2"/>
          </p:nvPr>
        </p:nvSpPr>
        <p:spPr>
          <a:xfrm>
            <a:off x="732240" y="2146000"/>
            <a:ext cx="45507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27" name="Google Shape;727;g2b975a0ff47_0_15118"/>
          <p:cNvSpPr txBox="1">
            <a:spLocks noGrp="1"/>
          </p:cNvSpPr>
          <p:nvPr>
            <p:ph type="body" idx="1"/>
          </p:nvPr>
        </p:nvSpPr>
        <p:spPr>
          <a:xfrm>
            <a:off x="719540" y="2865300"/>
            <a:ext cx="45636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728" name="Google Shape;728;g2b975a0ff47_0_15118"/>
          <p:cNvSpPr txBox="1">
            <a:spLocks noGrp="1"/>
          </p:cNvSpPr>
          <p:nvPr>
            <p:ph type="title" idx="3"/>
          </p:nvPr>
        </p:nvSpPr>
        <p:spPr>
          <a:xfrm>
            <a:off x="6921540" y="2146000"/>
            <a:ext cx="45387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29" name="Google Shape;729;g2b975a0ff47_0_15118"/>
          <p:cNvSpPr txBox="1">
            <a:spLocks noGrp="1"/>
          </p:cNvSpPr>
          <p:nvPr>
            <p:ph type="body" idx="4"/>
          </p:nvPr>
        </p:nvSpPr>
        <p:spPr>
          <a:xfrm>
            <a:off x="6908840" y="2865300"/>
            <a:ext cx="4538700" cy="33096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meline color">
  <p:cSld name="CUSTOM_3_1">
    <p:spTree>
      <p:nvGrpSpPr>
        <p:cNvPr id="1" name="Shape 730"/>
        <p:cNvGrpSpPr/>
        <p:nvPr/>
      </p:nvGrpSpPr>
      <p:grpSpPr>
        <a:xfrm>
          <a:off x="0" y="0"/>
          <a:ext cx="0" cy="0"/>
          <a:chOff x="0" y="0"/>
          <a:chExt cx="0" cy="0"/>
        </a:xfrm>
      </p:grpSpPr>
      <p:sp>
        <p:nvSpPr>
          <p:cNvPr id="731" name="Google Shape;731;g2b975a0ff47_0_15126"/>
          <p:cNvSpPr/>
          <p:nvPr/>
        </p:nvSpPr>
        <p:spPr>
          <a:xfrm>
            <a:off x="-12700" y="2273300"/>
            <a:ext cx="12280800" cy="46992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732" name="Google Shape;732;g2b975a0ff47_0_15126"/>
          <p:cNvCxnSpPr/>
          <p:nvPr/>
        </p:nvCxnSpPr>
        <p:spPr>
          <a:xfrm>
            <a:off x="0" y="4622900"/>
            <a:ext cx="12204900" cy="0"/>
          </a:xfrm>
          <a:prstGeom prst="straightConnector1">
            <a:avLst/>
          </a:prstGeom>
          <a:noFill/>
          <a:ln w="38100" cap="flat" cmpd="sng">
            <a:solidFill>
              <a:srgbClr val="AFEFE8"/>
            </a:solidFill>
            <a:prstDash val="solid"/>
            <a:round/>
            <a:headEnd type="none" w="sm" len="sm"/>
            <a:tailEnd type="none" w="sm" len="sm"/>
          </a:ln>
        </p:spPr>
      </p:cxnSp>
      <p:cxnSp>
        <p:nvCxnSpPr>
          <p:cNvPr id="733" name="Google Shape;733;g2b975a0ff47_0_15126"/>
          <p:cNvCxnSpPr/>
          <p:nvPr/>
        </p:nvCxnSpPr>
        <p:spPr>
          <a:xfrm>
            <a:off x="2069100" y="3995367"/>
            <a:ext cx="0" cy="647700"/>
          </a:xfrm>
          <a:prstGeom prst="straightConnector1">
            <a:avLst/>
          </a:prstGeom>
          <a:noFill/>
          <a:ln w="38100" cap="flat" cmpd="sng">
            <a:solidFill>
              <a:srgbClr val="AFEFE8"/>
            </a:solidFill>
            <a:prstDash val="solid"/>
            <a:round/>
            <a:headEnd type="oval" w="med" len="med"/>
            <a:tailEnd type="none" w="sm" len="sm"/>
          </a:ln>
        </p:spPr>
      </p:cxnSp>
      <p:cxnSp>
        <p:nvCxnSpPr>
          <p:cNvPr id="734" name="Google Shape;734;g2b975a0ff47_0_15126"/>
          <p:cNvCxnSpPr/>
          <p:nvPr/>
        </p:nvCxnSpPr>
        <p:spPr>
          <a:xfrm>
            <a:off x="3975100" y="4638833"/>
            <a:ext cx="0" cy="647700"/>
          </a:xfrm>
          <a:prstGeom prst="straightConnector1">
            <a:avLst/>
          </a:prstGeom>
          <a:noFill/>
          <a:ln w="38100" cap="flat" cmpd="sng">
            <a:solidFill>
              <a:srgbClr val="AFEFE8"/>
            </a:solidFill>
            <a:prstDash val="solid"/>
            <a:round/>
            <a:headEnd type="none" w="sm" len="sm"/>
            <a:tailEnd type="oval" w="med" len="med"/>
          </a:ln>
        </p:spPr>
      </p:cxnSp>
      <p:cxnSp>
        <p:nvCxnSpPr>
          <p:cNvPr id="735" name="Google Shape;735;g2b975a0ff47_0_15126"/>
          <p:cNvCxnSpPr/>
          <p:nvPr/>
        </p:nvCxnSpPr>
        <p:spPr>
          <a:xfrm>
            <a:off x="6223000" y="3995367"/>
            <a:ext cx="0" cy="647700"/>
          </a:xfrm>
          <a:prstGeom prst="straightConnector1">
            <a:avLst/>
          </a:prstGeom>
          <a:noFill/>
          <a:ln w="38100" cap="flat" cmpd="sng">
            <a:solidFill>
              <a:srgbClr val="AFEFE8"/>
            </a:solidFill>
            <a:prstDash val="solid"/>
            <a:round/>
            <a:headEnd type="oval" w="med" len="med"/>
            <a:tailEnd type="none" w="sm" len="sm"/>
          </a:ln>
        </p:spPr>
      </p:cxnSp>
      <p:cxnSp>
        <p:nvCxnSpPr>
          <p:cNvPr id="736" name="Google Shape;736;g2b975a0ff47_0_15126"/>
          <p:cNvCxnSpPr/>
          <p:nvPr/>
        </p:nvCxnSpPr>
        <p:spPr>
          <a:xfrm>
            <a:off x="8079000" y="4622900"/>
            <a:ext cx="0" cy="647700"/>
          </a:xfrm>
          <a:prstGeom prst="straightConnector1">
            <a:avLst/>
          </a:prstGeom>
          <a:noFill/>
          <a:ln w="38100" cap="flat" cmpd="sng">
            <a:solidFill>
              <a:srgbClr val="AFEFE8"/>
            </a:solidFill>
            <a:prstDash val="solid"/>
            <a:round/>
            <a:headEnd type="none" w="sm" len="sm"/>
            <a:tailEnd type="oval" w="med" len="med"/>
          </a:ln>
        </p:spPr>
      </p:cxnSp>
      <p:cxnSp>
        <p:nvCxnSpPr>
          <p:cNvPr id="737" name="Google Shape;737;g2b975a0ff47_0_15126"/>
          <p:cNvCxnSpPr/>
          <p:nvPr/>
        </p:nvCxnSpPr>
        <p:spPr>
          <a:xfrm>
            <a:off x="9726800" y="3959600"/>
            <a:ext cx="0" cy="647700"/>
          </a:xfrm>
          <a:prstGeom prst="straightConnector1">
            <a:avLst/>
          </a:prstGeom>
          <a:noFill/>
          <a:ln w="38100" cap="flat" cmpd="sng">
            <a:solidFill>
              <a:srgbClr val="AFEFE8"/>
            </a:solidFill>
            <a:prstDash val="solid"/>
            <a:round/>
            <a:headEnd type="oval" w="med" len="med"/>
            <a:tailEnd type="none" w="sm" len="sm"/>
          </a:ln>
        </p:spPr>
      </p:cxnSp>
      <p:sp>
        <p:nvSpPr>
          <p:cNvPr id="738" name="Google Shape;738;g2b975a0ff47_0_15126"/>
          <p:cNvSpPr txBox="1">
            <a:spLocks noGrp="1"/>
          </p:cNvSpPr>
          <p:nvPr>
            <p:ph type="title"/>
          </p:nvPr>
        </p:nvSpPr>
        <p:spPr>
          <a:xfrm>
            <a:off x="875300" y="30597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739" name="Google Shape;739;g2b975a0ff47_0_15126"/>
          <p:cNvSpPr txBox="1">
            <a:spLocks noGrp="1"/>
          </p:cNvSpPr>
          <p:nvPr>
            <p:ph type="title" idx="2"/>
          </p:nvPr>
        </p:nvSpPr>
        <p:spPr>
          <a:xfrm>
            <a:off x="5029200" y="30597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740" name="Google Shape;740;g2b975a0ff47_0_15126"/>
          <p:cNvSpPr txBox="1">
            <a:spLocks noGrp="1"/>
          </p:cNvSpPr>
          <p:nvPr>
            <p:ph type="title" idx="3"/>
          </p:nvPr>
        </p:nvSpPr>
        <p:spPr>
          <a:xfrm>
            <a:off x="8533000" y="30597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741" name="Google Shape;741;g2b975a0ff47_0_15126"/>
          <p:cNvSpPr txBox="1">
            <a:spLocks noGrp="1"/>
          </p:cNvSpPr>
          <p:nvPr>
            <p:ph type="title" idx="4"/>
          </p:nvPr>
        </p:nvSpPr>
        <p:spPr>
          <a:xfrm>
            <a:off x="2781300" y="5422433"/>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742" name="Google Shape;742;g2b975a0ff47_0_15126"/>
          <p:cNvSpPr txBox="1">
            <a:spLocks noGrp="1"/>
          </p:cNvSpPr>
          <p:nvPr>
            <p:ph type="title" idx="5"/>
          </p:nvPr>
        </p:nvSpPr>
        <p:spPr>
          <a:xfrm>
            <a:off x="6885200" y="5422433"/>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743" name="Google Shape;743;g2b975a0ff47_0_15126"/>
          <p:cNvSpPr txBox="1">
            <a:spLocks noGrp="1"/>
          </p:cNvSpPr>
          <p:nvPr>
            <p:ph type="title" idx="6"/>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44" name="Google Shape;744;g2b975a0ff47_0_15126"/>
          <p:cNvSpPr txBox="1">
            <a:spLocks noGrp="1"/>
          </p:cNvSpPr>
          <p:nvPr>
            <p:ph type="subTitle" idx="1"/>
          </p:nvPr>
        </p:nvSpPr>
        <p:spPr>
          <a:xfrm>
            <a:off x="2623400" y="13081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exto + imagen redonda">
  <p:cSld name="TITLE_ONLY_1">
    <p:spTree>
      <p:nvGrpSpPr>
        <p:cNvPr id="1" name="Shape 745"/>
        <p:cNvGrpSpPr/>
        <p:nvPr/>
      </p:nvGrpSpPr>
      <p:grpSpPr>
        <a:xfrm>
          <a:off x="0" y="0"/>
          <a:ext cx="0" cy="0"/>
          <a:chOff x="0" y="0"/>
          <a:chExt cx="0" cy="0"/>
        </a:xfrm>
      </p:grpSpPr>
      <p:sp>
        <p:nvSpPr>
          <p:cNvPr id="746" name="Google Shape;746;g2b975a0ff47_0_15141"/>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747" name="Google Shape;747;g2b975a0ff47_0_15141"/>
          <p:cNvSpPr txBox="1">
            <a:spLocks noGrp="1"/>
          </p:cNvSpPr>
          <p:nvPr>
            <p:ph type="title"/>
          </p:nvPr>
        </p:nvSpPr>
        <p:spPr>
          <a:xfrm>
            <a:off x="673100" y="709667"/>
            <a:ext cx="53211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48" name="Google Shape;748;g2b975a0ff47_0_15141"/>
          <p:cNvSpPr txBox="1">
            <a:spLocks noGrp="1"/>
          </p:cNvSpPr>
          <p:nvPr>
            <p:ph type="subTitle" idx="1"/>
          </p:nvPr>
        </p:nvSpPr>
        <p:spPr>
          <a:xfrm>
            <a:off x="723900" y="1803400"/>
            <a:ext cx="51945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49" name="Google Shape;749;g2b975a0ff47_0_15141"/>
          <p:cNvSpPr txBox="1">
            <a:spLocks noGrp="1"/>
          </p:cNvSpPr>
          <p:nvPr>
            <p:ph type="body" idx="2"/>
          </p:nvPr>
        </p:nvSpPr>
        <p:spPr>
          <a:xfrm>
            <a:off x="723900" y="2778533"/>
            <a:ext cx="4699200" cy="18837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00000"/>
              </a:lnSpc>
              <a:spcBef>
                <a:spcPts val="0"/>
              </a:spcBef>
              <a:spcAft>
                <a:spcPts val="0"/>
              </a:spcAft>
              <a:buClr>
                <a:srgbClr val="099D8D"/>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cxnSp>
        <p:nvCxnSpPr>
          <p:cNvPr id="750" name="Google Shape;750;g2b975a0ff47_0_15141"/>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
        <p:nvSpPr>
          <p:cNvPr id="751" name="Google Shape;751;g2b975a0ff47_0_15141"/>
          <p:cNvSpPr>
            <a:spLocks noGrp="1"/>
          </p:cNvSpPr>
          <p:nvPr>
            <p:ph type="pic" idx="3"/>
          </p:nvPr>
        </p:nvSpPr>
        <p:spPr>
          <a:xfrm>
            <a:off x="6621600" y="1378833"/>
            <a:ext cx="4838700" cy="4838700"/>
          </a:xfrm>
          <a:prstGeom prst="ellipse">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3 columnas + iconos">
  <p:cSld name="SECTION_TITLE_AND_DESCRIPTION">
    <p:spTree>
      <p:nvGrpSpPr>
        <p:cNvPr id="1" name="Shape 752"/>
        <p:cNvGrpSpPr/>
        <p:nvPr/>
      </p:nvGrpSpPr>
      <p:grpSpPr>
        <a:xfrm>
          <a:off x="0" y="0"/>
          <a:ext cx="0" cy="0"/>
          <a:chOff x="0" y="0"/>
          <a:chExt cx="0" cy="0"/>
        </a:xfrm>
      </p:grpSpPr>
      <p:sp>
        <p:nvSpPr>
          <p:cNvPr id="753" name="Google Shape;753;g2b975a0ff47_0_15148"/>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754" name="Google Shape;754;g2b975a0ff47_0_15148"/>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55" name="Google Shape;755;g2b975a0ff47_0_15148"/>
          <p:cNvSpPr txBox="1">
            <a:spLocks noGrp="1"/>
          </p:cNvSpPr>
          <p:nvPr>
            <p:ph type="subTitle" idx="1"/>
          </p:nvPr>
        </p:nvSpPr>
        <p:spPr>
          <a:xfrm>
            <a:off x="2623400" y="13081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56" name="Google Shape;756;g2b975a0ff47_0_15148"/>
          <p:cNvSpPr/>
          <p:nvPr/>
        </p:nvSpPr>
        <p:spPr>
          <a:xfrm>
            <a:off x="-38000" y="2819400"/>
            <a:ext cx="12267900" cy="40896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57" name="Google Shape;757;g2b975a0ff47_0_15148"/>
          <p:cNvSpPr/>
          <p:nvPr/>
        </p:nvSpPr>
        <p:spPr>
          <a:xfrm>
            <a:off x="1626400" y="2182700"/>
            <a:ext cx="1487700" cy="1487700"/>
          </a:xfrm>
          <a:prstGeom prst="ellips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58" name="Google Shape;758;g2b975a0ff47_0_15148"/>
          <p:cNvSpPr/>
          <p:nvPr/>
        </p:nvSpPr>
        <p:spPr>
          <a:xfrm>
            <a:off x="5346333" y="2182700"/>
            <a:ext cx="1487700" cy="1487700"/>
          </a:xfrm>
          <a:prstGeom prst="ellips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59" name="Google Shape;759;g2b975a0ff47_0_15148"/>
          <p:cNvSpPr/>
          <p:nvPr/>
        </p:nvSpPr>
        <p:spPr>
          <a:xfrm>
            <a:off x="9066267" y="2182700"/>
            <a:ext cx="1487700" cy="1487700"/>
          </a:xfrm>
          <a:prstGeom prst="ellipse">
            <a:avLst/>
          </a:prstGeom>
          <a:solidFill>
            <a:schemeClr val="lt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60" name="Google Shape;760;g2b975a0ff47_0_15148"/>
          <p:cNvSpPr txBox="1">
            <a:spLocks noGrp="1"/>
          </p:cNvSpPr>
          <p:nvPr>
            <p:ph type="title" idx="2"/>
          </p:nvPr>
        </p:nvSpPr>
        <p:spPr>
          <a:xfrm>
            <a:off x="720000" y="3936700"/>
            <a:ext cx="3300300" cy="6684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761" name="Google Shape;761;g2b975a0ff47_0_15148"/>
          <p:cNvSpPr txBox="1">
            <a:spLocks noGrp="1"/>
          </p:cNvSpPr>
          <p:nvPr>
            <p:ph type="body" idx="3"/>
          </p:nvPr>
        </p:nvSpPr>
        <p:spPr>
          <a:xfrm>
            <a:off x="720000" y="4678700"/>
            <a:ext cx="3300300" cy="1487700"/>
          </a:xfrm>
          <a:prstGeom prst="rect">
            <a:avLst/>
          </a:prstGeom>
          <a:noFill/>
          <a:ln>
            <a:noFill/>
          </a:ln>
        </p:spPr>
        <p:txBody>
          <a:bodyPr spcFirstLastPara="1" wrap="square" lIns="0" tIns="0" rIns="0" bIns="0" anchor="t" anchorCtr="0">
            <a:noAutofit/>
          </a:bodyPr>
          <a:lstStyle>
            <a:lvl1pPr marL="457200" marR="0" lvl="0"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762" name="Google Shape;762;g2b975a0ff47_0_15148"/>
          <p:cNvSpPr txBox="1">
            <a:spLocks noGrp="1"/>
          </p:cNvSpPr>
          <p:nvPr>
            <p:ph type="title" idx="4"/>
          </p:nvPr>
        </p:nvSpPr>
        <p:spPr>
          <a:xfrm>
            <a:off x="4439933" y="3936700"/>
            <a:ext cx="3300300" cy="6684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763" name="Google Shape;763;g2b975a0ff47_0_15148"/>
          <p:cNvSpPr txBox="1">
            <a:spLocks noGrp="1"/>
          </p:cNvSpPr>
          <p:nvPr>
            <p:ph type="body" idx="5"/>
          </p:nvPr>
        </p:nvSpPr>
        <p:spPr>
          <a:xfrm>
            <a:off x="4439933" y="4678700"/>
            <a:ext cx="3300300" cy="1487700"/>
          </a:xfrm>
          <a:prstGeom prst="rect">
            <a:avLst/>
          </a:prstGeom>
          <a:noFill/>
          <a:ln>
            <a:noFill/>
          </a:ln>
        </p:spPr>
        <p:txBody>
          <a:bodyPr spcFirstLastPara="1" wrap="square" lIns="0" tIns="0" rIns="0" bIns="0" anchor="t" anchorCtr="0">
            <a:noAutofit/>
          </a:bodyPr>
          <a:lstStyle>
            <a:lvl1pPr marL="457200" marR="0" lvl="0"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764" name="Google Shape;764;g2b975a0ff47_0_15148"/>
          <p:cNvSpPr txBox="1">
            <a:spLocks noGrp="1"/>
          </p:cNvSpPr>
          <p:nvPr>
            <p:ph type="title" idx="6"/>
          </p:nvPr>
        </p:nvSpPr>
        <p:spPr>
          <a:xfrm>
            <a:off x="8159867" y="3936700"/>
            <a:ext cx="3300300" cy="6684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765" name="Google Shape;765;g2b975a0ff47_0_15148"/>
          <p:cNvSpPr txBox="1">
            <a:spLocks noGrp="1"/>
          </p:cNvSpPr>
          <p:nvPr>
            <p:ph type="body" idx="7"/>
          </p:nvPr>
        </p:nvSpPr>
        <p:spPr>
          <a:xfrm>
            <a:off x="8159867" y="4678700"/>
            <a:ext cx="3300300" cy="1487700"/>
          </a:xfrm>
          <a:prstGeom prst="rect">
            <a:avLst/>
          </a:prstGeom>
          <a:noFill/>
          <a:ln>
            <a:noFill/>
          </a:ln>
        </p:spPr>
        <p:txBody>
          <a:bodyPr spcFirstLastPara="1" wrap="square" lIns="0" tIns="0" rIns="0" bIns="0" anchor="t" anchorCtr="0">
            <a:noAutofit/>
          </a:bodyPr>
          <a:lstStyle>
            <a:lvl1pPr marL="457200" marR="0" lvl="0"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1pPr>
            <a:lvl2pPr marL="914400" marR="0" lvl="1"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2pPr>
            <a:lvl3pPr marL="1371600" marR="0" lvl="2"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3pPr>
            <a:lvl4pPr marL="1828800" marR="0" lvl="3"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4pPr>
            <a:lvl5pPr marL="2286000" marR="0" lvl="4"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5pPr>
            <a:lvl6pPr marL="2743200" marR="0" lvl="5"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6pPr>
            <a:lvl7pPr marL="3200400" marR="0" lvl="6"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7pPr>
            <a:lvl8pPr marL="3657600" marR="0" lvl="7"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8pPr>
            <a:lvl9pPr marL="4114800" marR="0" lvl="8" indent="-349250" algn="ctr" rtl="0">
              <a:lnSpc>
                <a:spcPct val="100000"/>
              </a:lnSpc>
              <a:spcBef>
                <a:spcPts val="0"/>
              </a:spcBef>
              <a:spcAft>
                <a:spcPts val="0"/>
              </a:spcAft>
              <a:buClr>
                <a:schemeClr val="lt1"/>
              </a:buClr>
              <a:buSzPts val="1900"/>
              <a:buFont typeface="Rubik"/>
              <a:buChar char="■"/>
              <a:defRPr sz="1900" b="0" i="0" u="none" strike="noStrike" cap="none">
                <a:solidFill>
                  <a:schemeClr val="lt1"/>
                </a:solidFill>
                <a:latin typeface="Rubik"/>
                <a:ea typeface="Rubik"/>
                <a:cs typeface="Rubik"/>
                <a:sym typeface="Rubik"/>
              </a:defRPr>
            </a:lvl9pPr>
          </a:lstStyle>
          <a:p>
            <a:endParaRPr/>
          </a:p>
        </p:txBody>
      </p:sp>
      <p:sp>
        <p:nvSpPr>
          <p:cNvPr id="766" name="Google Shape;766;g2b975a0ff47_0_15148"/>
          <p:cNvSpPr/>
          <p:nvPr/>
        </p:nvSpPr>
        <p:spPr>
          <a:xfrm>
            <a:off x="3913967" y="2529084"/>
            <a:ext cx="632400" cy="584400"/>
          </a:xfrm>
          <a:prstGeom prst="chevron">
            <a:avLst>
              <a:gd name="adj" fmla="val 50000"/>
            </a:avLst>
          </a:prstGeom>
          <a:solidFill>
            <a:srgbClr val="D3461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67" name="Google Shape;767;g2b975a0ff47_0_15148"/>
          <p:cNvSpPr/>
          <p:nvPr/>
        </p:nvSpPr>
        <p:spPr>
          <a:xfrm>
            <a:off x="7633900" y="2529084"/>
            <a:ext cx="632400" cy="584400"/>
          </a:xfrm>
          <a:prstGeom prst="chevron">
            <a:avLst>
              <a:gd name="adj" fmla="val 50000"/>
            </a:avLst>
          </a:prstGeom>
          <a:solidFill>
            <a:srgbClr val="D3461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3 columnas pastilla color (2)">
  <p:cSld name="MAIN_POINT_1_1_1">
    <p:spTree>
      <p:nvGrpSpPr>
        <p:cNvPr id="1" name="Shape 768"/>
        <p:cNvGrpSpPr/>
        <p:nvPr/>
      </p:nvGrpSpPr>
      <p:grpSpPr>
        <a:xfrm>
          <a:off x="0" y="0"/>
          <a:ext cx="0" cy="0"/>
          <a:chOff x="0" y="0"/>
          <a:chExt cx="0" cy="0"/>
        </a:xfrm>
      </p:grpSpPr>
      <p:sp>
        <p:nvSpPr>
          <p:cNvPr id="769" name="Google Shape;769;g2b975a0ff47_0_15164"/>
          <p:cNvSpPr/>
          <p:nvPr/>
        </p:nvSpPr>
        <p:spPr>
          <a:xfrm>
            <a:off x="-25400" y="-38100"/>
            <a:ext cx="12242700" cy="34545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70" name="Google Shape;770;g2b975a0ff47_0_15164"/>
          <p:cNvSpPr/>
          <p:nvPr/>
        </p:nvSpPr>
        <p:spPr>
          <a:xfrm>
            <a:off x="732233" y="2705100"/>
            <a:ext cx="33003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71" name="Google Shape;771;g2b975a0ff47_0_15164"/>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772" name="Google Shape;772;g2b975a0ff47_0_15164"/>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2900"/>
              <a:buFont typeface="Rubik"/>
              <a:buNone/>
              <a:defRPr sz="2900" b="1" i="0" u="none" strike="noStrike" cap="none">
                <a:solidFill>
                  <a:schemeClr val="lt1"/>
                </a:solidFill>
                <a:latin typeface="Rubik"/>
                <a:ea typeface="Rubik"/>
                <a:cs typeface="Rubik"/>
                <a:sym typeface="Rubik"/>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773" name="Google Shape;773;g2b975a0ff47_0_15164"/>
          <p:cNvSpPr txBox="1">
            <a:spLocks noGrp="1"/>
          </p:cNvSpPr>
          <p:nvPr>
            <p:ph type="title" idx="2"/>
          </p:nvPr>
        </p:nvSpPr>
        <p:spPr>
          <a:xfrm>
            <a:off x="1054100"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774" name="Google Shape;774;g2b975a0ff47_0_15164"/>
          <p:cNvSpPr txBox="1">
            <a:spLocks noGrp="1"/>
          </p:cNvSpPr>
          <p:nvPr>
            <p:ph type="body" idx="1"/>
          </p:nvPr>
        </p:nvSpPr>
        <p:spPr>
          <a:xfrm>
            <a:off x="1054100"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775" name="Google Shape;775;g2b975a0ff47_0_15164"/>
          <p:cNvSpPr/>
          <p:nvPr/>
        </p:nvSpPr>
        <p:spPr>
          <a:xfrm>
            <a:off x="8160000" y="2705100"/>
            <a:ext cx="33003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76" name="Google Shape;776;g2b975a0ff47_0_15164"/>
          <p:cNvSpPr txBox="1">
            <a:spLocks noGrp="1"/>
          </p:cNvSpPr>
          <p:nvPr>
            <p:ph type="title" idx="3"/>
          </p:nvPr>
        </p:nvSpPr>
        <p:spPr>
          <a:xfrm>
            <a:off x="8481867"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777" name="Google Shape;777;g2b975a0ff47_0_15164"/>
          <p:cNvSpPr txBox="1">
            <a:spLocks noGrp="1"/>
          </p:cNvSpPr>
          <p:nvPr>
            <p:ph type="body" idx="4"/>
          </p:nvPr>
        </p:nvSpPr>
        <p:spPr>
          <a:xfrm>
            <a:off x="8481867"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778" name="Google Shape;778;g2b975a0ff47_0_15164"/>
          <p:cNvSpPr/>
          <p:nvPr/>
        </p:nvSpPr>
        <p:spPr>
          <a:xfrm>
            <a:off x="4446117" y="2705100"/>
            <a:ext cx="33003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79" name="Google Shape;779;g2b975a0ff47_0_15164"/>
          <p:cNvSpPr txBox="1">
            <a:spLocks noGrp="1"/>
          </p:cNvSpPr>
          <p:nvPr>
            <p:ph type="title" idx="5"/>
          </p:nvPr>
        </p:nvSpPr>
        <p:spPr>
          <a:xfrm>
            <a:off x="4767983" y="3098500"/>
            <a:ext cx="2705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780" name="Google Shape;780;g2b975a0ff47_0_15164"/>
          <p:cNvSpPr txBox="1">
            <a:spLocks noGrp="1"/>
          </p:cNvSpPr>
          <p:nvPr>
            <p:ph type="body" idx="6"/>
          </p:nvPr>
        </p:nvSpPr>
        <p:spPr>
          <a:xfrm>
            <a:off x="4767984" y="4158000"/>
            <a:ext cx="2705100" cy="17091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781" name="Google Shape;781;g2b975a0ff47_0_15164"/>
          <p:cNvSpPr txBox="1">
            <a:spLocks noGrp="1"/>
          </p:cNvSpPr>
          <p:nvPr>
            <p:ph type="subTitle" idx="7"/>
          </p:nvPr>
        </p:nvSpPr>
        <p:spPr>
          <a:xfrm>
            <a:off x="2623400" y="18034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pic>
        <p:nvPicPr>
          <p:cNvPr id="782" name="Google Shape;782;g2b975a0ff47_0_15164"/>
          <p:cNvPicPr preferRelativeResize="0"/>
          <p:nvPr/>
        </p:nvPicPr>
        <p:blipFill rotWithShape="1">
          <a:blip r:embed="rId2">
            <a:alphaModFix/>
          </a:blip>
          <a:srcRect/>
          <a:stretch/>
        </p:blipFill>
        <p:spPr>
          <a:xfrm>
            <a:off x="10634887" y="364333"/>
            <a:ext cx="1150714" cy="451600"/>
          </a:xfrm>
          <a:prstGeom prst="rect">
            <a:avLst/>
          </a:prstGeom>
          <a:noFill/>
          <a:ln>
            <a:noFill/>
          </a:ln>
        </p:spPr>
      </p:pic>
      <p:pic>
        <p:nvPicPr>
          <p:cNvPr id="783" name="Google Shape;783;g2b975a0ff47_0_15164"/>
          <p:cNvPicPr preferRelativeResize="0"/>
          <p:nvPr/>
        </p:nvPicPr>
        <p:blipFill rotWithShape="1">
          <a:blip r:embed="rId3">
            <a:alphaModFix/>
          </a:blip>
          <a:srcRect/>
          <a:stretch/>
        </p:blipFill>
        <p:spPr>
          <a:xfrm rot="3028777" flipH="1">
            <a:off x="3643812" y="3794660"/>
            <a:ext cx="1081143" cy="450479"/>
          </a:xfrm>
          <a:prstGeom prst="rect">
            <a:avLst/>
          </a:prstGeom>
          <a:noFill/>
          <a:ln>
            <a:noFill/>
          </a:ln>
        </p:spPr>
      </p:pic>
      <p:pic>
        <p:nvPicPr>
          <p:cNvPr id="784" name="Google Shape;784;g2b975a0ff47_0_15164"/>
          <p:cNvPicPr preferRelativeResize="0"/>
          <p:nvPr/>
        </p:nvPicPr>
        <p:blipFill rotWithShape="1">
          <a:blip r:embed="rId3">
            <a:alphaModFix/>
          </a:blip>
          <a:srcRect/>
          <a:stretch/>
        </p:blipFill>
        <p:spPr>
          <a:xfrm rot="-1999830">
            <a:off x="7440011" y="4797161"/>
            <a:ext cx="1081145" cy="450480"/>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exto + Laptop">
  <p:cSld name="TITLE_ONLY_1_1">
    <p:spTree>
      <p:nvGrpSpPr>
        <p:cNvPr id="1" name="Shape 785"/>
        <p:cNvGrpSpPr/>
        <p:nvPr/>
      </p:nvGrpSpPr>
      <p:grpSpPr>
        <a:xfrm>
          <a:off x="0" y="0"/>
          <a:ext cx="0" cy="0"/>
          <a:chOff x="0" y="0"/>
          <a:chExt cx="0" cy="0"/>
        </a:xfrm>
      </p:grpSpPr>
      <p:sp>
        <p:nvSpPr>
          <p:cNvPr id="786" name="Google Shape;786;g2b975a0ff47_0_15181"/>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787" name="Google Shape;787;g2b975a0ff47_0_15181"/>
          <p:cNvSpPr txBox="1">
            <a:spLocks noGrp="1"/>
          </p:cNvSpPr>
          <p:nvPr>
            <p:ph type="title"/>
          </p:nvPr>
        </p:nvSpPr>
        <p:spPr>
          <a:xfrm>
            <a:off x="673100" y="709667"/>
            <a:ext cx="49275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88" name="Google Shape;788;g2b975a0ff47_0_15181"/>
          <p:cNvSpPr txBox="1">
            <a:spLocks noGrp="1"/>
          </p:cNvSpPr>
          <p:nvPr>
            <p:ph type="subTitle" idx="1"/>
          </p:nvPr>
        </p:nvSpPr>
        <p:spPr>
          <a:xfrm>
            <a:off x="723900" y="1803400"/>
            <a:ext cx="46608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89" name="Google Shape;789;g2b975a0ff47_0_15181"/>
          <p:cNvSpPr txBox="1">
            <a:spLocks noGrp="1"/>
          </p:cNvSpPr>
          <p:nvPr>
            <p:ph type="body" idx="2"/>
          </p:nvPr>
        </p:nvSpPr>
        <p:spPr>
          <a:xfrm>
            <a:off x="723900" y="2778533"/>
            <a:ext cx="4343700" cy="18837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00000"/>
              </a:lnSpc>
              <a:spcBef>
                <a:spcPts val="0"/>
              </a:spcBef>
              <a:spcAft>
                <a:spcPts val="0"/>
              </a:spcAft>
              <a:buClr>
                <a:srgbClr val="099D8D"/>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cxnSp>
        <p:nvCxnSpPr>
          <p:cNvPr id="790" name="Google Shape;790;g2b975a0ff47_0_15181"/>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pic>
        <p:nvPicPr>
          <p:cNvPr id="791" name="Google Shape;791;g2b975a0ff47_0_15181"/>
          <p:cNvPicPr preferRelativeResize="0"/>
          <p:nvPr/>
        </p:nvPicPr>
        <p:blipFill rotWithShape="1">
          <a:blip r:embed="rId2">
            <a:alphaModFix/>
          </a:blip>
          <a:srcRect/>
          <a:stretch/>
        </p:blipFill>
        <p:spPr>
          <a:xfrm>
            <a:off x="5711533" y="2057400"/>
            <a:ext cx="6226469" cy="3622568"/>
          </a:xfrm>
          <a:prstGeom prst="rect">
            <a:avLst/>
          </a:prstGeom>
          <a:noFill/>
          <a:ln>
            <a:noFill/>
          </a:ln>
        </p:spPr>
      </p:pic>
      <p:sp>
        <p:nvSpPr>
          <p:cNvPr id="792" name="Google Shape;792;g2b975a0ff47_0_15181"/>
          <p:cNvSpPr>
            <a:spLocks noGrp="1"/>
          </p:cNvSpPr>
          <p:nvPr>
            <p:ph type="pic" idx="3"/>
          </p:nvPr>
        </p:nvSpPr>
        <p:spPr>
          <a:xfrm>
            <a:off x="6381767" y="2235200"/>
            <a:ext cx="4883100" cy="3054300"/>
          </a:xfrm>
          <a:prstGeom prst="rect">
            <a:avLst/>
          </a:prstGeom>
          <a:noFill/>
          <a:ln>
            <a:noFill/>
          </a:ln>
        </p:spPr>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93"/>
        <p:cNvGrpSpPr/>
        <p:nvPr/>
      </p:nvGrpSpPr>
      <p:grpSpPr>
        <a:xfrm>
          <a:off x="0" y="0"/>
          <a:ext cx="0" cy="0"/>
          <a:chOff x="0" y="0"/>
          <a:chExt cx="0" cy="0"/>
        </a:xfrm>
      </p:grpSpPr>
      <p:sp>
        <p:nvSpPr>
          <p:cNvPr id="794" name="Google Shape;794;g2b975a0ff47_0_15189"/>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795" name="Google Shape;795;g2b975a0ff47_0_15189"/>
          <p:cNvSpPr/>
          <p:nvPr/>
        </p:nvSpPr>
        <p:spPr>
          <a:xfrm>
            <a:off x="-12700" y="-12700"/>
            <a:ext cx="5207100" cy="6870900"/>
          </a:xfrm>
          <a:prstGeom prst="rect">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96" name="Google Shape;796;g2b975a0ff47_0_15189"/>
          <p:cNvSpPr txBox="1">
            <a:spLocks noGrp="1"/>
          </p:cNvSpPr>
          <p:nvPr>
            <p:ph type="title"/>
          </p:nvPr>
        </p:nvSpPr>
        <p:spPr>
          <a:xfrm>
            <a:off x="711200" y="1263467"/>
            <a:ext cx="3721200" cy="1358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97" name="Google Shape;797;g2b975a0ff47_0_15189"/>
          <p:cNvSpPr txBox="1">
            <a:spLocks noGrp="1"/>
          </p:cNvSpPr>
          <p:nvPr>
            <p:ph type="subTitle" idx="1"/>
          </p:nvPr>
        </p:nvSpPr>
        <p:spPr>
          <a:xfrm>
            <a:off x="723900" y="2919467"/>
            <a:ext cx="3721200" cy="1358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99D8D"/>
              </a:buClr>
              <a:buSzPts val="1900"/>
              <a:buFont typeface="Rubik SemiBold"/>
              <a:buNone/>
              <a:defRPr sz="1900" b="1" i="0" u="none" strike="noStrike" cap="none">
                <a:solidFill>
                  <a:srgbClr val="099D8D"/>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798" name="Google Shape;798;g2b975a0ff47_0_15189"/>
          <p:cNvSpPr/>
          <p:nvPr/>
        </p:nvSpPr>
        <p:spPr>
          <a:xfrm>
            <a:off x="5842000" y="1263467"/>
            <a:ext cx="1003200" cy="10032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799" name="Google Shape;799;g2b975a0ff47_0_15189"/>
          <p:cNvSpPr txBox="1">
            <a:spLocks noGrp="1"/>
          </p:cNvSpPr>
          <p:nvPr>
            <p:ph type="subTitle" idx="2"/>
          </p:nvPr>
        </p:nvSpPr>
        <p:spPr>
          <a:xfrm>
            <a:off x="7188000" y="1263451"/>
            <a:ext cx="4272300" cy="39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00" name="Google Shape;800;g2b975a0ff47_0_15189"/>
          <p:cNvSpPr txBox="1">
            <a:spLocks noGrp="1"/>
          </p:cNvSpPr>
          <p:nvPr>
            <p:ph type="body" idx="3"/>
          </p:nvPr>
        </p:nvSpPr>
        <p:spPr>
          <a:xfrm>
            <a:off x="7188000" y="1866684"/>
            <a:ext cx="4272300" cy="9144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801" name="Google Shape;801;g2b975a0ff47_0_15189"/>
          <p:cNvSpPr/>
          <p:nvPr/>
        </p:nvSpPr>
        <p:spPr>
          <a:xfrm>
            <a:off x="5842000" y="2981733"/>
            <a:ext cx="1003200" cy="10032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02" name="Google Shape;802;g2b975a0ff47_0_15189"/>
          <p:cNvSpPr txBox="1">
            <a:spLocks noGrp="1"/>
          </p:cNvSpPr>
          <p:nvPr>
            <p:ph type="subTitle" idx="4"/>
          </p:nvPr>
        </p:nvSpPr>
        <p:spPr>
          <a:xfrm>
            <a:off x="7188000" y="2977951"/>
            <a:ext cx="4272300" cy="39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03" name="Google Shape;803;g2b975a0ff47_0_15189"/>
          <p:cNvSpPr txBox="1">
            <a:spLocks noGrp="1"/>
          </p:cNvSpPr>
          <p:nvPr>
            <p:ph type="body" idx="5"/>
          </p:nvPr>
        </p:nvSpPr>
        <p:spPr>
          <a:xfrm>
            <a:off x="7188000" y="3581184"/>
            <a:ext cx="4272300" cy="9144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804" name="Google Shape;804;g2b975a0ff47_0_15189"/>
          <p:cNvSpPr/>
          <p:nvPr/>
        </p:nvSpPr>
        <p:spPr>
          <a:xfrm>
            <a:off x="5842000" y="4700000"/>
            <a:ext cx="1003200" cy="1003200"/>
          </a:xfrm>
          <a:prstGeom prst="ellipse">
            <a:avLst/>
          </a:pr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05" name="Google Shape;805;g2b975a0ff47_0_15189"/>
          <p:cNvSpPr txBox="1">
            <a:spLocks noGrp="1"/>
          </p:cNvSpPr>
          <p:nvPr>
            <p:ph type="subTitle" idx="6"/>
          </p:nvPr>
        </p:nvSpPr>
        <p:spPr>
          <a:xfrm>
            <a:off x="7188000" y="4699984"/>
            <a:ext cx="4272300" cy="39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06" name="Google Shape;806;g2b975a0ff47_0_15189"/>
          <p:cNvSpPr txBox="1">
            <a:spLocks noGrp="1"/>
          </p:cNvSpPr>
          <p:nvPr>
            <p:ph type="body" idx="7"/>
          </p:nvPr>
        </p:nvSpPr>
        <p:spPr>
          <a:xfrm>
            <a:off x="7188000" y="5303217"/>
            <a:ext cx="4272300" cy="9144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55"/>
        <p:cNvGrpSpPr/>
        <p:nvPr/>
      </p:nvGrpSpPr>
      <p:grpSpPr>
        <a:xfrm>
          <a:off x="0" y="0"/>
          <a:ext cx="0" cy="0"/>
          <a:chOff x="0" y="0"/>
          <a:chExt cx="0" cy="0"/>
        </a:xfrm>
      </p:grpSpPr>
      <p:sp>
        <p:nvSpPr>
          <p:cNvPr id="56" name="Google Shape;56;p52"/>
          <p:cNvSpPr txBox="1">
            <a:spLocks noGrp="1"/>
          </p:cNvSpPr>
          <p:nvPr>
            <p:ph type="ctrTitle"/>
          </p:nvPr>
        </p:nvSpPr>
        <p:spPr>
          <a:xfrm>
            <a:off x="914400" y="2125980"/>
            <a:ext cx="10363200" cy="144017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2"/>
          <p:cNvSpPr txBox="1">
            <a:spLocks noGrp="1"/>
          </p:cNvSpPr>
          <p:nvPr>
            <p:ph type="subTitle" idx="1"/>
          </p:nvPr>
        </p:nvSpPr>
        <p:spPr>
          <a:xfrm>
            <a:off x="1828800" y="3840480"/>
            <a:ext cx="8534399" cy="17145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52"/>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abla" type="blank">
  <p:cSld name="BLANK">
    <p:spTree>
      <p:nvGrpSpPr>
        <p:cNvPr id="1" name="Shape 807"/>
        <p:cNvGrpSpPr/>
        <p:nvPr/>
      </p:nvGrpSpPr>
      <p:grpSpPr>
        <a:xfrm>
          <a:off x="0" y="0"/>
          <a:ext cx="0" cy="0"/>
          <a:chOff x="0" y="0"/>
          <a:chExt cx="0" cy="0"/>
        </a:xfrm>
      </p:grpSpPr>
      <p:sp>
        <p:nvSpPr>
          <p:cNvPr id="808" name="Google Shape;808;g2b975a0ff47_0_15203"/>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09" name="Google Shape;809;g2b975a0ff47_0_15203"/>
          <p:cNvSpPr txBox="1">
            <a:spLocks noGrp="1"/>
          </p:cNvSpPr>
          <p:nvPr>
            <p:ph type="subTitle" idx="1"/>
          </p:nvPr>
        </p:nvSpPr>
        <p:spPr>
          <a:xfrm>
            <a:off x="2623400" y="12827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cxnSp>
        <p:nvCxnSpPr>
          <p:cNvPr id="810" name="Google Shape;810;g2b975a0ff47_0_15203"/>
          <p:cNvCxnSpPr/>
          <p:nvPr/>
        </p:nvCxnSpPr>
        <p:spPr>
          <a:xfrm>
            <a:off x="800000" y="3415757"/>
            <a:ext cx="10660500" cy="0"/>
          </a:xfrm>
          <a:prstGeom prst="straightConnector1">
            <a:avLst/>
          </a:prstGeom>
          <a:noFill/>
          <a:ln w="19050" cap="flat" cmpd="sng">
            <a:solidFill>
              <a:srgbClr val="EFEFEF"/>
            </a:solidFill>
            <a:prstDash val="solid"/>
            <a:round/>
            <a:headEnd type="none" w="sm" len="sm"/>
            <a:tailEnd type="none" w="sm" len="sm"/>
          </a:ln>
        </p:spPr>
      </p:cxnSp>
      <p:cxnSp>
        <p:nvCxnSpPr>
          <p:cNvPr id="811" name="Google Shape;811;g2b975a0ff47_0_15203"/>
          <p:cNvCxnSpPr/>
          <p:nvPr/>
        </p:nvCxnSpPr>
        <p:spPr>
          <a:xfrm>
            <a:off x="720127" y="2016296"/>
            <a:ext cx="10660500" cy="0"/>
          </a:xfrm>
          <a:prstGeom prst="straightConnector1">
            <a:avLst/>
          </a:prstGeom>
          <a:noFill/>
          <a:ln w="19050" cap="flat" cmpd="sng">
            <a:solidFill>
              <a:srgbClr val="EFEFEF"/>
            </a:solidFill>
            <a:prstDash val="solid"/>
            <a:round/>
            <a:headEnd type="none" w="sm" len="sm"/>
            <a:tailEnd type="none" w="sm" len="sm"/>
          </a:ln>
        </p:spPr>
      </p:cxnSp>
      <p:sp>
        <p:nvSpPr>
          <p:cNvPr id="812" name="Google Shape;812;g2b975a0ff47_0_15203"/>
          <p:cNvSpPr/>
          <p:nvPr/>
        </p:nvSpPr>
        <p:spPr>
          <a:xfrm>
            <a:off x="720133" y="2016300"/>
            <a:ext cx="2241300" cy="1406400"/>
          </a:xfrm>
          <a:prstGeom prst="roundRect">
            <a:avLst>
              <a:gd name="adj" fmla="val 0"/>
            </a:avLst>
          </a:prstGeom>
          <a:solidFill>
            <a:srgbClr val="3DD8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813" name="Google Shape;813;g2b975a0ff47_0_15203"/>
          <p:cNvCxnSpPr/>
          <p:nvPr/>
        </p:nvCxnSpPr>
        <p:spPr>
          <a:xfrm>
            <a:off x="800000" y="4825037"/>
            <a:ext cx="10660500" cy="0"/>
          </a:xfrm>
          <a:prstGeom prst="straightConnector1">
            <a:avLst/>
          </a:prstGeom>
          <a:noFill/>
          <a:ln w="19050" cap="flat" cmpd="sng">
            <a:solidFill>
              <a:srgbClr val="EFEFEF"/>
            </a:solidFill>
            <a:prstDash val="solid"/>
            <a:round/>
            <a:headEnd type="none" w="sm" len="sm"/>
            <a:tailEnd type="none" w="sm" len="sm"/>
          </a:ln>
        </p:spPr>
      </p:cxnSp>
      <p:sp>
        <p:nvSpPr>
          <p:cNvPr id="814" name="Google Shape;814;g2b975a0ff47_0_15203"/>
          <p:cNvSpPr/>
          <p:nvPr/>
        </p:nvSpPr>
        <p:spPr>
          <a:xfrm>
            <a:off x="720127" y="3422613"/>
            <a:ext cx="2241300" cy="1395600"/>
          </a:xfrm>
          <a:prstGeom prst="roundRect">
            <a:avLst>
              <a:gd name="adj" fmla="val 0"/>
            </a:avLst>
          </a:prstGeom>
          <a:solidFill>
            <a:srgbClr val="C0392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cxnSp>
        <p:nvCxnSpPr>
          <p:cNvPr id="815" name="Google Shape;815;g2b975a0ff47_0_15203"/>
          <p:cNvCxnSpPr/>
          <p:nvPr/>
        </p:nvCxnSpPr>
        <p:spPr>
          <a:xfrm>
            <a:off x="799973" y="6217633"/>
            <a:ext cx="10660500" cy="0"/>
          </a:xfrm>
          <a:prstGeom prst="straightConnector1">
            <a:avLst/>
          </a:prstGeom>
          <a:noFill/>
          <a:ln w="19050" cap="flat" cmpd="sng">
            <a:solidFill>
              <a:srgbClr val="EFEFEF"/>
            </a:solidFill>
            <a:prstDash val="solid"/>
            <a:round/>
            <a:headEnd type="none" w="sm" len="sm"/>
            <a:tailEnd type="none" w="sm" len="sm"/>
          </a:ln>
        </p:spPr>
      </p:cxnSp>
      <p:sp>
        <p:nvSpPr>
          <p:cNvPr id="816" name="Google Shape;816;g2b975a0ff47_0_15203"/>
          <p:cNvSpPr/>
          <p:nvPr/>
        </p:nvSpPr>
        <p:spPr>
          <a:xfrm>
            <a:off x="720100" y="4815209"/>
            <a:ext cx="2241300" cy="1395600"/>
          </a:xfrm>
          <a:prstGeom prst="roundRect">
            <a:avLst>
              <a:gd name="adj" fmla="val 0"/>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17" name="Google Shape;817;g2b975a0ff47_0_15203"/>
          <p:cNvSpPr txBox="1">
            <a:spLocks noGrp="1"/>
          </p:cNvSpPr>
          <p:nvPr>
            <p:ph type="title" idx="2"/>
          </p:nvPr>
        </p:nvSpPr>
        <p:spPr>
          <a:xfrm>
            <a:off x="938928" y="2267752"/>
            <a:ext cx="1803600" cy="8976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chemeClr val="lt1"/>
              </a:buClr>
              <a:buSzPts val="1600"/>
              <a:buFont typeface="Rubik"/>
              <a:buNone/>
              <a:defRPr sz="16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818" name="Google Shape;818;g2b975a0ff47_0_15203"/>
          <p:cNvSpPr txBox="1">
            <a:spLocks noGrp="1"/>
          </p:cNvSpPr>
          <p:nvPr>
            <p:ph type="title" idx="3"/>
          </p:nvPr>
        </p:nvSpPr>
        <p:spPr>
          <a:xfrm>
            <a:off x="938895" y="3666639"/>
            <a:ext cx="1803600" cy="8976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chemeClr val="lt1"/>
              </a:buClr>
              <a:buSzPts val="1600"/>
              <a:buFont typeface="Rubik"/>
              <a:buNone/>
              <a:defRPr sz="16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819" name="Google Shape;819;g2b975a0ff47_0_15203"/>
          <p:cNvSpPr txBox="1">
            <a:spLocks noGrp="1"/>
          </p:cNvSpPr>
          <p:nvPr>
            <p:ph type="title" idx="4"/>
          </p:nvPr>
        </p:nvSpPr>
        <p:spPr>
          <a:xfrm>
            <a:off x="938928" y="5068949"/>
            <a:ext cx="1803600" cy="8976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chemeClr val="lt1"/>
              </a:buClr>
              <a:buSzPts val="1600"/>
              <a:buFont typeface="Rubik"/>
              <a:buNone/>
              <a:defRPr sz="1600" b="1" i="0" u="none" strike="noStrike" cap="none">
                <a:solidFill>
                  <a:schemeClr val="lt1"/>
                </a:solidFill>
                <a:latin typeface="Rubik"/>
                <a:ea typeface="Rubik"/>
                <a:cs typeface="Rubik"/>
                <a:sym typeface="Rubik"/>
              </a:defRPr>
            </a:lvl1pPr>
            <a:lvl2pPr marR="0" lvl="1"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meline blanco">
  <p:cSld name="CUSTOM_3">
    <p:spTree>
      <p:nvGrpSpPr>
        <p:cNvPr id="1" name="Shape 820"/>
        <p:cNvGrpSpPr/>
        <p:nvPr/>
      </p:nvGrpSpPr>
      <p:grpSpPr>
        <a:xfrm>
          <a:off x="0" y="0"/>
          <a:ext cx="0" cy="0"/>
          <a:chOff x="0" y="0"/>
          <a:chExt cx="0" cy="0"/>
        </a:xfrm>
      </p:grpSpPr>
      <p:sp>
        <p:nvSpPr>
          <p:cNvPr id="821" name="Google Shape;821;g2b975a0ff47_0_15216"/>
          <p:cNvSpPr txBox="1">
            <a:spLocks noGrp="1"/>
          </p:cNvSpPr>
          <p:nvPr>
            <p:ph type="title"/>
          </p:nvPr>
        </p:nvSpPr>
        <p:spPr>
          <a:xfrm>
            <a:off x="673100" y="709667"/>
            <a:ext cx="76329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22" name="Google Shape;822;g2b975a0ff47_0_15216"/>
          <p:cNvSpPr txBox="1">
            <a:spLocks noGrp="1"/>
          </p:cNvSpPr>
          <p:nvPr>
            <p:ph type="subTitle" idx="1"/>
          </p:nvPr>
        </p:nvSpPr>
        <p:spPr>
          <a:xfrm>
            <a:off x="723900" y="1524000"/>
            <a:ext cx="76329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cxnSp>
        <p:nvCxnSpPr>
          <p:cNvPr id="823" name="Google Shape;823;g2b975a0ff47_0_15216"/>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cxnSp>
        <p:nvCxnSpPr>
          <p:cNvPr id="824" name="Google Shape;824;g2b975a0ff47_0_15216"/>
          <p:cNvCxnSpPr/>
          <p:nvPr/>
        </p:nvCxnSpPr>
        <p:spPr>
          <a:xfrm>
            <a:off x="0" y="4293633"/>
            <a:ext cx="12204900" cy="0"/>
          </a:xfrm>
          <a:prstGeom prst="straightConnector1">
            <a:avLst/>
          </a:prstGeom>
          <a:noFill/>
          <a:ln w="38100" cap="flat" cmpd="sng">
            <a:solidFill>
              <a:srgbClr val="C0392B"/>
            </a:solidFill>
            <a:prstDash val="solid"/>
            <a:round/>
            <a:headEnd type="none" w="sm" len="sm"/>
            <a:tailEnd type="none" w="sm" len="sm"/>
          </a:ln>
        </p:spPr>
      </p:cxnSp>
      <p:cxnSp>
        <p:nvCxnSpPr>
          <p:cNvPr id="825" name="Google Shape;825;g2b975a0ff47_0_15216"/>
          <p:cNvCxnSpPr/>
          <p:nvPr/>
        </p:nvCxnSpPr>
        <p:spPr>
          <a:xfrm>
            <a:off x="2069100" y="3666100"/>
            <a:ext cx="0" cy="647700"/>
          </a:xfrm>
          <a:prstGeom prst="straightConnector1">
            <a:avLst/>
          </a:prstGeom>
          <a:noFill/>
          <a:ln w="38100" cap="flat" cmpd="sng">
            <a:solidFill>
              <a:srgbClr val="C0392B"/>
            </a:solidFill>
            <a:prstDash val="solid"/>
            <a:round/>
            <a:headEnd type="oval" w="med" len="med"/>
            <a:tailEnd type="none" w="sm" len="sm"/>
          </a:ln>
        </p:spPr>
      </p:cxnSp>
      <p:cxnSp>
        <p:nvCxnSpPr>
          <p:cNvPr id="826" name="Google Shape;826;g2b975a0ff47_0_15216"/>
          <p:cNvCxnSpPr/>
          <p:nvPr/>
        </p:nvCxnSpPr>
        <p:spPr>
          <a:xfrm>
            <a:off x="3975100" y="4309567"/>
            <a:ext cx="0" cy="647700"/>
          </a:xfrm>
          <a:prstGeom prst="straightConnector1">
            <a:avLst/>
          </a:prstGeom>
          <a:noFill/>
          <a:ln w="38100" cap="flat" cmpd="sng">
            <a:solidFill>
              <a:srgbClr val="C0392B"/>
            </a:solidFill>
            <a:prstDash val="solid"/>
            <a:round/>
            <a:headEnd type="none" w="sm" len="sm"/>
            <a:tailEnd type="oval" w="med" len="med"/>
          </a:ln>
        </p:spPr>
      </p:cxnSp>
      <p:cxnSp>
        <p:nvCxnSpPr>
          <p:cNvPr id="827" name="Google Shape;827;g2b975a0ff47_0_15216"/>
          <p:cNvCxnSpPr/>
          <p:nvPr/>
        </p:nvCxnSpPr>
        <p:spPr>
          <a:xfrm>
            <a:off x="6223000" y="3666100"/>
            <a:ext cx="0" cy="647700"/>
          </a:xfrm>
          <a:prstGeom prst="straightConnector1">
            <a:avLst/>
          </a:prstGeom>
          <a:noFill/>
          <a:ln w="38100" cap="flat" cmpd="sng">
            <a:solidFill>
              <a:srgbClr val="C0392B"/>
            </a:solidFill>
            <a:prstDash val="solid"/>
            <a:round/>
            <a:headEnd type="oval" w="med" len="med"/>
            <a:tailEnd type="none" w="sm" len="sm"/>
          </a:ln>
        </p:spPr>
      </p:cxnSp>
      <p:cxnSp>
        <p:nvCxnSpPr>
          <p:cNvPr id="828" name="Google Shape;828;g2b975a0ff47_0_15216"/>
          <p:cNvCxnSpPr/>
          <p:nvPr/>
        </p:nvCxnSpPr>
        <p:spPr>
          <a:xfrm>
            <a:off x="8079000" y="4293633"/>
            <a:ext cx="0" cy="647700"/>
          </a:xfrm>
          <a:prstGeom prst="straightConnector1">
            <a:avLst/>
          </a:prstGeom>
          <a:noFill/>
          <a:ln w="38100" cap="flat" cmpd="sng">
            <a:solidFill>
              <a:srgbClr val="C0392B"/>
            </a:solidFill>
            <a:prstDash val="solid"/>
            <a:round/>
            <a:headEnd type="none" w="sm" len="sm"/>
            <a:tailEnd type="oval" w="med" len="med"/>
          </a:ln>
        </p:spPr>
      </p:cxnSp>
      <p:cxnSp>
        <p:nvCxnSpPr>
          <p:cNvPr id="829" name="Google Shape;829;g2b975a0ff47_0_15216"/>
          <p:cNvCxnSpPr/>
          <p:nvPr/>
        </p:nvCxnSpPr>
        <p:spPr>
          <a:xfrm>
            <a:off x="9726800" y="3630333"/>
            <a:ext cx="0" cy="647700"/>
          </a:xfrm>
          <a:prstGeom prst="straightConnector1">
            <a:avLst/>
          </a:prstGeom>
          <a:noFill/>
          <a:ln w="38100" cap="flat" cmpd="sng">
            <a:solidFill>
              <a:srgbClr val="C0392B"/>
            </a:solidFill>
            <a:prstDash val="solid"/>
            <a:round/>
            <a:headEnd type="oval" w="med" len="med"/>
            <a:tailEnd type="none" w="sm" len="sm"/>
          </a:ln>
        </p:spPr>
      </p:cxnSp>
      <p:sp>
        <p:nvSpPr>
          <p:cNvPr id="830" name="Google Shape;830;g2b975a0ff47_0_15216"/>
          <p:cNvSpPr txBox="1">
            <a:spLocks noGrp="1"/>
          </p:cNvSpPr>
          <p:nvPr>
            <p:ph type="title" idx="2"/>
          </p:nvPr>
        </p:nvSpPr>
        <p:spPr>
          <a:xfrm>
            <a:off x="875300" y="2730500"/>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31" name="Google Shape;831;g2b975a0ff47_0_15216"/>
          <p:cNvSpPr txBox="1">
            <a:spLocks noGrp="1"/>
          </p:cNvSpPr>
          <p:nvPr>
            <p:ph type="title" idx="3"/>
          </p:nvPr>
        </p:nvSpPr>
        <p:spPr>
          <a:xfrm>
            <a:off x="5029200" y="2730500"/>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32" name="Google Shape;832;g2b975a0ff47_0_15216"/>
          <p:cNvSpPr txBox="1">
            <a:spLocks noGrp="1"/>
          </p:cNvSpPr>
          <p:nvPr>
            <p:ph type="title" idx="4"/>
          </p:nvPr>
        </p:nvSpPr>
        <p:spPr>
          <a:xfrm>
            <a:off x="8533000" y="2730500"/>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33" name="Google Shape;833;g2b975a0ff47_0_15216"/>
          <p:cNvSpPr txBox="1">
            <a:spLocks noGrp="1"/>
          </p:cNvSpPr>
          <p:nvPr>
            <p:ph type="title" idx="5"/>
          </p:nvPr>
        </p:nvSpPr>
        <p:spPr>
          <a:xfrm>
            <a:off x="2781300" y="50931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34" name="Google Shape;834;g2b975a0ff47_0_15216"/>
          <p:cNvSpPr txBox="1">
            <a:spLocks noGrp="1"/>
          </p:cNvSpPr>
          <p:nvPr>
            <p:ph type="title" idx="6"/>
          </p:nvPr>
        </p:nvSpPr>
        <p:spPr>
          <a:xfrm>
            <a:off x="6885200" y="5093167"/>
            <a:ext cx="2387700" cy="7635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55595B"/>
              </a:buClr>
              <a:buSzPts val="1900"/>
              <a:buFont typeface="Rubik SemiBold"/>
              <a:buNone/>
              <a:defRPr sz="1900" b="1" i="0" u="none" strike="noStrike" cap="none">
                <a:solidFill>
                  <a:srgbClr val="55595B"/>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exto + imagen izq.">
  <p:cSld name="TITLE_ONLY_2">
    <p:spTree>
      <p:nvGrpSpPr>
        <p:cNvPr id="1" name="Shape 835"/>
        <p:cNvGrpSpPr/>
        <p:nvPr/>
      </p:nvGrpSpPr>
      <p:grpSpPr>
        <a:xfrm>
          <a:off x="0" y="0"/>
          <a:ext cx="0" cy="0"/>
          <a:chOff x="0" y="0"/>
          <a:chExt cx="0" cy="0"/>
        </a:xfrm>
      </p:grpSpPr>
      <p:sp>
        <p:nvSpPr>
          <p:cNvPr id="836" name="Google Shape;836;g2b975a0ff47_0_15231"/>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837" name="Google Shape;837;g2b975a0ff47_0_15231"/>
          <p:cNvSpPr>
            <a:spLocks noGrp="1"/>
          </p:cNvSpPr>
          <p:nvPr>
            <p:ph type="pic" idx="2"/>
          </p:nvPr>
        </p:nvSpPr>
        <p:spPr>
          <a:xfrm>
            <a:off x="0" y="-9433"/>
            <a:ext cx="6006300" cy="6867600"/>
          </a:xfrm>
          <a:prstGeom prst="rect">
            <a:avLst/>
          </a:prstGeom>
          <a:noFill/>
          <a:ln>
            <a:noFill/>
          </a:ln>
        </p:spPr>
      </p:sp>
      <p:sp>
        <p:nvSpPr>
          <p:cNvPr id="838" name="Google Shape;838;g2b975a0ff47_0_15231"/>
          <p:cNvSpPr txBox="1">
            <a:spLocks noGrp="1"/>
          </p:cNvSpPr>
          <p:nvPr>
            <p:ph type="title"/>
          </p:nvPr>
        </p:nvSpPr>
        <p:spPr>
          <a:xfrm>
            <a:off x="6621600" y="1448133"/>
            <a:ext cx="4838700" cy="3672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5595B"/>
              </a:buClr>
              <a:buSzPts val="2900"/>
              <a:buFont typeface="Rubik"/>
              <a:buNone/>
              <a:defRPr sz="2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39" name="Google Shape;839;g2b975a0ff47_0_15231"/>
          <p:cNvSpPr txBox="1">
            <a:spLocks noGrp="1"/>
          </p:cNvSpPr>
          <p:nvPr>
            <p:ph type="subTitle" idx="1"/>
          </p:nvPr>
        </p:nvSpPr>
        <p:spPr>
          <a:xfrm>
            <a:off x="6672400" y="2541867"/>
            <a:ext cx="4788000" cy="524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B8B8B9"/>
              </a:buClr>
              <a:buSzPts val="1900"/>
              <a:buFont typeface="Rubik SemiBold"/>
              <a:buNone/>
              <a:defRPr sz="1900" b="1" i="0" u="none" strike="noStrike" cap="none">
                <a:solidFill>
                  <a:srgbClr val="B8B8B9"/>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840" name="Google Shape;840;g2b975a0ff47_0_15231"/>
          <p:cNvSpPr txBox="1">
            <a:spLocks noGrp="1"/>
          </p:cNvSpPr>
          <p:nvPr>
            <p:ph type="body" idx="3"/>
          </p:nvPr>
        </p:nvSpPr>
        <p:spPr>
          <a:xfrm>
            <a:off x="6672400" y="3517000"/>
            <a:ext cx="4699200" cy="1883700"/>
          </a:xfrm>
          <a:prstGeom prst="rect">
            <a:avLst/>
          </a:prstGeom>
          <a:noFill/>
          <a:ln>
            <a:noFill/>
          </a:ln>
        </p:spPr>
        <p:txBody>
          <a:bodyPr spcFirstLastPara="1" wrap="square" lIns="121900" tIns="121900" rIns="121900" bIns="121900" anchor="t" anchorCtr="0">
            <a:noAutofit/>
          </a:bodyPr>
          <a:lstStyle>
            <a:lvl1pPr marL="457200" marR="0" lvl="0" indent="-349250" algn="l" rtl="0">
              <a:lnSpc>
                <a:spcPct val="100000"/>
              </a:lnSpc>
              <a:spcBef>
                <a:spcPts val="0"/>
              </a:spcBef>
              <a:spcAft>
                <a:spcPts val="0"/>
              </a:spcAft>
              <a:buClr>
                <a:srgbClr val="099D8D"/>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2 columnas pastilla color (2)">
  <p:cSld name="MAIN_POINT_1_1">
    <p:spTree>
      <p:nvGrpSpPr>
        <p:cNvPr id="1" name="Shape 841"/>
        <p:cNvGrpSpPr/>
        <p:nvPr/>
      </p:nvGrpSpPr>
      <p:grpSpPr>
        <a:xfrm>
          <a:off x="0" y="0"/>
          <a:ext cx="0" cy="0"/>
          <a:chOff x="0" y="0"/>
          <a:chExt cx="0" cy="0"/>
        </a:xfrm>
      </p:grpSpPr>
      <p:sp>
        <p:nvSpPr>
          <p:cNvPr id="842" name="Google Shape;842;g2b975a0ff47_0_15237"/>
          <p:cNvSpPr/>
          <p:nvPr/>
        </p:nvSpPr>
        <p:spPr>
          <a:xfrm>
            <a:off x="-25400" y="-38100"/>
            <a:ext cx="12242700" cy="3454500"/>
          </a:xfrm>
          <a:prstGeom prst="rect">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43" name="Google Shape;843;g2b975a0ff47_0_15237"/>
          <p:cNvSpPr/>
          <p:nvPr/>
        </p:nvSpPr>
        <p:spPr>
          <a:xfrm>
            <a:off x="732233" y="2705100"/>
            <a:ext cx="49065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44" name="Google Shape;844;g2b975a0ff47_0_15237"/>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845" name="Google Shape;845;g2b975a0ff47_0_15237"/>
          <p:cNvSpPr txBox="1">
            <a:spLocks noGrp="1"/>
          </p:cNvSpPr>
          <p:nvPr>
            <p:ph type="title"/>
          </p:nvPr>
        </p:nvSpPr>
        <p:spPr>
          <a:xfrm>
            <a:off x="2592400" y="709667"/>
            <a:ext cx="7007100" cy="3672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2900"/>
              <a:buFont typeface="Rubik"/>
              <a:buNone/>
              <a:defRPr sz="2900" b="1" i="0" u="none" strike="noStrike" cap="none">
                <a:solidFill>
                  <a:schemeClr val="lt1"/>
                </a:solidFill>
                <a:latin typeface="Rubik"/>
                <a:ea typeface="Rubik"/>
                <a:cs typeface="Rubik"/>
                <a:sym typeface="Rubik"/>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sp>
        <p:nvSpPr>
          <p:cNvPr id="846" name="Google Shape;846;g2b975a0ff47_0_15237"/>
          <p:cNvSpPr txBox="1">
            <a:spLocks noGrp="1"/>
          </p:cNvSpPr>
          <p:nvPr>
            <p:ph type="title" idx="2"/>
          </p:nvPr>
        </p:nvSpPr>
        <p:spPr>
          <a:xfrm>
            <a:off x="1054100" y="3098500"/>
            <a:ext cx="4229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847" name="Google Shape;847;g2b975a0ff47_0_15237"/>
          <p:cNvSpPr txBox="1">
            <a:spLocks noGrp="1"/>
          </p:cNvSpPr>
          <p:nvPr>
            <p:ph type="body" idx="1"/>
          </p:nvPr>
        </p:nvSpPr>
        <p:spPr>
          <a:xfrm>
            <a:off x="1054100" y="3911600"/>
            <a:ext cx="4229100" cy="19557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sp>
        <p:nvSpPr>
          <p:cNvPr id="848" name="Google Shape;848;g2b975a0ff47_0_15237"/>
          <p:cNvSpPr txBox="1">
            <a:spLocks noGrp="1"/>
          </p:cNvSpPr>
          <p:nvPr>
            <p:ph type="subTitle" idx="3"/>
          </p:nvPr>
        </p:nvSpPr>
        <p:spPr>
          <a:xfrm>
            <a:off x="2623400" y="1803400"/>
            <a:ext cx="6945300" cy="5247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lt1"/>
              </a:buClr>
              <a:buSzPts val="1900"/>
              <a:buFont typeface="Rubik SemiBold"/>
              <a:buNone/>
              <a:defRPr sz="1900" b="1" i="0" u="none" strike="noStrike" cap="none">
                <a:solidFill>
                  <a:schemeClr val="lt1"/>
                </a:solidFill>
                <a:latin typeface="Rubik SemiBold"/>
                <a:ea typeface="Rubik SemiBold"/>
                <a:cs typeface="Rubik SemiBold"/>
                <a:sym typeface="Rubik SemiBold"/>
              </a:defRPr>
            </a:lvl1pPr>
            <a:lvl2pPr marR="0" lvl="1"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2pPr>
            <a:lvl3pPr marR="0" lvl="2"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3pPr>
            <a:lvl4pPr marR="0" lvl="3"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4pPr>
            <a:lvl5pPr marR="0" lvl="4"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5pPr>
            <a:lvl6pPr marR="0" lvl="5"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6pPr>
            <a:lvl7pPr marR="0" lvl="6"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7pPr>
            <a:lvl8pPr marR="0" lvl="7"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8pPr>
            <a:lvl9pPr marR="0" lvl="8" algn="ctr" rtl="0">
              <a:lnSpc>
                <a:spcPct val="100000"/>
              </a:lnSpc>
              <a:spcBef>
                <a:spcPts val="0"/>
              </a:spcBef>
              <a:spcAft>
                <a:spcPts val="0"/>
              </a:spcAft>
              <a:buClr>
                <a:schemeClr val="lt1"/>
              </a:buClr>
              <a:buSzPts val="1900"/>
              <a:buFont typeface="Arial"/>
              <a:buNone/>
              <a:defRPr sz="1900" b="0" i="0" u="none" strike="noStrike" cap="none">
                <a:solidFill>
                  <a:schemeClr val="lt1"/>
                </a:solidFill>
                <a:latin typeface="Arial"/>
                <a:ea typeface="Arial"/>
                <a:cs typeface="Arial"/>
                <a:sym typeface="Arial"/>
              </a:defRPr>
            </a:lvl9pPr>
          </a:lstStyle>
          <a:p>
            <a:endParaRPr/>
          </a:p>
        </p:txBody>
      </p:sp>
      <p:pic>
        <p:nvPicPr>
          <p:cNvPr id="849" name="Google Shape;849;g2b975a0ff47_0_15237"/>
          <p:cNvPicPr preferRelativeResize="0"/>
          <p:nvPr/>
        </p:nvPicPr>
        <p:blipFill rotWithShape="1">
          <a:blip r:embed="rId2">
            <a:alphaModFix/>
          </a:blip>
          <a:srcRect/>
          <a:stretch/>
        </p:blipFill>
        <p:spPr>
          <a:xfrm>
            <a:off x="10634887" y="364333"/>
            <a:ext cx="1150714" cy="451600"/>
          </a:xfrm>
          <a:prstGeom prst="rect">
            <a:avLst/>
          </a:prstGeom>
          <a:noFill/>
          <a:ln>
            <a:noFill/>
          </a:ln>
        </p:spPr>
      </p:pic>
      <p:sp>
        <p:nvSpPr>
          <p:cNvPr id="850" name="Google Shape;850;g2b975a0ff47_0_15237"/>
          <p:cNvSpPr/>
          <p:nvPr/>
        </p:nvSpPr>
        <p:spPr>
          <a:xfrm>
            <a:off x="6553100" y="2705100"/>
            <a:ext cx="4906500" cy="3512400"/>
          </a:xfrm>
          <a:prstGeom prst="roundRect">
            <a:avLst>
              <a:gd name="adj" fmla="val 5520"/>
            </a:avLst>
          </a:prstGeom>
          <a:solidFill>
            <a:srgbClr val="F3F3F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851" name="Google Shape;851;g2b975a0ff47_0_15237"/>
          <p:cNvSpPr txBox="1">
            <a:spLocks noGrp="1"/>
          </p:cNvSpPr>
          <p:nvPr>
            <p:ph type="title" idx="4"/>
          </p:nvPr>
        </p:nvSpPr>
        <p:spPr>
          <a:xfrm>
            <a:off x="6874967" y="3098500"/>
            <a:ext cx="4229100" cy="668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E5E5E"/>
              </a:buClr>
              <a:buSzPts val="1900"/>
              <a:buFont typeface="Rubik SemiBold"/>
              <a:buNone/>
              <a:defRPr sz="1900" b="1" i="0" u="none" strike="noStrike" cap="none">
                <a:solidFill>
                  <a:srgbClr val="5E5E5E"/>
                </a:solidFill>
                <a:latin typeface="Rubik SemiBold"/>
                <a:ea typeface="Rubik SemiBold"/>
                <a:cs typeface="Rubik SemiBold"/>
                <a:sym typeface="Rubik SemiBold"/>
              </a:defRPr>
            </a:lvl1pPr>
            <a:lvl2pPr marR="0" lvl="1"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2pPr>
            <a:lvl3pPr marR="0" lvl="2"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3pPr>
            <a:lvl4pPr marR="0" lvl="3"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4pPr>
            <a:lvl5pPr marR="0" lvl="4"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5pPr>
            <a:lvl6pPr marR="0" lvl="5"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6pPr>
            <a:lvl7pPr marR="0" lvl="6"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7pPr>
            <a:lvl8pPr marR="0" lvl="7"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8pPr>
            <a:lvl9pPr marR="0" lvl="8" algn="l" rtl="0">
              <a:lnSpc>
                <a:spcPct val="100000"/>
              </a:lnSpc>
              <a:spcBef>
                <a:spcPts val="0"/>
              </a:spcBef>
              <a:spcAft>
                <a:spcPts val="0"/>
              </a:spcAft>
              <a:buClr>
                <a:srgbClr val="5E5E5E"/>
              </a:buClr>
              <a:buSzPts val="1900"/>
              <a:buFont typeface="Arial"/>
              <a:buNone/>
              <a:defRPr sz="1900" b="0" i="0" u="none" strike="noStrike" cap="none">
                <a:solidFill>
                  <a:srgbClr val="5E5E5E"/>
                </a:solidFill>
                <a:latin typeface="Arial"/>
                <a:ea typeface="Arial"/>
                <a:cs typeface="Arial"/>
                <a:sym typeface="Arial"/>
              </a:defRPr>
            </a:lvl9pPr>
          </a:lstStyle>
          <a:p>
            <a:endParaRPr/>
          </a:p>
        </p:txBody>
      </p:sp>
      <p:sp>
        <p:nvSpPr>
          <p:cNvPr id="852" name="Google Shape;852;g2b975a0ff47_0_15237"/>
          <p:cNvSpPr txBox="1">
            <a:spLocks noGrp="1"/>
          </p:cNvSpPr>
          <p:nvPr>
            <p:ph type="body" idx="5"/>
          </p:nvPr>
        </p:nvSpPr>
        <p:spPr>
          <a:xfrm>
            <a:off x="6874967" y="3911600"/>
            <a:ext cx="4229100" cy="1955700"/>
          </a:xfrm>
          <a:prstGeom prst="rect">
            <a:avLst/>
          </a:prstGeom>
          <a:noFill/>
          <a:ln>
            <a:noFill/>
          </a:ln>
        </p:spPr>
        <p:txBody>
          <a:bodyPr spcFirstLastPara="1" wrap="square" lIns="0" tIns="0" rIns="0" bIns="0" anchor="t" anchorCtr="0">
            <a:noAutofit/>
          </a:bodyPr>
          <a:lstStyle>
            <a:lvl1pPr marL="457200" marR="0" lvl="0"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1pPr>
            <a:lvl2pPr marL="914400" marR="0" lvl="1"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2pPr>
            <a:lvl3pPr marL="1371600" marR="0" lvl="2"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3pPr>
            <a:lvl4pPr marL="1828800" marR="0" lvl="3"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4pPr>
            <a:lvl5pPr marL="2286000" marR="0" lvl="4"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5pPr>
            <a:lvl6pPr marL="2743200" marR="0" lvl="5"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6pPr>
            <a:lvl7pPr marL="3200400" marR="0" lvl="6"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7pPr>
            <a:lvl8pPr marL="3657600" marR="0" lvl="7"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8pPr>
            <a:lvl9pPr marL="4114800" marR="0" lvl="8" indent="-349250" algn="l" rtl="0">
              <a:lnSpc>
                <a:spcPct val="100000"/>
              </a:lnSpc>
              <a:spcBef>
                <a:spcPts val="0"/>
              </a:spcBef>
              <a:spcAft>
                <a:spcPts val="0"/>
              </a:spcAft>
              <a:buClr>
                <a:srgbClr val="55595B"/>
              </a:buClr>
              <a:buSzPts val="1900"/>
              <a:buFont typeface="Rubik"/>
              <a:buChar char="■"/>
              <a:defRPr sz="1900" b="0" i="0" u="none" strike="noStrike" cap="none">
                <a:solidFill>
                  <a:srgbClr val="55595B"/>
                </a:solidFill>
                <a:latin typeface="Rubik"/>
                <a:ea typeface="Rubik"/>
                <a:cs typeface="Rubik"/>
                <a:sym typeface="Rubik"/>
              </a:defRPr>
            </a:lvl9pPr>
          </a:lstStyle>
          <a:p>
            <a:endParaRPr/>
          </a:p>
        </p:txBody>
      </p:sp>
      <p:pic>
        <p:nvPicPr>
          <p:cNvPr id="853" name="Google Shape;853;g2b975a0ff47_0_15237"/>
          <p:cNvPicPr preferRelativeResize="0"/>
          <p:nvPr/>
        </p:nvPicPr>
        <p:blipFill rotWithShape="1">
          <a:blip r:embed="rId3">
            <a:alphaModFix/>
          </a:blip>
          <a:srcRect/>
          <a:stretch/>
        </p:blipFill>
        <p:spPr>
          <a:xfrm rot="1070271" flipH="1">
            <a:off x="5329482" y="4075190"/>
            <a:ext cx="1596030" cy="665019"/>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Diseño personalizado 1">
  <p:cSld name="CUSTOM">
    <p:spTree>
      <p:nvGrpSpPr>
        <p:cNvPr id="1" name="Shape 854"/>
        <p:cNvGrpSpPr/>
        <p:nvPr/>
      </p:nvGrpSpPr>
      <p:grpSpPr>
        <a:xfrm>
          <a:off x="0" y="0"/>
          <a:ext cx="0" cy="0"/>
          <a:chOff x="0" y="0"/>
          <a:chExt cx="0" cy="0"/>
        </a:xfrm>
      </p:grpSpPr>
      <p:pic>
        <p:nvPicPr>
          <p:cNvPr id="855" name="Google Shape;855;g2b975a0ff47_0_15250"/>
          <p:cNvPicPr preferRelativeResize="0"/>
          <p:nvPr/>
        </p:nvPicPr>
        <p:blipFill rotWithShape="1">
          <a:blip r:embed="rId2">
            <a:alphaModFix/>
          </a:blip>
          <a:srcRect l="822" t="4812" b="11491"/>
          <a:stretch/>
        </p:blipFill>
        <p:spPr>
          <a:xfrm>
            <a:off x="400" y="0"/>
            <a:ext cx="12192000" cy="6858002"/>
          </a:xfrm>
          <a:prstGeom prst="rect">
            <a:avLst/>
          </a:prstGeom>
          <a:noFill/>
          <a:ln>
            <a:noFill/>
          </a:ln>
        </p:spPr>
      </p:pic>
      <p:sp>
        <p:nvSpPr>
          <p:cNvPr id="856" name="Google Shape;856;g2b975a0ff47_0_15250"/>
          <p:cNvSpPr txBox="1">
            <a:spLocks noGrp="1"/>
          </p:cNvSpPr>
          <p:nvPr>
            <p:ph type="title"/>
          </p:nvPr>
        </p:nvSpPr>
        <p:spPr>
          <a:xfrm>
            <a:off x="3498800" y="2851200"/>
            <a:ext cx="5194500" cy="1155600"/>
          </a:xfrm>
          <a:prstGeom prst="rect">
            <a:avLst/>
          </a:prstGeom>
          <a:noFill/>
          <a:ln>
            <a:noFill/>
          </a:ln>
        </p:spPr>
        <p:txBody>
          <a:bodyPr spcFirstLastPara="1" wrap="square" lIns="121900" tIns="121900" rIns="121900" bIns="121900" anchor="t" anchorCtr="0">
            <a:noAutofit/>
          </a:bodyPr>
          <a:lstStyle>
            <a:lvl1pPr marR="0" lvl="0" algn="ctr" rtl="0">
              <a:lnSpc>
                <a:spcPct val="100000"/>
              </a:lnSpc>
              <a:spcBef>
                <a:spcPts val="0"/>
              </a:spcBef>
              <a:spcAft>
                <a:spcPts val="0"/>
              </a:spcAft>
              <a:buClr>
                <a:srgbClr val="55595B"/>
              </a:buClr>
              <a:buSzPts val="4700"/>
              <a:buFont typeface="Rubik"/>
              <a:buNone/>
              <a:defRPr sz="4700" b="1" i="0" u="none" strike="noStrike" cap="none">
                <a:solidFill>
                  <a:srgbClr val="55595B"/>
                </a:solidFill>
                <a:latin typeface="Rubik"/>
                <a:ea typeface="Rubik"/>
                <a:cs typeface="Rubik"/>
                <a:sym typeface="Rubik"/>
              </a:defRPr>
            </a:lvl1pPr>
            <a:lvl2pPr marR="0" lvl="1"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Estilos de texto y colores 1">
  <p:cSld name="TITLE_1">
    <p:spTree>
      <p:nvGrpSpPr>
        <p:cNvPr id="1" name="Shape 857"/>
        <p:cNvGrpSpPr/>
        <p:nvPr/>
      </p:nvGrpSpPr>
      <p:grpSpPr>
        <a:xfrm>
          <a:off x="0" y="0"/>
          <a:ext cx="0" cy="0"/>
          <a:chOff x="0" y="0"/>
          <a:chExt cx="0" cy="0"/>
        </a:xfrm>
      </p:grpSpPr>
      <p:sp>
        <p:nvSpPr>
          <p:cNvPr id="858" name="Google Shape;858;g2b975a0ff47_0_15253"/>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859" name="Google Shape;859;g2b975a0ff47_0_15253"/>
          <p:cNvSpPr/>
          <p:nvPr/>
        </p:nvSpPr>
        <p:spPr>
          <a:xfrm>
            <a:off x="8233667" y="1518667"/>
            <a:ext cx="1426800" cy="1308900"/>
          </a:xfrm>
          <a:prstGeom prst="roundRect">
            <a:avLst>
              <a:gd name="adj" fmla="val 16667"/>
            </a:avLst>
          </a:pr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860" name="Google Shape;860;g2b975a0ff47_0_15253"/>
          <p:cNvSpPr/>
          <p:nvPr/>
        </p:nvSpPr>
        <p:spPr>
          <a:xfrm>
            <a:off x="8233667" y="3143000"/>
            <a:ext cx="1426800" cy="1308900"/>
          </a:xfrm>
          <a:prstGeom prst="roundRect">
            <a:avLst>
              <a:gd name="adj" fmla="val 16667"/>
            </a:avLst>
          </a:prstGeom>
          <a:solidFill>
            <a:srgbClr val="55595B"/>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861" name="Google Shape;861;g2b975a0ff47_0_15253"/>
          <p:cNvSpPr/>
          <p:nvPr/>
        </p:nvSpPr>
        <p:spPr>
          <a:xfrm>
            <a:off x="10025933" y="4767333"/>
            <a:ext cx="1426800" cy="1308900"/>
          </a:xfrm>
          <a:prstGeom prst="roundRect">
            <a:avLst>
              <a:gd name="adj" fmla="val 16667"/>
            </a:avLst>
          </a:pr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862" name="Google Shape;862;g2b975a0ff47_0_15253"/>
          <p:cNvSpPr txBox="1"/>
          <p:nvPr/>
        </p:nvSpPr>
        <p:spPr>
          <a:xfrm>
            <a:off x="8233667" y="1906267"/>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#099d8d</a:t>
            </a:r>
            <a:endParaRPr sz="1900" b="0" i="0" u="none" strike="noStrike" cap="none">
              <a:solidFill>
                <a:schemeClr val="lt1"/>
              </a:solidFill>
              <a:latin typeface="Rubik"/>
              <a:ea typeface="Rubik"/>
              <a:cs typeface="Rubik"/>
              <a:sym typeface="Rubik"/>
            </a:endParaRPr>
          </a:p>
        </p:txBody>
      </p:sp>
      <p:sp>
        <p:nvSpPr>
          <p:cNvPr id="863" name="Google Shape;863;g2b975a0ff47_0_15253"/>
          <p:cNvSpPr/>
          <p:nvPr/>
        </p:nvSpPr>
        <p:spPr>
          <a:xfrm>
            <a:off x="10025933" y="1518667"/>
            <a:ext cx="1426800" cy="1308900"/>
          </a:xfrm>
          <a:prstGeom prst="roundRect">
            <a:avLst>
              <a:gd name="adj" fmla="val 16667"/>
            </a:avLst>
          </a:prstGeom>
          <a:solidFill>
            <a:srgbClr val="3DD8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864" name="Google Shape;864;g2b975a0ff47_0_15253"/>
          <p:cNvSpPr txBox="1"/>
          <p:nvPr/>
        </p:nvSpPr>
        <p:spPr>
          <a:xfrm>
            <a:off x="10025933" y="1906267"/>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#14d9c4</a:t>
            </a:r>
            <a:endParaRPr sz="1900" b="0" i="0" u="none" strike="noStrike" cap="none">
              <a:solidFill>
                <a:schemeClr val="lt1"/>
              </a:solidFill>
              <a:latin typeface="Rubik"/>
              <a:ea typeface="Rubik"/>
              <a:cs typeface="Rubik"/>
              <a:sym typeface="Rubik"/>
            </a:endParaRPr>
          </a:p>
        </p:txBody>
      </p:sp>
      <p:sp>
        <p:nvSpPr>
          <p:cNvPr id="865" name="Google Shape;865;g2b975a0ff47_0_15253"/>
          <p:cNvSpPr txBox="1"/>
          <p:nvPr/>
        </p:nvSpPr>
        <p:spPr>
          <a:xfrm>
            <a:off x="8233667" y="3530600"/>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#55595b</a:t>
            </a:r>
            <a:endParaRPr sz="1900" b="0" i="0" u="none" strike="noStrike" cap="none">
              <a:solidFill>
                <a:schemeClr val="lt1"/>
              </a:solidFill>
              <a:latin typeface="Rubik"/>
              <a:ea typeface="Rubik"/>
              <a:cs typeface="Rubik"/>
              <a:sym typeface="Rubik"/>
            </a:endParaRPr>
          </a:p>
        </p:txBody>
      </p:sp>
      <p:sp>
        <p:nvSpPr>
          <p:cNvPr id="866" name="Google Shape;866;g2b975a0ff47_0_15253"/>
          <p:cNvSpPr/>
          <p:nvPr/>
        </p:nvSpPr>
        <p:spPr>
          <a:xfrm>
            <a:off x="10025933" y="3143000"/>
            <a:ext cx="1426800" cy="1308900"/>
          </a:xfrm>
          <a:prstGeom prst="roundRect">
            <a:avLst>
              <a:gd name="adj" fmla="val 16667"/>
            </a:avLst>
          </a:prstGeom>
          <a:solidFill>
            <a:srgbClr val="B8B8B9"/>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867" name="Google Shape;867;g2b975a0ff47_0_15253"/>
          <p:cNvSpPr txBox="1"/>
          <p:nvPr/>
        </p:nvSpPr>
        <p:spPr>
          <a:xfrm>
            <a:off x="10025933" y="3530600"/>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#b8b8b9</a:t>
            </a:r>
            <a:endParaRPr sz="1900" b="0" i="0" u="none" strike="noStrike" cap="none">
              <a:solidFill>
                <a:schemeClr val="lt1"/>
              </a:solidFill>
              <a:latin typeface="Rubik"/>
              <a:ea typeface="Rubik"/>
              <a:cs typeface="Rubik"/>
              <a:sym typeface="Rubik"/>
            </a:endParaRPr>
          </a:p>
        </p:txBody>
      </p:sp>
      <p:sp>
        <p:nvSpPr>
          <p:cNvPr id="868" name="Google Shape;868;g2b975a0ff47_0_15253"/>
          <p:cNvSpPr/>
          <p:nvPr/>
        </p:nvSpPr>
        <p:spPr>
          <a:xfrm>
            <a:off x="8233667" y="4767333"/>
            <a:ext cx="1426800" cy="1308900"/>
          </a:xfrm>
          <a:prstGeom prst="roundRect">
            <a:avLst>
              <a:gd name="adj" fmla="val 16667"/>
            </a:avLst>
          </a:prstGeom>
          <a:solidFill>
            <a:srgbClr val="D3461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869" name="Google Shape;869;g2b975a0ff47_0_15253"/>
          <p:cNvSpPr txBox="1"/>
          <p:nvPr/>
        </p:nvSpPr>
        <p:spPr>
          <a:xfrm>
            <a:off x="8233667" y="5154933"/>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chemeClr val="lt1"/>
                </a:solidFill>
                <a:latin typeface="Rubik"/>
                <a:ea typeface="Rubik"/>
                <a:cs typeface="Rubik"/>
                <a:sym typeface="Rubik"/>
              </a:rPr>
              <a:t>#d3461e</a:t>
            </a:r>
            <a:endParaRPr sz="1900" b="0" i="0" u="none" strike="noStrike" cap="none">
              <a:solidFill>
                <a:schemeClr val="lt1"/>
              </a:solidFill>
              <a:latin typeface="Rubik"/>
              <a:ea typeface="Rubik"/>
              <a:cs typeface="Rubik"/>
              <a:sym typeface="Rubik"/>
            </a:endParaRPr>
          </a:p>
        </p:txBody>
      </p:sp>
      <p:sp>
        <p:nvSpPr>
          <p:cNvPr id="870" name="Google Shape;870;g2b975a0ff47_0_15253"/>
          <p:cNvSpPr txBox="1"/>
          <p:nvPr/>
        </p:nvSpPr>
        <p:spPr>
          <a:xfrm>
            <a:off x="10025933" y="5154933"/>
            <a:ext cx="1426800" cy="538800"/>
          </a:xfrm>
          <a:prstGeom prst="rect">
            <a:avLst/>
          </a:prstGeom>
          <a:noFill/>
          <a:ln>
            <a:noFill/>
          </a:ln>
        </p:spPr>
        <p:txBody>
          <a:bodyPr spcFirstLastPara="1" wrap="square" lIns="121900" tIns="121900" rIns="121900" bIns="121900"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0" i="0" u="none" strike="noStrike" cap="none">
                <a:solidFill>
                  <a:srgbClr val="55595B"/>
                </a:solidFill>
                <a:latin typeface="Rubik"/>
                <a:ea typeface="Rubik"/>
                <a:cs typeface="Rubik"/>
                <a:sym typeface="Rubik"/>
              </a:rPr>
              <a:t>#efefefff</a:t>
            </a:r>
            <a:endParaRPr sz="1900" b="0" i="0" u="none" strike="noStrike" cap="none">
              <a:solidFill>
                <a:srgbClr val="55595B"/>
              </a:solidFill>
              <a:latin typeface="Rubik"/>
              <a:ea typeface="Rubik"/>
              <a:cs typeface="Rubik"/>
              <a:sym typeface="Rubik"/>
            </a:endParaRPr>
          </a:p>
        </p:txBody>
      </p:sp>
      <p:sp>
        <p:nvSpPr>
          <p:cNvPr id="871" name="Google Shape;871;g2b975a0ff47_0_15253"/>
          <p:cNvSpPr txBox="1"/>
          <p:nvPr/>
        </p:nvSpPr>
        <p:spPr>
          <a:xfrm>
            <a:off x="705567" y="1579733"/>
            <a:ext cx="7618800" cy="4464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US" sz="2900" b="1" i="0" u="none" strike="noStrike" cap="none">
                <a:solidFill>
                  <a:srgbClr val="55595B"/>
                </a:solidFill>
                <a:latin typeface="Rubik"/>
                <a:ea typeface="Rubik"/>
                <a:cs typeface="Rubik"/>
                <a:sym typeface="Rubik"/>
              </a:rPr>
              <a:t>Heading 1 · 22 pt - Negrita #55595b</a:t>
            </a:r>
            <a:endParaRPr sz="2900" b="1" i="0" u="none" strike="noStrike" cap="none">
              <a:solidFill>
                <a:srgbClr val="55595B"/>
              </a:solidFill>
              <a:latin typeface="Rubik"/>
              <a:ea typeface="Rubik"/>
              <a:cs typeface="Rubik"/>
              <a:sym typeface="Rubik"/>
            </a:endParaRPr>
          </a:p>
        </p:txBody>
      </p:sp>
      <p:sp>
        <p:nvSpPr>
          <p:cNvPr id="872" name="Google Shape;872;g2b975a0ff47_0_15253"/>
          <p:cNvSpPr txBox="1"/>
          <p:nvPr/>
        </p:nvSpPr>
        <p:spPr>
          <a:xfrm>
            <a:off x="585351"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TIPOGRAFÍA: RUBIK</a:t>
            </a:r>
            <a:endParaRPr sz="1600" b="1" i="0" u="none" strike="noStrike" cap="none">
              <a:solidFill>
                <a:srgbClr val="B8B8B9"/>
              </a:solidFill>
              <a:latin typeface="Rubik"/>
              <a:ea typeface="Rubik"/>
              <a:cs typeface="Rubik"/>
              <a:sym typeface="Rubik"/>
            </a:endParaRPr>
          </a:p>
        </p:txBody>
      </p:sp>
      <p:sp>
        <p:nvSpPr>
          <p:cNvPr id="873" name="Google Shape;873;g2b975a0ff47_0_15253"/>
          <p:cNvSpPr txBox="1"/>
          <p:nvPr/>
        </p:nvSpPr>
        <p:spPr>
          <a:xfrm>
            <a:off x="705567" y="2259667"/>
            <a:ext cx="7354500" cy="292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B8B8B9"/>
                </a:solidFill>
                <a:latin typeface="Rubik Medium"/>
                <a:ea typeface="Rubik Medium"/>
                <a:cs typeface="Rubik Medium"/>
                <a:sym typeface="Rubik Medium"/>
              </a:rPr>
              <a:t>Heading 2 (Subtítulos) · 14 pt - Semi Negrita #b8b8b9</a:t>
            </a:r>
            <a:endParaRPr sz="1900" b="0" i="0" u="none" strike="noStrike" cap="none">
              <a:solidFill>
                <a:srgbClr val="B8B8B9"/>
              </a:solidFill>
              <a:latin typeface="Rubik Medium"/>
              <a:ea typeface="Rubik Medium"/>
              <a:cs typeface="Rubik Medium"/>
              <a:sym typeface="Rubik Medium"/>
            </a:endParaRPr>
          </a:p>
        </p:txBody>
      </p:sp>
      <p:sp>
        <p:nvSpPr>
          <p:cNvPr id="874" name="Google Shape;874;g2b975a0ff47_0_15253"/>
          <p:cNvSpPr txBox="1"/>
          <p:nvPr/>
        </p:nvSpPr>
        <p:spPr>
          <a:xfrm>
            <a:off x="705567" y="3422200"/>
            <a:ext cx="5439600" cy="2925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55595B"/>
                </a:solidFill>
                <a:latin typeface="Rubik"/>
                <a:ea typeface="Rubik"/>
                <a:cs typeface="Rubik"/>
                <a:sym typeface="Rubik"/>
              </a:rPr>
              <a:t>Párrafo · 14 pt - Normal #55595b</a:t>
            </a:r>
            <a:endParaRPr sz="1900" b="0" i="0" u="none" strike="noStrike" cap="none">
              <a:solidFill>
                <a:srgbClr val="55595B"/>
              </a:solidFill>
              <a:latin typeface="Rubik"/>
              <a:ea typeface="Rubik"/>
              <a:cs typeface="Rubik"/>
              <a:sym typeface="Rubik"/>
            </a:endParaRPr>
          </a:p>
        </p:txBody>
      </p:sp>
      <p:sp>
        <p:nvSpPr>
          <p:cNvPr id="875" name="Google Shape;875;g2b975a0ff47_0_15253"/>
          <p:cNvSpPr txBox="1"/>
          <p:nvPr/>
        </p:nvSpPr>
        <p:spPr>
          <a:xfrm>
            <a:off x="705567" y="2797151"/>
            <a:ext cx="6185700" cy="3231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099D8D"/>
                </a:solidFill>
                <a:latin typeface="Rubik Medium"/>
                <a:ea typeface="Rubik Medium"/>
                <a:cs typeface="Rubik Medium"/>
                <a:sym typeface="Rubik Medium"/>
              </a:rPr>
              <a:t>Destacados · 16 pt - Semi Negrita #099d8d</a:t>
            </a:r>
            <a:endParaRPr sz="2100" b="0" i="0" u="none" strike="noStrike" cap="none">
              <a:solidFill>
                <a:srgbClr val="099D8D"/>
              </a:solidFill>
              <a:latin typeface="Rubik Medium"/>
              <a:ea typeface="Rubik Medium"/>
              <a:cs typeface="Rubik Medium"/>
              <a:sym typeface="Rubik Medium"/>
            </a:endParaRPr>
          </a:p>
        </p:txBody>
      </p:sp>
      <p:cxnSp>
        <p:nvCxnSpPr>
          <p:cNvPr id="876" name="Google Shape;876;g2b975a0ff47_0_15253"/>
          <p:cNvCxnSpPr/>
          <p:nvPr/>
        </p:nvCxnSpPr>
        <p:spPr>
          <a:xfrm>
            <a:off x="-12700" y="1067167"/>
            <a:ext cx="3020400" cy="0"/>
          </a:xfrm>
          <a:prstGeom prst="straightConnector1">
            <a:avLst/>
          </a:prstGeom>
          <a:noFill/>
          <a:ln w="9525" cap="flat" cmpd="sng">
            <a:solidFill>
              <a:srgbClr val="D3461E"/>
            </a:solidFill>
            <a:prstDash val="solid"/>
            <a:round/>
            <a:headEnd type="none" w="sm" len="sm"/>
            <a:tailEnd type="none" w="sm" len="sm"/>
          </a:ln>
        </p:spPr>
      </p:cxnSp>
      <p:cxnSp>
        <p:nvCxnSpPr>
          <p:cNvPr id="877" name="Google Shape;877;g2b975a0ff47_0_15253"/>
          <p:cNvCxnSpPr/>
          <p:nvPr/>
        </p:nvCxnSpPr>
        <p:spPr>
          <a:xfrm>
            <a:off x="8185200" y="1087400"/>
            <a:ext cx="4032300" cy="0"/>
          </a:xfrm>
          <a:prstGeom prst="straightConnector1">
            <a:avLst/>
          </a:prstGeom>
          <a:noFill/>
          <a:ln w="9525" cap="flat" cmpd="sng">
            <a:solidFill>
              <a:srgbClr val="D3461E"/>
            </a:solidFill>
            <a:prstDash val="solid"/>
            <a:round/>
            <a:headEnd type="none" w="sm" len="sm"/>
            <a:tailEnd type="none" w="sm" len="sm"/>
          </a:ln>
        </p:spPr>
      </p:cxnSp>
      <p:sp>
        <p:nvSpPr>
          <p:cNvPr id="878" name="Google Shape;878;g2b975a0ff47_0_15253"/>
          <p:cNvSpPr txBox="1"/>
          <p:nvPr/>
        </p:nvSpPr>
        <p:spPr>
          <a:xfrm>
            <a:off x="8168200" y="592700"/>
            <a:ext cx="2823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COLORES</a:t>
            </a:r>
            <a:endParaRPr sz="1600" b="1" i="0" u="none" strike="noStrike" cap="none">
              <a:solidFill>
                <a:srgbClr val="B8B8B9"/>
              </a:solidFill>
              <a:latin typeface="Rubik"/>
              <a:ea typeface="Rubik"/>
              <a:cs typeface="Rubik"/>
              <a:sym typeface="Rubik"/>
            </a:endParaRPr>
          </a:p>
        </p:txBody>
      </p:sp>
      <p:sp>
        <p:nvSpPr>
          <p:cNvPr id="879" name="Google Shape;879;g2b975a0ff47_0_15253"/>
          <p:cNvSpPr txBox="1"/>
          <p:nvPr/>
        </p:nvSpPr>
        <p:spPr>
          <a:xfrm>
            <a:off x="648867" y="4490944"/>
            <a:ext cx="1737600" cy="1861500"/>
          </a:xfrm>
          <a:prstGeom prst="rect">
            <a:avLst/>
          </a:prstGeom>
          <a:noFill/>
          <a:ln>
            <a:noFill/>
          </a:ln>
        </p:spPr>
        <p:txBody>
          <a:bodyPr spcFirstLastPara="1" wrap="square" lIns="0" tIns="0" rIns="0" bIns="0" anchor="t" anchorCtr="0">
            <a:noAutofit/>
          </a:bodyPr>
          <a:lstStyle/>
          <a:p>
            <a:pPr marL="609600" marR="0" lvl="0" indent="-425450" algn="l" rtl="0">
              <a:lnSpc>
                <a:spcPct val="115000"/>
              </a:lnSpc>
              <a:spcBef>
                <a:spcPts val="0"/>
              </a:spcBef>
              <a:spcAft>
                <a:spcPts val="0"/>
              </a:spcAft>
              <a:buClr>
                <a:srgbClr val="099D8D"/>
              </a:buClr>
              <a:buSzPts val="1900"/>
              <a:buFont typeface="Rubik"/>
              <a:buChar char="●"/>
            </a:pPr>
            <a:r>
              <a:rPr lang="en-US" sz="1900" b="0" i="0" u="none" strike="noStrike" cap="none">
                <a:solidFill>
                  <a:srgbClr val="55595B"/>
                </a:solidFill>
                <a:latin typeface="Rubik"/>
                <a:ea typeface="Rubik"/>
                <a:cs typeface="Rubik"/>
                <a:sym typeface="Rubik"/>
              </a:rPr>
              <a:t>Ítem 1</a:t>
            </a:r>
            <a:endParaRPr sz="1900" b="0" i="0" u="none" strike="noStrike" cap="none">
              <a:solidFill>
                <a:srgbClr val="55595B"/>
              </a:solidFill>
              <a:latin typeface="Rubik"/>
              <a:ea typeface="Rubik"/>
              <a:cs typeface="Rubik"/>
              <a:sym typeface="Rubik"/>
            </a:endParaRPr>
          </a:p>
          <a:p>
            <a:pPr marL="609600" marR="0" lvl="0" indent="-425450" algn="l" rtl="0">
              <a:lnSpc>
                <a:spcPct val="115000"/>
              </a:lnSpc>
              <a:spcBef>
                <a:spcPts val="1300"/>
              </a:spcBef>
              <a:spcAft>
                <a:spcPts val="0"/>
              </a:spcAft>
              <a:buClr>
                <a:srgbClr val="099D8D"/>
              </a:buClr>
              <a:buSzPts val="1900"/>
              <a:buFont typeface="Rubik"/>
              <a:buChar char="●"/>
            </a:pPr>
            <a:r>
              <a:rPr lang="en-US" sz="1900" b="0" i="0" u="none" strike="noStrike" cap="none">
                <a:solidFill>
                  <a:srgbClr val="55595B"/>
                </a:solidFill>
                <a:latin typeface="Rubik"/>
                <a:ea typeface="Rubik"/>
                <a:cs typeface="Rubik"/>
                <a:sym typeface="Rubik"/>
              </a:rPr>
              <a:t>Ítem 2</a:t>
            </a:r>
            <a:endParaRPr sz="1900" b="0" i="0" u="none" strike="noStrike" cap="none">
              <a:solidFill>
                <a:srgbClr val="55595B"/>
              </a:solidFill>
              <a:latin typeface="Rubik"/>
              <a:ea typeface="Rubik"/>
              <a:cs typeface="Rubik"/>
              <a:sym typeface="Rubik"/>
            </a:endParaRPr>
          </a:p>
          <a:p>
            <a:pPr marL="609600" marR="0" lvl="0" indent="-425450" algn="l" rtl="0">
              <a:lnSpc>
                <a:spcPct val="115000"/>
              </a:lnSpc>
              <a:spcBef>
                <a:spcPts val="1300"/>
              </a:spcBef>
              <a:spcAft>
                <a:spcPts val="0"/>
              </a:spcAft>
              <a:buClr>
                <a:srgbClr val="099D8D"/>
              </a:buClr>
              <a:buSzPts val="1900"/>
              <a:buFont typeface="Rubik"/>
              <a:buChar char="●"/>
            </a:pPr>
            <a:r>
              <a:rPr lang="en-US" sz="1900" b="0" i="0" u="none" strike="noStrike" cap="none">
                <a:solidFill>
                  <a:srgbClr val="55595B"/>
                </a:solidFill>
                <a:latin typeface="Rubik"/>
                <a:ea typeface="Rubik"/>
                <a:cs typeface="Rubik"/>
                <a:sym typeface="Rubik"/>
              </a:rPr>
              <a:t>Ítem 3</a:t>
            </a:r>
            <a:endParaRPr sz="1900" b="0" i="0" u="none" strike="noStrike" cap="none">
              <a:solidFill>
                <a:srgbClr val="55595B"/>
              </a:solidFill>
              <a:latin typeface="Rubik"/>
              <a:ea typeface="Rubik"/>
              <a:cs typeface="Rubik"/>
              <a:sym typeface="Rubik"/>
            </a:endParaRPr>
          </a:p>
          <a:p>
            <a:pPr marL="609600" marR="0" lvl="0" indent="-425450" algn="l" rtl="0">
              <a:lnSpc>
                <a:spcPct val="115000"/>
              </a:lnSpc>
              <a:spcBef>
                <a:spcPts val="1300"/>
              </a:spcBef>
              <a:spcAft>
                <a:spcPts val="1300"/>
              </a:spcAft>
              <a:buClr>
                <a:srgbClr val="099D8D"/>
              </a:buClr>
              <a:buSzPts val="1900"/>
              <a:buFont typeface="Rubik"/>
              <a:buChar char="●"/>
            </a:pPr>
            <a:r>
              <a:rPr lang="en-US" sz="1900" b="0" i="0" u="none" strike="noStrike" cap="none">
                <a:solidFill>
                  <a:srgbClr val="55595B"/>
                </a:solidFill>
                <a:latin typeface="Rubik"/>
                <a:ea typeface="Rubik"/>
                <a:cs typeface="Rubik"/>
                <a:sym typeface="Rubik"/>
              </a:rPr>
              <a:t>Ítem 4</a:t>
            </a:r>
            <a:endParaRPr sz="1900" b="0" i="0" u="none" strike="noStrike" cap="none">
              <a:solidFill>
                <a:srgbClr val="55595B"/>
              </a:solidFill>
              <a:latin typeface="Rubik"/>
              <a:ea typeface="Rubik"/>
              <a:cs typeface="Rubik"/>
              <a:sym typeface="Rubik"/>
            </a:endParaRPr>
          </a:p>
        </p:txBody>
      </p:sp>
      <p:sp>
        <p:nvSpPr>
          <p:cNvPr id="880" name="Google Shape;880;g2b975a0ff47_0_15253"/>
          <p:cNvSpPr txBox="1"/>
          <p:nvPr/>
        </p:nvSpPr>
        <p:spPr>
          <a:xfrm>
            <a:off x="705567" y="3891400"/>
            <a:ext cx="5439600" cy="246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sng" strike="noStrike" cap="none">
                <a:solidFill>
                  <a:srgbClr val="D3461E"/>
                </a:solidFill>
                <a:latin typeface="Rubik SemiBold"/>
                <a:ea typeface="Rubik SemiBold"/>
                <a:cs typeface="Rubik SemiBold"/>
                <a:sym typeface="Rubik SemiBold"/>
              </a:rPr>
              <a:t>Links · 12 pt - Semi negrita subrallado #d3461e</a:t>
            </a:r>
            <a:endParaRPr sz="1600" b="1" i="0" u="sng" strike="noStrike" cap="none">
              <a:solidFill>
                <a:srgbClr val="D3461E"/>
              </a:solidFill>
              <a:latin typeface="Rubik SemiBold"/>
              <a:ea typeface="Rubik SemiBold"/>
              <a:cs typeface="Rubik SemiBold"/>
              <a:sym typeface="Rubik SemiBo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Gráficos" type="secHead">
  <p:cSld name="SECTION_HEADER">
    <p:spTree>
      <p:nvGrpSpPr>
        <p:cNvPr id="1" name="Shape 881"/>
        <p:cNvGrpSpPr/>
        <p:nvPr/>
      </p:nvGrpSpPr>
      <p:grpSpPr>
        <a:xfrm>
          <a:off x="0" y="0"/>
          <a:ext cx="0" cy="0"/>
          <a:chOff x="0" y="0"/>
          <a:chExt cx="0" cy="0"/>
        </a:xfrm>
      </p:grpSpPr>
      <p:sp>
        <p:nvSpPr>
          <p:cNvPr id="882" name="Google Shape;882;g2b975a0ff47_0_15277"/>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883" name="Google Shape;883;g2b975a0ff47_0_15277"/>
          <p:cNvSpPr txBox="1"/>
          <p:nvPr/>
        </p:nvSpPr>
        <p:spPr>
          <a:xfrm>
            <a:off x="618400"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GRÁFICOS</a:t>
            </a:r>
            <a:endParaRPr sz="1600" b="1" i="0" u="none" strike="noStrike" cap="none">
              <a:solidFill>
                <a:srgbClr val="B8B8B9"/>
              </a:solidFill>
              <a:latin typeface="Rubik"/>
              <a:ea typeface="Rubik"/>
              <a:cs typeface="Rubik"/>
              <a:sym typeface="Rubik"/>
            </a:endParaRPr>
          </a:p>
        </p:txBody>
      </p:sp>
      <p:sp>
        <p:nvSpPr>
          <p:cNvPr id="884" name="Google Shape;884;g2b975a0ff47_0_15277"/>
          <p:cNvSpPr/>
          <p:nvPr/>
        </p:nvSpPr>
        <p:spPr>
          <a:xfrm>
            <a:off x="1684821" y="2092823"/>
            <a:ext cx="2735100" cy="2735100"/>
          </a:xfrm>
          <a:prstGeom prst="arc">
            <a:avLst>
              <a:gd name="adj1" fmla="val 16220664"/>
              <a:gd name="adj2" fmla="val 6088"/>
            </a:avLst>
          </a:prstGeom>
          <a:noFill/>
          <a:ln w="228600" cap="flat" cmpd="sng">
            <a:solidFill>
              <a:srgbClr val="099D8D"/>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885" name="Google Shape;885;g2b975a0ff47_0_15277"/>
          <p:cNvSpPr/>
          <p:nvPr/>
        </p:nvSpPr>
        <p:spPr>
          <a:xfrm>
            <a:off x="1684821" y="2133289"/>
            <a:ext cx="2735100" cy="2735100"/>
          </a:xfrm>
          <a:prstGeom prst="arc">
            <a:avLst>
              <a:gd name="adj1" fmla="val 21492325"/>
              <a:gd name="adj2" fmla="val 8142415"/>
            </a:avLst>
          </a:prstGeom>
          <a:noFill/>
          <a:ln w="228600" cap="flat" cmpd="sng">
            <a:solidFill>
              <a:srgbClr val="AFEFE8"/>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886" name="Google Shape;886;g2b975a0ff47_0_15277"/>
          <p:cNvSpPr/>
          <p:nvPr/>
        </p:nvSpPr>
        <p:spPr>
          <a:xfrm>
            <a:off x="1660124" y="2092823"/>
            <a:ext cx="2735100" cy="2735100"/>
          </a:xfrm>
          <a:prstGeom prst="arc">
            <a:avLst>
              <a:gd name="adj1" fmla="val 10855170"/>
              <a:gd name="adj2" fmla="val 16272765"/>
            </a:avLst>
          </a:prstGeom>
          <a:noFill/>
          <a:ln w="228600" cap="flat" cmpd="sng">
            <a:solidFill>
              <a:srgbClr val="3DD8C4"/>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887" name="Google Shape;887;g2b975a0ff47_0_15277"/>
          <p:cNvSpPr/>
          <p:nvPr/>
        </p:nvSpPr>
        <p:spPr>
          <a:xfrm>
            <a:off x="1660124" y="2108676"/>
            <a:ext cx="2735100" cy="2735100"/>
          </a:xfrm>
          <a:prstGeom prst="arc">
            <a:avLst>
              <a:gd name="adj1" fmla="val 8036667"/>
              <a:gd name="adj2" fmla="val 10882174"/>
            </a:avLst>
          </a:prstGeom>
          <a:noFill/>
          <a:ln w="228600" cap="flat" cmpd="sng">
            <a:solidFill>
              <a:srgbClr val="5E5E5E"/>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888" name="Google Shape;888;g2b975a0ff47_0_15277"/>
          <p:cNvSpPr/>
          <p:nvPr/>
        </p:nvSpPr>
        <p:spPr>
          <a:xfrm>
            <a:off x="2295460" y="2736040"/>
            <a:ext cx="1489200" cy="1489200"/>
          </a:xfrm>
          <a:prstGeom prst="ellipse">
            <a:avLst/>
          </a:prstGeom>
          <a:solidFill>
            <a:srgbClr val="E8E8E8"/>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F7F7F7"/>
              </a:solidFill>
              <a:latin typeface="Lato"/>
              <a:ea typeface="Lato"/>
              <a:cs typeface="Lato"/>
              <a:sym typeface="Lato"/>
            </a:endParaRPr>
          </a:p>
        </p:txBody>
      </p:sp>
      <p:sp>
        <p:nvSpPr>
          <p:cNvPr id="889" name="Google Shape;889;g2b975a0ff47_0_15277"/>
          <p:cNvSpPr txBox="1"/>
          <p:nvPr/>
        </p:nvSpPr>
        <p:spPr>
          <a:xfrm>
            <a:off x="4660187" y="2092824"/>
            <a:ext cx="470700" cy="369300"/>
          </a:xfrm>
          <a:prstGeom prst="rect">
            <a:avLst/>
          </a:prstGeom>
          <a:noFill/>
          <a:ln>
            <a:noFill/>
          </a:ln>
        </p:spPr>
        <p:txBody>
          <a:bodyPr spcFirstLastPara="1" wrap="square" lIns="0" tIns="60925" rIns="0" bIns="60925"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US" sz="1600" b="0" i="0" u="none" strike="noStrike" cap="none">
                <a:solidFill>
                  <a:srgbClr val="222222"/>
                </a:solidFill>
                <a:latin typeface="Rubik Medium"/>
                <a:ea typeface="Rubik Medium"/>
                <a:cs typeface="Rubik Medium"/>
                <a:sym typeface="Rubik Medium"/>
              </a:rPr>
              <a:t>25%</a:t>
            </a:r>
            <a:endParaRPr sz="1600" b="0" i="0" u="none" strike="noStrike" cap="none">
              <a:solidFill>
                <a:srgbClr val="000000"/>
              </a:solidFill>
              <a:latin typeface="Rubik Medium"/>
              <a:ea typeface="Rubik Medium"/>
              <a:cs typeface="Rubik Medium"/>
              <a:sym typeface="Rubik Medium"/>
            </a:endParaRPr>
          </a:p>
        </p:txBody>
      </p:sp>
      <p:sp>
        <p:nvSpPr>
          <p:cNvPr id="890" name="Google Shape;890;g2b975a0ff47_0_15277"/>
          <p:cNvSpPr txBox="1"/>
          <p:nvPr/>
        </p:nvSpPr>
        <p:spPr>
          <a:xfrm>
            <a:off x="974000" y="4269404"/>
            <a:ext cx="470700" cy="369300"/>
          </a:xfrm>
          <a:prstGeom prst="rect">
            <a:avLst/>
          </a:prstGeom>
          <a:noFill/>
          <a:ln>
            <a:noFill/>
          </a:ln>
        </p:spPr>
        <p:txBody>
          <a:bodyPr spcFirstLastPara="1" wrap="square" lIns="0" tIns="60925" rIns="0" bIns="60925"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US" sz="1600" b="0" i="0" u="none" strike="noStrike" cap="none">
                <a:solidFill>
                  <a:srgbClr val="222222"/>
                </a:solidFill>
                <a:latin typeface="Rubik Medium"/>
                <a:ea typeface="Rubik Medium"/>
                <a:cs typeface="Rubik Medium"/>
                <a:sym typeface="Rubik Medium"/>
              </a:rPr>
              <a:t>13%</a:t>
            </a:r>
            <a:endParaRPr sz="1600" b="0" i="0" u="none" strike="noStrike" cap="none">
              <a:solidFill>
                <a:srgbClr val="000000"/>
              </a:solidFill>
              <a:latin typeface="Rubik Medium"/>
              <a:ea typeface="Rubik Medium"/>
              <a:cs typeface="Rubik Medium"/>
              <a:sym typeface="Rubik Medium"/>
            </a:endParaRPr>
          </a:p>
        </p:txBody>
      </p:sp>
      <p:sp>
        <p:nvSpPr>
          <p:cNvPr id="891" name="Google Shape;891;g2b975a0ff47_0_15277"/>
          <p:cNvSpPr txBox="1"/>
          <p:nvPr/>
        </p:nvSpPr>
        <p:spPr>
          <a:xfrm>
            <a:off x="4121663" y="5112503"/>
            <a:ext cx="470700" cy="369300"/>
          </a:xfrm>
          <a:prstGeom prst="rect">
            <a:avLst/>
          </a:prstGeom>
          <a:noFill/>
          <a:ln>
            <a:noFill/>
          </a:ln>
        </p:spPr>
        <p:txBody>
          <a:bodyPr spcFirstLastPara="1" wrap="square" lIns="0" tIns="60925" rIns="0" bIns="60925"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US" sz="1600" b="0" i="0" u="none" strike="noStrike" cap="none">
                <a:solidFill>
                  <a:srgbClr val="222222"/>
                </a:solidFill>
                <a:latin typeface="Rubik Medium"/>
                <a:ea typeface="Rubik Medium"/>
                <a:cs typeface="Rubik Medium"/>
                <a:sym typeface="Rubik Medium"/>
              </a:rPr>
              <a:t>37%</a:t>
            </a:r>
            <a:endParaRPr sz="1600" b="0" i="0" u="none" strike="noStrike" cap="none">
              <a:solidFill>
                <a:srgbClr val="000000"/>
              </a:solidFill>
              <a:latin typeface="Rubik Medium"/>
              <a:ea typeface="Rubik Medium"/>
              <a:cs typeface="Rubik Medium"/>
              <a:sym typeface="Rubik Medium"/>
            </a:endParaRPr>
          </a:p>
        </p:txBody>
      </p:sp>
      <p:cxnSp>
        <p:nvCxnSpPr>
          <p:cNvPr id="892" name="Google Shape;892;g2b975a0ff47_0_15277"/>
          <p:cNvCxnSpPr/>
          <p:nvPr/>
        </p:nvCxnSpPr>
        <p:spPr>
          <a:xfrm>
            <a:off x="1613309" y="1810508"/>
            <a:ext cx="470700" cy="728700"/>
          </a:xfrm>
          <a:prstGeom prst="straightConnector1">
            <a:avLst/>
          </a:prstGeom>
          <a:noFill/>
          <a:ln w="19050" cap="flat" cmpd="sng">
            <a:solidFill>
              <a:srgbClr val="D3461E"/>
            </a:solidFill>
            <a:prstDash val="solid"/>
            <a:round/>
            <a:headEnd type="none" w="sm" len="sm"/>
            <a:tailEnd type="none" w="sm" len="sm"/>
          </a:ln>
        </p:spPr>
      </p:cxnSp>
      <p:sp>
        <p:nvSpPr>
          <p:cNvPr id="893" name="Google Shape;893;g2b975a0ff47_0_15277"/>
          <p:cNvSpPr txBox="1"/>
          <p:nvPr/>
        </p:nvSpPr>
        <p:spPr>
          <a:xfrm>
            <a:off x="1044287" y="1684200"/>
            <a:ext cx="470700" cy="369300"/>
          </a:xfrm>
          <a:prstGeom prst="rect">
            <a:avLst/>
          </a:prstGeom>
          <a:noFill/>
          <a:ln>
            <a:noFill/>
          </a:ln>
        </p:spPr>
        <p:txBody>
          <a:bodyPr spcFirstLastPara="1" wrap="square" lIns="0" tIns="60925" rIns="0" bIns="60925" anchor="t" anchorCtr="0">
            <a:spAutoFit/>
          </a:bodyPr>
          <a:lstStyle/>
          <a:p>
            <a:pPr marL="0" marR="0" lvl="0" indent="0" algn="ctr" rtl="0">
              <a:lnSpc>
                <a:spcPct val="100000"/>
              </a:lnSpc>
              <a:spcBef>
                <a:spcPts val="0"/>
              </a:spcBef>
              <a:spcAft>
                <a:spcPts val="0"/>
              </a:spcAft>
              <a:buClr>
                <a:srgbClr val="000000"/>
              </a:buClr>
              <a:buSzPts val="3700"/>
              <a:buFont typeface="Arial"/>
              <a:buNone/>
            </a:pPr>
            <a:r>
              <a:rPr lang="en-US" sz="1600" b="0" i="0" u="none" strike="noStrike" cap="none">
                <a:solidFill>
                  <a:srgbClr val="222222"/>
                </a:solidFill>
                <a:latin typeface="Rubik Medium"/>
                <a:ea typeface="Rubik Medium"/>
                <a:cs typeface="Rubik Medium"/>
                <a:sym typeface="Rubik Medium"/>
              </a:rPr>
              <a:t>25%</a:t>
            </a:r>
            <a:endParaRPr sz="1600" b="0" i="0" u="none" strike="noStrike" cap="none">
              <a:solidFill>
                <a:srgbClr val="000000"/>
              </a:solidFill>
              <a:latin typeface="Rubik Medium"/>
              <a:ea typeface="Rubik Medium"/>
              <a:cs typeface="Rubik Medium"/>
              <a:sym typeface="Rubik Medium"/>
            </a:endParaRPr>
          </a:p>
        </p:txBody>
      </p:sp>
      <p:cxnSp>
        <p:nvCxnSpPr>
          <p:cNvPr id="894" name="Google Shape;894;g2b975a0ff47_0_15277"/>
          <p:cNvCxnSpPr/>
          <p:nvPr/>
        </p:nvCxnSpPr>
        <p:spPr>
          <a:xfrm rot="10800000" flipH="1">
            <a:off x="4154009" y="2353273"/>
            <a:ext cx="405900" cy="297600"/>
          </a:xfrm>
          <a:prstGeom prst="straightConnector1">
            <a:avLst/>
          </a:prstGeom>
          <a:noFill/>
          <a:ln w="19050" cap="flat" cmpd="sng">
            <a:solidFill>
              <a:srgbClr val="D3461E"/>
            </a:solidFill>
            <a:prstDash val="solid"/>
            <a:round/>
            <a:headEnd type="none" w="sm" len="sm"/>
            <a:tailEnd type="none" w="sm" len="sm"/>
          </a:ln>
        </p:spPr>
      </p:cxnSp>
      <p:cxnSp>
        <p:nvCxnSpPr>
          <p:cNvPr id="895" name="Google Shape;895;g2b975a0ff47_0_15277"/>
          <p:cNvCxnSpPr/>
          <p:nvPr/>
        </p:nvCxnSpPr>
        <p:spPr>
          <a:xfrm>
            <a:off x="3896260" y="4589897"/>
            <a:ext cx="311700" cy="482100"/>
          </a:xfrm>
          <a:prstGeom prst="straightConnector1">
            <a:avLst/>
          </a:prstGeom>
          <a:noFill/>
          <a:ln w="19050" cap="flat" cmpd="sng">
            <a:solidFill>
              <a:srgbClr val="D3461E"/>
            </a:solidFill>
            <a:prstDash val="solid"/>
            <a:round/>
            <a:headEnd type="none" w="sm" len="sm"/>
            <a:tailEnd type="none" w="sm" len="sm"/>
          </a:ln>
        </p:spPr>
      </p:cxnSp>
      <p:cxnSp>
        <p:nvCxnSpPr>
          <p:cNvPr id="896" name="Google Shape;896;g2b975a0ff47_0_15277"/>
          <p:cNvCxnSpPr/>
          <p:nvPr/>
        </p:nvCxnSpPr>
        <p:spPr>
          <a:xfrm rot="10800000" flipH="1">
            <a:off x="1350555" y="3971787"/>
            <a:ext cx="405900" cy="297600"/>
          </a:xfrm>
          <a:prstGeom prst="straightConnector1">
            <a:avLst/>
          </a:prstGeom>
          <a:noFill/>
          <a:ln w="19050" cap="flat" cmpd="sng">
            <a:solidFill>
              <a:srgbClr val="D3461E"/>
            </a:solidFill>
            <a:prstDash val="solid"/>
            <a:round/>
            <a:headEnd type="none" w="sm" len="sm"/>
            <a:tailEnd type="none" w="sm" len="sm"/>
          </a:ln>
        </p:spPr>
      </p:cxnSp>
      <p:sp>
        <p:nvSpPr>
          <p:cNvPr id="897" name="Google Shape;897;g2b975a0ff47_0_15277"/>
          <p:cNvSpPr/>
          <p:nvPr/>
        </p:nvSpPr>
        <p:spPr>
          <a:xfrm>
            <a:off x="9326445" y="1873408"/>
            <a:ext cx="329184" cy="329184"/>
          </a:xfrm>
          <a:custGeom>
            <a:avLst/>
            <a:gdLst/>
            <a:ahLst/>
            <a:cxnLst/>
            <a:rect l="l" t="t" r="r" b="b"/>
            <a:pathLst>
              <a:path w="342900" h="342900" extrusionOk="0">
                <a:moveTo>
                  <a:pt x="342900" y="68580"/>
                </a:moveTo>
                <a:cubicBezTo>
                  <a:pt x="342900" y="137160"/>
                  <a:pt x="305753" y="179070"/>
                  <a:pt x="257175" y="209550"/>
                </a:cubicBezTo>
                <a:lnTo>
                  <a:pt x="257175" y="279083"/>
                </a:lnTo>
                <a:cubicBezTo>
                  <a:pt x="257175" y="290513"/>
                  <a:pt x="249555" y="302895"/>
                  <a:pt x="239078" y="307658"/>
                </a:cubicBezTo>
                <a:lnTo>
                  <a:pt x="173355" y="340995"/>
                </a:lnTo>
                <a:cubicBezTo>
                  <a:pt x="171450" y="341948"/>
                  <a:pt x="168593" y="342900"/>
                  <a:pt x="165735" y="342900"/>
                </a:cubicBezTo>
                <a:cubicBezTo>
                  <a:pt x="157163" y="342900"/>
                  <a:pt x="149543" y="335280"/>
                  <a:pt x="149543" y="326708"/>
                </a:cubicBezTo>
                <a:lnTo>
                  <a:pt x="149543" y="257175"/>
                </a:lnTo>
                <a:lnTo>
                  <a:pt x="134303" y="272415"/>
                </a:lnTo>
                <a:cubicBezTo>
                  <a:pt x="125730" y="280988"/>
                  <a:pt x="111443" y="280035"/>
                  <a:pt x="103823" y="272415"/>
                </a:cubicBezTo>
                <a:lnTo>
                  <a:pt x="70485" y="238125"/>
                </a:lnTo>
                <a:cubicBezTo>
                  <a:pt x="61913" y="229553"/>
                  <a:pt x="62865" y="215265"/>
                  <a:pt x="70485" y="207645"/>
                </a:cubicBezTo>
                <a:lnTo>
                  <a:pt x="85725" y="193358"/>
                </a:lnTo>
                <a:lnTo>
                  <a:pt x="16193" y="193358"/>
                </a:lnTo>
                <a:cubicBezTo>
                  <a:pt x="7620" y="193358"/>
                  <a:pt x="0" y="185738"/>
                  <a:pt x="0" y="177165"/>
                </a:cubicBezTo>
                <a:cubicBezTo>
                  <a:pt x="0" y="174308"/>
                  <a:pt x="953" y="172403"/>
                  <a:pt x="1905" y="169545"/>
                </a:cubicBezTo>
                <a:lnTo>
                  <a:pt x="35243" y="103823"/>
                </a:lnTo>
                <a:cubicBezTo>
                  <a:pt x="40005" y="94298"/>
                  <a:pt x="53340" y="85725"/>
                  <a:pt x="63818" y="85725"/>
                </a:cubicBezTo>
                <a:lnTo>
                  <a:pt x="133350" y="85725"/>
                </a:lnTo>
                <a:cubicBezTo>
                  <a:pt x="163830" y="37148"/>
                  <a:pt x="205740" y="0"/>
                  <a:pt x="275273" y="0"/>
                </a:cubicBezTo>
                <a:cubicBezTo>
                  <a:pt x="292418" y="0"/>
                  <a:pt x="308610" y="0"/>
                  <a:pt x="330518" y="4763"/>
                </a:cubicBezTo>
                <a:cubicBezTo>
                  <a:pt x="333375" y="5715"/>
                  <a:pt x="337185" y="9525"/>
                  <a:pt x="338138" y="12383"/>
                </a:cubicBezTo>
                <a:cubicBezTo>
                  <a:pt x="342900" y="34290"/>
                  <a:pt x="342900" y="51435"/>
                  <a:pt x="342900" y="68580"/>
                </a:cubicBezTo>
                <a:close/>
                <a:moveTo>
                  <a:pt x="283845" y="85725"/>
                </a:moveTo>
                <a:cubicBezTo>
                  <a:pt x="283845" y="70485"/>
                  <a:pt x="271463" y="59055"/>
                  <a:pt x="257175" y="59055"/>
                </a:cubicBezTo>
                <a:cubicBezTo>
                  <a:pt x="241935" y="59055"/>
                  <a:pt x="230505" y="71438"/>
                  <a:pt x="230505" y="85725"/>
                </a:cubicBezTo>
                <a:cubicBezTo>
                  <a:pt x="230505" y="100965"/>
                  <a:pt x="242888" y="112395"/>
                  <a:pt x="257175" y="112395"/>
                </a:cubicBezTo>
                <a:cubicBezTo>
                  <a:pt x="272415" y="112395"/>
                  <a:pt x="283845" y="100965"/>
                  <a:pt x="283845" y="85725"/>
                </a:cubicBezTo>
                <a:close/>
              </a:path>
            </a:pathLst>
          </a:custGeom>
          <a:solidFill>
            <a:srgbClr val="F7F7F7"/>
          </a:solidFill>
          <a:ln>
            <a:noFill/>
          </a:ln>
        </p:spPr>
        <p:txBody>
          <a:bodyPr spcFirstLastPara="1" wrap="square" lIns="121900" tIns="60925" rIns="121900" bIns="60925" anchor="ctr"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898" name="Google Shape;898;g2b975a0ff47_0_15277"/>
          <p:cNvSpPr/>
          <p:nvPr/>
        </p:nvSpPr>
        <p:spPr>
          <a:xfrm>
            <a:off x="9204947" y="3610677"/>
            <a:ext cx="1404119" cy="984400"/>
          </a:xfrm>
          <a:custGeom>
            <a:avLst/>
            <a:gdLst/>
            <a:ahLst/>
            <a:cxnLst/>
            <a:rect l="l" t="t" r="r" b="b"/>
            <a:pathLst>
              <a:path w="424" h="297" extrusionOk="0">
                <a:moveTo>
                  <a:pt x="0" y="0"/>
                </a:moveTo>
                <a:cubicBezTo>
                  <a:pt x="302" y="297"/>
                  <a:pt x="302" y="297"/>
                  <a:pt x="302" y="297"/>
                </a:cubicBezTo>
                <a:cubicBezTo>
                  <a:pt x="377" y="216"/>
                  <a:pt x="421" y="109"/>
                  <a:pt x="424" y="0"/>
                </a:cubicBezTo>
                <a:lnTo>
                  <a:pt x="0" y="0"/>
                </a:lnTo>
                <a:close/>
              </a:path>
            </a:pathLst>
          </a:custGeom>
          <a:solidFill>
            <a:srgbClr val="099D8D"/>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sp>
        <p:nvSpPr>
          <p:cNvPr id="899" name="Google Shape;899;g2b975a0ff47_0_15277"/>
          <p:cNvSpPr/>
          <p:nvPr/>
        </p:nvSpPr>
        <p:spPr>
          <a:xfrm>
            <a:off x="9158005" y="1739901"/>
            <a:ext cx="1803127" cy="1804506"/>
          </a:xfrm>
          <a:custGeom>
            <a:avLst/>
            <a:gdLst/>
            <a:ahLst/>
            <a:cxnLst/>
            <a:rect l="l" t="t" r="r" b="b"/>
            <a:pathLst>
              <a:path w="544" h="544" extrusionOk="0">
                <a:moveTo>
                  <a:pt x="0" y="0"/>
                </a:moveTo>
                <a:cubicBezTo>
                  <a:pt x="0" y="544"/>
                  <a:pt x="0" y="544"/>
                  <a:pt x="0" y="544"/>
                </a:cubicBezTo>
                <a:cubicBezTo>
                  <a:pt x="544" y="544"/>
                  <a:pt x="544" y="544"/>
                  <a:pt x="544" y="544"/>
                </a:cubicBezTo>
                <a:cubicBezTo>
                  <a:pt x="539" y="246"/>
                  <a:pt x="298" y="5"/>
                  <a:pt x="0" y="0"/>
                </a:cubicBezTo>
                <a:close/>
              </a:path>
            </a:pathLst>
          </a:custGeom>
          <a:solidFill>
            <a:srgbClr val="B8B8B9"/>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sp>
        <p:nvSpPr>
          <p:cNvPr id="900" name="Google Shape;900;g2b975a0ff47_0_15277"/>
          <p:cNvSpPr/>
          <p:nvPr/>
        </p:nvSpPr>
        <p:spPr>
          <a:xfrm>
            <a:off x="7650335" y="3620343"/>
            <a:ext cx="2693648" cy="1700958"/>
          </a:xfrm>
          <a:custGeom>
            <a:avLst/>
            <a:gdLst/>
            <a:ahLst/>
            <a:cxnLst/>
            <a:rect l="l" t="t" r="r" b="b"/>
            <a:pathLst>
              <a:path w="813" h="513" extrusionOk="0">
                <a:moveTo>
                  <a:pt x="0" y="267"/>
                </a:moveTo>
                <a:cubicBezTo>
                  <a:pt x="97" y="421"/>
                  <a:pt x="263" y="513"/>
                  <a:pt x="445" y="513"/>
                </a:cubicBezTo>
                <a:cubicBezTo>
                  <a:pt x="584" y="513"/>
                  <a:pt x="714" y="460"/>
                  <a:pt x="813" y="363"/>
                </a:cubicBezTo>
                <a:cubicBezTo>
                  <a:pt x="444" y="0"/>
                  <a:pt x="444" y="0"/>
                  <a:pt x="444" y="0"/>
                </a:cubicBezTo>
                <a:lnTo>
                  <a:pt x="0" y="267"/>
                </a:lnTo>
                <a:close/>
              </a:path>
            </a:pathLst>
          </a:custGeom>
          <a:solidFill>
            <a:srgbClr val="D3461E"/>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sp>
        <p:nvSpPr>
          <p:cNvPr id="901" name="Google Shape;901;g2b975a0ff47_0_15277"/>
          <p:cNvSpPr/>
          <p:nvPr/>
        </p:nvSpPr>
        <p:spPr>
          <a:xfrm>
            <a:off x="7179533" y="2764341"/>
            <a:ext cx="1876303" cy="1787938"/>
          </a:xfrm>
          <a:custGeom>
            <a:avLst/>
            <a:gdLst/>
            <a:ahLst/>
            <a:cxnLst/>
            <a:rect l="l" t="t" r="r" b="b"/>
            <a:pathLst>
              <a:path w="566" h="539" extrusionOk="0">
                <a:moveTo>
                  <a:pt x="79" y="539"/>
                </a:moveTo>
                <a:cubicBezTo>
                  <a:pt x="566" y="246"/>
                  <a:pt x="566" y="246"/>
                  <a:pt x="566" y="246"/>
                </a:cubicBezTo>
                <a:cubicBezTo>
                  <a:pt x="54" y="0"/>
                  <a:pt x="54" y="0"/>
                  <a:pt x="54" y="0"/>
                </a:cubicBezTo>
                <a:cubicBezTo>
                  <a:pt x="18" y="77"/>
                  <a:pt x="0" y="159"/>
                  <a:pt x="0" y="245"/>
                </a:cubicBezTo>
                <a:cubicBezTo>
                  <a:pt x="0" y="348"/>
                  <a:pt x="28" y="450"/>
                  <a:pt x="79" y="539"/>
                </a:cubicBezTo>
                <a:close/>
              </a:path>
            </a:pathLst>
          </a:custGeom>
          <a:solidFill>
            <a:srgbClr val="E8E8E8"/>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sp>
        <p:nvSpPr>
          <p:cNvPr id="902" name="Google Shape;902;g2b975a0ff47_0_15277"/>
          <p:cNvSpPr/>
          <p:nvPr/>
        </p:nvSpPr>
        <p:spPr>
          <a:xfrm>
            <a:off x="7749741" y="2035360"/>
            <a:ext cx="1341992" cy="1488337"/>
          </a:xfrm>
          <a:custGeom>
            <a:avLst/>
            <a:gdLst/>
            <a:ahLst/>
            <a:cxnLst/>
            <a:rect l="l" t="t" r="r" b="b"/>
            <a:pathLst>
              <a:path w="405" h="449" extrusionOk="0">
                <a:moveTo>
                  <a:pt x="405" y="449"/>
                </a:moveTo>
                <a:cubicBezTo>
                  <a:pt x="405" y="0"/>
                  <a:pt x="405" y="0"/>
                  <a:pt x="405" y="0"/>
                </a:cubicBezTo>
                <a:cubicBezTo>
                  <a:pt x="235" y="3"/>
                  <a:pt x="78" y="102"/>
                  <a:pt x="0" y="254"/>
                </a:cubicBezTo>
                <a:lnTo>
                  <a:pt x="405" y="449"/>
                </a:lnTo>
                <a:close/>
              </a:path>
            </a:pathLst>
          </a:custGeom>
          <a:solidFill>
            <a:srgbClr val="14D9C4"/>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222222"/>
              </a:buClr>
              <a:buSzPts val="2400"/>
              <a:buFont typeface="Lato"/>
              <a:buNone/>
            </a:pPr>
            <a:endParaRPr sz="2400" b="0" i="0" u="none" strike="noStrike" cap="none">
              <a:solidFill>
                <a:srgbClr val="222222"/>
              </a:solidFill>
              <a:latin typeface="Calibri"/>
              <a:ea typeface="Calibri"/>
              <a:cs typeface="Calibri"/>
              <a:sym typeface="Calibri"/>
            </a:endParaRPr>
          </a:p>
        </p:txBody>
      </p:sp>
      <p:cxnSp>
        <p:nvCxnSpPr>
          <p:cNvPr id="903" name="Google Shape;903;g2b975a0ff47_0_15277"/>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Gráficos 1">
  <p:cSld name="SECTION_HEADER_2">
    <p:spTree>
      <p:nvGrpSpPr>
        <p:cNvPr id="1" name="Shape 904"/>
        <p:cNvGrpSpPr/>
        <p:nvPr/>
      </p:nvGrpSpPr>
      <p:grpSpPr>
        <a:xfrm>
          <a:off x="0" y="0"/>
          <a:ext cx="0" cy="0"/>
          <a:chOff x="0" y="0"/>
          <a:chExt cx="0" cy="0"/>
        </a:xfrm>
      </p:grpSpPr>
      <p:sp>
        <p:nvSpPr>
          <p:cNvPr id="905" name="Google Shape;905;g2b975a0ff47_0_15300"/>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
        <p:nvSpPr>
          <p:cNvPr id="906" name="Google Shape;906;g2b975a0ff47_0_15300"/>
          <p:cNvSpPr/>
          <p:nvPr/>
        </p:nvSpPr>
        <p:spPr>
          <a:xfrm>
            <a:off x="3338375" y="4247415"/>
            <a:ext cx="1112100" cy="1116000"/>
          </a:xfrm>
          <a:prstGeom prst="ellipse">
            <a:avLst/>
          </a:prstGeom>
          <a:solidFill>
            <a:srgbClr val="55595B"/>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907" name="Google Shape;907;g2b975a0ff47_0_15300"/>
          <p:cNvSpPr/>
          <p:nvPr/>
        </p:nvSpPr>
        <p:spPr>
          <a:xfrm>
            <a:off x="720011" y="4247415"/>
            <a:ext cx="1112100" cy="1116000"/>
          </a:xfrm>
          <a:prstGeom prst="ellipse">
            <a:avLst/>
          </a:prstGeom>
          <a:solidFill>
            <a:srgbClr val="099D8D"/>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908" name="Google Shape;908;g2b975a0ff47_0_15300"/>
          <p:cNvSpPr/>
          <p:nvPr/>
        </p:nvSpPr>
        <p:spPr>
          <a:xfrm>
            <a:off x="3338375" y="1627661"/>
            <a:ext cx="1112100" cy="1116000"/>
          </a:xfrm>
          <a:prstGeom prst="ellipse">
            <a:avLst/>
          </a:prstGeom>
          <a:solidFill>
            <a:srgbClr val="3DD8C4"/>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909" name="Google Shape;909;g2b975a0ff47_0_15300"/>
          <p:cNvSpPr/>
          <p:nvPr/>
        </p:nvSpPr>
        <p:spPr>
          <a:xfrm>
            <a:off x="720011" y="1627661"/>
            <a:ext cx="1112100" cy="1116000"/>
          </a:xfrm>
          <a:prstGeom prst="ellipse">
            <a:avLst/>
          </a:prstGeom>
          <a:solidFill>
            <a:srgbClr val="B8B8B9"/>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910" name="Google Shape;910;g2b975a0ff47_0_15300"/>
          <p:cNvSpPr/>
          <p:nvPr/>
        </p:nvSpPr>
        <p:spPr>
          <a:xfrm>
            <a:off x="4157559" y="4019252"/>
            <a:ext cx="273519" cy="202048"/>
          </a:xfrm>
          <a:custGeom>
            <a:avLst/>
            <a:gdLst/>
            <a:ahLst/>
            <a:cxnLst/>
            <a:rect l="l" t="t" r="r" b="b"/>
            <a:pathLst>
              <a:path w="199" h="147" extrusionOk="0">
                <a:moveTo>
                  <a:pt x="0" y="0"/>
                </a:moveTo>
                <a:lnTo>
                  <a:pt x="64" y="147"/>
                </a:lnTo>
                <a:lnTo>
                  <a:pt x="199" y="83"/>
                </a:lnTo>
              </a:path>
            </a:pathLst>
          </a:custGeom>
          <a:noFill/>
          <a:ln w="30150" cap="rnd" cmpd="sng">
            <a:solidFill>
              <a:srgbClr val="D3461E"/>
            </a:solidFill>
            <a:prstDash val="solid"/>
            <a:round/>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11" name="Google Shape;911;g2b975a0ff47_0_15300"/>
          <p:cNvSpPr/>
          <p:nvPr/>
        </p:nvSpPr>
        <p:spPr>
          <a:xfrm>
            <a:off x="1862195" y="5066603"/>
            <a:ext cx="197924" cy="274894"/>
          </a:xfrm>
          <a:custGeom>
            <a:avLst/>
            <a:gdLst/>
            <a:ahLst/>
            <a:cxnLst/>
            <a:rect l="l" t="t" r="r" b="b"/>
            <a:pathLst>
              <a:path w="144" h="200" extrusionOk="0">
                <a:moveTo>
                  <a:pt x="144" y="0"/>
                </a:moveTo>
                <a:lnTo>
                  <a:pt x="0" y="67"/>
                </a:lnTo>
                <a:lnTo>
                  <a:pt x="64" y="200"/>
                </a:lnTo>
              </a:path>
            </a:pathLst>
          </a:custGeom>
          <a:noFill/>
          <a:ln w="30150" cap="rnd" cmpd="sng">
            <a:solidFill>
              <a:srgbClr val="D3461E"/>
            </a:solidFill>
            <a:prstDash val="solid"/>
            <a:round/>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12" name="Google Shape;912;g2b975a0ff47_0_15300"/>
          <p:cNvSpPr/>
          <p:nvPr/>
        </p:nvSpPr>
        <p:spPr>
          <a:xfrm>
            <a:off x="739252" y="2769852"/>
            <a:ext cx="274894" cy="197924"/>
          </a:xfrm>
          <a:custGeom>
            <a:avLst/>
            <a:gdLst/>
            <a:ahLst/>
            <a:cxnLst/>
            <a:rect l="l" t="t" r="r" b="b"/>
            <a:pathLst>
              <a:path w="200" h="144" extrusionOk="0">
                <a:moveTo>
                  <a:pt x="200" y="144"/>
                </a:moveTo>
                <a:lnTo>
                  <a:pt x="136" y="0"/>
                </a:lnTo>
                <a:lnTo>
                  <a:pt x="0" y="64"/>
                </a:lnTo>
              </a:path>
            </a:pathLst>
          </a:custGeom>
          <a:noFill/>
          <a:ln w="30150" cap="rnd" cmpd="sng">
            <a:solidFill>
              <a:srgbClr val="D3461E"/>
            </a:solidFill>
            <a:prstDash val="solid"/>
            <a:round/>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13" name="Google Shape;913;g2b975a0ff47_0_15300"/>
          <p:cNvSpPr/>
          <p:nvPr/>
        </p:nvSpPr>
        <p:spPr>
          <a:xfrm>
            <a:off x="4248273" y="2769852"/>
            <a:ext cx="148443" cy="1432206"/>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30150" cap="rnd" cmpd="sng">
            <a:solidFill>
              <a:srgbClr val="D3461E"/>
            </a:solidFill>
            <a:prstDash val="solid"/>
            <a:miter lim="524287"/>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14" name="Google Shape;914;g2b975a0ff47_0_15300"/>
          <p:cNvSpPr/>
          <p:nvPr/>
        </p:nvSpPr>
        <p:spPr>
          <a:xfrm>
            <a:off x="1881437" y="5158693"/>
            <a:ext cx="1426699" cy="151192"/>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30150" cap="rnd" cmpd="sng">
            <a:solidFill>
              <a:srgbClr val="D3461E"/>
            </a:solidFill>
            <a:prstDash val="solid"/>
            <a:miter lim="524287"/>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15" name="Google Shape;915;g2b975a0ff47_0_15300"/>
          <p:cNvSpPr/>
          <p:nvPr/>
        </p:nvSpPr>
        <p:spPr>
          <a:xfrm>
            <a:off x="773615" y="2789096"/>
            <a:ext cx="148443" cy="1428082"/>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30150" cap="rnd" cmpd="sng">
            <a:solidFill>
              <a:srgbClr val="D3461E"/>
            </a:solidFill>
            <a:prstDash val="solid"/>
            <a:miter lim="524287"/>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16" name="Google Shape;916;g2b975a0ff47_0_15300"/>
          <p:cNvSpPr/>
          <p:nvPr/>
        </p:nvSpPr>
        <p:spPr>
          <a:xfrm>
            <a:off x="1862195" y="1679892"/>
            <a:ext cx="1426699" cy="149819"/>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30150" cap="rnd" cmpd="sng">
            <a:solidFill>
              <a:srgbClr val="D3461E"/>
            </a:solidFill>
            <a:prstDash val="solid"/>
            <a:miter lim="524287"/>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17" name="Google Shape;917;g2b975a0ff47_0_15300"/>
          <p:cNvSpPr/>
          <p:nvPr/>
        </p:nvSpPr>
        <p:spPr>
          <a:xfrm>
            <a:off x="3110212" y="1646904"/>
            <a:ext cx="197924" cy="273522"/>
          </a:xfrm>
          <a:custGeom>
            <a:avLst/>
            <a:gdLst/>
            <a:ahLst/>
            <a:cxnLst/>
            <a:rect l="l" t="t" r="r" b="b"/>
            <a:pathLst>
              <a:path w="144" h="199" extrusionOk="0">
                <a:moveTo>
                  <a:pt x="0" y="199"/>
                </a:moveTo>
                <a:lnTo>
                  <a:pt x="144" y="135"/>
                </a:lnTo>
                <a:lnTo>
                  <a:pt x="81" y="0"/>
                </a:lnTo>
              </a:path>
            </a:pathLst>
          </a:custGeom>
          <a:noFill/>
          <a:ln w="30150" cap="rnd" cmpd="sng">
            <a:solidFill>
              <a:srgbClr val="D3461E"/>
            </a:solidFill>
            <a:prstDash val="solid"/>
            <a:round/>
            <a:headEnd type="none" w="sm" len="sm"/>
            <a:tailEnd type="none" w="sm" len="sm"/>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18" name="Google Shape;918;g2b975a0ff47_0_15300"/>
          <p:cNvSpPr/>
          <p:nvPr/>
        </p:nvSpPr>
        <p:spPr>
          <a:xfrm>
            <a:off x="1775759" y="2685477"/>
            <a:ext cx="1618800" cy="1618800"/>
          </a:xfrm>
          <a:prstGeom prst="ellipse">
            <a:avLst/>
          </a:prstGeom>
          <a:solidFill>
            <a:srgbClr val="D3461E"/>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F7F7F7"/>
              </a:solidFill>
              <a:latin typeface="Lato"/>
              <a:ea typeface="Lato"/>
              <a:cs typeface="Lato"/>
              <a:sym typeface="Lato"/>
            </a:endParaRPr>
          </a:p>
        </p:txBody>
      </p:sp>
      <p:sp>
        <p:nvSpPr>
          <p:cNvPr id="919" name="Google Shape;919;g2b975a0ff47_0_15300"/>
          <p:cNvSpPr/>
          <p:nvPr/>
        </p:nvSpPr>
        <p:spPr>
          <a:xfrm>
            <a:off x="5814896" y="1562075"/>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20" name="Google Shape;920;g2b975a0ff47_0_15300"/>
          <p:cNvSpPr/>
          <p:nvPr/>
        </p:nvSpPr>
        <p:spPr>
          <a:xfrm>
            <a:off x="5814896" y="1562075"/>
            <a:ext cx="1551900" cy="1551900"/>
          </a:xfrm>
          <a:prstGeom prst="arc">
            <a:avLst>
              <a:gd name="adj1" fmla="val 16176931"/>
              <a:gd name="adj2" fmla="val 21131385"/>
            </a:avLst>
          </a:prstGeom>
          <a:noFill/>
          <a:ln w="152400" cap="flat" cmpd="sng">
            <a:solidFill>
              <a:srgbClr val="099D8D"/>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21" name="Google Shape;921;g2b975a0ff47_0_15300"/>
          <p:cNvSpPr/>
          <p:nvPr/>
        </p:nvSpPr>
        <p:spPr>
          <a:xfrm>
            <a:off x="6120984" y="1868643"/>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922" name="Google Shape;922;g2b975a0ff47_0_15300"/>
          <p:cNvSpPr/>
          <p:nvPr/>
        </p:nvSpPr>
        <p:spPr>
          <a:xfrm>
            <a:off x="6337799" y="2106335"/>
            <a:ext cx="506205" cy="403528"/>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099D8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23" name="Google Shape;923;g2b975a0ff47_0_15300"/>
          <p:cNvSpPr/>
          <p:nvPr/>
        </p:nvSpPr>
        <p:spPr>
          <a:xfrm>
            <a:off x="7853896" y="1562075"/>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24" name="Google Shape;924;g2b975a0ff47_0_15300"/>
          <p:cNvSpPr/>
          <p:nvPr/>
        </p:nvSpPr>
        <p:spPr>
          <a:xfrm>
            <a:off x="7853896" y="1562075"/>
            <a:ext cx="1551900" cy="1551900"/>
          </a:xfrm>
          <a:prstGeom prst="arc">
            <a:avLst>
              <a:gd name="adj1" fmla="val 16176931"/>
              <a:gd name="adj2" fmla="val 21131385"/>
            </a:avLst>
          </a:prstGeom>
          <a:noFill/>
          <a:ln w="152400" cap="flat" cmpd="sng">
            <a:solidFill>
              <a:srgbClr val="D3461E"/>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25" name="Google Shape;925;g2b975a0ff47_0_15300"/>
          <p:cNvSpPr/>
          <p:nvPr/>
        </p:nvSpPr>
        <p:spPr>
          <a:xfrm>
            <a:off x="8159984" y="1868643"/>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926" name="Google Shape;926;g2b975a0ff47_0_15300"/>
          <p:cNvSpPr/>
          <p:nvPr/>
        </p:nvSpPr>
        <p:spPr>
          <a:xfrm>
            <a:off x="8376799" y="2106335"/>
            <a:ext cx="506205" cy="403528"/>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D3461E"/>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27" name="Google Shape;927;g2b975a0ff47_0_15300"/>
          <p:cNvSpPr/>
          <p:nvPr/>
        </p:nvSpPr>
        <p:spPr>
          <a:xfrm>
            <a:off x="9892896" y="1562075"/>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28" name="Google Shape;928;g2b975a0ff47_0_15300"/>
          <p:cNvSpPr/>
          <p:nvPr/>
        </p:nvSpPr>
        <p:spPr>
          <a:xfrm>
            <a:off x="9892896" y="1562075"/>
            <a:ext cx="1551900" cy="1551900"/>
          </a:xfrm>
          <a:prstGeom prst="arc">
            <a:avLst>
              <a:gd name="adj1" fmla="val 16176931"/>
              <a:gd name="adj2" fmla="val 21131385"/>
            </a:avLst>
          </a:prstGeom>
          <a:noFill/>
          <a:ln w="152400" cap="flat" cmpd="sng">
            <a:solidFill>
              <a:srgbClr val="14D9C4"/>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29" name="Google Shape;929;g2b975a0ff47_0_15300"/>
          <p:cNvSpPr/>
          <p:nvPr/>
        </p:nvSpPr>
        <p:spPr>
          <a:xfrm>
            <a:off x="10198984" y="1868643"/>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930" name="Google Shape;930;g2b975a0ff47_0_15300"/>
          <p:cNvSpPr/>
          <p:nvPr/>
        </p:nvSpPr>
        <p:spPr>
          <a:xfrm>
            <a:off x="10415799" y="2106335"/>
            <a:ext cx="506205" cy="403528"/>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14D9C4"/>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31" name="Google Shape;931;g2b975a0ff47_0_15300"/>
          <p:cNvSpPr/>
          <p:nvPr/>
        </p:nvSpPr>
        <p:spPr>
          <a:xfrm>
            <a:off x="5814896" y="3889857"/>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32" name="Google Shape;932;g2b975a0ff47_0_15300"/>
          <p:cNvSpPr/>
          <p:nvPr/>
        </p:nvSpPr>
        <p:spPr>
          <a:xfrm>
            <a:off x="5814896" y="3889857"/>
            <a:ext cx="1551900" cy="1551900"/>
          </a:xfrm>
          <a:prstGeom prst="arc">
            <a:avLst>
              <a:gd name="adj1" fmla="val 16176931"/>
              <a:gd name="adj2" fmla="val 21131385"/>
            </a:avLst>
          </a:prstGeom>
          <a:noFill/>
          <a:ln w="152400" cap="flat" cmpd="sng">
            <a:solidFill>
              <a:srgbClr val="099D8D"/>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33" name="Google Shape;933;g2b975a0ff47_0_15300"/>
          <p:cNvSpPr/>
          <p:nvPr/>
        </p:nvSpPr>
        <p:spPr>
          <a:xfrm>
            <a:off x="6120984" y="4196425"/>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934" name="Google Shape;934;g2b975a0ff47_0_15300"/>
          <p:cNvSpPr/>
          <p:nvPr/>
        </p:nvSpPr>
        <p:spPr>
          <a:xfrm>
            <a:off x="7853896" y="3889857"/>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35" name="Google Shape;935;g2b975a0ff47_0_15300"/>
          <p:cNvSpPr/>
          <p:nvPr/>
        </p:nvSpPr>
        <p:spPr>
          <a:xfrm>
            <a:off x="7853896" y="3889857"/>
            <a:ext cx="1551900" cy="1551900"/>
          </a:xfrm>
          <a:prstGeom prst="arc">
            <a:avLst>
              <a:gd name="adj1" fmla="val 16176931"/>
              <a:gd name="adj2" fmla="val 21131385"/>
            </a:avLst>
          </a:prstGeom>
          <a:noFill/>
          <a:ln w="152400" cap="flat" cmpd="sng">
            <a:solidFill>
              <a:srgbClr val="D3461E"/>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36" name="Google Shape;936;g2b975a0ff47_0_15300"/>
          <p:cNvSpPr/>
          <p:nvPr/>
        </p:nvSpPr>
        <p:spPr>
          <a:xfrm>
            <a:off x="8159984" y="4196425"/>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937" name="Google Shape;937;g2b975a0ff47_0_15300"/>
          <p:cNvSpPr/>
          <p:nvPr/>
        </p:nvSpPr>
        <p:spPr>
          <a:xfrm>
            <a:off x="9892896" y="3889857"/>
            <a:ext cx="1551900" cy="1551900"/>
          </a:xfrm>
          <a:prstGeom prst="arc">
            <a:avLst>
              <a:gd name="adj1" fmla="val 21085317"/>
              <a:gd name="adj2" fmla="val 16106278"/>
            </a:avLst>
          </a:prstGeom>
          <a:noFill/>
          <a:ln w="152400" cap="flat" cmpd="sng">
            <a:solidFill>
              <a:srgbClr val="F3F3F3"/>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38" name="Google Shape;938;g2b975a0ff47_0_15300"/>
          <p:cNvSpPr/>
          <p:nvPr/>
        </p:nvSpPr>
        <p:spPr>
          <a:xfrm>
            <a:off x="9892896" y="3889857"/>
            <a:ext cx="1551900" cy="1551900"/>
          </a:xfrm>
          <a:prstGeom prst="arc">
            <a:avLst>
              <a:gd name="adj1" fmla="val 16176931"/>
              <a:gd name="adj2" fmla="val 21131385"/>
            </a:avLst>
          </a:prstGeom>
          <a:noFill/>
          <a:ln w="152400" cap="flat" cmpd="sng">
            <a:solidFill>
              <a:srgbClr val="14D9C4"/>
            </a:solidFill>
            <a:prstDash val="solid"/>
            <a:round/>
            <a:headEnd type="none" w="sm" len="sm"/>
            <a:tailEnd type="none" w="sm" len="sm"/>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5700"/>
              <a:buFont typeface="Arial"/>
              <a:buNone/>
            </a:pPr>
            <a:endParaRPr sz="5700" b="0" i="0" u="none" strike="noStrike" cap="none">
              <a:solidFill>
                <a:srgbClr val="222222"/>
              </a:solidFill>
              <a:latin typeface="Lato"/>
              <a:ea typeface="Lato"/>
              <a:cs typeface="Lato"/>
              <a:sym typeface="Lato"/>
            </a:endParaRPr>
          </a:p>
        </p:txBody>
      </p:sp>
      <p:sp>
        <p:nvSpPr>
          <p:cNvPr id="939" name="Google Shape;939;g2b975a0ff47_0_15300"/>
          <p:cNvSpPr/>
          <p:nvPr/>
        </p:nvSpPr>
        <p:spPr>
          <a:xfrm>
            <a:off x="10198984" y="4196425"/>
            <a:ext cx="939900" cy="938700"/>
          </a:xfrm>
          <a:prstGeom prst="ellipse">
            <a:avLst/>
          </a:prstGeom>
          <a:solidFill>
            <a:srgbClr val="F3F3F3"/>
          </a:solidFill>
          <a:ln>
            <a:noFill/>
          </a:ln>
        </p:spPr>
        <p:txBody>
          <a:bodyPr spcFirstLastPara="1" wrap="square" lIns="121900" tIns="60925" rIns="121900" bIns="60925" anchor="t" anchorCtr="0">
            <a:noAutofit/>
          </a:bodyPr>
          <a:lstStyle/>
          <a:p>
            <a:pPr marL="0" marR="0" lvl="0" indent="0" algn="l" rtl="0">
              <a:lnSpc>
                <a:spcPct val="100000"/>
              </a:lnSpc>
              <a:spcBef>
                <a:spcPts val="0"/>
              </a:spcBef>
              <a:spcAft>
                <a:spcPts val="0"/>
              </a:spcAft>
              <a:buClr>
                <a:srgbClr val="000000"/>
              </a:buClr>
              <a:buSzPts val="5700"/>
              <a:buFont typeface="Arial"/>
              <a:buNone/>
            </a:pPr>
            <a:endParaRPr sz="5700" b="0" i="0" u="none" strike="noStrike" cap="none">
              <a:solidFill>
                <a:srgbClr val="FE0061"/>
              </a:solidFill>
              <a:latin typeface="Lato"/>
              <a:ea typeface="Lato"/>
              <a:cs typeface="Lato"/>
              <a:sym typeface="Lato"/>
            </a:endParaRPr>
          </a:p>
        </p:txBody>
      </p:sp>
      <p:sp>
        <p:nvSpPr>
          <p:cNvPr id="940" name="Google Shape;940;g2b975a0ff47_0_15300"/>
          <p:cNvSpPr txBox="1">
            <a:spLocks noGrp="1"/>
          </p:cNvSpPr>
          <p:nvPr>
            <p:ph type="title"/>
          </p:nvPr>
        </p:nvSpPr>
        <p:spPr>
          <a:xfrm>
            <a:off x="6172200" y="4486851"/>
            <a:ext cx="888900" cy="40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55595B"/>
              </a:buClr>
              <a:buSzPts val="1900"/>
              <a:buFont typeface="Rubik"/>
              <a:buNone/>
              <a:defRPr sz="1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941" name="Google Shape;941;g2b975a0ff47_0_15300"/>
          <p:cNvSpPr txBox="1">
            <a:spLocks noGrp="1"/>
          </p:cNvSpPr>
          <p:nvPr>
            <p:ph type="title" idx="2"/>
          </p:nvPr>
        </p:nvSpPr>
        <p:spPr>
          <a:xfrm>
            <a:off x="8185500" y="4486851"/>
            <a:ext cx="888900" cy="40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55595B"/>
              </a:buClr>
              <a:buSzPts val="1900"/>
              <a:buFont typeface="Rubik"/>
              <a:buNone/>
              <a:defRPr sz="1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942" name="Google Shape;942;g2b975a0ff47_0_15300"/>
          <p:cNvSpPr txBox="1">
            <a:spLocks noGrp="1"/>
          </p:cNvSpPr>
          <p:nvPr>
            <p:ph type="title" idx="3"/>
          </p:nvPr>
        </p:nvSpPr>
        <p:spPr>
          <a:xfrm>
            <a:off x="10198800" y="4486851"/>
            <a:ext cx="888900" cy="403500"/>
          </a:xfrm>
          <a:prstGeom prst="rect">
            <a:avLst/>
          </a:prstGeom>
          <a:noFill/>
          <a:ln>
            <a:noFill/>
          </a:ln>
        </p:spPr>
        <p:txBody>
          <a:bodyPr spcFirstLastPara="1" wrap="square" lIns="121900" tIns="121900" rIns="121900" bIns="121900" anchor="t" anchorCtr="0">
            <a:noAutofit/>
          </a:bodyPr>
          <a:lstStyle>
            <a:lvl1pPr marR="0" lvl="0" algn="l" rtl="0">
              <a:lnSpc>
                <a:spcPct val="100000"/>
              </a:lnSpc>
              <a:spcBef>
                <a:spcPts val="0"/>
              </a:spcBef>
              <a:spcAft>
                <a:spcPts val="0"/>
              </a:spcAft>
              <a:buClr>
                <a:srgbClr val="55595B"/>
              </a:buClr>
              <a:buSzPts val="1900"/>
              <a:buFont typeface="Rubik"/>
              <a:buNone/>
              <a:defRPr sz="1900" b="1" i="0" u="none" strike="noStrike" cap="none">
                <a:solidFill>
                  <a:srgbClr val="55595B"/>
                </a:solidFill>
                <a:latin typeface="Rubik"/>
                <a:ea typeface="Rubik"/>
                <a:cs typeface="Rubik"/>
                <a:sym typeface="Rubik"/>
              </a:defRPr>
            </a:lvl1pPr>
            <a:lvl2pPr marR="0" lvl="1"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
        <p:nvSpPr>
          <p:cNvPr id="943" name="Google Shape;943;g2b975a0ff47_0_15300"/>
          <p:cNvSpPr txBox="1"/>
          <p:nvPr/>
        </p:nvSpPr>
        <p:spPr>
          <a:xfrm>
            <a:off x="618400"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GRÁFICOS</a:t>
            </a:r>
            <a:endParaRPr sz="1600" b="1" i="0" u="none" strike="noStrike" cap="none">
              <a:solidFill>
                <a:srgbClr val="B8B8B9"/>
              </a:solidFill>
              <a:latin typeface="Rubik"/>
              <a:ea typeface="Rubik"/>
              <a:cs typeface="Rubik"/>
              <a:sym typeface="Rubik"/>
            </a:endParaRPr>
          </a:p>
        </p:txBody>
      </p:sp>
      <p:cxnSp>
        <p:nvCxnSpPr>
          <p:cNvPr id="944" name="Google Shape;944;g2b975a0ff47_0_15300"/>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Diseño personalizado 3">
  <p:cSld name="CUSTOM_2">
    <p:spTree>
      <p:nvGrpSpPr>
        <p:cNvPr id="1" name="Shape 945"/>
        <p:cNvGrpSpPr/>
        <p:nvPr/>
      </p:nvGrpSpPr>
      <p:grpSpPr>
        <a:xfrm>
          <a:off x="0" y="0"/>
          <a:ext cx="0" cy="0"/>
          <a:chOff x="0" y="0"/>
          <a:chExt cx="0" cy="0"/>
        </a:xfrm>
      </p:grpSpPr>
      <p:sp>
        <p:nvSpPr>
          <p:cNvPr id="946" name="Google Shape;946;g2b975a0ff47_0_15341"/>
          <p:cNvSpPr txBox="1"/>
          <p:nvPr/>
        </p:nvSpPr>
        <p:spPr>
          <a:xfrm>
            <a:off x="618400"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ILUSTRACIONES</a:t>
            </a:r>
            <a:endParaRPr sz="1600" b="1" i="0" u="none" strike="noStrike" cap="none">
              <a:solidFill>
                <a:srgbClr val="B8B8B9"/>
              </a:solidFill>
              <a:latin typeface="Rubik"/>
              <a:ea typeface="Rubik"/>
              <a:cs typeface="Rubik"/>
              <a:sym typeface="Rubik"/>
            </a:endParaRPr>
          </a:p>
        </p:txBody>
      </p:sp>
      <p:cxnSp>
        <p:nvCxnSpPr>
          <p:cNvPr id="947" name="Google Shape;947;g2b975a0ff47_0_15341"/>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pic>
        <p:nvPicPr>
          <p:cNvPr id="948" name="Google Shape;948;g2b975a0ff47_0_15341"/>
          <p:cNvPicPr preferRelativeResize="0"/>
          <p:nvPr/>
        </p:nvPicPr>
        <p:blipFill rotWithShape="1">
          <a:blip r:embed="rId2">
            <a:alphaModFix/>
          </a:blip>
          <a:srcRect/>
          <a:stretch/>
        </p:blipFill>
        <p:spPr>
          <a:xfrm>
            <a:off x="3891875" y="1547880"/>
            <a:ext cx="1753616" cy="1694193"/>
          </a:xfrm>
          <a:prstGeom prst="rect">
            <a:avLst/>
          </a:prstGeom>
          <a:noFill/>
          <a:ln>
            <a:noFill/>
          </a:ln>
        </p:spPr>
      </p:pic>
      <p:pic>
        <p:nvPicPr>
          <p:cNvPr id="949" name="Google Shape;949;g2b975a0ff47_0_15341"/>
          <p:cNvPicPr preferRelativeResize="0"/>
          <p:nvPr/>
        </p:nvPicPr>
        <p:blipFill rotWithShape="1">
          <a:blip r:embed="rId3">
            <a:alphaModFix/>
          </a:blip>
          <a:srcRect/>
          <a:stretch/>
        </p:blipFill>
        <p:spPr>
          <a:xfrm>
            <a:off x="720000" y="1347368"/>
            <a:ext cx="2772382" cy="1819545"/>
          </a:xfrm>
          <a:prstGeom prst="rect">
            <a:avLst/>
          </a:prstGeom>
          <a:noFill/>
          <a:ln>
            <a:noFill/>
          </a:ln>
        </p:spPr>
      </p:pic>
      <p:pic>
        <p:nvPicPr>
          <p:cNvPr id="950" name="Google Shape;950;g2b975a0ff47_0_15341"/>
          <p:cNvPicPr preferRelativeResize="0"/>
          <p:nvPr/>
        </p:nvPicPr>
        <p:blipFill rotWithShape="1">
          <a:blip r:embed="rId4">
            <a:alphaModFix/>
          </a:blip>
          <a:srcRect/>
          <a:stretch/>
        </p:blipFill>
        <p:spPr>
          <a:xfrm>
            <a:off x="6367061" y="1429816"/>
            <a:ext cx="2392817" cy="1930317"/>
          </a:xfrm>
          <a:prstGeom prst="rect">
            <a:avLst/>
          </a:prstGeom>
          <a:noFill/>
          <a:ln>
            <a:noFill/>
          </a:ln>
        </p:spPr>
      </p:pic>
      <p:pic>
        <p:nvPicPr>
          <p:cNvPr id="951" name="Google Shape;951;g2b975a0ff47_0_15341"/>
          <p:cNvPicPr preferRelativeResize="0"/>
          <p:nvPr/>
        </p:nvPicPr>
        <p:blipFill rotWithShape="1">
          <a:blip r:embed="rId5">
            <a:alphaModFix/>
          </a:blip>
          <a:srcRect/>
          <a:stretch/>
        </p:blipFill>
        <p:spPr>
          <a:xfrm>
            <a:off x="9220067" y="1429567"/>
            <a:ext cx="2240324" cy="1737334"/>
          </a:xfrm>
          <a:prstGeom prst="rect">
            <a:avLst/>
          </a:prstGeom>
          <a:noFill/>
          <a:ln>
            <a:noFill/>
          </a:ln>
        </p:spPr>
      </p:pic>
      <p:pic>
        <p:nvPicPr>
          <p:cNvPr id="952" name="Google Shape;952;g2b975a0ff47_0_15341"/>
          <p:cNvPicPr preferRelativeResize="0"/>
          <p:nvPr/>
        </p:nvPicPr>
        <p:blipFill rotWithShape="1">
          <a:blip r:embed="rId6">
            <a:alphaModFix/>
          </a:blip>
          <a:srcRect/>
          <a:stretch/>
        </p:blipFill>
        <p:spPr>
          <a:xfrm>
            <a:off x="720000" y="3886200"/>
            <a:ext cx="2143301" cy="2331430"/>
          </a:xfrm>
          <a:prstGeom prst="rect">
            <a:avLst/>
          </a:prstGeom>
          <a:noFill/>
          <a:ln>
            <a:noFill/>
          </a:ln>
        </p:spPr>
      </p:pic>
      <p:pic>
        <p:nvPicPr>
          <p:cNvPr id="953" name="Google Shape;953;g2b975a0ff47_0_15341"/>
          <p:cNvPicPr preferRelativeResize="0"/>
          <p:nvPr/>
        </p:nvPicPr>
        <p:blipFill rotWithShape="1">
          <a:blip r:embed="rId7">
            <a:alphaModFix/>
          </a:blip>
          <a:srcRect l="1105" r="1105"/>
          <a:stretch/>
        </p:blipFill>
        <p:spPr>
          <a:xfrm>
            <a:off x="4056965" y="3978500"/>
            <a:ext cx="3150102" cy="2239132"/>
          </a:xfrm>
          <a:prstGeom prst="rect">
            <a:avLst/>
          </a:prstGeom>
          <a:noFill/>
          <a:ln>
            <a:noFill/>
          </a:ln>
        </p:spPr>
      </p:pic>
      <p:pic>
        <p:nvPicPr>
          <p:cNvPr id="954" name="Google Shape;954;g2b975a0ff47_0_15341"/>
          <p:cNvPicPr preferRelativeResize="0"/>
          <p:nvPr/>
        </p:nvPicPr>
        <p:blipFill rotWithShape="1">
          <a:blip r:embed="rId8">
            <a:alphaModFix/>
          </a:blip>
          <a:srcRect/>
          <a:stretch/>
        </p:blipFill>
        <p:spPr>
          <a:xfrm>
            <a:off x="8240240" y="3932348"/>
            <a:ext cx="3220159" cy="2239133"/>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Iconos">
  <p:cSld name="SECTION_HEADER_1">
    <p:spTree>
      <p:nvGrpSpPr>
        <p:cNvPr id="1" name="Shape 955"/>
        <p:cNvGrpSpPr/>
        <p:nvPr/>
      </p:nvGrpSpPr>
      <p:grpSpPr>
        <a:xfrm>
          <a:off x="0" y="0"/>
          <a:ext cx="0" cy="0"/>
          <a:chOff x="0" y="0"/>
          <a:chExt cx="0" cy="0"/>
        </a:xfrm>
      </p:grpSpPr>
      <p:sp>
        <p:nvSpPr>
          <p:cNvPr id="956" name="Google Shape;956;g2b975a0ff47_0_15351"/>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cxnSp>
        <p:nvCxnSpPr>
          <p:cNvPr id="957" name="Google Shape;957;g2b975a0ff47_0_15351"/>
          <p:cNvCxnSpPr/>
          <p:nvPr/>
        </p:nvCxnSpPr>
        <p:spPr>
          <a:xfrm>
            <a:off x="365033" y="-9433"/>
            <a:ext cx="0" cy="1063500"/>
          </a:xfrm>
          <a:prstGeom prst="straightConnector1">
            <a:avLst/>
          </a:prstGeom>
          <a:noFill/>
          <a:ln w="38100" cap="flat" cmpd="sng">
            <a:solidFill>
              <a:srgbClr val="D3461E"/>
            </a:solidFill>
            <a:prstDash val="solid"/>
            <a:round/>
            <a:headEnd type="none" w="sm" len="sm"/>
            <a:tailEnd type="none" w="sm" len="sm"/>
          </a:ln>
        </p:spPr>
      </p:cxnSp>
      <p:sp>
        <p:nvSpPr>
          <p:cNvPr id="958" name="Google Shape;958;g2b975a0ff47_0_15351"/>
          <p:cNvSpPr txBox="1"/>
          <p:nvPr/>
        </p:nvSpPr>
        <p:spPr>
          <a:xfrm>
            <a:off x="620733" y="592700"/>
            <a:ext cx="5439600" cy="492600"/>
          </a:xfrm>
          <a:prstGeom prst="rect">
            <a:avLst/>
          </a:prstGeom>
          <a:noFill/>
          <a:ln>
            <a:noFill/>
          </a:ln>
        </p:spPr>
        <p:txBody>
          <a:bodyPr spcFirstLastPara="1" wrap="square" lIns="121900" tIns="121900" rIns="121900" bIns="1219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B8B8B9"/>
                </a:solidFill>
                <a:latin typeface="Rubik"/>
                <a:ea typeface="Rubik"/>
                <a:cs typeface="Rubik"/>
                <a:sym typeface="Rubik"/>
              </a:rPr>
              <a:t>ICONOS</a:t>
            </a:r>
            <a:endParaRPr sz="1600" b="1" i="0" u="none" strike="noStrike" cap="none">
              <a:solidFill>
                <a:srgbClr val="B8B8B9"/>
              </a:solidFill>
              <a:latin typeface="Rubik"/>
              <a:ea typeface="Rubik"/>
              <a:cs typeface="Rubik"/>
              <a:sym typeface="Rubik"/>
            </a:endParaRPr>
          </a:p>
        </p:txBody>
      </p:sp>
      <p:sp>
        <p:nvSpPr>
          <p:cNvPr id="959" name="Google Shape;959;g2b975a0ff47_0_15351"/>
          <p:cNvSpPr/>
          <p:nvPr/>
        </p:nvSpPr>
        <p:spPr>
          <a:xfrm>
            <a:off x="9149489" y="4659311"/>
            <a:ext cx="80253" cy="170089"/>
          </a:xfrm>
          <a:custGeom>
            <a:avLst/>
            <a:gdLst/>
            <a:ahLst/>
            <a:cxnLst/>
            <a:rect l="l" t="t" r="r" b="b"/>
            <a:pathLst>
              <a:path w="2797" h="5928" extrusionOk="0">
                <a:moveTo>
                  <a:pt x="1398" y="0"/>
                </a:moveTo>
                <a:lnTo>
                  <a:pt x="1249" y="19"/>
                </a:lnTo>
                <a:lnTo>
                  <a:pt x="1100" y="56"/>
                </a:lnTo>
                <a:lnTo>
                  <a:pt x="988" y="112"/>
                </a:lnTo>
                <a:lnTo>
                  <a:pt x="876" y="205"/>
                </a:lnTo>
                <a:lnTo>
                  <a:pt x="783" y="317"/>
                </a:lnTo>
                <a:lnTo>
                  <a:pt x="709" y="448"/>
                </a:lnTo>
                <a:lnTo>
                  <a:pt x="671" y="597"/>
                </a:lnTo>
                <a:lnTo>
                  <a:pt x="653" y="746"/>
                </a:lnTo>
                <a:lnTo>
                  <a:pt x="671" y="895"/>
                </a:lnTo>
                <a:lnTo>
                  <a:pt x="709" y="1026"/>
                </a:lnTo>
                <a:lnTo>
                  <a:pt x="783" y="1156"/>
                </a:lnTo>
                <a:lnTo>
                  <a:pt x="876" y="1268"/>
                </a:lnTo>
                <a:lnTo>
                  <a:pt x="988" y="1361"/>
                </a:lnTo>
                <a:lnTo>
                  <a:pt x="1100" y="1417"/>
                </a:lnTo>
                <a:lnTo>
                  <a:pt x="1249" y="1473"/>
                </a:lnTo>
                <a:lnTo>
                  <a:pt x="1547" y="1473"/>
                </a:lnTo>
                <a:lnTo>
                  <a:pt x="1678" y="1417"/>
                </a:lnTo>
                <a:lnTo>
                  <a:pt x="1808" y="1361"/>
                </a:lnTo>
                <a:lnTo>
                  <a:pt x="1920" y="1268"/>
                </a:lnTo>
                <a:lnTo>
                  <a:pt x="2013" y="1156"/>
                </a:lnTo>
                <a:lnTo>
                  <a:pt x="2088" y="1026"/>
                </a:lnTo>
                <a:lnTo>
                  <a:pt x="2125" y="895"/>
                </a:lnTo>
                <a:lnTo>
                  <a:pt x="2144" y="746"/>
                </a:lnTo>
                <a:lnTo>
                  <a:pt x="2125" y="597"/>
                </a:lnTo>
                <a:lnTo>
                  <a:pt x="2088" y="448"/>
                </a:lnTo>
                <a:lnTo>
                  <a:pt x="2013" y="317"/>
                </a:lnTo>
                <a:lnTo>
                  <a:pt x="1920" y="205"/>
                </a:lnTo>
                <a:lnTo>
                  <a:pt x="1808" y="112"/>
                </a:lnTo>
                <a:lnTo>
                  <a:pt x="1678" y="56"/>
                </a:lnTo>
                <a:lnTo>
                  <a:pt x="1547" y="19"/>
                </a:lnTo>
                <a:lnTo>
                  <a:pt x="1398" y="0"/>
                </a:lnTo>
                <a:close/>
                <a:moveTo>
                  <a:pt x="839" y="1659"/>
                </a:moveTo>
                <a:lnTo>
                  <a:pt x="746" y="1678"/>
                </a:lnTo>
                <a:lnTo>
                  <a:pt x="671" y="1715"/>
                </a:lnTo>
                <a:lnTo>
                  <a:pt x="615" y="1790"/>
                </a:lnTo>
                <a:lnTo>
                  <a:pt x="578" y="1864"/>
                </a:lnTo>
                <a:lnTo>
                  <a:pt x="19" y="4101"/>
                </a:lnTo>
                <a:lnTo>
                  <a:pt x="0" y="4157"/>
                </a:lnTo>
                <a:lnTo>
                  <a:pt x="19" y="4232"/>
                </a:lnTo>
                <a:lnTo>
                  <a:pt x="38" y="4288"/>
                </a:lnTo>
                <a:lnTo>
                  <a:pt x="56" y="4343"/>
                </a:lnTo>
                <a:lnTo>
                  <a:pt x="112" y="4381"/>
                </a:lnTo>
                <a:lnTo>
                  <a:pt x="168" y="4418"/>
                </a:lnTo>
                <a:lnTo>
                  <a:pt x="224" y="4437"/>
                </a:lnTo>
                <a:lnTo>
                  <a:pt x="932" y="4437"/>
                </a:lnTo>
                <a:lnTo>
                  <a:pt x="932" y="5648"/>
                </a:lnTo>
                <a:lnTo>
                  <a:pt x="932" y="5704"/>
                </a:lnTo>
                <a:lnTo>
                  <a:pt x="951" y="5760"/>
                </a:lnTo>
                <a:lnTo>
                  <a:pt x="1007" y="5853"/>
                </a:lnTo>
                <a:lnTo>
                  <a:pt x="1100" y="5909"/>
                </a:lnTo>
                <a:lnTo>
                  <a:pt x="1156" y="5928"/>
                </a:lnTo>
                <a:lnTo>
                  <a:pt x="1641" y="5928"/>
                </a:lnTo>
                <a:lnTo>
                  <a:pt x="1697" y="5909"/>
                </a:lnTo>
                <a:lnTo>
                  <a:pt x="1790" y="5853"/>
                </a:lnTo>
                <a:lnTo>
                  <a:pt x="1846" y="5760"/>
                </a:lnTo>
                <a:lnTo>
                  <a:pt x="1864" y="5704"/>
                </a:lnTo>
                <a:lnTo>
                  <a:pt x="1864" y="5648"/>
                </a:lnTo>
                <a:lnTo>
                  <a:pt x="1864" y="4437"/>
                </a:lnTo>
                <a:lnTo>
                  <a:pt x="2573" y="4437"/>
                </a:lnTo>
                <a:lnTo>
                  <a:pt x="2629" y="4418"/>
                </a:lnTo>
                <a:lnTo>
                  <a:pt x="2684" y="4381"/>
                </a:lnTo>
                <a:lnTo>
                  <a:pt x="2722" y="4343"/>
                </a:lnTo>
                <a:lnTo>
                  <a:pt x="2759" y="4288"/>
                </a:lnTo>
                <a:lnTo>
                  <a:pt x="2778" y="4232"/>
                </a:lnTo>
                <a:lnTo>
                  <a:pt x="2796" y="4157"/>
                </a:lnTo>
                <a:lnTo>
                  <a:pt x="2778" y="4101"/>
                </a:lnTo>
                <a:lnTo>
                  <a:pt x="2218" y="1864"/>
                </a:lnTo>
                <a:lnTo>
                  <a:pt x="2181" y="1790"/>
                </a:lnTo>
                <a:lnTo>
                  <a:pt x="2125" y="1715"/>
                </a:lnTo>
                <a:lnTo>
                  <a:pt x="2051" y="1678"/>
                </a:lnTo>
                <a:lnTo>
                  <a:pt x="1958" y="1659"/>
                </a:lnTo>
                <a:lnTo>
                  <a:pt x="1827" y="1659"/>
                </a:lnTo>
                <a:lnTo>
                  <a:pt x="1715" y="1697"/>
                </a:lnTo>
                <a:lnTo>
                  <a:pt x="1622" y="1734"/>
                </a:lnTo>
                <a:lnTo>
                  <a:pt x="1510" y="1753"/>
                </a:lnTo>
                <a:lnTo>
                  <a:pt x="1286" y="1753"/>
                </a:lnTo>
                <a:lnTo>
                  <a:pt x="1193" y="1734"/>
                </a:lnTo>
                <a:lnTo>
                  <a:pt x="1081" y="1697"/>
                </a:lnTo>
                <a:lnTo>
                  <a:pt x="970" y="165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0" name="Google Shape;960;g2b975a0ff47_0_15351"/>
          <p:cNvSpPr/>
          <p:nvPr/>
        </p:nvSpPr>
        <p:spPr>
          <a:xfrm>
            <a:off x="9168196" y="4723223"/>
            <a:ext cx="42809" cy="42264"/>
          </a:xfrm>
          <a:custGeom>
            <a:avLst/>
            <a:gdLst/>
            <a:ahLst/>
            <a:cxnLst/>
            <a:rect l="l" t="t" r="r" b="b"/>
            <a:pathLst>
              <a:path w="1492" h="1473" fill="none" extrusionOk="0">
                <a:moveTo>
                  <a:pt x="746" y="0"/>
                </a:moveTo>
                <a:lnTo>
                  <a:pt x="746" y="0"/>
                </a:lnTo>
                <a:lnTo>
                  <a:pt x="895" y="19"/>
                </a:lnTo>
                <a:lnTo>
                  <a:pt x="1026" y="56"/>
                </a:lnTo>
                <a:lnTo>
                  <a:pt x="1156" y="112"/>
                </a:lnTo>
                <a:lnTo>
                  <a:pt x="1268" y="205"/>
                </a:lnTo>
                <a:lnTo>
                  <a:pt x="1361" y="317"/>
                </a:lnTo>
                <a:lnTo>
                  <a:pt x="1436" y="448"/>
                </a:lnTo>
                <a:lnTo>
                  <a:pt x="1473" y="597"/>
                </a:lnTo>
                <a:lnTo>
                  <a:pt x="1492" y="746"/>
                </a:lnTo>
                <a:lnTo>
                  <a:pt x="1492" y="746"/>
                </a:lnTo>
                <a:lnTo>
                  <a:pt x="1473" y="895"/>
                </a:lnTo>
                <a:lnTo>
                  <a:pt x="1436" y="1026"/>
                </a:lnTo>
                <a:lnTo>
                  <a:pt x="1361" y="1156"/>
                </a:lnTo>
                <a:lnTo>
                  <a:pt x="1268" y="1268"/>
                </a:lnTo>
                <a:lnTo>
                  <a:pt x="1156" y="1361"/>
                </a:lnTo>
                <a:lnTo>
                  <a:pt x="1026" y="1417"/>
                </a:lnTo>
                <a:lnTo>
                  <a:pt x="895" y="1473"/>
                </a:lnTo>
                <a:lnTo>
                  <a:pt x="746" y="1473"/>
                </a:lnTo>
                <a:lnTo>
                  <a:pt x="746" y="1473"/>
                </a:lnTo>
                <a:lnTo>
                  <a:pt x="597" y="1473"/>
                </a:lnTo>
                <a:lnTo>
                  <a:pt x="448" y="1417"/>
                </a:lnTo>
                <a:lnTo>
                  <a:pt x="336" y="1361"/>
                </a:lnTo>
                <a:lnTo>
                  <a:pt x="224" y="1268"/>
                </a:lnTo>
                <a:lnTo>
                  <a:pt x="131" y="1156"/>
                </a:lnTo>
                <a:lnTo>
                  <a:pt x="57" y="1026"/>
                </a:lnTo>
                <a:lnTo>
                  <a:pt x="19" y="895"/>
                </a:lnTo>
                <a:lnTo>
                  <a:pt x="1" y="746"/>
                </a:lnTo>
                <a:lnTo>
                  <a:pt x="1" y="746"/>
                </a:lnTo>
                <a:lnTo>
                  <a:pt x="19" y="597"/>
                </a:lnTo>
                <a:lnTo>
                  <a:pt x="57" y="448"/>
                </a:lnTo>
                <a:lnTo>
                  <a:pt x="131" y="317"/>
                </a:lnTo>
                <a:lnTo>
                  <a:pt x="224" y="205"/>
                </a:lnTo>
                <a:lnTo>
                  <a:pt x="336" y="112"/>
                </a:lnTo>
                <a:lnTo>
                  <a:pt x="448" y="56"/>
                </a:lnTo>
                <a:lnTo>
                  <a:pt x="597" y="19"/>
                </a:lnTo>
                <a:lnTo>
                  <a:pt x="746" y="0"/>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1" name="Google Shape;961;g2b975a0ff47_0_15351"/>
          <p:cNvSpPr/>
          <p:nvPr/>
        </p:nvSpPr>
        <p:spPr>
          <a:xfrm>
            <a:off x="9149489" y="4683111"/>
            <a:ext cx="80253" cy="122488"/>
          </a:xfrm>
          <a:custGeom>
            <a:avLst/>
            <a:gdLst/>
            <a:ahLst/>
            <a:cxnLst/>
            <a:rect l="l" t="t" r="r" b="b"/>
            <a:pathLst>
              <a:path w="2797" h="4269" fill="none" extrusionOk="0">
                <a:moveTo>
                  <a:pt x="2778" y="2442"/>
                </a:moveTo>
                <a:lnTo>
                  <a:pt x="2218" y="205"/>
                </a:lnTo>
                <a:lnTo>
                  <a:pt x="2218" y="205"/>
                </a:lnTo>
                <a:lnTo>
                  <a:pt x="2181" y="131"/>
                </a:lnTo>
                <a:lnTo>
                  <a:pt x="2125" y="56"/>
                </a:lnTo>
                <a:lnTo>
                  <a:pt x="2051" y="19"/>
                </a:lnTo>
                <a:lnTo>
                  <a:pt x="1958" y="0"/>
                </a:lnTo>
                <a:lnTo>
                  <a:pt x="1827" y="0"/>
                </a:lnTo>
                <a:lnTo>
                  <a:pt x="1827" y="0"/>
                </a:lnTo>
                <a:lnTo>
                  <a:pt x="1715" y="38"/>
                </a:lnTo>
                <a:lnTo>
                  <a:pt x="1622" y="75"/>
                </a:lnTo>
                <a:lnTo>
                  <a:pt x="1510" y="94"/>
                </a:lnTo>
                <a:lnTo>
                  <a:pt x="1398" y="94"/>
                </a:lnTo>
                <a:lnTo>
                  <a:pt x="1286" y="94"/>
                </a:lnTo>
                <a:lnTo>
                  <a:pt x="1193" y="75"/>
                </a:lnTo>
                <a:lnTo>
                  <a:pt x="1081" y="38"/>
                </a:lnTo>
                <a:lnTo>
                  <a:pt x="970" y="0"/>
                </a:lnTo>
                <a:lnTo>
                  <a:pt x="839" y="0"/>
                </a:lnTo>
                <a:lnTo>
                  <a:pt x="839" y="0"/>
                </a:lnTo>
                <a:lnTo>
                  <a:pt x="746" y="19"/>
                </a:lnTo>
                <a:lnTo>
                  <a:pt x="671" y="56"/>
                </a:lnTo>
                <a:lnTo>
                  <a:pt x="615" y="131"/>
                </a:lnTo>
                <a:lnTo>
                  <a:pt x="578" y="205"/>
                </a:lnTo>
                <a:lnTo>
                  <a:pt x="19" y="2442"/>
                </a:lnTo>
                <a:lnTo>
                  <a:pt x="19" y="2442"/>
                </a:lnTo>
                <a:lnTo>
                  <a:pt x="0" y="2498"/>
                </a:lnTo>
                <a:lnTo>
                  <a:pt x="19" y="2573"/>
                </a:lnTo>
                <a:lnTo>
                  <a:pt x="38" y="2629"/>
                </a:lnTo>
                <a:lnTo>
                  <a:pt x="56" y="2684"/>
                </a:lnTo>
                <a:lnTo>
                  <a:pt x="112" y="2722"/>
                </a:lnTo>
                <a:lnTo>
                  <a:pt x="168" y="2759"/>
                </a:lnTo>
                <a:lnTo>
                  <a:pt x="224" y="2778"/>
                </a:lnTo>
                <a:lnTo>
                  <a:pt x="280" y="2778"/>
                </a:lnTo>
                <a:lnTo>
                  <a:pt x="932" y="2778"/>
                </a:lnTo>
                <a:lnTo>
                  <a:pt x="932" y="3989"/>
                </a:lnTo>
                <a:lnTo>
                  <a:pt x="932" y="3989"/>
                </a:lnTo>
                <a:lnTo>
                  <a:pt x="932" y="4045"/>
                </a:lnTo>
                <a:lnTo>
                  <a:pt x="951" y="4101"/>
                </a:lnTo>
                <a:lnTo>
                  <a:pt x="1007" y="4194"/>
                </a:lnTo>
                <a:lnTo>
                  <a:pt x="1100" y="4250"/>
                </a:lnTo>
                <a:lnTo>
                  <a:pt x="1156" y="4269"/>
                </a:lnTo>
                <a:lnTo>
                  <a:pt x="1212" y="4269"/>
                </a:lnTo>
                <a:lnTo>
                  <a:pt x="1585" y="4269"/>
                </a:lnTo>
                <a:lnTo>
                  <a:pt x="1585" y="4269"/>
                </a:lnTo>
                <a:lnTo>
                  <a:pt x="1641" y="4269"/>
                </a:lnTo>
                <a:lnTo>
                  <a:pt x="1697" y="4250"/>
                </a:lnTo>
                <a:lnTo>
                  <a:pt x="1790" y="4194"/>
                </a:lnTo>
                <a:lnTo>
                  <a:pt x="1846" y="4101"/>
                </a:lnTo>
                <a:lnTo>
                  <a:pt x="1864" y="4045"/>
                </a:lnTo>
                <a:lnTo>
                  <a:pt x="1864" y="3989"/>
                </a:lnTo>
                <a:lnTo>
                  <a:pt x="1864" y="2778"/>
                </a:lnTo>
                <a:lnTo>
                  <a:pt x="2517" y="2778"/>
                </a:lnTo>
                <a:lnTo>
                  <a:pt x="2517" y="2778"/>
                </a:lnTo>
                <a:lnTo>
                  <a:pt x="2573" y="2778"/>
                </a:lnTo>
                <a:lnTo>
                  <a:pt x="2629" y="2759"/>
                </a:lnTo>
                <a:lnTo>
                  <a:pt x="2684" y="2722"/>
                </a:lnTo>
                <a:lnTo>
                  <a:pt x="2722" y="2684"/>
                </a:lnTo>
                <a:lnTo>
                  <a:pt x="2759" y="2629"/>
                </a:lnTo>
                <a:lnTo>
                  <a:pt x="2778" y="2573"/>
                </a:lnTo>
                <a:lnTo>
                  <a:pt x="2796" y="2498"/>
                </a:lnTo>
                <a:lnTo>
                  <a:pt x="2778" y="2442"/>
                </a:lnTo>
                <a:lnTo>
                  <a:pt x="2778" y="2442"/>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2" name="Google Shape;962;g2b975a0ff47_0_15351"/>
          <p:cNvSpPr/>
          <p:nvPr/>
        </p:nvSpPr>
        <p:spPr>
          <a:xfrm>
            <a:off x="8667620" y="4659039"/>
            <a:ext cx="170634" cy="170634"/>
          </a:xfrm>
          <a:custGeom>
            <a:avLst/>
            <a:gdLst/>
            <a:ahLst/>
            <a:cxnLst/>
            <a:rect l="l" t="t" r="r" b="b"/>
            <a:pathLst>
              <a:path w="5947" h="5947" extrusionOk="0">
                <a:moveTo>
                  <a:pt x="2648" y="0"/>
                </a:moveTo>
                <a:lnTo>
                  <a:pt x="2349" y="38"/>
                </a:lnTo>
                <a:lnTo>
                  <a:pt x="2070" y="112"/>
                </a:lnTo>
                <a:lnTo>
                  <a:pt x="1790" y="205"/>
                </a:lnTo>
                <a:lnTo>
                  <a:pt x="1529" y="336"/>
                </a:lnTo>
                <a:lnTo>
                  <a:pt x="1268" y="466"/>
                </a:lnTo>
                <a:lnTo>
                  <a:pt x="1045" y="653"/>
                </a:lnTo>
                <a:lnTo>
                  <a:pt x="821" y="839"/>
                </a:lnTo>
                <a:lnTo>
                  <a:pt x="635" y="1063"/>
                </a:lnTo>
                <a:lnTo>
                  <a:pt x="467" y="1287"/>
                </a:lnTo>
                <a:lnTo>
                  <a:pt x="318" y="1510"/>
                </a:lnTo>
                <a:lnTo>
                  <a:pt x="206" y="1771"/>
                </a:lnTo>
                <a:lnTo>
                  <a:pt x="113" y="2032"/>
                </a:lnTo>
                <a:lnTo>
                  <a:pt x="57" y="2312"/>
                </a:lnTo>
                <a:lnTo>
                  <a:pt x="19" y="2573"/>
                </a:lnTo>
                <a:lnTo>
                  <a:pt x="1" y="2871"/>
                </a:lnTo>
                <a:lnTo>
                  <a:pt x="1" y="3113"/>
                </a:lnTo>
                <a:lnTo>
                  <a:pt x="1" y="3169"/>
                </a:lnTo>
                <a:lnTo>
                  <a:pt x="19" y="3225"/>
                </a:lnTo>
                <a:lnTo>
                  <a:pt x="75" y="3318"/>
                </a:lnTo>
                <a:lnTo>
                  <a:pt x="169" y="3374"/>
                </a:lnTo>
                <a:lnTo>
                  <a:pt x="225" y="3393"/>
                </a:lnTo>
                <a:lnTo>
                  <a:pt x="280" y="3412"/>
                </a:lnTo>
                <a:lnTo>
                  <a:pt x="392" y="3374"/>
                </a:lnTo>
                <a:lnTo>
                  <a:pt x="467" y="3318"/>
                </a:lnTo>
                <a:lnTo>
                  <a:pt x="541" y="3244"/>
                </a:lnTo>
                <a:lnTo>
                  <a:pt x="560" y="3132"/>
                </a:lnTo>
                <a:lnTo>
                  <a:pt x="560" y="2852"/>
                </a:lnTo>
                <a:lnTo>
                  <a:pt x="560" y="2629"/>
                </a:lnTo>
                <a:lnTo>
                  <a:pt x="597" y="2405"/>
                </a:lnTo>
                <a:lnTo>
                  <a:pt x="653" y="2181"/>
                </a:lnTo>
                <a:lnTo>
                  <a:pt x="728" y="1976"/>
                </a:lnTo>
                <a:lnTo>
                  <a:pt x="821" y="1771"/>
                </a:lnTo>
                <a:lnTo>
                  <a:pt x="933" y="1585"/>
                </a:lnTo>
                <a:lnTo>
                  <a:pt x="1063" y="1398"/>
                </a:lnTo>
                <a:lnTo>
                  <a:pt x="1212" y="1231"/>
                </a:lnTo>
                <a:lnTo>
                  <a:pt x="1399" y="1082"/>
                </a:lnTo>
                <a:lnTo>
                  <a:pt x="1585" y="932"/>
                </a:lnTo>
                <a:lnTo>
                  <a:pt x="1790" y="821"/>
                </a:lnTo>
                <a:lnTo>
                  <a:pt x="1995" y="727"/>
                </a:lnTo>
                <a:lnTo>
                  <a:pt x="2219" y="653"/>
                </a:lnTo>
                <a:lnTo>
                  <a:pt x="2461" y="597"/>
                </a:lnTo>
                <a:lnTo>
                  <a:pt x="2685" y="560"/>
                </a:lnTo>
                <a:lnTo>
                  <a:pt x="2927" y="560"/>
                </a:lnTo>
                <a:lnTo>
                  <a:pt x="3226" y="578"/>
                </a:lnTo>
                <a:lnTo>
                  <a:pt x="3524" y="634"/>
                </a:lnTo>
                <a:lnTo>
                  <a:pt x="3803" y="727"/>
                </a:lnTo>
                <a:lnTo>
                  <a:pt x="4083" y="839"/>
                </a:lnTo>
                <a:lnTo>
                  <a:pt x="4325" y="1007"/>
                </a:lnTo>
                <a:lnTo>
                  <a:pt x="4568" y="1175"/>
                </a:lnTo>
                <a:lnTo>
                  <a:pt x="4773" y="1398"/>
                </a:lnTo>
                <a:lnTo>
                  <a:pt x="4959" y="1622"/>
                </a:lnTo>
                <a:lnTo>
                  <a:pt x="4996" y="1678"/>
                </a:lnTo>
                <a:lnTo>
                  <a:pt x="5052" y="1697"/>
                </a:lnTo>
                <a:lnTo>
                  <a:pt x="5145" y="1753"/>
                </a:lnTo>
                <a:lnTo>
                  <a:pt x="5257" y="1734"/>
                </a:lnTo>
                <a:lnTo>
                  <a:pt x="5313" y="1734"/>
                </a:lnTo>
                <a:lnTo>
                  <a:pt x="5350" y="1697"/>
                </a:lnTo>
                <a:lnTo>
                  <a:pt x="5406" y="1659"/>
                </a:lnTo>
                <a:lnTo>
                  <a:pt x="5425" y="1622"/>
                </a:lnTo>
                <a:lnTo>
                  <a:pt x="5462" y="1510"/>
                </a:lnTo>
                <a:lnTo>
                  <a:pt x="5462" y="1417"/>
                </a:lnTo>
                <a:lnTo>
                  <a:pt x="5444" y="1361"/>
                </a:lnTo>
                <a:lnTo>
                  <a:pt x="5425" y="1305"/>
                </a:lnTo>
                <a:lnTo>
                  <a:pt x="5201" y="1026"/>
                </a:lnTo>
                <a:lnTo>
                  <a:pt x="4940" y="765"/>
                </a:lnTo>
                <a:lnTo>
                  <a:pt x="4642" y="541"/>
                </a:lnTo>
                <a:lnTo>
                  <a:pt x="4344" y="355"/>
                </a:lnTo>
                <a:lnTo>
                  <a:pt x="4008" y="205"/>
                </a:lnTo>
                <a:lnTo>
                  <a:pt x="3673" y="94"/>
                </a:lnTo>
                <a:lnTo>
                  <a:pt x="3300" y="19"/>
                </a:lnTo>
                <a:lnTo>
                  <a:pt x="2946" y="0"/>
                </a:lnTo>
                <a:close/>
                <a:moveTo>
                  <a:pt x="5537" y="2144"/>
                </a:moveTo>
                <a:lnTo>
                  <a:pt x="5481" y="2163"/>
                </a:lnTo>
                <a:lnTo>
                  <a:pt x="5444" y="2200"/>
                </a:lnTo>
                <a:lnTo>
                  <a:pt x="5369" y="2274"/>
                </a:lnTo>
                <a:lnTo>
                  <a:pt x="5332" y="2368"/>
                </a:lnTo>
                <a:lnTo>
                  <a:pt x="5332" y="2424"/>
                </a:lnTo>
                <a:lnTo>
                  <a:pt x="5332" y="2480"/>
                </a:lnTo>
                <a:lnTo>
                  <a:pt x="5369" y="2666"/>
                </a:lnTo>
                <a:lnTo>
                  <a:pt x="5369" y="2834"/>
                </a:lnTo>
                <a:lnTo>
                  <a:pt x="5388" y="3188"/>
                </a:lnTo>
                <a:lnTo>
                  <a:pt x="5388" y="3244"/>
                </a:lnTo>
                <a:lnTo>
                  <a:pt x="5406" y="3300"/>
                </a:lnTo>
                <a:lnTo>
                  <a:pt x="5462" y="3393"/>
                </a:lnTo>
                <a:lnTo>
                  <a:pt x="5556" y="3449"/>
                </a:lnTo>
                <a:lnTo>
                  <a:pt x="5611" y="3467"/>
                </a:lnTo>
                <a:lnTo>
                  <a:pt x="5723" y="3467"/>
                </a:lnTo>
                <a:lnTo>
                  <a:pt x="5779" y="3449"/>
                </a:lnTo>
                <a:lnTo>
                  <a:pt x="5854" y="3393"/>
                </a:lnTo>
                <a:lnTo>
                  <a:pt x="5910" y="3300"/>
                </a:lnTo>
                <a:lnTo>
                  <a:pt x="5928" y="3262"/>
                </a:lnTo>
                <a:lnTo>
                  <a:pt x="5947" y="3206"/>
                </a:lnTo>
                <a:lnTo>
                  <a:pt x="5928" y="2815"/>
                </a:lnTo>
                <a:lnTo>
                  <a:pt x="5910" y="2591"/>
                </a:lnTo>
                <a:lnTo>
                  <a:pt x="5872" y="2368"/>
                </a:lnTo>
                <a:lnTo>
                  <a:pt x="5854" y="2312"/>
                </a:lnTo>
                <a:lnTo>
                  <a:pt x="5835" y="2256"/>
                </a:lnTo>
                <a:lnTo>
                  <a:pt x="5761" y="2181"/>
                </a:lnTo>
                <a:lnTo>
                  <a:pt x="5649" y="2144"/>
                </a:lnTo>
                <a:close/>
                <a:moveTo>
                  <a:pt x="1473" y="1622"/>
                </a:moveTo>
                <a:lnTo>
                  <a:pt x="1380" y="1641"/>
                </a:lnTo>
                <a:lnTo>
                  <a:pt x="1324" y="1678"/>
                </a:lnTo>
                <a:lnTo>
                  <a:pt x="1287" y="1715"/>
                </a:lnTo>
                <a:lnTo>
                  <a:pt x="1175" y="1864"/>
                </a:lnTo>
                <a:lnTo>
                  <a:pt x="1082" y="2014"/>
                </a:lnTo>
                <a:lnTo>
                  <a:pt x="1007" y="2163"/>
                </a:lnTo>
                <a:lnTo>
                  <a:pt x="951" y="2330"/>
                </a:lnTo>
                <a:lnTo>
                  <a:pt x="896" y="2498"/>
                </a:lnTo>
                <a:lnTo>
                  <a:pt x="858" y="2666"/>
                </a:lnTo>
                <a:lnTo>
                  <a:pt x="840" y="2834"/>
                </a:lnTo>
                <a:lnTo>
                  <a:pt x="840" y="3020"/>
                </a:lnTo>
                <a:lnTo>
                  <a:pt x="840" y="3337"/>
                </a:lnTo>
                <a:lnTo>
                  <a:pt x="821" y="3672"/>
                </a:lnTo>
                <a:lnTo>
                  <a:pt x="784" y="3989"/>
                </a:lnTo>
                <a:lnTo>
                  <a:pt x="728" y="4306"/>
                </a:lnTo>
                <a:lnTo>
                  <a:pt x="728" y="4381"/>
                </a:lnTo>
                <a:lnTo>
                  <a:pt x="728" y="4418"/>
                </a:lnTo>
                <a:lnTo>
                  <a:pt x="784" y="4530"/>
                </a:lnTo>
                <a:lnTo>
                  <a:pt x="858" y="4604"/>
                </a:lnTo>
                <a:lnTo>
                  <a:pt x="896" y="4623"/>
                </a:lnTo>
                <a:lnTo>
                  <a:pt x="951" y="4642"/>
                </a:lnTo>
                <a:lnTo>
                  <a:pt x="1045" y="4642"/>
                </a:lnTo>
                <a:lnTo>
                  <a:pt x="1101" y="4623"/>
                </a:lnTo>
                <a:lnTo>
                  <a:pt x="1157" y="4604"/>
                </a:lnTo>
                <a:lnTo>
                  <a:pt x="1194" y="4567"/>
                </a:lnTo>
                <a:lnTo>
                  <a:pt x="1250" y="4474"/>
                </a:lnTo>
                <a:lnTo>
                  <a:pt x="1287" y="4418"/>
                </a:lnTo>
                <a:lnTo>
                  <a:pt x="1343" y="4064"/>
                </a:lnTo>
                <a:lnTo>
                  <a:pt x="1380" y="3710"/>
                </a:lnTo>
                <a:lnTo>
                  <a:pt x="1399" y="3356"/>
                </a:lnTo>
                <a:lnTo>
                  <a:pt x="1399" y="3001"/>
                </a:lnTo>
                <a:lnTo>
                  <a:pt x="1417" y="2759"/>
                </a:lnTo>
                <a:lnTo>
                  <a:pt x="1473" y="2517"/>
                </a:lnTo>
                <a:lnTo>
                  <a:pt x="1585" y="2274"/>
                </a:lnTo>
                <a:lnTo>
                  <a:pt x="1716" y="2069"/>
                </a:lnTo>
                <a:lnTo>
                  <a:pt x="1753" y="2014"/>
                </a:lnTo>
                <a:lnTo>
                  <a:pt x="1772" y="1976"/>
                </a:lnTo>
                <a:lnTo>
                  <a:pt x="1772" y="1864"/>
                </a:lnTo>
                <a:lnTo>
                  <a:pt x="1753" y="1753"/>
                </a:lnTo>
                <a:lnTo>
                  <a:pt x="1716" y="1715"/>
                </a:lnTo>
                <a:lnTo>
                  <a:pt x="1678" y="1678"/>
                </a:lnTo>
                <a:lnTo>
                  <a:pt x="1641" y="1641"/>
                </a:lnTo>
                <a:lnTo>
                  <a:pt x="1585" y="1622"/>
                </a:lnTo>
                <a:close/>
                <a:moveTo>
                  <a:pt x="2946" y="951"/>
                </a:moveTo>
                <a:lnTo>
                  <a:pt x="2685" y="970"/>
                </a:lnTo>
                <a:lnTo>
                  <a:pt x="2424" y="1007"/>
                </a:lnTo>
                <a:lnTo>
                  <a:pt x="2368" y="1026"/>
                </a:lnTo>
                <a:lnTo>
                  <a:pt x="2312" y="1063"/>
                </a:lnTo>
                <a:lnTo>
                  <a:pt x="2238" y="1137"/>
                </a:lnTo>
                <a:lnTo>
                  <a:pt x="2200" y="1231"/>
                </a:lnTo>
                <a:lnTo>
                  <a:pt x="2200" y="1287"/>
                </a:lnTo>
                <a:lnTo>
                  <a:pt x="2219" y="1342"/>
                </a:lnTo>
                <a:lnTo>
                  <a:pt x="2238" y="1398"/>
                </a:lnTo>
                <a:lnTo>
                  <a:pt x="2256" y="1454"/>
                </a:lnTo>
                <a:lnTo>
                  <a:pt x="2331" y="1510"/>
                </a:lnTo>
                <a:lnTo>
                  <a:pt x="2443" y="1548"/>
                </a:lnTo>
                <a:lnTo>
                  <a:pt x="2499" y="1566"/>
                </a:lnTo>
                <a:lnTo>
                  <a:pt x="2555" y="1548"/>
                </a:lnTo>
                <a:lnTo>
                  <a:pt x="2741" y="1510"/>
                </a:lnTo>
                <a:lnTo>
                  <a:pt x="2946" y="1510"/>
                </a:lnTo>
                <a:lnTo>
                  <a:pt x="3095" y="1529"/>
                </a:lnTo>
                <a:lnTo>
                  <a:pt x="3263" y="1548"/>
                </a:lnTo>
                <a:lnTo>
                  <a:pt x="3412" y="1585"/>
                </a:lnTo>
                <a:lnTo>
                  <a:pt x="3561" y="1641"/>
                </a:lnTo>
                <a:lnTo>
                  <a:pt x="3692" y="1715"/>
                </a:lnTo>
                <a:lnTo>
                  <a:pt x="3841" y="1790"/>
                </a:lnTo>
                <a:lnTo>
                  <a:pt x="3952" y="1883"/>
                </a:lnTo>
                <a:lnTo>
                  <a:pt x="4064" y="1976"/>
                </a:lnTo>
                <a:lnTo>
                  <a:pt x="4176" y="2088"/>
                </a:lnTo>
                <a:lnTo>
                  <a:pt x="4269" y="2200"/>
                </a:lnTo>
                <a:lnTo>
                  <a:pt x="4344" y="2330"/>
                </a:lnTo>
                <a:lnTo>
                  <a:pt x="4418" y="2480"/>
                </a:lnTo>
                <a:lnTo>
                  <a:pt x="4474" y="2610"/>
                </a:lnTo>
                <a:lnTo>
                  <a:pt x="4512" y="2759"/>
                </a:lnTo>
                <a:lnTo>
                  <a:pt x="4549" y="2908"/>
                </a:lnTo>
                <a:lnTo>
                  <a:pt x="4549" y="3076"/>
                </a:lnTo>
                <a:lnTo>
                  <a:pt x="4549" y="3728"/>
                </a:lnTo>
                <a:lnTo>
                  <a:pt x="4493" y="4381"/>
                </a:lnTo>
                <a:lnTo>
                  <a:pt x="4493" y="4437"/>
                </a:lnTo>
                <a:lnTo>
                  <a:pt x="4493" y="4493"/>
                </a:lnTo>
                <a:lnTo>
                  <a:pt x="4549" y="4586"/>
                </a:lnTo>
                <a:lnTo>
                  <a:pt x="4624" y="4660"/>
                </a:lnTo>
                <a:lnTo>
                  <a:pt x="4679" y="4679"/>
                </a:lnTo>
                <a:lnTo>
                  <a:pt x="4735" y="4698"/>
                </a:lnTo>
                <a:lnTo>
                  <a:pt x="4791" y="4698"/>
                </a:lnTo>
                <a:lnTo>
                  <a:pt x="4866" y="4679"/>
                </a:lnTo>
                <a:lnTo>
                  <a:pt x="4903" y="4660"/>
                </a:lnTo>
                <a:lnTo>
                  <a:pt x="4959" y="4623"/>
                </a:lnTo>
                <a:lnTo>
                  <a:pt x="5015" y="4530"/>
                </a:lnTo>
                <a:lnTo>
                  <a:pt x="5034" y="4455"/>
                </a:lnTo>
                <a:lnTo>
                  <a:pt x="5071" y="4101"/>
                </a:lnTo>
                <a:lnTo>
                  <a:pt x="5090" y="3766"/>
                </a:lnTo>
                <a:lnTo>
                  <a:pt x="5108" y="3412"/>
                </a:lnTo>
                <a:lnTo>
                  <a:pt x="5108" y="3057"/>
                </a:lnTo>
                <a:lnTo>
                  <a:pt x="5090" y="2852"/>
                </a:lnTo>
                <a:lnTo>
                  <a:pt x="5052" y="2647"/>
                </a:lnTo>
                <a:lnTo>
                  <a:pt x="4996" y="2442"/>
                </a:lnTo>
                <a:lnTo>
                  <a:pt x="4922" y="2256"/>
                </a:lnTo>
                <a:lnTo>
                  <a:pt x="4829" y="2069"/>
                </a:lnTo>
                <a:lnTo>
                  <a:pt x="4735" y="1902"/>
                </a:lnTo>
                <a:lnTo>
                  <a:pt x="4605" y="1734"/>
                </a:lnTo>
                <a:lnTo>
                  <a:pt x="4456" y="1585"/>
                </a:lnTo>
                <a:lnTo>
                  <a:pt x="4307" y="1454"/>
                </a:lnTo>
                <a:lnTo>
                  <a:pt x="4139" y="1324"/>
                </a:lnTo>
                <a:lnTo>
                  <a:pt x="3971" y="1212"/>
                </a:lnTo>
                <a:lnTo>
                  <a:pt x="3785" y="1137"/>
                </a:lnTo>
                <a:lnTo>
                  <a:pt x="3580" y="1063"/>
                </a:lnTo>
                <a:lnTo>
                  <a:pt x="3375" y="1007"/>
                </a:lnTo>
                <a:lnTo>
                  <a:pt x="3170" y="970"/>
                </a:lnTo>
                <a:lnTo>
                  <a:pt x="2946" y="951"/>
                </a:lnTo>
                <a:close/>
                <a:moveTo>
                  <a:pt x="2965" y="1902"/>
                </a:moveTo>
                <a:lnTo>
                  <a:pt x="2834" y="1920"/>
                </a:lnTo>
                <a:lnTo>
                  <a:pt x="2704" y="1939"/>
                </a:lnTo>
                <a:lnTo>
                  <a:pt x="2592" y="1958"/>
                </a:lnTo>
                <a:lnTo>
                  <a:pt x="2480" y="1995"/>
                </a:lnTo>
                <a:lnTo>
                  <a:pt x="2368" y="2051"/>
                </a:lnTo>
                <a:lnTo>
                  <a:pt x="2275" y="2107"/>
                </a:lnTo>
                <a:lnTo>
                  <a:pt x="2182" y="2181"/>
                </a:lnTo>
                <a:lnTo>
                  <a:pt x="2089" y="2256"/>
                </a:lnTo>
                <a:lnTo>
                  <a:pt x="1958" y="2424"/>
                </a:lnTo>
                <a:lnTo>
                  <a:pt x="1846" y="2629"/>
                </a:lnTo>
                <a:lnTo>
                  <a:pt x="1809" y="2740"/>
                </a:lnTo>
                <a:lnTo>
                  <a:pt x="1790" y="2852"/>
                </a:lnTo>
                <a:lnTo>
                  <a:pt x="1772" y="2964"/>
                </a:lnTo>
                <a:lnTo>
                  <a:pt x="1772" y="3076"/>
                </a:lnTo>
                <a:lnTo>
                  <a:pt x="1753" y="3486"/>
                </a:lnTo>
                <a:lnTo>
                  <a:pt x="1734" y="3915"/>
                </a:lnTo>
                <a:lnTo>
                  <a:pt x="1678" y="4325"/>
                </a:lnTo>
                <a:lnTo>
                  <a:pt x="1604" y="4735"/>
                </a:lnTo>
                <a:lnTo>
                  <a:pt x="1604" y="4791"/>
                </a:lnTo>
                <a:lnTo>
                  <a:pt x="1604" y="4847"/>
                </a:lnTo>
                <a:lnTo>
                  <a:pt x="1660" y="4940"/>
                </a:lnTo>
                <a:lnTo>
                  <a:pt x="1734" y="5015"/>
                </a:lnTo>
                <a:lnTo>
                  <a:pt x="1772" y="5052"/>
                </a:lnTo>
                <a:lnTo>
                  <a:pt x="1828" y="5052"/>
                </a:lnTo>
                <a:lnTo>
                  <a:pt x="1883" y="5070"/>
                </a:lnTo>
                <a:lnTo>
                  <a:pt x="1939" y="5070"/>
                </a:lnTo>
                <a:lnTo>
                  <a:pt x="2033" y="5015"/>
                </a:lnTo>
                <a:lnTo>
                  <a:pt x="2107" y="4940"/>
                </a:lnTo>
                <a:lnTo>
                  <a:pt x="2144" y="4903"/>
                </a:lnTo>
                <a:lnTo>
                  <a:pt x="2163" y="4847"/>
                </a:lnTo>
                <a:lnTo>
                  <a:pt x="2238" y="4399"/>
                </a:lnTo>
                <a:lnTo>
                  <a:pt x="2294" y="3971"/>
                </a:lnTo>
                <a:lnTo>
                  <a:pt x="2312" y="3523"/>
                </a:lnTo>
                <a:lnTo>
                  <a:pt x="2331" y="3076"/>
                </a:lnTo>
                <a:lnTo>
                  <a:pt x="2331" y="2964"/>
                </a:lnTo>
                <a:lnTo>
                  <a:pt x="2368" y="2852"/>
                </a:lnTo>
                <a:lnTo>
                  <a:pt x="2424" y="2740"/>
                </a:lnTo>
                <a:lnTo>
                  <a:pt x="2480" y="2647"/>
                </a:lnTo>
                <a:lnTo>
                  <a:pt x="2573" y="2573"/>
                </a:lnTo>
                <a:lnTo>
                  <a:pt x="2685" y="2517"/>
                </a:lnTo>
                <a:lnTo>
                  <a:pt x="2815" y="2480"/>
                </a:lnTo>
                <a:lnTo>
                  <a:pt x="2946" y="2461"/>
                </a:lnTo>
                <a:lnTo>
                  <a:pt x="3095" y="2480"/>
                </a:lnTo>
                <a:lnTo>
                  <a:pt x="3207" y="2517"/>
                </a:lnTo>
                <a:lnTo>
                  <a:pt x="3319" y="2573"/>
                </a:lnTo>
                <a:lnTo>
                  <a:pt x="3431" y="2647"/>
                </a:lnTo>
                <a:lnTo>
                  <a:pt x="3505" y="2759"/>
                </a:lnTo>
                <a:lnTo>
                  <a:pt x="3561" y="2852"/>
                </a:lnTo>
                <a:lnTo>
                  <a:pt x="3617" y="2983"/>
                </a:lnTo>
                <a:lnTo>
                  <a:pt x="3617" y="3113"/>
                </a:lnTo>
                <a:lnTo>
                  <a:pt x="3617" y="3523"/>
                </a:lnTo>
                <a:lnTo>
                  <a:pt x="3598" y="3933"/>
                </a:lnTo>
                <a:lnTo>
                  <a:pt x="3561" y="4362"/>
                </a:lnTo>
                <a:lnTo>
                  <a:pt x="3505" y="4772"/>
                </a:lnTo>
                <a:lnTo>
                  <a:pt x="3505" y="4828"/>
                </a:lnTo>
                <a:lnTo>
                  <a:pt x="3505" y="4884"/>
                </a:lnTo>
                <a:lnTo>
                  <a:pt x="3542" y="4977"/>
                </a:lnTo>
                <a:lnTo>
                  <a:pt x="3617" y="5052"/>
                </a:lnTo>
                <a:lnTo>
                  <a:pt x="3673" y="5070"/>
                </a:lnTo>
                <a:lnTo>
                  <a:pt x="3729" y="5089"/>
                </a:lnTo>
                <a:lnTo>
                  <a:pt x="3803" y="5089"/>
                </a:lnTo>
                <a:lnTo>
                  <a:pt x="3878" y="5070"/>
                </a:lnTo>
                <a:lnTo>
                  <a:pt x="3934" y="5052"/>
                </a:lnTo>
                <a:lnTo>
                  <a:pt x="3971" y="5015"/>
                </a:lnTo>
                <a:lnTo>
                  <a:pt x="4027" y="4921"/>
                </a:lnTo>
                <a:lnTo>
                  <a:pt x="4046" y="4865"/>
                </a:lnTo>
                <a:lnTo>
                  <a:pt x="4120" y="4418"/>
                </a:lnTo>
                <a:lnTo>
                  <a:pt x="4158" y="3989"/>
                </a:lnTo>
                <a:lnTo>
                  <a:pt x="4176" y="3542"/>
                </a:lnTo>
                <a:lnTo>
                  <a:pt x="4176" y="3095"/>
                </a:lnTo>
                <a:lnTo>
                  <a:pt x="4176" y="2983"/>
                </a:lnTo>
                <a:lnTo>
                  <a:pt x="4158" y="2852"/>
                </a:lnTo>
                <a:lnTo>
                  <a:pt x="4120" y="2740"/>
                </a:lnTo>
                <a:lnTo>
                  <a:pt x="4083" y="2647"/>
                </a:lnTo>
                <a:lnTo>
                  <a:pt x="3971" y="2442"/>
                </a:lnTo>
                <a:lnTo>
                  <a:pt x="3822" y="2256"/>
                </a:lnTo>
                <a:lnTo>
                  <a:pt x="3636" y="2107"/>
                </a:lnTo>
                <a:lnTo>
                  <a:pt x="3431" y="2014"/>
                </a:lnTo>
                <a:lnTo>
                  <a:pt x="3319" y="1958"/>
                </a:lnTo>
                <a:lnTo>
                  <a:pt x="3207" y="1939"/>
                </a:lnTo>
                <a:lnTo>
                  <a:pt x="3076" y="1920"/>
                </a:lnTo>
                <a:lnTo>
                  <a:pt x="2965" y="1902"/>
                </a:lnTo>
                <a:close/>
                <a:moveTo>
                  <a:pt x="2909" y="2852"/>
                </a:moveTo>
                <a:lnTo>
                  <a:pt x="2871" y="2871"/>
                </a:lnTo>
                <a:lnTo>
                  <a:pt x="2778" y="2927"/>
                </a:lnTo>
                <a:lnTo>
                  <a:pt x="2722" y="3020"/>
                </a:lnTo>
                <a:lnTo>
                  <a:pt x="2704" y="3076"/>
                </a:lnTo>
                <a:lnTo>
                  <a:pt x="2704" y="3132"/>
                </a:lnTo>
                <a:lnTo>
                  <a:pt x="2685" y="3449"/>
                </a:lnTo>
                <a:lnTo>
                  <a:pt x="2685" y="3747"/>
                </a:lnTo>
                <a:lnTo>
                  <a:pt x="2666" y="4064"/>
                </a:lnTo>
                <a:lnTo>
                  <a:pt x="2629" y="4362"/>
                </a:lnTo>
                <a:lnTo>
                  <a:pt x="2573" y="4679"/>
                </a:lnTo>
                <a:lnTo>
                  <a:pt x="2517" y="4977"/>
                </a:lnTo>
                <a:lnTo>
                  <a:pt x="2368" y="5592"/>
                </a:lnTo>
                <a:lnTo>
                  <a:pt x="2368" y="5686"/>
                </a:lnTo>
                <a:lnTo>
                  <a:pt x="2387" y="5741"/>
                </a:lnTo>
                <a:lnTo>
                  <a:pt x="2405" y="5797"/>
                </a:lnTo>
                <a:lnTo>
                  <a:pt x="2443" y="5853"/>
                </a:lnTo>
                <a:lnTo>
                  <a:pt x="2499" y="5909"/>
                </a:lnTo>
                <a:lnTo>
                  <a:pt x="2555" y="5928"/>
                </a:lnTo>
                <a:lnTo>
                  <a:pt x="2648" y="5947"/>
                </a:lnTo>
                <a:lnTo>
                  <a:pt x="2722" y="5928"/>
                </a:lnTo>
                <a:lnTo>
                  <a:pt x="2815" y="5891"/>
                </a:lnTo>
                <a:lnTo>
                  <a:pt x="2871" y="5816"/>
                </a:lnTo>
                <a:lnTo>
                  <a:pt x="2909" y="5741"/>
                </a:lnTo>
                <a:lnTo>
                  <a:pt x="3039" y="5257"/>
                </a:lnTo>
                <a:lnTo>
                  <a:pt x="3095" y="4977"/>
                </a:lnTo>
                <a:lnTo>
                  <a:pt x="3151" y="4660"/>
                </a:lnTo>
                <a:lnTo>
                  <a:pt x="3188" y="4306"/>
                </a:lnTo>
                <a:lnTo>
                  <a:pt x="3226" y="3952"/>
                </a:lnTo>
                <a:lnTo>
                  <a:pt x="3244" y="3542"/>
                </a:lnTo>
                <a:lnTo>
                  <a:pt x="3244" y="3132"/>
                </a:lnTo>
                <a:lnTo>
                  <a:pt x="3244" y="3076"/>
                </a:lnTo>
                <a:lnTo>
                  <a:pt x="3226" y="3020"/>
                </a:lnTo>
                <a:lnTo>
                  <a:pt x="3170" y="2927"/>
                </a:lnTo>
                <a:lnTo>
                  <a:pt x="3076" y="2871"/>
                </a:lnTo>
                <a:lnTo>
                  <a:pt x="3021" y="285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3" name="Google Shape;963;g2b975a0ff47_0_15351"/>
          <p:cNvSpPr/>
          <p:nvPr/>
        </p:nvSpPr>
        <p:spPr>
          <a:xfrm>
            <a:off x="8221068" y="4659311"/>
            <a:ext cx="148713" cy="170089"/>
          </a:xfrm>
          <a:custGeom>
            <a:avLst/>
            <a:gdLst/>
            <a:ahLst/>
            <a:cxnLst/>
            <a:rect l="l" t="t" r="r" b="b"/>
            <a:pathLst>
              <a:path w="5183" h="5928" extrusionOk="0">
                <a:moveTo>
                  <a:pt x="1958" y="1846"/>
                </a:moveTo>
                <a:lnTo>
                  <a:pt x="3095" y="3300"/>
                </a:lnTo>
                <a:lnTo>
                  <a:pt x="3784" y="2535"/>
                </a:lnTo>
                <a:lnTo>
                  <a:pt x="3915" y="2759"/>
                </a:lnTo>
                <a:lnTo>
                  <a:pt x="4008" y="3001"/>
                </a:lnTo>
                <a:lnTo>
                  <a:pt x="4064" y="3244"/>
                </a:lnTo>
                <a:lnTo>
                  <a:pt x="4083" y="3486"/>
                </a:lnTo>
                <a:lnTo>
                  <a:pt x="4045" y="3728"/>
                </a:lnTo>
                <a:lnTo>
                  <a:pt x="3971" y="3971"/>
                </a:lnTo>
                <a:lnTo>
                  <a:pt x="3934" y="4064"/>
                </a:lnTo>
                <a:lnTo>
                  <a:pt x="3859" y="4176"/>
                </a:lnTo>
                <a:lnTo>
                  <a:pt x="3803" y="4288"/>
                </a:lnTo>
                <a:lnTo>
                  <a:pt x="3710" y="4381"/>
                </a:lnTo>
                <a:lnTo>
                  <a:pt x="3617" y="4455"/>
                </a:lnTo>
                <a:lnTo>
                  <a:pt x="3524" y="4549"/>
                </a:lnTo>
                <a:lnTo>
                  <a:pt x="3318" y="4660"/>
                </a:lnTo>
                <a:lnTo>
                  <a:pt x="3113" y="4754"/>
                </a:lnTo>
                <a:lnTo>
                  <a:pt x="2871" y="4809"/>
                </a:lnTo>
                <a:lnTo>
                  <a:pt x="2629" y="4828"/>
                </a:lnTo>
                <a:lnTo>
                  <a:pt x="2480" y="4809"/>
                </a:lnTo>
                <a:lnTo>
                  <a:pt x="2312" y="4791"/>
                </a:lnTo>
                <a:lnTo>
                  <a:pt x="2181" y="4772"/>
                </a:lnTo>
                <a:lnTo>
                  <a:pt x="2032" y="4716"/>
                </a:lnTo>
                <a:lnTo>
                  <a:pt x="1902" y="4660"/>
                </a:lnTo>
                <a:lnTo>
                  <a:pt x="1771" y="4604"/>
                </a:lnTo>
                <a:lnTo>
                  <a:pt x="1660" y="4511"/>
                </a:lnTo>
                <a:lnTo>
                  <a:pt x="1548" y="4437"/>
                </a:lnTo>
                <a:lnTo>
                  <a:pt x="1454" y="4325"/>
                </a:lnTo>
                <a:lnTo>
                  <a:pt x="1361" y="4232"/>
                </a:lnTo>
                <a:lnTo>
                  <a:pt x="1287" y="4101"/>
                </a:lnTo>
                <a:lnTo>
                  <a:pt x="1231" y="3971"/>
                </a:lnTo>
                <a:lnTo>
                  <a:pt x="1175" y="3840"/>
                </a:lnTo>
                <a:lnTo>
                  <a:pt x="1138" y="3691"/>
                </a:lnTo>
                <a:lnTo>
                  <a:pt x="1119" y="3523"/>
                </a:lnTo>
                <a:lnTo>
                  <a:pt x="1100" y="3374"/>
                </a:lnTo>
                <a:lnTo>
                  <a:pt x="1119" y="3206"/>
                </a:lnTo>
                <a:lnTo>
                  <a:pt x="1156" y="3039"/>
                </a:lnTo>
                <a:lnTo>
                  <a:pt x="1231" y="2871"/>
                </a:lnTo>
                <a:lnTo>
                  <a:pt x="1324" y="2703"/>
                </a:lnTo>
                <a:lnTo>
                  <a:pt x="1436" y="2517"/>
                </a:lnTo>
                <a:lnTo>
                  <a:pt x="1585" y="2312"/>
                </a:lnTo>
                <a:lnTo>
                  <a:pt x="1958" y="1846"/>
                </a:lnTo>
                <a:close/>
                <a:moveTo>
                  <a:pt x="1939" y="0"/>
                </a:moveTo>
                <a:lnTo>
                  <a:pt x="1529" y="410"/>
                </a:lnTo>
                <a:lnTo>
                  <a:pt x="1156" y="839"/>
                </a:lnTo>
                <a:lnTo>
                  <a:pt x="821" y="1268"/>
                </a:lnTo>
                <a:lnTo>
                  <a:pt x="541" y="1715"/>
                </a:lnTo>
                <a:lnTo>
                  <a:pt x="317" y="2144"/>
                </a:lnTo>
                <a:lnTo>
                  <a:pt x="224" y="2349"/>
                </a:lnTo>
                <a:lnTo>
                  <a:pt x="131" y="2554"/>
                </a:lnTo>
                <a:lnTo>
                  <a:pt x="75" y="2740"/>
                </a:lnTo>
                <a:lnTo>
                  <a:pt x="38" y="2927"/>
                </a:lnTo>
                <a:lnTo>
                  <a:pt x="1" y="3095"/>
                </a:lnTo>
                <a:lnTo>
                  <a:pt x="1" y="3262"/>
                </a:lnTo>
                <a:lnTo>
                  <a:pt x="1" y="3542"/>
                </a:lnTo>
                <a:lnTo>
                  <a:pt x="38" y="3803"/>
                </a:lnTo>
                <a:lnTo>
                  <a:pt x="112" y="4064"/>
                </a:lnTo>
                <a:lnTo>
                  <a:pt x="206" y="4306"/>
                </a:lnTo>
                <a:lnTo>
                  <a:pt x="299" y="4530"/>
                </a:lnTo>
                <a:lnTo>
                  <a:pt x="429" y="4754"/>
                </a:lnTo>
                <a:lnTo>
                  <a:pt x="578" y="4959"/>
                </a:lnTo>
                <a:lnTo>
                  <a:pt x="746" y="5145"/>
                </a:lnTo>
                <a:lnTo>
                  <a:pt x="933" y="5331"/>
                </a:lnTo>
                <a:lnTo>
                  <a:pt x="1138" y="5481"/>
                </a:lnTo>
                <a:lnTo>
                  <a:pt x="1361" y="5611"/>
                </a:lnTo>
                <a:lnTo>
                  <a:pt x="1585" y="5723"/>
                </a:lnTo>
                <a:lnTo>
                  <a:pt x="1827" y="5816"/>
                </a:lnTo>
                <a:lnTo>
                  <a:pt x="2070" y="5872"/>
                </a:lnTo>
                <a:lnTo>
                  <a:pt x="2331" y="5928"/>
                </a:lnTo>
                <a:lnTo>
                  <a:pt x="2852" y="5928"/>
                </a:lnTo>
                <a:lnTo>
                  <a:pt x="3113" y="5872"/>
                </a:lnTo>
                <a:lnTo>
                  <a:pt x="3374" y="5816"/>
                </a:lnTo>
                <a:lnTo>
                  <a:pt x="3598" y="5723"/>
                </a:lnTo>
                <a:lnTo>
                  <a:pt x="3840" y="5611"/>
                </a:lnTo>
                <a:lnTo>
                  <a:pt x="4045" y="5481"/>
                </a:lnTo>
                <a:lnTo>
                  <a:pt x="4250" y="5331"/>
                </a:lnTo>
                <a:lnTo>
                  <a:pt x="4437" y="5145"/>
                </a:lnTo>
                <a:lnTo>
                  <a:pt x="4605" y="4959"/>
                </a:lnTo>
                <a:lnTo>
                  <a:pt x="4754" y="4754"/>
                </a:lnTo>
                <a:lnTo>
                  <a:pt x="4884" y="4530"/>
                </a:lnTo>
                <a:lnTo>
                  <a:pt x="4996" y="4306"/>
                </a:lnTo>
                <a:lnTo>
                  <a:pt x="5071" y="4064"/>
                </a:lnTo>
                <a:lnTo>
                  <a:pt x="5145" y="3803"/>
                </a:lnTo>
                <a:lnTo>
                  <a:pt x="5182" y="3542"/>
                </a:lnTo>
                <a:lnTo>
                  <a:pt x="5182" y="3262"/>
                </a:lnTo>
                <a:lnTo>
                  <a:pt x="5182" y="3132"/>
                </a:lnTo>
                <a:lnTo>
                  <a:pt x="5164" y="3001"/>
                </a:lnTo>
                <a:lnTo>
                  <a:pt x="5089" y="2685"/>
                </a:lnTo>
                <a:lnTo>
                  <a:pt x="4959" y="2349"/>
                </a:lnTo>
                <a:lnTo>
                  <a:pt x="4791" y="1995"/>
                </a:lnTo>
                <a:lnTo>
                  <a:pt x="4567" y="1622"/>
                </a:lnTo>
                <a:lnTo>
                  <a:pt x="4325" y="1249"/>
                </a:lnTo>
                <a:lnTo>
                  <a:pt x="4045" y="895"/>
                </a:lnTo>
                <a:lnTo>
                  <a:pt x="3896" y="746"/>
                </a:lnTo>
                <a:lnTo>
                  <a:pt x="3747" y="597"/>
                </a:lnTo>
                <a:lnTo>
                  <a:pt x="3412" y="932"/>
                </a:lnTo>
                <a:lnTo>
                  <a:pt x="3095" y="1287"/>
                </a:lnTo>
                <a:lnTo>
                  <a:pt x="2852" y="951"/>
                </a:lnTo>
                <a:lnTo>
                  <a:pt x="2573" y="634"/>
                </a:lnTo>
                <a:lnTo>
                  <a:pt x="2275" y="317"/>
                </a:lnTo>
                <a:lnTo>
                  <a:pt x="193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4" name="Google Shape;964;g2b975a0ff47_0_15351"/>
          <p:cNvSpPr/>
          <p:nvPr/>
        </p:nvSpPr>
        <p:spPr>
          <a:xfrm>
            <a:off x="7717279" y="4691131"/>
            <a:ext cx="191494" cy="106449"/>
          </a:xfrm>
          <a:custGeom>
            <a:avLst/>
            <a:gdLst/>
            <a:ahLst/>
            <a:cxnLst/>
            <a:rect l="l" t="t" r="r" b="b"/>
            <a:pathLst>
              <a:path w="6674" h="3710" extrusionOk="0">
                <a:moveTo>
                  <a:pt x="4810" y="1566"/>
                </a:moveTo>
                <a:lnTo>
                  <a:pt x="4866" y="1585"/>
                </a:lnTo>
                <a:lnTo>
                  <a:pt x="4903" y="1603"/>
                </a:lnTo>
                <a:lnTo>
                  <a:pt x="4996" y="1659"/>
                </a:lnTo>
                <a:lnTo>
                  <a:pt x="5052" y="1734"/>
                </a:lnTo>
                <a:lnTo>
                  <a:pt x="5071" y="1790"/>
                </a:lnTo>
                <a:lnTo>
                  <a:pt x="5090" y="1846"/>
                </a:lnTo>
                <a:lnTo>
                  <a:pt x="5071" y="1902"/>
                </a:lnTo>
                <a:lnTo>
                  <a:pt x="5052" y="1958"/>
                </a:lnTo>
                <a:lnTo>
                  <a:pt x="4996" y="2051"/>
                </a:lnTo>
                <a:lnTo>
                  <a:pt x="4903" y="2107"/>
                </a:lnTo>
                <a:lnTo>
                  <a:pt x="4866" y="2125"/>
                </a:lnTo>
                <a:lnTo>
                  <a:pt x="4754" y="2125"/>
                </a:lnTo>
                <a:lnTo>
                  <a:pt x="4698" y="2107"/>
                </a:lnTo>
                <a:lnTo>
                  <a:pt x="4605" y="2051"/>
                </a:lnTo>
                <a:lnTo>
                  <a:pt x="4549" y="1958"/>
                </a:lnTo>
                <a:lnTo>
                  <a:pt x="4530" y="1902"/>
                </a:lnTo>
                <a:lnTo>
                  <a:pt x="4530" y="1846"/>
                </a:lnTo>
                <a:lnTo>
                  <a:pt x="4530" y="1790"/>
                </a:lnTo>
                <a:lnTo>
                  <a:pt x="4549" y="1734"/>
                </a:lnTo>
                <a:lnTo>
                  <a:pt x="4605" y="1659"/>
                </a:lnTo>
                <a:lnTo>
                  <a:pt x="4698" y="1603"/>
                </a:lnTo>
                <a:lnTo>
                  <a:pt x="4754" y="1585"/>
                </a:lnTo>
                <a:lnTo>
                  <a:pt x="4810" y="1566"/>
                </a:lnTo>
                <a:close/>
                <a:moveTo>
                  <a:pt x="3598" y="0"/>
                </a:moveTo>
                <a:lnTo>
                  <a:pt x="3412" y="19"/>
                </a:lnTo>
                <a:lnTo>
                  <a:pt x="3226" y="56"/>
                </a:lnTo>
                <a:lnTo>
                  <a:pt x="3039" y="94"/>
                </a:lnTo>
                <a:lnTo>
                  <a:pt x="2685" y="224"/>
                </a:lnTo>
                <a:lnTo>
                  <a:pt x="2349" y="373"/>
                </a:lnTo>
                <a:lnTo>
                  <a:pt x="2051" y="560"/>
                </a:lnTo>
                <a:lnTo>
                  <a:pt x="1772" y="765"/>
                </a:lnTo>
                <a:lnTo>
                  <a:pt x="1529" y="970"/>
                </a:lnTo>
                <a:lnTo>
                  <a:pt x="1324" y="1175"/>
                </a:lnTo>
                <a:lnTo>
                  <a:pt x="318" y="410"/>
                </a:lnTo>
                <a:lnTo>
                  <a:pt x="262" y="373"/>
                </a:lnTo>
                <a:lnTo>
                  <a:pt x="150" y="373"/>
                </a:lnTo>
                <a:lnTo>
                  <a:pt x="94" y="392"/>
                </a:lnTo>
                <a:lnTo>
                  <a:pt x="38" y="429"/>
                </a:lnTo>
                <a:lnTo>
                  <a:pt x="20" y="466"/>
                </a:lnTo>
                <a:lnTo>
                  <a:pt x="1" y="522"/>
                </a:lnTo>
                <a:lnTo>
                  <a:pt x="1" y="578"/>
                </a:lnTo>
                <a:lnTo>
                  <a:pt x="280" y="1846"/>
                </a:lnTo>
                <a:lnTo>
                  <a:pt x="1" y="3132"/>
                </a:lnTo>
                <a:lnTo>
                  <a:pt x="1" y="3188"/>
                </a:lnTo>
                <a:lnTo>
                  <a:pt x="20" y="3244"/>
                </a:lnTo>
                <a:lnTo>
                  <a:pt x="38" y="3281"/>
                </a:lnTo>
                <a:lnTo>
                  <a:pt x="94" y="3318"/>
                </a:lnTo>
                <a:lnTo>
                  <a:pt x="150" y="3337"/>
                </a:lnTo>
                <a:lnTo>
                  <a:pt x="206" y="3337"/>
                </a:lnTo>
                <a:lnTo>
                  <a:pt x="262" y="3318"/>
                </a:lnTo>
                <a:lnTo>
                  <a:pt x="318" y="3300"/>
                </a:lnTo>
                <a:lnTo>
                  <a:pt x="1324" y="2535"/>
                </a:lnTo>
                <a:lnTo>
                  <a:pt x="1529" y="2740"/>
                </a:lnTo>
                <a:lnTo>
                  <a:pt x="1772" y="2946"/>
                </a:lnTo>
                <a:lnTo>
                  <a:pt x="2051" y="3132"/>
                </a:lnTo>
                <a:lnTo>
                  <a:pt x="2349" y="3318"/>
                </a:lnTo>
                <a:lnTo>
                  <a:pt x="2685" y="3486"/>
                </a:lnTo>
                <a:lnTo>
                  <a:pt x="3039" y="3598"/>
                </a:lnTo>
                <a:lnTo>
                  <a:pt x="3226" y="3654"/>
                </a:lnTo>
                <a:lnTo>
                  <a:pt x="3412" y="3672"/>
                </a:lnTo>
                <a:lnTo>
                  <a:pt x="3598" y="3691"/>
                </a:lnTo>
                <a:lnTo>
                  <a:pt x="3785" y="3710"/>
                </a:lnTo>
                <a:lnTo>
                  <a:pt x="4083" y="3691"/>
                </a:lnTo>
                <a:lnTo>
                  <a:pt x="4363" y="3635"/>
                </a:lnTo>
                <a:lnTo>
                  <a:pt x="4642" y="3561"/>
                </a:lnTo>
                <a:lnTo>
                  <a:pt x="4922" y="3467"/>
                </a:lnTo>
                <a:lnTo>
                  <a:pt x="5164" y="3356"/>
                </a:lnTo>
                <a:lnTo>
                  <a:pt x="5406" y="3225"/>
                </a:lnTo>
                <a:lnTo>
                  <a:pt x="5630" y="3076"/>
                </a:lnTo>
                <a:lnTo>
                  <a:pt x="5835" y="2927"/>
                </a:lnTo>
                <a:lnTo>
                  <a:pt x="6022" y="2759"/>
                </a:lnTo>
                <a:lnTo>
                  <a:pt x="6189" y="2610"/>
                </a:lnTo>
                <a:lnTo>
                  <a:pt x="6320" y="2442"/>
                </a:lnTo>
                <a:lnTo>
                  <a:pt x="6450" y="2293"/>
                </a:lnTo>
                <a:lnTo>
                  <a:pt x="6543" y="2163"/>
                </a:lnTo>
                <a:lnTo>
                  <a:pt x="6618" y="2032"/>
                </a:lnTo>
                <a:lnTo>
                  <a:pt x="6655" y="1939"/>
                </a:lnTo>
                <a:lnTo>
                  <a:pt x="6674" y="1846"/>
                </a:lnTo>
                <a:lnTo>
                  <a:pt x="6655" y="1771"/>
                </a:lnTo>
                <a:lnTo>
                  <a:pt x="6618" y="1659"/>
                </a:lnTo>
                <a:lnTo>
                  <a:pt x="6543" y="1548"/>
                </a:lnTo>
                <a:lnTo>
                  <a:pt x="6450" y="1398"/>
                </a:lnTo>
                <a:lnTo>
                  <a:pt x="6320" y="1249"/>
                </a:lnTo>
                <a:lnTo>
                  <a:pt x="6189" y="1100"/>
                </a:lnTo>
                <a:lnTo>
                  <a:pt x="6022" y="951"/>
                </a:lnTo>
                <a:lnTo>
                  <a:pt x="5835" y="783"/>
                </a:lnTo>
                <a:lnTo>
                  <a:pt x="5630" y="634"/>
                </a:lnTo>
                <a:lnTo>
                  <a:pt x="5406" y="485"/>
                </a:lnTo>
                <a:lnTo>
                  <a:pt x="5164" y="355"/>
                </a:lnTo>
                <a:lnTo>
                  <a:pt x="4922" y="224"/>
                </a:lnTo>
                <a:lnTo>
                  <a:pt x="4642" y="131"/>
                </a:lnTo>
                <a:lnTo>
                  <a:pt x="4363" y="56"/>
                </a:lnTo>
                <a:lnTo>
                  <a:pt x="4083" y="19"/>
                </a:lnTo>
                <a:lnTo>
                  <a:pt x="378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5" name="Google Shape;965;g2b975a0ff47_0_15351"/>
          <p:cNvSpPr/>
          <p:nvPr/>
        </p:nvSpPr>
        <p:spPr>
          <a:xfrm>
            <a:off x="7298013" y="4659311"/>
            <a:ext cx="167966" cy="170089"/>
          </a:xfrm>
          <a:custGeom>
            <a:avLst/>
            <a:gdLst/>
            <a:ahLst/>
            <a:cxnLst/>
            <a:rect l="l" t="t" r="r" b="b"/>
            <a:pathLst>
              <a:path w="5854" h="5928" extrusionOk="0">
                <a:moveTo>
                  <a:pt x="541" y="0"/>
                </a:moveTo>
                <a:lnTo>
                  <a:pt x="410" y="38"/>
                </a:lnTo>
                <a:lnTo>
                  <a:pt x="298" y="94"/>
                </a:lnTo>
                <a:lnTo>
                  <a:pt x="205" y="168"/>
                </a:lnTo>
                <a:lnTo>
                  <a:pt x="112" y="280"/>
                </a:lnTo>
                <a:lnTo>
                  <a:pt x="56" y="392"/>
                </a:lnTo>
                <a:lnTo>
                  <a:pt x="19" y="504"/>
                </a:lnTo>
                <a:lnTo>
                  <a:pt x="0" y="653"/>
                </a:lnTo>
                <a:lnTo>
                  <a:pt x="19" y="802"/>
                </a:lnTo>
                <a:lnTo>
                  <a:pt x="75" y="951"/>
                </a:lnTo>
                <a:lnTo>
                  <a:pt x="168" y="1082"/>
                </a:lnTo>
                <a:lnTo>
                  <a:pt x="280" y="1175"/>
                </a:lnTo>
                <a:lnTo>
                  <a:pt x="280" y="5648"/>
                </a:lnTo>
                <a:lnTo>
                  <a:pt x="280" y="5704"/>
                </a:lnTo>
                <a:lnTo>
                  <a:pt x="298" y="5760"/>
                </a:lnTo>
                <a:lnTo>
                  <a:pt x="373" y="5853"/>
                </a:lnTo>
                <a:lnTo>
                  <a:pt x="448" y="5909"/>
                </a:lnTo>
                <a:lnTo>
                  <a:pt x="504" y="5928"/>
                </a:lnTo>
                <a:lnTo>
                  <a:pt x="802" y="5928"/>
                </a:lnTo>
                <a:lnTo>
                  <a:pt x="858" y="5909"/>
                </a:lnTo>
                <a:lnTo>
                  <a:pt x="951" y="5853"/>
                </a:lnTo>
                <a:lnTo>
                  <a:pt x="1007" y="5760"/>
                </a:lnTo>
                <a:lnTo>
                  <a:pt x="1025" y="5704"/>
                </a:lnTo>
                <a:lnTo>
                  <a:pt x="1025" y="5648"/>
                </a:lnTo>
                <a:lnTo>
                  <a:pt x="1025" y="4567"/>
                </a:lnTo>
                <a:lnTo>
                  <a:pt x="1286" y="4455"/>
                </a:lnTo>
                <a:lnTo>
                  <a:pt x="1585" y="4381"/>
                </a:lnTo>
                <a:lnTo>
                  <a:pt x="1939" y="4325"/>
                </a:lnTo>
                <a:lnTo>
                  <a:pt x="2349" y="4306"/>
                </a:lnTo>
                <a:lnTo>
                  <a:pt x="2573" y="4325"/>
                </a:lnTo>
                <a:lnTo>
                  <a:pt x="2796" y="4362"/>
                </a:lnTo>
                <a:lnTo>
                  <a:pt x="3020" y="4437"/>
                </a:lnTo>
                <a:lnTo>
                  <a:pt x="3244" y="4511"/>
                </a:lnTo>
                <a:lnTo>
                  <a:pt x="3486" y="4586"/>
                </a:lnTo>
                <a:lnTo>
                  <a:pt x="3728" y="4642"/>
                </a:lnTo>
                <a:lnTo>
                  <a:pt x="3989" y="4698"/>
                </a:lnTo>
                <a:lnTo>
                  <a:pt x="4269" y="4716"/>
                </a:lnTo>
                <a:lnTo>
                  <a:pt x="4474" y="4698"/>
                </a:lnTo>
                <a:lnTo>
                  <a:pt x="4660" y="4679"/>
                </a:lnTo>
                <a:lnTo>
                  <a:pt x="4847" y="4642"/>
                </a:lnTo>
                <a:lnTo>
                  <a:pt x="5033" y="4586"/>
                </a:lnTo>
                <a:lnTo>
                  <a:pt x="5201" y="4511"/>
                </a:lnTo>
                <a:lnTo>
                  <a:pt x="5369" y="4437"/>
                </a:lnTo>
                <a:lnTo>
                  <a:pt x="5685" y="4232"/>
                </a:lnTo>
                <a:lnTo>
                  <a:pt x="5760" y="4176"/>
                </a:lnTo>
                <a:lnTo>
                  <a:pt x="5816" y="4101"/>
                </a:lnTo>
                <a:lnTo>
                  <a:pt x="5835" y="4027"/>
                </a:lnTo>
                <a:lnTo>
                  <a:pt x="5853" y="3933"/>
                </a:lnTo>
                <a:lnTo>
                  <a:pt x="5853" y="1100"/>
                </a:lnTo>
                <a:lnTo>
                  <a:pt x="5835" y="1007"/>
                </a:lnTo>
                <a:lnTo>
                  <a:pt x="5797" y="932"/>
                </a:lnTo>
                <a:lnTo>
                  <a:pt x="5741" y="858"/>
                </a:lnTo>
                <a:lnTo>
                  <a:pt x="5685" y="802"/>
                </a:lnTo>
                <a:lnTo>
                  <a:pt x="5592" y="765"/>
                </a:lnTo>
                <a:lnTo>
                  <a:pt x="5518" y="746"/>
                </a:lnTo>
                <a:lnTo>
                  <a:pt x="5424" y="746"/>
                </a:lnTo>
                <a:lnTo>
                  <a:pt x="5331" y="765"/>
                </a:lnTo>
                <a:lnTo>
                  <a:pt x="5014" y="914"/>
                </a:lnTo>
                <a:lnTo>
                  <a:pt x="4679" y="1026"/>
                </a:lnTo>
                <a:lnTo>
                  <a:pt x="4492" y="1082"/>
                </a:lnTo>
                <a:lnTo>
                  <a:pt x="4325" y="1100"/>
                </a:lnTo>
                <a:lnTo>
                  <a:pt x="4138" y="1137"/>
                </a:lnTo>
                <a:lnTo>
                  <a:pt x="3971" y="1137"/>
                </a:lnTo>
                <a:lnTo>
                  <a:pt x="3747" y="1119"/>
                </a:lnTo>
                <a:lnTo>
                  <a:pt x="3523" y="1082"/>
                </a:lnTo>
                <a:lnTo>
                  <a:pt x="3299" y="1007"/>
                </a:lnTo>
                <a:lnTo>
                  <a:pt x="3076" y="932"/>
                </a:lnTo>
                <a:lnTo>
                  <a:pt x="2833" y="858"/>
                </a:lnTo>
                <a:lnTo>
                  <a:pt x="2591" y="802"/>
                </a:lnTo>
                <a:lnTo>
                  <a:pt x="2330" y="746"/>
                </a:lnTo>
                <a:lnTo>
                  <a:pt x="1846" y="746"/>
                </a:lnTo>
                <a:lnTo>
                  <a:pt x="1641" y="765"/>
                </a:lnTo>
                <a:lnTo>
                  <a:pt x="1454" y="821"/>
                </a:lnTo>
                <a:lnTo>
                  <a:pt x="1268" y="876"/>
                </a:lnTo>
                <a:lnTo>
                  <a:pt x="1268" y="876"/>
                </a:lnTo>
                <a:lnTo>
                  <a:pt x="1305" y="746"/>
                </a:lnTo>
                <a:lnTo>
                  <a:pt x="1305" y="597"/>
                </a:lnTo>
                <a:lnTo>
                  <a:pt x="1286" y="485"/>
                </a:lnTo>
                <a:lnTo>
                  <a:pt x="1249" y="373"/>
                </a:lnTo>
                <a:lnTo>
                  <a:pt x="1193" y="261"/>
                </a:lnTo>
                <a:lnTo>
                  <a:pt x="1100" y="187"/>
                </a:lnTo>
                <a:lnTo>
                  <a:pt x="1025" y="112"/>
                </a:lnTo>
                <a:lnTo>
                  <a:pt x="914" y="56"/>
                </a:lnTo>
                <a:lnTo>
                  <a:pt x="802" y="19"/>
                </a:lnTo>
                <a:lnTo>
                  <a:pt x="69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6" name="Google Shape;966;g2b975a0ff47_0_15351"/>
          <p:cNvSpPr/>
          <p:nvPr/>
        </p:nvSpPr>
        <p:spPr>
          <a:xfrm>
            <a:off x="6896909" y="4659311"/>
            <a:ext cx="149230" cy="170089"/>
          </a:xfrm>
          <a:custGeom>
            <a:avLst/>
            <a:gdLst/>
            <a:ahLst/>
            <a:cxnLst/>
            <a:rect l="l" t="t" r="r" b="b"/>
            <a:pathLst>
              <a:path w="5201" h="5928" extrusionOk="0">
                <a:moveTo>
                  <a:pt x="2964" y="746"/>
                </a:moveTo>
                <a:lnTo>
                  <a:pt x="2964" y="2591"/>
                </a:lnTo>
                <a:lnTo>
                  <a:pt x="2983" y="2703"/>
                </a:lnTo>
                <a:lnTo>
                  <a:pt x="3039" y="2815"/>
                </a:lnTo>
                <a:lnTo>
                  <a:pt x="3598" y="3710"/>
                </a:lnTo>
                <a:lnTo>
                  <a:pt x="1603" y="3710"/>
                </a:lnTo>
                <a:lnTo>
                  <a:pt x="2163" y="2815"/>
                </a:lnTo>
                <a:lnTo>
                  <a:pt x="2219" y="2703"/>
                </a:lnTo>
                <a:lnTo>
                  <a:pt x="2237" y="2591"/>
                </a:lnTo>
                <a:lnTo>
                  <a:pt x="2237" y="746"/>
                </a:lnTo>
                <a:close/>
                <a:moveTo>
                  <a:pt x="1342" y="0"/>
                </a:moveTo>
                <a:lnTo>
                  <a:pt x="1287" y="19"/>
                </a:lnTo>
                <a:lnTo>
                  <a:pt x="1193" y="75"/>
                </a:lnTo>
                <a:lnTo>
                  <a:pt x="1137" y="168"/>
                </a:lnTo>
                <a:lnTo>
                  <a:pt x="1119" y="224"/>
                </a:lnTo>
                <a:lnTo>
                  <a:pt x="1119" y="280"/>
                </a:lnTo>
                <a:lnTo>
                  <a:pt x="1119" y="466"/>
                </a:lnTo>
                <a:lnTo>
                  <a:pt x="1119" y="522"/>
                </a:lnTo>
                <a:lnTo>
                  <a:pt x="1137" y="560"/>
                </a:lnTo>
                <a:lnTo>
                  <a:pt x="1193" y="653"/>
                </a:lnTo>
                <a:lnTo>
                  <a:pt x="1287" y="709"/>
                </a:lnTo>
                <a:lnTo>
                  <a:pt x="1342" y="727"/>
                </a:lnTo>
                <a:lnTo>
                  <a:pt x="1398" y="746"/>
                </a:lnTo>
                <a:lnTo>
                  <a:pt x="1492" y="746"/>
                </a:lnTo>
                <a:lnTo>
                  <a:pt x="1492" y="2498"/>
                </a:lnTo>
                <a:lnTo>
                  <a:pt x="131" y="4679"/>
                </a:lnTo>
                <a:lnTo>
                  <a:pt x="75" y="4772"/>
                </a:lnTo>
                <a:lnTo>
                  <a:pt x="38" y="4884"/>
                </a:lnTo>
                <a:lnTo>
                  <a:pt x="19" y="4996"/>
                </a:lnTo>
                <a:lnTo>
                  <a:pt x="0" y="5108"/>
                </a:lnTo>
                <a:lnTo>
                  <a:pt x="0" y="5201"/>
                </a:lnTo>
                <a:lnTo>
                  <a:pt x="38" y="5313"/>
                </a:lnTo>
                <a:lnTo>
                  <a:pt x="56" y="5406"/>
                </a:lnTo>
                <a:lnTo>
                  <a:pt x="112" y="5518"/>
                </a:lnTo>
                <a:lnTo>
                  <a:pt x="168" y="5592"/>
                </a:lnTo>
                <a:lnTo>
                  <a:pt x="224" y="5686"/>
                </a:lnTo>
                <a:lnTo>
                  <a:pt x="317" y="5760"/>
                </a:lnTo>
                <a:lnTo>
                  <a:pt x="392" y="5816"/>
                </a:lnTo>
                <a:lnTo>
                  <a:pt x="485" y="5872"/>
                </a:lnTo>
                <a:lnTo>
                  <a:pt x="597" y="5909"/>
                </a:lnTo>
                <a:lnTo>
                  <a:pt x="709" y="5928"/>
                </a:lnTo>
                <a:lnTo>
                  <a:pt x="4493" y="5928"/>
                </a:lnTo>
                <a:lnTo>
                  <a:pt x="4604" y="5909"/>
                </a:lnTo>
                <a:lnTo>
                  <a:pt x="4716" y="5872"/>
                </a:lnTo>
                <a:lnTo>
                  <a:pt x="4809" y="5816"/>
                </a:lnTo>
                <a:lnTo>
                  <a:pt x="4884" y="5760"/>
                </a:lnTo>
                <a:lnTo>
                  <a:pt x="4977" y="5686"/>
                </a:lnTo>
                <a:lnTo>
                  <a:pt x="5033" y="5592"/>
                </a:lnTo>
                <a:lnTo>
                  <a:pt x="5089" y="5518"/>
                </a:lnTo>
                <a:lnTo>
                  <a:pt x="5145" y="5406"/>
                </a:lnTo>
                <a:lnTo>
                  <a:pt x="5182" y="5313"/>
                </a:lnTo>
                <a:lnTo>
                  <a:pt x="5201" y="5201"/>
                </a:lnTo>
                <a:lnTo>
                  <a:pt x="5201" y="5108"/>
                </a:lnTo>
                <a:lnTo>
                  <a:pt x="5182" y="4996"/>
                </a:lnTo>
                <a:lnTo>
                  <a:pt x="5164" y="4884"/>
                </a:lnTo>
                <a:lnTo>
                  <a:pt x="5126" y="4772"/>
                </a:lnTo>
                <a:lnTo>
                  <a:pt x="5070" y="4679"/>
                </a:lnTo>
                <a:lnTo>
                  <a:pt x="3710" y="2498"/>
                </a:lnTo>
                <a:lnTo>
                  <a:pt x="3710" y="746"/>
                </a:lnTo>
                <a:lnTo>
                  <a:pt x="3803" y="746"/>
                </a:lnTo>
                <a:lnTo>
                  <a:pt x="3859" y="727"/>
                </a:lnTo>
                <a:lnTo>
                  <a:pt x="3915" y="709"/>
                </a:lnTo>
                <a:lnTo>
                  <a:pt x="4008" y="653"/>
                </a:lnTo>
                <a:lnTo>
                  <a:pt x="4064" y="560"/>
                </a:lnTo>
                <a:lnTo>
                  <a:pt x="4082" y="522"/>
                </a:lnTo>
                <a:lnTo>
                  <a:pt x="4082" y="466"/>
                </a:lnTo>
                <a:lnTo>
                  <a:pt x="4082" y="280"/>
                </a:lnTo>
                <a:lnTo>
                  <a:pt x="4082" y="224"/>
                </a:lnTo>
                <a:lnTo>
                  <a:pt x="4064" y="168"/>
                </a:lnTo>
                <a:lnTo>
                  <a:pt x="4008" y="75"/>
                </a:lnTo>
                <a:lnTo>
                  <a:pt x="3915" y="19"/>
                </a:lnTo>
                <a:lnTo>
                  <a:pt x="385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7" name="Google Shape;967;g2b975a0ff47_0_15351"/>
          <p:cNvSpPr/>
          <p:nvPr/>
        </p:nvSpPr>
        <p:spPr>
          <a:xfrm>
            <a:off x="6481373" y="4661979"/>
            <a:ext cx="164752" cy="164752"/>
          </a:xfrm>
          <a:custGeom>
            <a:avLst/>
            <a:gdLst/>
            <a:ahLst/>
            <a:cxnLst/>
            <a:rect l="l" t="t" r="r" b="b"/>
            <a:pathLst>
              <a:path w="5742" h="5742" extrusionOk="0">
                <a:moveTo>
                  <a:pt x="1696" y="2219"/>
                </a:moveTo>
                <a:lnTo>
                  <a:pt x="1641" y="2237"/>
                </a:lnTo>
                <a:lnTo>
                  <a:pt x="1566" y="2312"/>
                </a:lnTo>
                <a:lnTo>
                  <a:pt x="1491" y="2386"/>
                </a:lnTo>
                <a:lnTo>
                  <a:pt x="1491" y="2442"/>
                </a:lnTo>
                <a:lnTo>
                  <a:pt x="1473" y="2498"/>
                </a:lnTo>
                <a:lnTo>
                  <a:pt x="1491" y="2554"/>
                </a:lnTo>
                <a:lnTo>
                  <a:pt x="1491" y="2610"/>
                </a:lnTo>
                <a:lnTo>
                  <a:pt x="1566" y="2703"/>
                </a:lnTo>
                <a:lnTo>
                  <a:pt x="1641" y="2759"/>
                </a:lnTo>
                <a:lnTo>
                  <a:pt x="1696" y="2778"/>
                </a:lnTo>
                <a:lnTo>
                  <a:pt x="1808" y="2778"/>
                </a:lnTo>
                <a:lnTo>
                  <a:pt x="1864" y="2759"/>
                </a:lnTo>
                <a:lnTo>
                  <a:pt x="1957" y="2703"/>
                </a:lnTo>
                <a:lnTo>
                  <a:pt x="2013" y="2610"/>
                </a:lnTo>
                <a:lnTo>
                  <a:pt x="2032" y="2554"/>
                </a:lnTo>
                <a:lnTo>
                  <a:pt x="2032" y="2498"/>
                </a:lnTo>
                <a:lnTo>
                  <a:pt x="2032" y="2442"/>
                </a:lnTo>
                <a:lnTo>
                  <a:pt x="2013" y="2386"/>
                </a:lnTo>
                <a:lnTo>
                  <a:pt x="1957" y="2312"/>
                </a:lnTo>
                <a:lnTo>
                  <a:pt x="1864" y="2237"/>
                </a:lnTo>
                <a:lnTo>
                  <a:pt x="1808" y="2219"/>
                </a:lnTo>
                <a:close/>
                <a:moveTo>
                  <a:pt x="3933" y="2219"/>
                </a:moveTo>
                <a:lnTo>
                  <a:pt x="3877" y="2237"/>
                </a:lnTo>
                <a:lnTo>
                  <a:pt x="3784" y="2312"/>
                </a:lnTo>
                <a:lnTo>
                  <a:pt x="3728" y="2386"/>
                </a:lnTo>
                <a:lnTo>
                  <a:pt x="3710" y="2442"/>
                </a:lnTo>
                <a:lnTo>
                  <a:pt x="3710" y="2498"/>
                </a:lnTo>
                <a:lnTo>
                  <a:pt x="3710" y="2554"/>
                </a:lnTo>
                <a:lnTo>
                  <a:pt x="3728" y="2610"/>
                </a:lnTo>
                <a:lnTo>
                  <a:pt x="3784" y="2703"/>
                </a:lnTo>
                <a:lnTo>
                  <a:pt x="3877" y="2759"/>
                </a:lnTo>
                <a:lnTo>
                  <a:pt x="3933" y="2778"/>
                </a:lnTo>
                <a:lnTo>
                  <a:pt x="4045" y="2778"/>
                </a:lnTo>
                <a:lnTo>
                  <a:pt x="4101" y="2759"/>
                </a:lnTo>
                <a:lnTo>
                  <a:pt x="4176" y="2703"/>
                </a:lnTo>
                <a:lnTo>
                  <a:pt x="4250" y="2610"/>
                </a:lnTo>
                <a:lnTo>
                  <a:pt x="4250" y="2554"/>
                </a:lnTo>
                <a:lnTo>
                  <a:pt x="4269" y="2498"/>
                </a:lnTo>
                <a:lnTo>
                  <a:pt x="4250" y="2442"/>
                </a:lnTo>
                <a:lnTo>
                  <a:pt x="4250" y="2386"/>
                </a:lnTo>
                <a:lnTo>
                  <a:pt x="4176" y="2312"/>
                </a:lnTo>
                <a:lnTo>
                  <a:pt x="4101" y="2237"/>
                </a:lnTo>
                <a:lnTo>
                  <a:pt x="4045" y="2219"/>
                </a:lnTo>
                <a:close/>
                <a:moveTo>
                  <a:pt x="1752" y="1659"/>
                </a:moveTo>
                <a:lnTo>
                  <a:pt x="1920" y="1678"/>
                </a:lnTo>
                <a:lnTo>
                  <a:pt x="2088" y="1734"/>
                </a:lnTo>
                <a:lnTo>
                  <a:pt x="2218" y="1808"/>
                </a:lnTo>
                <a:lnTo>
                  <a:pt x="2349" y="1902"/>
                </a:lnTo>
                <a:lnTo>
                  <a:pt x="2442" y="2032"/>
                </a:lnTo>
                <a:lnTo>
                  <a:pt x="2535" y="2181"/>
                </a:lnTo>
                <a:lnTo>
                  <a:pt x="2573" y="2330"/>
                </a:lnTo>
                <a:lnTo>
                  <a:pt x="2591" y="2498"/>
                </a:lnTo>
                <a:lnTo>
                  <a:pt x="2573" y="2666"/>
                </a:lnTo>
                <a:lnTo>
                  <a:pt x="2535" y="2834"/>
                </a:lnTo>
                <a:lnTo>
                  <a:pt x="2442" y="2964"/>
                </a:lnTo>
                <a:lnTo>
                  <a:pt x="2349" y="3095"/>
                </a:lnTo>
                <a:lnTo>
                  <a:pt x="2218" y="3188"/>
                </a:lnTo>
                <a:lnTo>
                  <a:pt x="2088" y="3262"/>
                </a:lnTo>
                <a:lnTo>
                  <a:pt x="1920" y="3318"/>
                </a:lnTo>
                <a:lnTo>
                  <a:pt x="1752" y="3337"/>
                </a:lnTo>
                <a:lnTo>
                  <a:pt x="1585" y="3318"/>
                </a:lnTo>
                <a:lnTo>
                  <a:pt x="1435" y="3262"/>
                </a:lnTo>
                <a:lnTo>
                  <a:pt x="1286" y="3188"/>
                </a:lnTo>
                <a:lnTo>
                  <a:pt x="1175" y="3095"/>
                </a:lnTo>
                <a:lnTo>
                  <a:pt x="1063" y="2964"/>
                </a:lnTo>
                <a:lnTo>
                  <a:pt x="988" y="2834"/>
                </a:lnTo>
                <a:lnTo>
                  <a:pt x="932" y="2666"/>
                </a:lnTo>
                <a:lnTo>
                  <a:pt x="914" y="2498"/>
                </a:lnTo>
                <a:lnTo>
                  <a:pt x="932" y="2330"/>
                </a:lnTo>
                <a:lnTo>
                  <a:pt x="988" y="2181"/>
                </a:lnTo>
                <a:lnTo>
                  <a:pt x="1063" y="2032"/>
                </a:lnTo>
                <a:lnTo>
                  <a:pt x="1175" y="1902"/>
                </a:lnTo>
                <a:lnTo>
                  <a:pt x="1286" y="1808"/>
                </a:lnTo>
                <a:lnTo>
                  <a:pt x="1435" y="1734"/>
                </a:lnTo>
                <a:lnTo>
                  <a:pt x="1585" y="1678"/>
                </a:lnTo>
                <a:lnTo>
                  <a:pt x="1752" y="1659"/>
                </a:lnTo>
                <a:close/>
                <a:moveTo>
                  <a:pt x="3989" y="1659"/>
                </a:moveTo>
                <a:lnTo>
                  <a:pt x="4157" y="1678"/>
                </a:lnTo>
                <a:lnTo>
                  <a:pt x="4306" y="1734"/>
                </a:lnTo>
                <a:lnTo>
                  <a:pt x="4455" y="1808"/>
                </a:lnTo>
                <a:lnTo>
                  <a:pt x="4567" y="1902"/>
                </a:lnTo>
                <a:lnTo>
                  <a:pt x="4679" y="2032"/>
                </a:lnTo>
                <a:lnTo>
                  <a:pt x="4753" y="2181"/>
                </a:lnTo>
                <a:lnTo>
                  <a:pt x="4809" y="2330"/>
                </a:lnTo>
                <a:lnTo>
                  <a:pt x="4828" y="2498"/>
                </a:lnTo>
                <a:lnTo>
                  <a:pt x="4809" y="2666"/>
                </a:lnTo>
                <a:lnTo>
                  <a:pt x="4753" y="2834"/>
                </a:lnTo>
                <a:lnTo>
                  <a:pt x="4679" y="2964"/>
                </a:lnTo>
                <a:lnTo>
                  <a:pt x="4567" y="3095"/>
                </a:lnTo>
                <a:lnTo>
                  <a:pt x="4455" y="3188"/>
                </a:lnTo>
                <a:lnTo>
                  <a:pt x="4306" y="3262"/>
                </a:lnTo>
                <a:lnTo>
                  <a:pt x="4157" y="3318"/>
                </a:lnTo>
                <a:lnTo>
                  <a:pt x="3989" y="3337"/>
                </a:lnTo>
                <a:lnTo>
                  <a:pt x="3821" y="3318"/>
                </a:lnTo>
                <a:lnTo>
                  <a:pt x="3654" y="3262"/>
                </a:lnTo>
                <a:lnTo>
                  <a:pt x="3523" y="3188"/>
                </a:lnTo>
                <a:lnTo>
                  <a:pt x="3393" y="3095"/>
                </a:lnTo>
                <a:lnTo>
                  <a:pt x="3299" y="2964"/>
                </a:lnTo>
                <a:lnTo>
                  <a:pt x="3206" y="2834"/>
                </a:lnTo>
                <a:lnTo>
                  <a:pt x="3169" y="2666"/>
                </a:lnTo>
                <a:lnTo>
                  <a:pt x="3150" y="2498"/>
                </a:lnTo>
                <a:lnTo>
                  <a:pt x="3169" y="2330"/>
                </a:lnTo>
                <a:lnTo>
                  <a:pt x="3206" y="2181"/>
                </a:lnTo>
                <a:lnTo>
                  <a:pt x="3299" y="2032"/>
                </a:lnTo>
                <a:lnTo>
                  <a:pt x="3393" y="1902"/>
                </a:lnTo>
                <a:lnTo>
                  <a:pt x="3523" y="1808"/>
                </a:lnTo>
                <a:lnTo>
                  <a:pt x="3654" y="1734"/>
                </a:lnTo>
                <a:lnTo>
                  <a:pt x="3821" y="1678"/>
                </a:lnTo>
                <a:lnTo>
                  <a:pt x="3989" y="1659"/>
                </a:lnTo>
                <a:close/>
                <a:moveTo>
                  <a:pt x="3616" y="4157"/>
                </a:moveTo>
                <a:lnTo>
                  <a:pt x="3691" y="4176"/>
                </a:lnTo>
                <a:lnTo>
                  <a:pt x="3747" y="4232"/>
                </a:lnTo>
                <a:lnTo>
                  <a:pt x="3784" y="4288"/>
                </a:lnTo>
                <a:lnTo>
                  <a:pt x="3803" y="4343"/>
                </a:lnTo>
                <a:lnTo>
                  <a:pt x="3784" y="4418"/>
                </a:lnTo>
                <a:lnTo>
                  <a:pt x="3747" y="4474"/>
                </a:lnTo>
                <a:lnTo>
                  <a:pt x="3691" y="4530"/>
                </a:lnTo>
                <a:lnTo>
                  <a:pt x="2051" y="4530"/>
                </a:lnTo>
                <a:lnTo>
                  <a:pt x="1995" y="4474"/>
                </a:lnTo>
                <a:lnTo>
                  <a:pt x="1957" y="4418"/>
                </a:lnTo>
                <a:lnTo>
                  <a:pt x="1939" y="4343"/>
                </a:lnTo>
                <a:lnTo>
                  <a:pt x="1957" y="4288"/>
                </a:lnTo>
                <a:lnTo>
                  <a:pt x="1995" y="4232"/>
                </a:lnTo>
                <a:lnTo>
                  <a:pt x="2051" y="4176"/>
                </a:lnTo>
                <a:lnTo>
                  <a:pt x="2125" y="4157"/>
                </a:lnTo>
                <a:close/>
                <a:moveTo>
                  <a:pt x="2573" y="0"/>
                </a:moveTo>
                <a:lnTo>
                  <a:pt x="2293" y="56"/>
                </a:lnTo>
                <a:lnTo>
                  <a:pt x="2013" y="131"/>
                </a:lnTo>
                <a:lnTo>
                  <a:pt x="1752" y="224"/>
                </a:lnTo>
                <a:lnTo>
                  <a:pt x="1491" y="336"/>
                </a:lnTo>
                <a:lnTo>
                  <a:pt x="1268" y="485"/>
                </a:lnTo>
                <a:lnTo>
                  <a:pt x="1044" y="653"/>
                </a:lnTo>
                <a:lnTo>
                  <a:pt x="839" y="839"/>
                </a:lnTo>
                <a:lnTo>
                  <a:pt x="653" y="1044"/>
                </a:lnTo>
                <a:lnTo>
                  <a:pt x="485" y="1268"/>
                </a:lnTo>
                <a:lnTo>
                  <a:pt x="336" y="1492"/>
                </a:lnTo>
                <a:lnTo>
                  <a:pt x="224" y="1753"/>
                </a:lnTo>
                <a:lnTo>
                  <a:pt x="131" y="2014"/>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1" y="5406"/>
                </a:lnTo>
                <a:lnTo>
                  <a:pt x="1752" y="5518"/>
                </a:lnTo>
                <a:lnTo>
                  <a:pt x="2013" y="5611"/>
                </a:lnTo>
                <a:lnTo>
                  <a:pt x="2293" y="5686"/>
                </a:lnTo>
                <a:lnTo>
                  <a:pt x="2573" y="5741"/>
                </a:lnTo>
                <a:lnTo>
                  <a:pt x="3169" y="5741"/>
                </a:lnTo>
                <a:lnTo>
                  <a:pt x="3449" y="5686"/>
                </a:lnTo>
                <a:lnTo>
                  <a:pt x="3728" y="5611"/>
                </a:lnTo>
                <a:lnTo>
                  <a:pt x="3989" y="5518"/>
                </a:lnTo>
                <a:lnTo>
                  <a:pt x="4250" y="5406"/>
                </a:lnTo>
                <a:lnTo>
                  <a:pt x="4474" y="5257"/>
                </a:lnTo>
                <a:lnTo>
                  <a:pt x="4697" y="5089"/>
                </a:lnTo>
                <a:lnTo>
                  <a:pt x="4902" y="4903"/>
                </a:lnTo>
                <a:lnTo>
                  <a:pt x="5089" y="4698"/>
                </a:lnTo>
                <a:lnTo>
                  <a:pt x="5257" y="4474"/>
                </a:lnTo>
                <a:lnTo>
                  <a:pt x="5406" y="4250"/>
                </a:lnTo>
                <a:lnTo>
                  <a:pt x="5518" y="3989"/>
                </a:lnTo>
                <a:lnTo>
                  <a:pt x="5611" y="3728"/>
                </a:lnTo>
                <a:lnTo>
                  <a:pt x="5685" y="3449"/>
                </a:lnTo>
                <a:lnTo>
                  <a:pt x="5741" y="3169"/>
                </a:lnTo>
                <a:lnTo>
                  <a:pt x="5741" y="2871"/>
                </a:lnTo>
                <a:lnTo>
                  <a:pt x="5741" y="2573"/>
                </a:lnTo>
                <a:lnTo>
                  <a:pt x="5685" y="2293"/>
                </a:lnTo>
                <a:lnTo>
                  <a:pt x="5611" y="2014"/>
                </a:lnTo>
                <a:lnTo>
                  <a:pt x="5518" y="1753"/>
                </a:lnTo>
                <a:lnTo>
                  <a:pt x="5406" y="1492"/>
                </a:lnTo>
                <a:lnTo>
                  <a:pt x="5257" y="1268"/>
                </a:lnTo>
                <a:lnTo>
                  <a:pt x="5089" y="1044"/>
                </a:lnTo>
                <a:lnTo>
                  <a:pt x="4902" y="839"/>
                </a:lnTo>
                <a:lnTo>
                  <a:pt x="4697"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8" name="Google Shape;968;g2b975a0ff47_0_15351"/>
          <p:cNvSpPr/>
          <p:nvPr/>
        </p:nvSpPr>
        <p:spPr>
          <a:xfrm>
            <a:off x="6047101" y="4661979"/>
            <a:ext cx="165297" cy="164752"/>
          </a:xfrm>
          <a:custGeom>
            <a:avLst/>
            <a:gdLst/>
            <a:ahLst/>
            <a:cxnLst/>
            <a:rect l="l" t="t" r="r" b="b"/>
            <a:pathLst>
              <a:path w="5761" h="5742" extrusionOk="0">
                <a:moveTo>
                  <a:pt x="3934" y="0"/>
                </a:moveTo>
                <a:lnTo>
                  <a:pt x="5760" y="1808"/>
                </a:lnTo>
                <a:lnTo>
                  <a:pt x="5742" y="1454"/>
                </a:lnTo>
                <a:lnTo>
                  <a:pt x="5704" y="1119"/>
                </a:lnTo>
                <a:lnTo>
                  <a:pt x="5649" y="839"/>
                </a:lnTo>
                <a:lnTo>
                  <a:pt x="5593" y="597"/>
                </a:lnTo>
                <a:lnTo>
                  <a:pt x="5537" y="448"/>
                </a:lnTo>
                <a:lnTo>
                  <a:pt x="5425" y="336"/>
                </a:lnTo>
                <a:lnTo>
                  <a:pt x="5313" y="224"/>
                </a:lnTo>
                <a:lnTo>
                  <a:pt x="5164" y="168"/>
                </a:lnTo>
                <a:lnTo>
                  <a:pt x="4922" y="112"/>
                </a:lnTo>
                <a:lnTo>
                  <a:pt x="4642" y="56"/>
                </a:lnTo>
                <a:lnTo>
                  <a:pt x="4306" y="19"/>
                </a:lnTo>
                <a:lnTo>
                  <a:pt x="3934" y="0"/>
                </a:lnTo>
                <a:close/>
                <a:moveTo>
                  <a:pt x="3840" y="1734"/>
                </a:moveTo>
                <a:lnTo>
                  <a:pt x="3859" y="1753"/>
                </a:lnTo>
                <a:lnTo>
                  <a:pt x="3990" y="1883"/>
                </a:lnTo>
                <a:lnTo>
                  <a:pt x="4008" y="1920"/>
                </a:lnTo>
                <a:lnTo>
                  <a:pt x="4027" y="1958"/>
                </a:lnTo>
                <a:lnTo>
                  <a:pt x="4008" y="1995"/>
                </a:lnTo>
                <a:lnTo>
                  <a:pt x="3990" y="2014"/>
                </a:lnTo>
                <a:lnTo>
                  <a:pt x="3673" y="2349"/>
                </a:lnTo>
                <a:lnTo>
                  <a:pt x="3990" y="2666"/>
                </a:lnTo>
                <a:lnTo>
                  <a:pt x="4008" y="2703"/>
                </a:lnTo>
                <a:lnTo>
                  <a:pt x="4027" y="2740"/>
                </a:lnTo>
                <a:lnTo>
                  <a:pt x="4008" y="2778"/>
                </a:lnTo>
                <a:lnTo>
                  <a:pt x="3990" y="2796"/>
                </a:lnTo>
                <a:lnTo>
                  <a:pt x="3859" y="2946"/>
                </a:lnTo>
                <a:lnTo>
                  <a:pt x="3840" y="2964"/>
                </a:lnTo>
                <a:lnTo>
                  <a:pt x="3766" y="2964"/>
                </a:lnTo>
                <a:lnTo>
                  <a:pt x="3729" y="2946"/>
                </a:lnTo>
                <a:lnTo>
                  <a:pt x="3412" y="2610"/>
                </a:lnTo>
                <a:lnTo>
                  <a:pt x="3151" y="2871"/>
                </a:lnTo>
                <a:lnTo>
                  <a:pt x="3468" y="3206"/>
                </a:lnTo>
                <a:lnTo>
                  <a:pt x="3486" y="3225"/>
                </a:lnTo>
                <a:lnTo>
                  <a:pt x="3505" y="3262"/>
                </a:lnTo>
                <a:lnTo>
                  <a:pt x="3486" y="3300"/>
                </a:lnTo>
                <a:lnTo>
                  <a:pt x="3468" y="3337"/>
                </a:lnTo>
                <a:lnTo>
                  <a:pt x="3337" y="3467"/>
                </a:lnTo>
                <a:lnTo>
                  <a:pt x="3319" y="3486"/>
                </a:lnTo>
                <a:lnTo>
                  <a:pt x="3244" y="3486"/>
                </a:lnTo>
                <a:lnTo>
                  <a:pt x="3207" y="3467"/>
                </a:lnTo>
                <a:lnTo>
                  <a:pt x="2890" y="3132"/>
                </a:lnTo>
                <a:lnTo>
                  <a:pt x="2629" y="3393"/>
                </a:lnTo>
                <a:lnTo>
                  <a:pt x="2946" y="3728"/>
                </a:lnTo>
                <a:lnTo>
                  <a:pt x="2964" y="3747"/>
                </a:lnTo>
                <a:lnTo>
                  <a:pt x="2983" y="3784"/>
                </a:lnTo>
                <a:lnTo>
                  <a:pt x="2964" y="3822"/>
                </a:lnTo>
                <a:lnTo>
                  <a:pt x="2946" y="3859"/>
                </a:lnTo>
                <a:lnTo>
                  <a:pt x="2815" y="3989"/>
                </a:lnTo>
                <a:lnTo>
                  <a:pt x="2778" y="4008"/>
                </a:lnTo>
                <a:lnTo>
                  <a:pt x="2722" y="4008"/>
                </a:lnTo>
                <a:lnTo>
                  <a:pt x="2685" y="3989"/>
                </a:lnTo>
                <a:lnTo>
                  <a:pt x="2349" y="3654"/>
                </a:lnTo>
                <a:lnTo>
                  <a:pt x="2032" y="3989"/>
                </a:lnTo>
                <a:lnTo>
                  <a:pt x="1995" y="4008"/>
                </a:lnTo>
                <a:lnTo>
                  <a:pt x="1921" y="4008"/>
                </a:lnTo>
                <a:lnTo>
                  <a:pt x="1902" y="3989"/>
                </a:lnTo>
                <a:lnTo>
                  <a:pt x="1771" y="3859"/>
                </a:lnTo>
                <a:lnTo>
                  <a:pt x="1753" y="3822"/>
                </a:lnTo>
                <a:lnTo>
                  <a:pt x="1734" y="3784"/>
                </a:lnTo>
                <a:lnTo>
                  <a:pt x="1753" y="3747"/>
                </a:lnTo>
                <a:lnTo>
                  <a:pt x="1771" y="3728"/>
                </a:lnTo>
                <a:lnTo>
                  <a:pt x="2088" y="3393"/>
                </a:lnTo>
                <a:lnTo>
                  <a:pt x="1771" y="3076"/>
                </a:lnTo>
                <a:lnTo>
                  <a:pt x="1753" y="3039"/>
                </a:lnTo>
                <a:lnTo>
                  <a:pt x="1734" y="3001"/>
                </a:lnTo>
                <a:lnTo>
                  <a:pt x="1753" y="2964"/>
                </a:lnTo>
                <a:lnTo>
                  <a:pt x="1771" y="2946"/>
                </a:lnTo>
                <a:lnTo>
                  <a:pt x="1902" y="2815"/>
                </a:lnTo>
                <a:lnTo>
                  <a:pt x="1921" y="2778"/>
                </a:lnTo>
                <a:lnTo>
                  <a:pt x="1995" y="2778"/>
                </a:lnTo>
                <a:lnTo>
                  <a:pt x="2032" y="2815"/>
                </a:lnTo>
                <a:lnTo>
                  <a:pt x="2349" y="3132"/>
                </a:lnTo>
                <a:lnTo>
                  <a:pt x="2629" y="2871"/>
                </a:lnTo>
                <a:lnTo>
                  <a:pt x="2293" y="2535"/>
                </a:lnTo>
                <a:lnTo>
                  <a:pt x="2275" y="2517"/>
                </a:lnTo>
                <a:lnTo>
                  <a:pt x="2256" y="2480"/>
                </a:lnTo>
                <a:lnTo>
                  <a:pt x="2275" y="2442"/>
                </a:lnTo>
                <a:lnTo>
                  <a:pt x="2293" y="2405"/>
                </a:lnTo>
                <a:lnTo>
                  <a:pt x="2424" y="2274"/>
                </a:lnTo>
                <a:lnTo>
                  <a:pt x="2461" y="2256"/>
                </a:lnTo>
                <a:lnTo>
                  <a:pt x="2517" y="2256"/>
                </a:lnTo>
                <a:lnTo>
                  <a:pt x="2554" y="2274"/>
                </a:lnTo>
                <a:lnTo>
                  <a:pt x="2890" y="2610"/>
                </a:lnTo>
                <a:lnTo>
                  <a:pt x="3151" y="2349"/>
                </a:lnTo>
                <a:lnTo>
                  <a:pt x="2815" y="2014"/>
                </a:lnTo>
                <a:lnTo>
                  <a:pt x="2797" y="1995"/>
                </a:lnTo>
                <a:lnTo>
                  <a:pt x="2797" y="1958"/>
                </a:lnTo>
                <a:lnTo>
                  <a:pt x="2797" y="1920"/>
                </a:lnTo>
                <a:lnTo>
                  <a:pt x="2815" y="1883"/>
                </a:lnTo>
                <a:lnTo>
                  <a:pt x="2946" y="1753"/>
                </a:lnTo>
                <a:lnTo>
                  <a:pt x="2983" y="1734"/>
                </a:lnTo>
                <a:lnTo>
                  <a:pt x="3039" y="1734"/>
                </a:lnTo>
                <a:lnTo>
                  <a:pt x="3076" y="1753"/>
                </a:lnTo>
                <a:lnTo>
                  <a:pt x="3412" y="2088"/>
                </a:lnTo>
                <a:lnTo>
                  <a:pt x="3729" y="1753"/>
                </a:lnTo>
                <a:lnTo>
                  <a:pt x="3766" y="1734"/>
                </a:lnTo>
                <a:close/>
                <a:moveTo>
                  <a:pt x="3207" y="38"/>
                </a:moveTo>
                <a:lnTo>
                  <a:pt x="2908" y="94"/>
                </a:lnTo>
                <a:lnTo>
                  <a:pt x="2629" y="168"/>
                </a:lnTo>
                <a:lnTo>
                  <a:pt x="2368" y="261"/>
                </a:lnTo>
                <a:lnTo>
                  <a:pt x="2107" y="373"/>
                </a:lnTo>
                <a:lnTo>
                  <a:pt x="1846" y="522"/>
                </a:lnTo>
                <a:lnTo>
                  <a:pt x="1604" y="671"/>
                </a:lnTo>
                <a:lnTo>
                  <a:pt x="1361" y="839"/>
                </a:lnTo>
                <a:lnTo>
                  <a:pt x="1156" y="1044"/>
                </a:lnTo>
                <a:lnTo>
                  <a:pt x="951" y="1249"/>
                </a:lnTo>
                <a:lnTo>
                  <a:pt x="765" y="1473"/>
                </a:lnTo>
                <a:lnTo>
                  <a:pt x="597" y="1715"/>
                </a:lnTo>
                <a:lnTo>
                  <a:pt x="448" y="1976"/>
                </a:lnTo>
                <a:lnTo>
                  <a:pt x="318" y="2256"/>
                </a:lnTo>
                <a:lnTo>
                  <a:pt x="206" y="2554"/>
                </a:lnTo>
                <a:lnTo>
                  <a:pt x="112" y="2871"/>
                </a:lnTo>
                <a:lnTo>
                  <a:pt x="57" y="3188"/>
                </a:lnTo>
                <a:lnTo>
                  <a:pt x="2554" y="5704"/>
                </a:lnTo>
                <a:lnTo>
                  <a:pt x="2853" y="5648"/>
                </a:lnTo>
                <a:lnTo>
                  <a:pt x="3132" y="5574"/>
                </a:lnTo>
                <a:lnTo>
                  <a:pt x="3393" y="5481"/>
                </a:lnTo>
                <a:lnTo>
                  <a:pt x="3673" y="5369"/>
                </a:lnTo>
                <a:lnTo>
                  <a:pt x="3915" y="5238"/>
                </a:lnTo>
                <a:lnTo>
                  <a:pt x="4157" y="5070"/>
                </a:lnTo>
                <a:lnTo>
                  <a:pt x="4400" y="4903"/>
                </a:lnTo>
                <a:lnTo>
                  <a:pt x="4623" y="4716"/>
                </a:lnTo>
                <a:lnTo>
                  <a:pt x="4810" y="4493"/>
                </a:lnTo>
                <a:lnTo>
                  <a:pt x="4996" y="4269"/>
                </a:lnTo>
                <a:lnTo>
                  <a:pt x="5183" y="4027"/>
                </a:lnTo>
                <a:lnTo>
                  <a:pt x="5332" y="3766"/>
                </a:lnTo>
                <a:lnTo>
                  <a:pt x="5462" y="3486"/>
                </a:lnTo>
                <a:lnTo>
                  <a:pt x="5555" y="3188"/>
                </a:lnTo>
                <a:lnTo>
                  <a:pt x="5649" y="2871"/>
                </a:lnTo>
                <a:lnTo>
                  <a:pt x="5704" y="2554"/>
                </a:lnTo>
                <a:lnTo>
                  <a:pt x="3207" y="38"/>
                </a:lnTo>
                <a:close/>
                <a:moveTo>
                  <a:pt x="1" y="3933"/>
                </a:moveTo>
                <a:lnTo>
                  <a:pt x="19" y="4288"/>
                </a:lnTo>
                <a:lnTo>
                  <a:pt x="57" y="4623"/>
                </a:lnTo>
                <a:lnTo>
                  <a:pt x="112" y="4903"/>
                </a:lnTo>
                <a:lnTo>
                  <a:pt x="168" y="5145"/>
                </a:lnTo>
                <a:lnTo>
                  <a:pt x="243" y="5294"/>
                </a:lnTo>
                <a:lnTo>
                  <a:pt x="336" y="5425"/>
                </a:lnTo>
                <a:lnTo>
                  <a:pt x="448" y="5518"/>
                </a:lnTo>
                <a:lnTo>
                  <a:pt x="597" y="5574"/>
                </a:lnTo>
                <a:lnTo>
                  <a:pt x="839" y="5630"/>
                </a:lnTo>
                <a:lnTo>
                  <a:pt x="1119" y="5686"/>
                </a:lnTo>
                <a:lnTo>
                  <a:pt x="1455" y="5723"/>
                </a:lnTo>
                <a:lnTo>
                  <a:pt x="1827" y="5741"/>
                </a:lnTo>
                <a:lnTo>
                  <a:pt x="1" y="393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69" name="Google Shape;969;g2b975a0ff47_0_15351"/>
          <p:cNvSpPr/>
          <p:nvPr/>
        </p:nvSpPr>
        <p:spPr>
          <a:xfrm>
            <a:off x="5609647" y="4659311"/>
            <a:ext cx="158325" cy="170089"/>
          </a:xfrm>
          <a:custGeom>
            <a:avLst/>
            <a:gdLst/>
            <a:ahLst/>
            <a:cxnLst/>
            <a:rect l="l" t="t" r="r" b="b"/>
            <a:pathLst>
              <a:path w="5518" h="5928" extrusionOk="0">
                <a:moveTo>
                  <a:pt x="2069" y="2480"/>
                </a:moveTo>
                <a:lnTo>
                  <a:pt x="2107" y="2498"/>
                </a:lnTo>
                <a:lnTo>
                  <a:pt x="2125" y="2535"/>
                </a:lnTo>
                <a:lnTo>
                  <a:pt x="2125" y="3281"/>
                </a:lnTo>
                <a:lnTo>
                  <a:pt x="2107" y="3318"/>
                </a:lnTo>
                <a:lnTo>
                  <a:pt x="2069" y="3337"/>
                </a:lnTo>
                <a:lnTo>
                  <a:pt x="1752" y="3337"/>
                </a:lnTo>
                <a:lnTo>
                  <a:pt x="1715" y="3318"/>
                </a:lnTo>
                <a:lnTo>
                  <a:pt x="1696" y="3281"/>
                </a:lnTo>
                <a:lnTo>
                  <a:pt x="1696" y="2535"/>
                </a:lnTo>
                <a:lnTo>
                  <a:pt x="1715" y="2498"/>
                </a:lnTo>
                <a:lnTo>
                  <a:pt x="1752" y="2480"/>
                </a:lnTo>
                <a:close/>
                <a:moveTo>
                  <a:pt x="3766" y="2480"/>
                </a:moveTo>
                <a:lnTo>
                  <a:pt x="3803" y="2498"/>
                </a:lnTo>
                <a:lnTo>
                  <a:pt x="3821" y="2535"/>
                </a:lnTo>
                <a:lnTo>
                  <a:pt x="3821" y="3281"/>
                </a:lnTo>
                <a:lnTo>
                  <a:pt x="3803" y="3318"/>
                </a:lnTo>
                <a:lnTo>
                  <a:pt x="3766" y="3337"/>
                </a:lnTo>
                <a:lnTo>
                  <a:pt x="3449" y="3337"/>
                </a:lnTo>
                <a:lnTo>
                  <a:pt x="3411" y="3318"/>
                </a:lnTo>
                <a:lnTo>
                  <a:pt x="3393" y="3281"/>
                </a:lnTo>
                <a:lnTo>
                  <a:pt x="3393" y="2535"/>
                </a:lnTo>
                <a:lnTo>
                  <a:pt x="3411" y="2498"/>
                </a:lnTo>
                <a:lnTo>
                  <a:pt x="3449" y="2480"/>
                </a:lnTo>
                <a:close/>
                <a:moveTo>
                  <a:pt x="2684" y="0"/>
                </a:moveTo>
                <a:lnTo>
                  <a:pt x="2628" y="38"/>
                </a:lnTo>
                <a:lnTo>
                  <a:pt x="2591" y="94"/>
                </a:lnTo>
                <a:lnTo>
                  <a:pt x="2573" y="168"/>
                </a:lnTo>
                <a:lnTo>
                  <a:pt x="2573" y="224"/>
                </a:lnTo>
                <a:lnTo>
                  <a:pt x="2610" y="261"/>
                </a:lnTo>
                <a:lnTo>
                  <a:pt x="2628" y="299"/>
                </a:lnTo>
                <a:lnTo>
                  <a:pt x="2684" y="336"/>
                </a:lnTo>
                <a:lnTo>
                  <a:pt x="2684" y="1641"/>
                </a:lnTo>
                <a:lnTo>
                  <a:pt x="2591" y="1641"/>
                </a:lnTo>
                <a:lnTo>
                  <a:pt x="2573" y="1659"/>
                </a:lnTo>
                <a:lnTo>
                  <a:pt x="2554" y="1678"/>
                </a:lnTo>
                <a:lnTo>
                  <a:pt x="2554" y="2069"/>
                </a:lnTo>
                <a:lnTo>
                  <a:pt x="2125" y="2069"/>
                </a:lnTo>
                <a:lnTo>
                  <a:pt x="2125" y="1697"/>
                </a:lnTo>
                <a:lnTo>
                  <a:pt x="2107" y="1659"/>
                </a:lnTo>
                <a:lnTo>
                  <a:pt x="2069" y="1641"/>
                </a:lnTo>
                <a:lnTo>
                  <a:pt x="1752" y="1641"/>
                </a:lnTo>
                <a:lnTo>
                  <a:pt x="1715" y="1659"/>
                </a:lnTo>
                <a:lnTo>
                  <a:pt x="1696" y="1697"/>
                </a:lnTo>
                <a:lnTo>
                  <a:pt x="1696" y="2069"/>
                </a:lnTo>
                <a:lnTo>
                  <a:pt x="1268" y="2069"/>
                </a:lnTo>
                <a:lnTo>
                  <a:pt x="1268" y="1697"/>
                </a:lnTo>
                <a:lnTo>
                  <a:pt x="1249" y="1659"/>
                </a:lnTo>
                <a:lnTo>
                  <a:pt x="1212" y="1641"/>
                </a:lnTo>
                <a:lnTo>
                  <a:pt x="895" y="1641"/>
                </a:lnTo>
                <a:lnTo>
                  <a:pt x="858" y="1659"/>
                </a:lnTo>
                <a:lnTo>
                  <a:pt x="839" y="1697"/>
                </a:lnTo>
                <a:lnTo>
                  <a:pt x="839" y="3766"/>
                </a:lnTo>
                <a:lnTo>
                  <a:pt x="410" y="3766"/>
                </a:lnTo>
                <a:lnTo>
                  <a:pt x="410" y="3374"/>
                </a:lnTo>
                <a:lnTo>
                  <a:pt x="392" y="3337"/>
                </a:lnTo>
                <a:lnTo>
                  <a:pt x="19" y="3337"/>
                </a:lnTo>
                <a:lnTo>
                  <a:pt x="0" y="3374"/>
                </a:lnTo>
                <a:lnTo>
                  <a:pt x="0" y="5928"/>
                </a:lnTo>
                <a:lnTo>
                  <a:pt x="2125" y="5928"/>
                </a:lnTo>
                <a:lnTo>
                  <a:pt x="2125" y="4809"/>
                </a:lnTo>
                <a:lnTo>
                  <a:pt x="2144" y="4660"/>
                </a:lnTo>
                <a:lnTo>
                  <a:pt x="2181" y="4530"/>
                </a:lnTo>
                <a:lnTo>
                  <a:pt x="2237" y="4437"/>
                </a:lnTo>
                <a:lnTo>
                  <a:pt x="2312" y="4343"/>
                </a:lnTo>
                <a:lnTo>
                  <a:pt x="2423" y="4269"/>
                </a:lnTo>
                <a:lnTo>
                  <a:pt x="2517" y="4213"/>
                </a:lnTo>
                <a:lnTo>
                  <a:pt x="2647" y="4194"/>
                </a:lnTo>
                <a:lnTo>
                  <a:pt x="2759" y="4176"/>
                </a:lnTo>
                <a:lnTo>
                  <a:pt x="2871" y="4194"/>
                </a:lnTo>
                <a:lnTo>
                  <a:pt x="3001" y="4213"/>
                </a:lnTo>
                <a:lnTo>
                  <a:pt x="3094" y="4269"/>
                </a:lnTo>
                <a:lnTo>
                  <a:pt x="3206" y="4343"/>
                </a:lnTo>
                <a:lnTo>
                  <a:pt x="3281" y="4437"/>
                </a:lnTo>
                <a:lnTo>
                  <a:pt x="3337" y="4530"/>
                </a:lnTo>
                <a:lnTo>
                  <a:pt x="3374" y="4660"/>
                </a:lnTo>
                <a:lnTo>
                  <a:pt x="3393" y="4809"/>
                </a:lnTo>
                <a:lnTo>
                  <a:pt x="3393" y="5928"/>
                </a:lnTo>
                <a:lnTo>
                  <a:pt x="5518" y="5928"/>
                </a:lnTo>
                <a:lnTo>
                  <a:pt x="5518" y="3374"/>
                </a:lnTo>
                <a:lnTo>
                  <a:pt x="5499" y="3337"/>
                </a:lnTo>
                <a:lnTo>
                  <a:pt x="5108" y="3337"/>
                </a:lnTo>
                <a:lnTo>
                  <a:pt x="5089" y="3374"/>
                </a:lnTo>
                <a:lnTo>
                  <a:pt x="5089" y="3766"/>
                </a:lnTo>
                <a:lnTo>
                  <a:pt x="4679" y="3766"/>
                </a:lnTo>
                <a:lnTo>
                  <a:pt x="4679" y="1697"/>
                </a:lnTo>
                <a:lnTo>
                  <a:pt x="4660" y="1659"/>
                </a:lnTo>
                <a:lnTo>
                  <a:pt x="4623" y="1641"/>
                </a:lnTo>
                <a:lnTo>
                  <a:pt x="4287" y="1641"/>
                </a:lnTo>
                <a:lnTo>
                  <a:pt x="4250" y="1659"/>
                </a:lnTo>
                <a:lnTo>
                  <a:pt x="4250" y="1697"/>
                </a:lnTo>
                <a:lnTo>
                  <a:pt x="4250" y="2069"/>
                </a:lnTo>
                <a:lnTo>
                  <a:pt x="3821" y="2069"/>
                </a:lnTo>
                <a:lnTo>
                  <a:pt x="3821" y="1697"/>
                </a:lnTo>
                <a:lnTo>
                  <a:pt x="3803" y="1659"/>
                </a:lnTo>
                <a:lnTo>
                  <a:pt x="3766" y="1641"/>
                </a:lnTo>
                <a:lnTo>
                  <a:pt x="3430" y="1641"/>
                </a:lnTo>
                <a:lnTo>
                  <a:pt x="3393" y="1659"/>
                </a:lnTo>
                <a:lnTo>
                  <a:pt x="3393" y="1697"/>
                </a:lnTo>
                <a:lnTo>
                  <a:pt x="3393" y="2069"/>
                </a:lnTo>
                <a:lnTo>
                  <a:pt x="2964" y="2069"/>
                </a:lnTo>
                <a:lnTo>
                  <a:pt x="2964" y="1697"/>
                </a:lnTo>
                <a:lnTo>
                  <a:pt x="2945" y="1659"/>
                </a:lnTo>
                <a:lnTo>
                  <a:pt x="2908" y="1641"/>
                </a:lnTo>
                <a:lnTo>
                  <a:pt x="2834" y="1641"/>
                </a:lnTo>
                <a:lnTo>
                  <a:pt x="2834" y="1193"/>
                </a:lnTo>
                <a:lnTo>
                  <a:pt x="2983" y="1175"/>
                </a:lnTo>
                <a:lnTo>
                  <a:pt x="3132" y="1156"/>
                </a:lnTo>
                <a:lnTo>
                  <a:pt x="3225" y="1156"/>
                </a:lnTo>
                <a:lnTo>
                  <a:pt x="3318" y="1175"/>
                </a:lnTo>
                <a:lnTo>
                  <a:pt x="3393" y="1193"/>
                </a:lnTo>
                <a:lnTo>
                  <a:pt x="3486" y="1212"/>
                </a:lnTo>
                <a:lnTo>
                  <a:pt x="3672" y="1193"/>
                </a:lnTo>
                <a:lnTo>
                  <a:pt x="3766" y="1156"/>
                </a:lnTo>
                <a:lnTo>
                  <a:pt x="3803" y="1137"/>
                </a:lnTo>
                <a:lnTo>
                  <a:pt x="3821" y="1119"/>
                </a:lnTo>
                <a:lnTo>
                  <a:pt x="3821" y="410"/>
                </a:lnTo>
                <a:lnTo>
                  <a:pt x="3803" y="373"/>
                </a:lnTo>
                <a:lnTo>
                  <a:pt x="3766" y="355"/>
                </a:lnTo>
                <a:lnTo>
                  <a:pt x="3635" y="392"/>
                </a:lnTo>
                <a:lnTo>
                  <a:pt x="3560" y="410"/>
                </a:lnTo>
                <a:lnTo>
                  <a:pt x="3393" y="410"/>
                </a:lnTo>
                <a:lnTo>
                  <a:pt x="3300" y="392"/>
                </a:lnTo>
                <a:lnTo>
                  <a:pt x="3206" y="373"/>
                </a:lnTo>
                <a:lnTo>
                  <a:pt x="3094" y="355"/>
                </a:lnTo>
                <a:lnTo>
                  <a:pt x="2964" y="373"/>
                </a:lnTo>
                <a:lnTo>
                  <a:pt x="2834" y="392"/>
                </a:lnTo>
                <a:lnTo>
                  <a:pt x="2834" y="336"/>
                </a:lnTo>
                <a:lnTo>
                  <a:pt x="2871" y="299"/>
                </a:lnTo>
                <a:lnTo>
                  <a:pt x="2908" y="261"/>
                </a:lnTo>
                <a:lnTo>
                  <a:pt x="2927" y="224"/>
                </a:lnTo>
                <a:lnTo>
                  <a:pt x="2927" y="168"/>
                </a:lnTo>
                <a:lnTo>
                  <a:pt x="2908" y="94"/>
                </a:lnTo>
                <a:lnTo>
                  <a:pt x="2871" y="38"/>
                </a:lnTo>
                <a:lnTo>
                  <a:pt x="281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0" name="Google Shape;970;g2b975a0ff47_0_15351"/>
          <p:cNvSpPr/>
          <p:nvPr/>
        </p:nvSpPr>
        <p:spPr>
          <a:xfrm>
            <a:off x="5158275" y="4669740"/>
            <a:ext cx="191494" cy="149230"/>
          </a:xfrm>
          <a:custGeom>
            <a:avLst/>
            <a:gdLst/>
            <a:ahLst/>
            <a:cxnLst/>
            <a:rect l="l" t="t" r="r" b="b"/>
            <a:pathLst>
              <a:path w="6674" h="5201" extrusionOk="0">
                <a:moveTo>
                  <a:pt x="4325" y="653"/>
                </a:moveTo>
                <a:lnTo>
                  <a:pt x="4381" y="671"/>
                </a:lnTo>
                <a:lnTo>
                  <a:pt x="4455" y="727"/>
                </a:lnTo>
                <a:lnTo>
                  <a:pt x="4530" y="821"/>
                </a:lnTo>
                <a:lnTo>
                  <a:pt x="4548" y="876"/>
                </a:lnTo>
                <a:lnTo>
                  <a:pt x="4548" y="932"/>
                </a:lnTo>
                <a:lnTo>
                  <a:pt x="4548" y="988"/>
                </a:lnTo>
                <a:lnTo>
                  <a:pt x="4530" y="1044"/>
                </a:lnTo>
                <a:lnTo>
                  <a:pt x="4455" y="1119"/>
                </a:lnTo>
                <a:lnTo>
                  <a:pt x="4381" y="1193"/>
                </a:lnTo>
                <a:lnTo>
                  <a:pt x="4325" y="1193"/>
                </a:lnTo>
                <a:lnTo>
                  <a:pt x="4269" y="1212"/>
                </a:lnTo>
                <a:lnTo>
                  <a:pt x="4213" y="1193"/>
                </a:lnTo>
                <a:lnTo>
                  <a:pt x="4157" y="1193"/>
                </a:lnTo>
                <a:lnTo>
                  <a:pt x="4064" y="1119"/>
                </a:lnTo>
                <a:lnTo>
                  <a:pt x="4008" y="1044"/>
                </a:lnTo>
                <a:lnTo>
                  <a:pt x="3989" y="988"/>
                </a:lnTo>
                <a:lnTo>
                  <a:pt x="3989" y="932"/>
                </a:lnTo>
                <a:lnTo>
                  <a:pt x="3989" y="876"/>
                </a:lnTo>
                <a:lnTo>
                  <a:pt x="4008" y="821"/>
                </a:lnTo>
                <a:lnTo>
                  <a:pt x="4064" y="727"/>
                </a:lnTo>
                <a:lnTo>
                  <a:pt x="4157" y="671"/>
                </a:lnTo>
                <a:lnTo>
                  <a:pt x="4213" y="653"/>
                </a:lnTo>
                <a:close/>
                <a:moveTo>
                  <a:pt x="4101" y="0"/>
                </a:moveTo>
                <a:lnTo>
                  <a:pt x="3952" y="56"/>
                </a:lnTo>
                <a:lnTo>
                  <a:pt x="3803" y="112"/>
                </a:lnTo>
                <a:lnTo>
                  <a:pt x="3672" y="205"/>
                </a:lnTo>
                <a:lnTo>
                  <a:pt x="3560" y="317"/>
                </a:lnTo>
                <a:lnTo>
                  <a:pt x="3467" y="448"/>
                </a:lnTo>
                <a:lnTo>
                  <a:pt x="3393" y="597"/>
                </a:lnTo>
                <a:lnTo>
                  <a:pt x="3355" y="746"/>
                </a:lnTo>
                <a:lnTo>
                  <a:pt x="3001" y="802"/>
                </a:lnTo>
                <a:lnTo>
                  <a:pt x="2666" y="895"/>
                </a:lnTo>
                <a:lnTo>
                  <a:pt x="2349" y="988"/>
                </a:lnTo>
                <a:lnTo>
                  <a:pt x="2032" y="1137"/>
                </a:lnTo>
                <a:lnTo>
                  <a:pt x="1734" y="1305"/>
                </a:lnTo>
                <a:lnTo>
                  <a:pt x="1454" y="1492"/>
                </a:lnTo>
                <a:lnTo>
                  <a:pt x="1212" y="1715"/>
                </a:lnTo>
                <a:lnTo>
                  <a:pt x="970" y="1958"/>
                </a:lnTo>
                <a:lnTo>
                  <a:pt x="746" y="2200"/>
                </a:lnTo>
                <a:lnTo>
                  <a:pt x="559" y="2480"/>
                </a:lnTo>
                <a:lnTo>
                  <a:pt x="392" y="2778"/>
                </a:lnTo>
                <a:lnTo>
                  <a:pt x="261" y="3095"/>
                </a:lnTo>
                <a:lnTo>
                  <a:pt x="149" y="3412"/>
                </a:lnTo>
                <a:lnTo>
                  <a:pt x="56" y="3747"/>
                </a:lnTo>
                <a:lnTo>
                  <a:pt x="19" y="4101"/>
                </a:lnTo>
                <a:lnTo>
                  <a:pt x="0" y="4455"/>
                </a:lnTo>
                <a:lnTo>
                  <a:pt x="19" y="4604"/>
                </a:lnTo>
                <a:lnTo>
                  <a:pt x="56" y="4754"/>
                </a:lnTo>
                <a:lnTo>
                  <a:pt x="131" y="4865"/>
                </a:lnTo>
                <a:lnTo>
                  <a:pt x="224" y="4977"/>
                </a:lnTo>
                <a:lnTo>
                  <a:pt x="336" y="5070"/>
                </a:lnTo>
                <a:lnTo>
                  <a:pt x="448" y="5126"/>
                </a:lnTo>
                <a:lnTo>
                  <a:pt x="597" y="5182"/>
                </a:lnTo>
                <a:lnTo>
                  <a:pt x="746" y="5201"/>
                </a:lnTo>
                <a:lnTo>
                  <a:pt x="4269" y="5201"/>
                </a:lnTo>
                <a:lnTo>
                  <a:pt x="4343" y="5182"/>
                </a:lnTo>
                <a:lnTo>
                  <a:pt x="4399" y="5145"/>
                </a:lnTo>
                <a:lnTo>
                  <a:pt x="4437" y="5089"/>
                </a:lnTo>
                <a:lnTo>
                  <a:pt x="4455" y="5015"/>
                </a:lnTo>
                <a:lnTo>
                  <a:pt x="4437" y="4940"/>
                </a:lnTo>
                <a:lnTo>
                  <a:pt x="4418" y="4865"/>
                </a:lnTo>
                <a:lnTo>
                  <a:pt x="4381" y="4791"/>
                </a:lnTo>
                <a:lnTo>
                  <a:pt x="4343" y="4754"/>
                </a:lnTo>
                <a:lnTo>
                  <a:pt x="4287" y="4698"/>
                </a:lnTo>
                <a:lnTo>
                  <a:pt x="4231" y="4660"/>
                </a:lnTo>
                <a:lnTo>
                  <a:pt x="4157" y="4642"/>
                </a:lnTo>
                <a:lnTo>
                  <a:pt x="3150" y="4642"/>
                </a:lnTo>
                <a:lnTo>
                  <a:pt x="3579" y="4083"/>
                </a:lnTo>
                <a:lnTo>
                  <a:pt x="3654" y="3915"/>
                </a:lnTo>
                <a:lnTo>
                  <a:pt x="3710" y="3728"/>
                </a:lnTo>
                <a:lnTo>
                  <a:pt x="3710" y="3561"/>
                </a:lnTo>
                <a:lnTo>
                  <a:pt x="3672" y="3374"/>
                </a:lnTo>
                <a:lnTo>
                  <a:pt x="3598" y="3206"/>
                </a:lnTo>
                <a:lnTo>
                  <a:pt x="3505" y="3057"/>
                </a:lnTo>
                <a:lnTo>
                  <a:pt x="3355" y="2927"/>
                </a:lnTo>
                <a:lnTo>
                  <a:pt x="3281" y="2890"/>
                </a:lnTo>
                <a:lnTo>
                  <a:pt x="3188" y="2834"/>
                </a:lnTo>
                <a:lnTo>
                  <a:pt x="3076" y="2796"/>
                </a:lnTo>
                <a:lnTo>
                  <a:pt x="2964" y="2778"/>
                </a:lnTo>
                <a:lnTo>
                  <a:pt x="2852" y="2778"/>
                </a:lnTo>
                <a:lnTo>
                  <a:pt x="2759" y="2796"/>
                </a:lnTo>
                <a:lnTo>
                  <a:pt x="2647" y="2815"/>
                </a:lnTo>
                <a:lnTo>
                  <a:pt x="2535" y="2852"/>
                </a:lnTo>
                <a:lnTo>
                  <a:pt x="2442" y="2908"/>
                </a:lnTo>
                <a:lnTo>
                  <a:pt x="2349" y="2964"/>
                </a:lnTo>
                <a:lnTo>
                  <a:pt x="1957" y="3244"/>
                </a:lnTo>
                <a:lnTo>
                  <a:pt x="1902" y="3281"/>
                </a:lnTo>
                <a:lnTo>
                  <a:pt x="1827" y="3281"/>
                </a:lnTo>
                <a:lnTo>
                  <a:pt x="1752" y="3262"/>
                </a:lnTo>
                <a:lnTo>
                  <a:pt x="1696" y="3206"/>
                </a:lnTo>
                <a:lnTo>
                  <a:pt x="1678" y="3151"/>
                </a:lnTo>
                <a:lnTo>
                  <a:pt x="1678" y="3076"/>
                </a:lnTo>
                <a:lnTo>
                  <a:pt x="1696" y="3001"/>
                </a:lnTo>
                <a:lnTo>
                  <a:pt x="1734" y="2946"/>
                </a:lnTo>
                <a:lnTo>
                  <a:pt x="2144" y="2647"/>
                </a:lnTo>
                <a:lnTo>
                  <a:pt x="2312" y="2535"/>
                </a:lnTo>
                <a:lnTo>
                  <a:pt x="2498" y="2461"/>
                </a:lnTo>
                <a:lnTo>
                  <a:pt x="2684" y="2424"/>
                </a:lnTo>
                <a:lnTo>
                  <a:pt x="2871" y="2405"/>
                </a:lnTo>
                <a:lnTo>
                  <a:pt x="3057" y="2424"/>
                </a:lnTo>
                <a:lnTo>
                  <a:pt x="3244" y="2461"/>
                </a:lnTo>
                <a:lnTo>
                  <a:pt x="3430" y="2535"/>
                </a:lnTo>
                <a:lnTo>
                  <a:pt x="3598" y="2647"/>
                </a:lnTo>
                <a:lnTo>
                  <a:pt x="3728" y="2778"/>
                </a:lnTo>
                <a:lnTo>
                  <a:pt x="3821" y="2871"/>
                </a:lnTo>
                <a:lnTo>
                  <a:pt x="3896" y="2983"/>
                </a:lnTo>
                <a:lnTo>
                  <a:pt x="3971" y="3132"/>
                </a:lnTo>
                <a:lnTo>
                  <a:pt x="4045" y="3318"/>
                </a:lnTo>
                <a:lnTo>
                  <a:pt x="4064" y="3505"/>
                </a:lnTo>
                <a:lnTo>
                  <a:pt x="4064" y="3728"/>
                </a:lnTo>
                <a:lnTo>
                  <a:pt x="5443" y="5201"/>
                </a:lnTo>
                <a:lnTo>
                  <a:pt x="6487" y="5201"/>
                </a:lnTo>
                <a:lnTo>
                  <a:pt x="6561" y="5182"/>
                </a:lnTo>
                <a:lnTo>
                  <a:pt x="6617" y="5145"/>
                </a:lnTo>
                <a:lnTo>
                  <a:pt x="6673" y="5089"/>
                </a:lnTo>
                <a:lnTo>
                  <a:pt x="6673" y="5015"/>
                </a:lnTo>
                <a:lnTo>
                  <a:pt x="6673" y="4940"/>
                </a:lnTo>
                <a:lnTo>
                  <a:pt x="6655" y="4865"/>
                </a:lnTo>
                <a:lnTo>
                  <a:pt x="6617" y="4791"/>
                </a:lnTo>
                <a:lnTo>
                  <a:pt x="6580" y="4754"/>
                </a:lnTo>
                <a:lnTo>
                  <a:pt x="6524" y="4698"/>
                </a:lnTo>
                <a:lnTo>
                  <a:pt x="6450" y="4660"/>
                </a:lnTo>
                <a:lnTo>
                  <a:pt x="6375" y="4642"/>
                </a:lnTo>
                <a:lnTo>
                  <a:pt x="5685" y="4642"/>
                </a:lnTo>
                <a:lnTo>
                  <a:pt x="4548" y="3412"/>
                </a:lnTo>
                <a:lnTo>
                  <a:pt x="6338" y="2424"/>
                </a:lnTo>
                <a:lnTo>
                  <a:pt x="6412" y="2368"/>
                </a:lnTo>
                <a:lnTo>
                  <a:pt x="6487" y="2312"/>
                </a:lnTo>
                <a:lnTo>
                  <a:pt x="6543" y="2237"/>
                </a:lnTo>
                <a:lnTo>
                  <a:pt x="6580" y="2163"/>
                </a:lnTo>
                <a:lnTo>
                  <a:pt x="6617" y="2088"/>
                </a:lnTo>
                <a:lnTo>
                  <a:pt x="6655" y="2014"/>
                </a:lnTo>
                <a:lnTo>
                  <a:pt x="6673" y="1920"/>
                </a:lnTo>
                <a:lnTo>
                  <a:pt x="6673" y="1827"/>
                </a:lnTo>
                <a:lnTo>
                  <a:pt x="6673" y="1734"/>
                </a:lnTo>
                <a:lnTo>
                  <a:pt x="6655" y="1641"/>
                </a:lnTo>
                <a:lnTo>
                  <a:pt x="6617" y="1566"/>
                </a:lnTo>
                <a:lnTo>
                  <a:pt x="6580" y="1473"/>
                </a:lnTo>
                <a:lnTo>
                  <a:pt x="6524" y="1398"/>
                </a:lnTo>
                <a:lnTo>
                  <a:pt x="6468" y="1342"/>
                </a:lnTo>
                <a:lnTo>
                  <a:pt x="6412" y="1287"/>
                </a:lnTo>
                <a:lnTo>
                  <a:pt x="6319" y="1231"/>
                </a:lnTo>
                <a:lnTo>
                  <a:pt x="5946" y="1044"/>
                </a:lnTo>
                <a:lnTo>
                  <a:pt x="5574" y="895"/>
                </a:lnTo>
                <a:lnTo>
                  <a:pt x="5182" y="746"/>
                </a:lnTo>
                <a:lnTo>
                  <a:pt x="5126" y="597"/>
                </a:lnTo>
                <a:lnTo>
                  <a:pt x="5070" y="448"/>
                </a:lnTo>
                <a:lnTo>
                  <a:pt x="4977" y="317"/>
                </a:lnTo>
                <a:lnTo>
                  <a:pt x="4865" y="205"/>
                </a:lnTo>
                <a:lnTo>
                  <a:pt x="4735" y="112"/>
                </a:lnTo>
                <a:lnTo>
                  <a:pt x="4586" y="56"/>
                </a:lnTo>
                <a:lnTo>
                  <a:pt x="443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1" name="Google Shape;971;g2b975a0ff47_0_15351"/>
          <p:cNvSpPr/>
          <p:nvPr/>
        </p:nvSpPr>
        <p:spPr>
          <a:xfrm>
            <a:off x="4749137" y="4661979"/>
            <a:ext cx="165297" cy="164752"/>
          </a:xfrm>
          <a:custGeom>
            <a:avLst/>
            <a:gdLst/>
            <a:ahLst/>
            <a:cxnLst/>
            <a:rect l="l" t="t" r="r" b="b"/>
            <a:pathLst>
              <a:path w="5761" h="5742" extrusionOk="0">
                <a:moveTo>
                  <a:pt x="1958" y="1939"/>
                </a:moveTo>
                <a:lnTo>
                  <a:pt x="2033" y="1958"/>
                </a:lnTo>
                <a:lnTo>
                  <a:pt x="2107" y="1976"/>
                </a:lnTo>
                <a:lnTo>
                  <a:pt x="2163" y="2014"/>
                </a:lnTo>
                <a:lnTo>
                  <a:pt x="2219" y="2051"/>
                </a:lnTo>
                <a:lnTo>
                  <a:pt x="2256" y="2107"/>
                </a:lnTo>
                <a:lnTo>
                  <a:pt x="2293" y="2163"/>
                </a:lnTo>
                <a:lnTo>
                  <a:pt x="2312" y="2237"/>
                </a:lnTo>
                <a:lnTo>
                  <a:pt x="2331" y="2312"/>
                </a:lnTo>
                <a:lnTo>
                  <a:pt x="2312" y="2386"/>
                </a:lnTo>
                <a:lnTo>
                  <a:pt x="2293" y="2461"/>
                </a:lnTo>
                <a:lnTo>
                  <a:pt x="2256" y="2517"/>
                </a:lnTo>
                <a:lnTo>
                  <a:pt x="2219" y="2573"/>
                </a:lnTo>
                <a:lnTo>
                  <a:pt x="2163" y="2629"/>
                </a:lnTo>
                <a:lnTo>
                  <a:pt x="2107" y="2666"/>
                </a:lnTo>
                <a:lnTo>
                  <a:pt x="2033" y="2685"/>
                </a:lnTo>
                <a:lnTo>
                  <a:pt x="1883" y="2685"/>
                </a:lnTo>
                <a:lnTo>
                  <a:pt x="1809" y="2666"/>
                </a:lnTo>
                <a:lnTo>
                  <a:pt x="1753" y="2629"/>
                </a:lnTo>
                <a:lnTo>
                  <a:pt x="1697" y="2573"/>
                </a:lnTo>
                <a:lnTo>
                  <a:pt x="1641" y="2517"/>
                </a:lnTo>
                <a:lnTo>
                  <a:pt x="1604" y="2461"/>
                </a:lnTo>
                <a:lnTo>
                  <a:pt x="1585" y="2386"/>
                </a:lnTo>
                <a:lnTo>
                  <a:pt x="1585" y="2312"/>
                </a:lnTo>
                <a:lnTo>
                  <a:pt x="1585" y="2237"/>
                </a:lnTo>
                <a:lnTo>
                  <a:pt x="1604" y="2163"/>
                </a:lnTo>
                <a:lnTo>
                  <a:pt x="1641" y="2107"/>
                </a:lnTo>
                <a:lnTo>
                  <a:pt x="1697" y="2051"/>
                </a:lnTo>
                <a:lnTo>
                  <a:pt x="1753" y="2014"/>
                </a:lnTo>
                <a:lnTo>
                  <a:pt x="1809" y="1976"/>
                </a:lnTo>
                <a:lnTo>
                  <a:pt x="1883" y="1958"/>
                </a:lnTo>
                <a:lnTo>
                  <a:pt x="1958" y="1939"/>
                </a:lnTo>
                <a:close/>
                <a:moveTo>
                  <a:pt x="3803" y="1939"/>
                </a:moveTo>
                <a:lnTo>
                  <a:pt x="3878" y="1958"/>
                </a:lnTo>
                <a:lnTo>
                  <a:pt x="3952" y="1976"/>
                </a:lnTo>
                <a:lnTo>
                  <a:pt x="4008" y="2014"/>
                </a:lnTo>
                <a:lnTo>
                  <a:pt x="4064" y="2051"/>
                </a:lnTo>
                <a:lnTo>
                  <a:pt x="4120" y="2107"/>
                </a:lnTo>
                <a:lnTo>
                  <a:pt x="4157" y="2163"/>
                </a:lnTo>
                <a:lnTo>
                  <a:pt x="4176" y="2237"/>
                </a:lnTo>
                <a:lnTo>
                  <a:pt x="4176" y="2312"/>
                </a:lnTo>
                <a:lnTo>
                  <a:pt x="4176" y="2386"/>
                </a:lnTo>
                <a:lnTo>
                  <a:pt x="4157" y="2461"/>
                </a:lnTo>
                <a:lnTo>
                  <a:pt x="4120" y="2517"/>
                </a:lnTo>
                <a:lnTo>
                  <a:pt x="4064" y="2573"/>
                </a:lnTo>
                <a:lnTo>
                  <a:pt x="4008" y="2629"/>
                </a:lnTo>
                <a:lnTo>
                  <a:pt x="3952" y="2666"/>
                </a:lnTo>
                <a:lnTo>
                  <a:pt x="3878" y="2685"/>
                </a:lnTo>
                <a:lnTo>
                  <a:pt x="3729" y="2685"/>
                </a:lnTo>
                <a:lnTo>
                  <a:pt x="3673" y="2666"/>
                </a:lnTo>
                <a:lnTo>
                  <a:pt x="3598" y="2629"/>
                </a:lnTo>
                <a:lnTo>
                  <a:pt x="3542" y="2573"/>
                </a:lnTo>
                <a:lnTo>
                  <a:pt x="3505" y="2517"/>
                </a:lnTo>
                <a:lnTo>
                  <a:pt x="3468" y="2461"/>
                </a:lnTo>
                <a:lnTo>
                  <a:pt x="3449" y="2386"/>
                </a:lnTo>
                <a:lnTo>
                  <a:pt x="3431" y="2312"/>
                </a:lnTo>
                <a:lnTo>
                  <a:pt x="3449" y="2237"/>
                </a:lnTo>
                <a:lnTo>
                  <a:pt x="3468" y="2163"/>
                </a:lnTo>
                <a:lnTo>
                  <a:pt x="3505" y="2107"/>
                </a:lnTo>
                <a:lnTo>
                  <a:pt x="3542" y="2051"/>
                </a:lnTo>
                <a:lnTo>
                  <a:pt x="3598" y="2014"/>
                </a:lnTo>
                <a:lnTo>
                  <a:pt x="3673" y="1976"/>
                </a:lnTo>
                <a:lnTo>
                  <a:pt x="3729" y="1958"/>
                </a:lnTo>
                <a:lnTo>
                  <a:pt x="3803" y="1939"/>
                </a:lnTo>
                <a:close/>
                <a:moveTo>
                  <a:pt x="2890" y="3523"/>
                </a:moveTo>
                <a:lnTo>
                  <a:pt x="3039" y="3542"/>
                </a:lnTo>
                <a:lnTo>
                  <a:pt x="3225" y="3561"/>
                </a:lnTo>
                <a:lnTo>
                  <a:pt x="3393" y="3617"/>
                </a:lnTo>
                <a:lnTo>
                  <a:pt x="3561" y="3710"/>
                </a:lnTo>
                <a:lnTo>
                  <a:pt x="3710" y="3803"/>
                </a:lnTo>
                <a:lnTo>
                  <a:pt x="3841" y="3933"/>
                </a:lnTo>
                <a:lnTo>
                  <a:pt x="3934" y="4064"/>
                </a:lnTo>
                <a:lnTo>
                  <a:pt x="3971" y="4138"/>
                </a:lnTo>
                <a:lnTo>
                  <a:pt x="3990" y="4232"/>
                </a:lnTo>
                <a:lnTo>
                  <a:pt x="3990" y="4288"/>
                </a:lnTo>
                <a:lnTo>
                  <a:pt x="3990" y="4325"/>
                </a:lnTo>
                <a:lnTo>
                  <a:pt x="3971" y="4362"/>
                </a:lnTo>
                <a:lnTo>
                  <a:pt x="3934" y="4399"/>
                </a:lnTo>
                <a:lnTo>
                  <a:pt x="3897" y="4437"/>
                </a:lnTo>
                <a:lnTo>
                  <a:pt x="3859" y="4437"/>
                </a:lnTo>
                <a:lnTo>
                  <a:pt x="3803" y="4455"/>
                </a:lnTo>
                <a:lnTo>
                  <a:pt x="3747" y="4437"/>
                </a:lnTo>
                <a:lnTo>
                  <a:pt x="3486" y="4362"/>
                </a:lnTo>
                <a:lnTo>
                  <a:pt x="3244" y="4306"/>
                </a:lnTo>
                <a:lnTo>
                  <a:pt x="3039" y="4269"/>
                </a:lnTo>
                <a:lnTo>
                  <a:pt x="2722" y="4269"/>
                </a:lnTo>
                <a:lnTo>
                  <a:pt x="2517" y="4306"/>
                </a:lnTo>
                <a:lnTo>
                  <a:pt x="2275" y="4362"/>
                </a:lnTo>
                <a:lnTo>
                  <a:pt x="2014" y="4437"/>
                </a:lnTo>
                <a:lnTo>
                  <a:pt x="1958" y="4455"/>
                </a:lnTo>
                <a:lnTo>
                  <a:pt x="1921" y="4437"/>
                </a:lnTo>
                <a:lnTo>
                  <a:pt x="1865" y="4437"/>
                </a:lnTo>
                <a:lnTo>
                  <a:pt x="1827" y="4399"/>
                </a:lnTo>
                <a:lnTo>
                  <a:pt x="1809" y="4362"/>
                </a:lnTo>
                <a:lnTo>
                  <a:pt x="1772" y="4325"/>
                </a:lnTo>
                <a:lnTo>
                  <a:pt x="1772" y="4288"/>
                </a:lnTo>
                <a:lnTo>
                  <a:pt x="1772" y="4232"/>
                </a:lnTo>
                <a:lnTo>
                  <a:pt x="1790" y="4138"/>
                </a:lnTo>
                <a:lnTo>
                  <a:pt x="1827" y="4064"/>
                </a:lnTo>
                <a:lnTo>
                  <a:pt x="1921" y="3933"/>
                </a:lnTo>
                <a:lnTo>
                  <a:pt x="2051" y="3803"/>
                </a:lnTo>
                <a:lnTo>
                  <a:pt x="2200" y="3710"/>
                </a:lnTo>
                <a:lnTo>
                  <a:pt x="2368" y="3617"/>
                </a:lnTo>
                <a:lnTo>
                  <a:pt x="2536" y="3561"/>
                </a:lnTo>
                <a:lnTo>
                  <a:pt x="2722" y="3542"/>
                </a:lnTo>
                <a:lnTo>
                  <a:pt x="2890" y="3523"/>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2"/>
                </a:lnTo>
                <a:lnTo>
                  <a:pt x="224" y="1753"/>
                </a:lnTo>
                <a:lnTo>
                  <a:pt x="131" y="2014"/>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6"/>
                </a:lnTo>
                <a:lnTo>
                  <a:pt x="2592" y="5741"/>
                </a:lnTo>
                <a:lnTo>
                  <a:pt x="3170" y="5741"/>
                </a:lnTo>
                <a:lnTo>
                  <a:pt x="3468" y="5686"/>
                </a:lnTo>
                <a:lnTo>
                  <a:pt x="3729" y="5611"/>
                </a:lnTo>
                <a:lnTo>
                  <a:pt x="4008" y="5518"/>
                </a:lnTo>
                <a:lnTo>
                  <a:pt x="4251" y="5406"/>
                </a:lnTo>
                <a:lnTo>
                  <a:pt x="4493" y="5257"/>
                </a:lnTo>
                <a:lnTo>
                  <a:pt x="4717" y="5089"/>
                </a:lnTo>
                <a:lnTo>
                  <a:pt x="4922" y="4903"/>
                </a:lnTo>
                <a:lnTo>
                  <a:pt x="5108" y="4698"/>
                </a:lnTo>
                <a:lnTo>
                  <a:pt x="5276" y="4474"/>
                </a:lnTo>
                <a:lnTo>
                  <a:pt x="5406" y="4250"/>
                </a:lnTo>
                <a:lnTo>
                  <a:pt x="5537" y="3989"/>
                </a:lnTo>
                <a:lnTo>
                  <a:pt x="5630" y="3728"/>
                </a:lnTo>
                <a:lnTo>
                  <a:pt x="5705" y="3449"/>
                </a:lnTo>
                <a:lnTo>
                  <a:pt x="5742" y="3169"/>
                </a:lnTo>
                <a:lnTo>
                  <a:pt x="5760" y="2871"/>
                </a:lnTo>
                <a:lnTo>
                  <a:pt x="5742" y="2573"/>
                </a:lnTo>
                <a:lnTo>
                  <a:pt x="5705" y="2293"/>
                </a:lnTo>
                <a:lnTo>
                  <a:pt x="5630" y="2014"/>
                </a:lnTo>
                <a:lnTo>
                  <a:pt x="5537" y="1753"/>
                </a:lnTo>
                <a:lnTo>
                  <a:pt x="5406" y="1492"/>
                </a:lnTo>
                <a:lnTo>
                  <a:pt x="5276"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2" name="Google Shape;972;g2b975a0ff47_0_15351"/>
          <p:cNvSpPr/>
          <p:nvPr/>
        </p:nvSpPr>
        <p:spPr>
          <a:xfrm>
            <a:off x="4330388" y="4661979"/>
            <a:ext cx="165297" cy="164752"/>
          </a:xfrm>
          <a:custGeom>
            <a:avLst/>
            <a:gdLst/>
            <a:ahLst/>
            <a:cxnLst/>
            <a:rect l="l" t="t" r="r" b="b"/>
            <a:pathLst>
              <a:path w="5761" h="5742" extrusionOk="0">
                <a:moveTo>
                  <a:pt x="2871" y="1958"/>
                </a:moveTo>
                <a:lnTo>
                  <a:pt x="1977" y="2629"/>
                </a:lnTo>
                <a:lnTo>
                  <a:pt x="2312" y="3672"/>
                </a:lnTo>
                <a:lnTo>
                  <a:pt x="3431" y="3672"/>
                </a:lnTo>
                <a:lnTo>
                  <a:pt x="3785" y="2629"/>
                </a:lnTo>
                <a:lnTo>
                  <a:pt x="2871" y="1958"/>
                </a:lnTo>
                <a:close/>
                <a:moveTo>
                  <a:pt x="3580" y="671"/>
                </a:moveTo>
                <a:lnTo>
                  <a:pt x="3766" y="727"/>
                </a:lnTo>
                <a:lnTo>
                  <a:pt x="3934" y="802"/>
                </a:lnTo>
                <a:lnTo>
                  <a:pt x="4083" y="895"/>
                </a:lnTo>
                <a:lnTo>
                  <a:pt x="4232" y="988"/>
                </a:lnTo>
                <a:lnTo>
                  <a:pt x="4381" y="1100"/>
                </a:lnTo>
                <a:lnTo>
                  <a:pt x="4512" y="1231"/>
                </a:lnTo>
                <a:lnTo>
                  <a:pt x="4642" y="1361"/>
                </a:lnTo>
                <a:lnTo>
                  <a:pt x="4754" y="1510"/>
                </a:lnTo>
                <a:lnTo>
                  <a:pt x="4363" y="1473"/>
                </a:lnTo>
                <a:lnTo>
                  <a:pt x="4157" y="2461"/>
                </a:lnTo>
                <a:lnTo>
                  <a:pt x="4884" y="3132"/>
                </a:lnTo>
                <a:lnTo>
                  <a:pt x="5201" y="2871"/>
                </a:lnTo>
                <a:lnTo>
                  <a:pt x="5183" y="3057"/>
                </a:lnTo>
                <a:lnTo>
                  <a:pt x="5164" y="3244"/>
                </a:lnTo>
                <a:lnTo>
                  <a:pt x="5127" y="3412"/>
                </a:lnTo>
                <a:lnTo>
                  <a:pt x="5089" y="3598"/>
                </a:lnTo>
                <a:lnTo>
                  <a:pt x="5015" y="3766"/>
                </a:lnTo>
                <a:lnTo>
                  <a:pt x="4940" y="3933"/>
                </a:lnTo>
                <a:lnTo>
                  <a:pt x="4847" y="4083"/>
                </a:lnTo>
                <a:lnTo>
                  <a:pt x="4754" y="4232"/>
                </a:lnTo>
                <a:lnTo>
                  <a:pt x="4661" y="3840"/>
                </a:lnTo>
                <a:lnTo>
                  <a:pt x="3673" y="3971"/>
                </a:lnTo>
                <a:lnTo>
                  <a:pt x="3244" y="4865"/>
                </a:lnTo>
                <a:lnTo>
                  <a:pt x="3598" y="5070"/>
                </a:lnTo>
                <a:lnTo>
                  <a:pt x="3412" y="5126"/>
                </a:lnTo>
                <a:lnTo>
                  <a:pt x="3244" y="5164"/>
                </a:lnTo>
                <a:lnTo>
                  <a:pt x="3058" y="5182"/>
                </a:lnTo>
                <a:lnTo>
                  <a:pt x="2871" y="5201"/>
                </a:lnTo>
                <a:lnTo>
                  <a:pt x="2685" y="5182"/>
                </a:lnTo>
                <a:lnTo>
                  <a:pt x="2517" y="5164"/>
                </a:lnTo>
                <a:lnTo>
                  <a:pt x="2331" y="5126"/>
                </a:lnTo>
                <a:lnTo>
                  <a:pt x="2144" y="5070"/>
                </a:lnTo>
                <a:lnTo>
                  <a:pt x="2499" y="4865"/>
                </a:lnTo>
                <a:lnTo>
                  <a:pt x="2070" y="3971"/>
                </a:lnTo>
                <a:lnTo>
                  <a:pt x="1082" y="3840"/>
                </a:lnTo>
                <a:lnTo>
                  <a:pt x="1007" y="4232"/>
                </a:lnTo>
                <a:lnTo>
                  <a:pt x="895" y="4083"/>
                </a:lnTo>
                <a:lnTo>
                  <a:pt x="802" y="3933"/>
                </a:lnTo>
                <a:lnTo>
                  <a:pt x="728" y="3766"/>
                </a:lnTo>
                <a:lnTo>
                  <a:pt x="672" y="3598"/>
                </a:lnTo>
                <a:lnTo>
                  <a:pt x="616" y="3412"/>
                </a:lnTo>
                <a:lnTo>
                  <a:pt x="579" y="3244"/>
                </a:lnTo>
                <a:lnTo>
                  <a:pt x="560" y="3057"/>
                </a:lnTo>
                <a:lnTo>
                  <a:pt x="560" y="2871"/>
                </a:lnTo>
                <a:lnTo>
                  <a:pt x="858" y="3132"/>
                </a:lnTo>
                <a:lnTo>
                  <a:pt x="1585" y="2461"/>
                </a:lnTo>
                <a:lnTo>
                  <a:pt x="1399" y="1473"/>
                </a:lnTo>
                <a:lnTo>
                  <a:pt x="989" y="1510"/>
                </a:lnTo>
                <a:lnTo>
                  <a:pt x="989" y="1510"/>
                </a:lnTo>
                <a:lnTo>
                  <a:pt x="1101" y="1361"/>
                </a:lnTo>
                <a:lnTo>
                  <a:pt x="1231" y="1231"/>
                </a:lnTo>
                <a:lnTo>
                  <a:pt x="1361" y="1100"/>
                </a:lnTo>
                <a:lnTo>
                  <a:pt x="1511" y="988"/>
                </a:lnTo>
                <a:lnTo>
                  <a:pt x="1660" y="895"/>
                </a:lnTo>
                <a:lnTo>
                  <a:pt x="1827" y="802"/>
                </a:lnTo>
                <a:lnTo>
                  <a:pt x="1995" y="727"/>
                </a:lnTo>
                <a:lnTo>
                  <a:pt x="2163" y="671"/>
                </a:lnTo>
                <a:lnTo>
                  <a:pt x="2163" y="671"/>
                </a:lnTo>
                <a:lnTo>
                  <a:pt x="2014" y="1026"/>
                </a:lnTo>
                <a:lnTo>
                  <a:pt x="2871" y="1510"/>
                </a:lnTo>
                <a:lnTo>
                  <a:pt x="3747" y="1026"/>
                </a:lnTo>
                <a:lnTo>
                  <a:pt x="3580" y="671"/>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2"/>
                </a:lnTo>
                <a:lnTo>
                  <a:pt x="224" y="1753"/>
                </a:lnTo>
                <a:lnTo>
                  <a:pt x="131" y="2014"/>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6"/>
                </a:lnTo>
                <a:lnTo>
                  <a:pt x="2573" y="5741"/>
                </a:lnTo>
                <a:lnTo>
                  <a:pt x="3170" y="5741"/>
                </a:lnTo>
                <a:lnTo>
                  <a:pt x="3449" y="5686"/>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60" y="2871"/>
                </a:lnTo>
                <a:lnTo>
                  <a:pt x="5742" y="2573"/>
                </a:lnTo>
                <a:lnTo>
                  <a:pt x="5686" y="2293"/>
                </a:lnTo>
                <a:lnTo>
                  <a:pt x="5630" y="2014"/>
                </a:lnTo>
                <a:lnTo>
                  <a:pt x="5518" y="1753"/>
                </a:lnTo>
                <a:lnTo>
                  <a:pt x="5406" y="1492"/>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3" name="Google Shape;973;g2b975a0ff47_0_15351"/>
          <p:cNvSpPr/>
          <p:nvPr/>
        </p:nvSpPr>
        <p:spPr>
          <a:xfrm>
            <a:off x="3887596" y="4691131"/>
            <a:ext cx="212870" cy="106449"/>
          </a:xfrm>
          <a:custGeom>
            <a:avLst/>
            <a:gdLst/>
            <a:ahLst/>
            <a:cxnLst/>
            <a:rect l="l" t="t" r="r" b="b"/>
            <a:pathLst>
              <a:path w="7419" h="3710" extrusionOk="0">
                <a:moveTo>
                  <a:pt x="6151" y="839"/>
                </a:moveTo>
                <a:lnTo>
                  <a:pt x="6244" y="876"/>
                </a:lnTo>
                <a:lnTo>
                  <a:pt x="6338" y="932"/>
                </a:lnTo>
                <a:lnTo>
                  <a:pt x="6431" y="1007"/>
                </a:lnTo>
                <a:lnTo>
                  <a:pt x="6487" y="1082"/>
                </a:lnTo>
                <a:lnTo>
                  <a:pt x="6543" y="1175"/>
                </a:lnTo>
                <a:lnTo>
                  <a:pt x="6580" y="1287"/>
                </a:lnTo>
                <a:lnTo>
                  <a:pt x="6599" y="1398"/>
                </a:lnTo>
                <a:lnTo>
                  <a:pt x="6580" y="1510"/>
                </a:lnTo>
                <a:lnTo>
                  <a:pt x="6543" y="1603"/>
                </a:lnTo>
                <a:lnTo>
                  <a:pt x="6487" y="1697"/>
                </a:lnTo>
                <a:lnTo>
                  <a:pt x="6431" y="1790"/>
                </a:lnTo>
                <a:lnTo>
                  <a:pt x="6338" y="1846"/>
                </a:lnTo>
                <a:lnTo>
                  <a:pt x="6244" y="1902"/>
                </a:lnTo>
                <a:lnTo>
                  <a:pt x="6151" y="1939"/>
                </a:lnTo>
                <a:lnTo>
                  <a:pt x="6039" y="1958"/>
                </a:lnTo>
                <a:lnTo>
                  <a:pt x="5927" y="1939"/>
                </a:lnTo>
                <a:lnTo>
                  <a:pt x="5816" y="1902"/>
                </a:lnTo>
                <a:lnTo>
                  <a:pt x="5722" y="1846"/>
                </a:lnTo>
                <a:lnTo>
                  <a:pt x="5648" y="1790"/>
                </a:lnTo>
                <a:lnTo>
                  <a:pt x="5573" y="1697"/>
                </a:lnTo>
                <a:lnTo>
                  <a:pt x="5517" y="1603"/>
                </a:lnTo>
                <a:lnTo>
                  <a:pt x="5480" y="1510"/>
                </a:lnTo>
                <a:lnTo>
                  <a:pt x="5480" y="1398"/>
                </a:lnTo>
                <a:lnTo>
                  <a:pt x="5480" y="1287"/>
                </a:lnTo>
                <a:lnTo>
                  <a:pt x="5517" y="1175"/>
                </a:lnTo>
                <a:lnTo>
                  <a:pt x="5573" y="1082"/>
                </a:lnTo>
                <a:lnTo>
                  <a:pt x="5648" y="1007"/>
                </a:lnTo>
                <a:lnTo>
                  <a:pt x="5722" y="932"/>
                </a:lnTo>
                <a:lnTo>
                  <a:pt x="5816" y="876"/>
                </a:lnTo>
                <a:lnTo>
                  <a:pt x="5927" y="839"/>
                </a:lnTo>
                <a:close/>
                <a:moveTo>
                  <a:pt x="5219" y="1771"/>
                </a:moveTo>
                <a:lnTo>
                  <a:pt x="5312" y="1808"/>
                </a:lnTo>
                <a:lnTo>
                  <a:pt x="5424" y="1864"/>
                </a:lnTo>
                <a:lnTo>
                  <a:pt x="5499" y="1920"/>
                </a:lnTo>
                <a:lnTo>
                  <a:pt x="5573" y="2014"/>
                </a:lnTo>
                <a:lnTo>
                  <a:pt x="5611" y="2107"/>
                </a:lnTo>
                <a:lnTo>
                  <a:pt x="5648" y="2200"/>
                </a:lnTo>
                <a:lnTo>
                  <a:pt x="5667" y="2312"/>
                </a:lnTo>
                <a:lnTo>
                  <a:pt x="5648" y="2424"/>
                </a:lnTo>
                <a:lnTo>
                  <a:pt x="5611" y="2535"/>
                </a:lnTo>
                <a:lnTo>
                  <a:pt x="5573" y="2629"/>
                </a:lnTo>
                <a:lnTo>
                  <a:pt x="5499" y="2722"/>
                </a:lnTo>
                <a:lnTo>
                  <a:pt x="5424" y="2778"/>
                </a:lnTo>
                <a:lnTo>
                  <a:pt x="5312" y="2834"/>
                </a:lnTo>
                <a:lnTo>
                  <a:pt x="5219" y="2871"/>
                </a:lnTo>
                <a:lnTo>
                  <a:pt x="4995" y="2871"/>
                </a:lnTo>
                <a:lnTo>
                  <a:pt x="4884" y="2834"/>
                </a:lnTo>
                <a:lnTo>
                  <a:pt x="4790" y="2778"/>
                </a:lnTo>
                <a:lnTo>
                  <a:pt x="4716" y="2722"/>
                </a:lnTo>
                <a:lnTo>
                  <a:pt x="4641" y="2629"/>
                </a:lnTo>
                <a:lnTo>
                  <a:pt x="4585" y="2535"/>
                </a:lnTo>
                <a:lnTo>
                  <a:pt x="4567" y="2424"/>
                </a:lnTo>
                <a:lnTo>
                  <a:pt x="4548" y="2312"/>
                </a:lnTo>
                <a:lnTo>
                  <a:pt x="4567" y="2200"/>
                </a:lnTo>
                <a:lnTo>
                  <a:pt x="4585" y="2107"/>
                </a:lnTo>
                <a:lnTo>
                  <a:pt x="4641" y="2014"/>
                </a:lnTo>
                <a:lnTo>
                  <a:pt x="4716" y="1920"/>
                </a:lnTo>
                <a:lnTo>
                  <a:pt x="4790" y="1864"/>
                </a:lnTo>
                <a:lnTo>
                  <a:pt x="4884" y="1808"/>
                </a:lnTo>
                <a:lnTo>
                  <a:pt x="4995" y="1771"/>
                </a:lnTo>
                <a:close/>
                <a:moveTo>
                  <a:pt x="2144" y="746"/>
                </a:moveTo>
                <a:lnTo>
                  <a:pt x="2181" y="783"/>
                </a:lnTo>
                <a:lnTo>
                  <a:pt x="2218" y="821"/>
                </a:lnTo>
                <a:lnTo>
                  <a:pt x="2237" y="876"/>
                </a:lnTo>
                <a:lnTo>
                  <a:pt x="2237" y="1473"/>
                </a:lnTo>
                <a:lnTo>
                  <a:pt x="2833" y="1473"/>
                </a:lnTo>
                <a:lnTo>
                  <a:pt x="2889" y="1492"/>
                </a:lnTo>
                <a:lnTo>
                  <a:pt x="2926" y="1529"/>
                </a:lnTo>
                <a:lnTo>
                  <a:pt x="2964" y="1566"/>
                </a:lnTo>
                <a:lnTo>
                  <a:pt x="2964" y="1622"/>
                </a:lnTo>
                <a:lnTo>
                  <a:pt x="2964" y="2088"/>
                </a:lnTo>
                <a:lnTo>
                  <a:pt x="2964" y="2144"/>
                </a:lnTo>
                <a:lnTo>
                  <a:pt x="2926" y="2181"/>
                </a:lnTo>
                <a:lnTo>
                  <a:pt x="2889" y="2219"/>
                </a:lnTo>
                <a:lnTo>
                  <a:pt x="2237" y="2219"/>
                </a:lnTo>
                <a:lnTo>
                  <a:pt x="2237" y="2834"/>
                </a:lnTo>
                <a:lnTo>
                  <a:pt x="2218" y="2871"/>
                </a:lnTo>
                <a:lnTo>
                  <a:pt x="2181" y="2927"/>
                </a:lnTo>
                <a:lnTo>
                  <a:pt x="2144" y="2946"/>
                </a:lnTo>
                <a:lnTo>
                  <a:pt x="2088" y="2964"/>
                </a:lnTo>
                <a:lnTo>
                  <a:pt x="1622" y="2964"/>
                </a:lnTo>
                <a:lnTo>
                  <a:pt x="1566" y="2946"/>
                </a:lnTo>
                <a:lnTo>
                  <a:pt x="1528" y="2927"/>
                </a:lnTo>
                <a:lnTo>
                  <a:pt x="1491" y="2871"/>
                </a:lnTo>
                <a:lnTo>
                  <a:pt x="1491" y="2834"/>
                </a:lnTo>
                <a:lnTo>
                  <a:pt x="1491" y="2219"/>
                </a:lnTo>
                <a:lnTo>
                  <a:pt x="820" y="2219"/>
                </a:lnTo>
                <a:lnTo>
                  <a:pt x="783" y="2181"/>
                </a:lnTo>
                <a:lnTo>
                  <a:pt x="746" y="2144"/>
                </a:lnTo>
                <a:lnTo>
                  <a:pt x="746" y="2088"/>
                </a:lnTo>
                <a:lnTo>
                  <a:pt x="746" y="1622"/>
                </a:lnTo>
                <a:lnTo>
                  <a:pt x="746" y="1566"/>
                </a:lnTo>
                <a:lnTo>
                  <a:pt x="783" y="1529"/>
                </a:lnTo>
                <a:lnTo>
                  <a:pt x="820" y="1492"/>
                </a:lnTo>
                <a:lnTo>
                  <a:pt x="876" y="1473"/>
                </a:lnTo>
                <a:lnTo>
                  <a:pt x="1491" y="1473"/>
                </a:lnTo>
                <a:lnTo>
                  <a:pt x="1491" y="876"/>
                </a:lnTo>
                <a:lnTo>
                  <a:pt x="1491" y="821"/>
                </a:lnTo>
                <a:lnTo>
                  <a:pt x="1528" y="783"/>
                </a:lnTo>
                <a:lnTo>
                  <a:pt x="1566" y="746"/>
                </a:lnTo>
                <a:close/>
                <a:moveTo>
                  <a:pt x="1678" y="0"/>
                </a:moveTo>
                <a:lnTo>
                  <a:pt x="1510" y="38"/>
                </a:lnTo>
                <a:lnTo>
                  <a:pt x="1323" y="75"/>
                </a:lnTo>
                <a:lnTo>
                  <a:pt x="1156" y="131"/>
                </a:lnTo>
                <a:lnTo>
                  <a:pt x="988" y="205"/>
                </a:lnTo>
                <a:lnTo>
                  <a:pt x="839" y="299"/>
                </a:lnTo>
                <a:lnTo>
                  <a:pt x="690" y="410"/>
                </a:lnTo>
                <a:lnTo>
                  <a:pt x="559" y="522"/>
                </a:lnTo>
                <a:lnTo>
                  <a:pt x="447" y="653"/>
                </a:lnTo>
                <a:lnTo>
                  <a:pt x="336" y="802"/>
                </a:lnTo>
                <a:lnTo>
                  <a:pt x="242" y="951"/>
                </a:lnTo>
                <a:lnTo>
                  <a:pt x="168" y="1100"/>
                </a:lnTo>
                <a:lnTo>
                  <a:pt x="93" y="1268"/>
                </a:lnTo>
                <a:lnTo>
                  <a:pt x="37" y="1436"/>
                </a:lnTo>
                <a:lnTo>
                  <a:pt x="19" y="1622"/>
                </a:lnTo>
                <a:lnTo>
                  <a:pt x="0" y="1808"/>
                </a:lnTo>
                <a:lnTo>
                  <a:pt x="0" y="2014"/>
                </a:lnTo>
                <a:lnTo>
                  <a:pt x="37" y="2200"/>
                </a:lnTo>
                <a:lnTo>
                  <a:pt x="75" y="2368"/>
                </a:lnTo>
                <a:lnTo>
                  <a:pt x="130" y="2554"/>
                </a:lnTo>
                <a:lnTo>
                  <a:pt x="205" y="2722"/>
                </a:lnTo>
                <a:lnTo>
                  <a:pt x="298" y="2871"/>
                </a:lnTo>
                <a:lnTo>
                  <a:pt x="410" y="3020"/>
                </a:lnTo>
                <a:lnTo>
                  <a:pt x="541" y="3151"/>
                </a:lnTo>
                <a:lnTo>
                  <a:pt x="671" y="3281"/>
                </a:lnTo>
                <a:lnTo>
                  <a:pt x="802" y="3374"/>
                </a:lnTo>
                <a:lnTo>
                  <a:pt x="969" y="3486"/>
                </a:lnTo>
                <a:lnTo>
                  <a:pt x="1118" y="3561"/>
                </a:lnTo>
                <a:lnTo>
                  <a:pt x="1305" y="3617"/>
                </a:lnTo>
                <a:lnTo>
                  <a:pt x="1473" y="3672"/>
                </a:lnTo>
                <a:lnTo>
                  <a:pt x="1659" y="3691"/>
                </a:lnTo>
                <a:lnTo>
                  <a:pt x="1864" y="3710"/>
                </a:lnTo>
                <a:lnTo>
                  <a:pt x="2050" y="3691"/>
                </a:lnTo>
                <a:lnTo>
                  <a:pt x="2237" y="3672"/>
                </a:lnTo>
                <a:lnTo>
                  <a:pt x="2423" y="3617"/>
                </a:lnTo>
                <a:lnTo>
                  <a:pt x="2591" y="3561"/>
                </a:lnTo>
                <a:lnTo>
                  <a:pt x="2759" y="3486"/>
                </a:lnTo>
                <a:lnTo>
                  <a:pt x="2908" y="3374"/>
                </a:lnTo>
                <a:lnTo>
                  <a:pt x="3057" y="3281"/>
                </a:lnTo>
                <a:lnTo>
                  <a:pt x="3187" y="3151"/>
                </a:lnTo>
                <a:lnTo>
                  <a:pt x="4250" y="3151"/>
                </a:lnTo>
                <a:lnTo>
                  <a:pt x="4418" y="3300"/>
                </a:lnTo>
                <a:lnTo>
                  <a:pt x="4604" y="3430"/>
                </a:lnTo>
                <a:lnTo>
                  <a:pt x="4809" y="3542"/>
                </a:lnTo>
                <a:lnTo>
                  <a:pt x="5033" y="3635"/>
                </a:lnTo>
                <a:lnTo>
                  <a:pt x="5256" y="3672"/>
                </a:lnTo>
                <a:lnTo>
                  <a:pt x="5499" y="3710"/>
                </a:lnTo>
                <a:lnTo>
                  <a:pt x="5760" y="3691"/>
                </a:lnTo>
                <a:lnTo>
                  <a:pt x="6002" y="3654"/>
                </a:lnTo>
                <a:lnTo>
                  <a:pt x="6244" y="3579"/>
                </a:lnTo>
                <a:lnTo>
                  <a:pt x="6487" y="3467"/>
                </a:lnTo>
                <a:lnTo>
                  <a:pt x="6692" y="3337"/>
                </a:lnTo>
                <a:lnTo>
                  <a:pt x="6878" y="3169"/>
                </a:lnTo>
                <a:lnTo>
                  <a:pt x="7046" y="2983"/>
                </a:lnTo>
                <a:lnTo>
                  <a:pt x="7195" y="2778"/>
                </a:lnTo>
                <a:lnTo>
                  <a:pt x="7288" y="2535"/>
                </a:lnTo>
                <a:lnTo>
                  <a:pt x="7381" y="2293"/>
                </a:lnTo>
                <a:lnTo>
                  <a:pt x="7419" y="2069"/>
                </a:lnTo>
                <a:lnTo>
                  <a:pt x="7419" y="1846"/>
                </a:lnTo>
                <a:lnTo>
                  <a:pt x="7419" y="1622"/>
                </a:lnTo>
                <a:lnTo>
                  <a:pt x="7381" y="1417"/>
                </a:lnTo>
                <a:lnTo>
                  <a:pt x="7307" y="1231"/>
                </a:lnTo>
                <a:lnTo>
                  <a:pt x="7232" y="1026"/>
                </a:lnTo>
                <a:lnTo>
                  <a:pt x="7139" y="858"/>
                </a:lnTo>
                <a:lnTo>
                  <a:pt x="7009" y="690"/>
                </a:lnTo>
                <a:lnTo>
                  <a:pt x="6878" y="541"/>
                </a:lnTo>
                <a:lnTo>
                  <a:pt x="6729" y="410"/>
                </a:lnTo>
                <a:lnTo>
                  <a:pt x="6561" y="280"/>
                </a:lnTo>
                <a:lnTo>
                  <a:pt x="6375" y="187"/>
                </a:lnTo>
                <a:lnTo>
                  <a:pt x="6188" y="94"/>
                </a:lnTo>
                <a:lnTo>
                  <a:pt x="6002" y="38"/>
                </a:lnTo>
                <a:lnTo>
                  <a:pt x="577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4" name="Google Shape;974;g2b975a0ff47_0_15351"/>
          <p:cNvSpPr/>
          <p:nvPr/>
        </p:nvSpPr>
        <p:spPr>
          <a:xfrm>
            <a:off x="9093857" y="4241895"/>
            <a:ext cx="191494" cy="170089"/>
          </a:xfrm>
          <a:custGeom>
            <a:avLst/>
            <a:gdLst/>
            <a:ahLst/>
            <a:cxnLst/>
            <a:rect l="l" t="t" r="r" b="b"/>
            <a:pathLst>
              <a:path w="6674" h="5928" extrusionOk="0">
                <a:moveTo>
                  <a:pt x="2182" y="541"/>
                </a:moveTo>
                <a:lnTo>
                  <a:pt x="1585" y="1659"/>
                </a:lnTo>
                <a:lnTo>
                  <a:pt x="784" y="1659"/>
                </a:lnTo>
                <a:lnTo>
                  <a:pt x="1511" y="541"/>
                </a:lnTo>
                <a:close/>
                <a:moveTo>
                  <a:pt x="3859" y="541"/>
                </a:moveTo>
                <a:lnTo>
                  <a:pt x="4456" y="1659"/>
                </a:lnTo>
                <a:lnTo>
                  <a:pt x="2219" y="1659"/>
                </a:lnTo>
                <a:lnTo>
                  <a:pt x="2815" y="541"/>
                </a:lnTo>
                <a:close/>
                <a:moveTo>
                  <a:pt x="5164" y="541"/>
                </a:moveTo>
                <a:lnTo>
                  <a:pt x="5891" y="1659"/>
                </a:lnTo>
                <a:lnTo>
                  <a:pt x="5089" y="1659"/>
                </a:lnTo>
                <a:lnTo>
                  <a:pt x="4493" y="541"/>
                </a:lnTo>
                <a:close/>
                <a:moveTo>
                  <a:pt x="1622" y="2218"/>
                </a:moveTo>
                <a:lnTo>
                  <a:pt x="2405" y="4082"/>
                </a:lnTo>
                <a:lnTo>
                  <a:pt x="1026" y="2218"/>
                </a:lnTo>
                <a:close/>
                <a:moveTo>
                  <a:pt x="5649" y="2218"/>
                </a:moveTo>
                <a:lnTo>
                  <a:pt x="4269" y="4082"/>
                </a:lnTo>
                <a:lnTo>
                  <a:pt x="5052" y="2218"/>
                </a:lnTo>
                <a:close/>
                <a:moveTo>
                  <a:pt x="4456" y="2218"/>
                </a:moveTo>
                <a:lnTo>
                  <a:pt x="3337" y="5052"/>
                </a:lnTo>
                <a:lnTo>
                  <a:pt x="2219" y="2218"/>
                </a:lnTo>
                <a:close/>
                <a:moveTo>
                  <a:pt x="1287" y="0"/>
                </a:moveTo>
                <a:lnTo>
                  <a:pt x="1231" y="19"/>
                </a:lnTo>
                <a:lnTo>
                  <a:pt x="1175" y="56"/>
                </a:lnTo>
                <a:lnTo>
                  <a:pt x="19" y="1771"/>
                </a:lnTo>
                <a:lnTo>
                  <a:pt x="1" y="1808"/>
                </a:lnTo>
                <a:lnTo>
                  <a:pt x="1" y="1846"/>
                </a:lnTo>
                <a:lnTo>
                  <a:pt x="1" y="1883"/>
                </a:lnTo>
                <a:lnTo>
                  <a:pt x="19" y="1920"/>
                </a:lnTo>
                <a:lnTo>
                  <a:pt x="3225" y="5890"/>
                </a:lnTo>
                <a:lnTo>
                  <a:pt x="3281" y="5928"/>
                </a:lnTo>
                <a:lnTo>
                  <a:pt x="3393" y="5928"/>
                </a:lnTo>
                <a:lnTo>
                  <a:pt x="3449" y="5890"/>
                </a:lnTo>
                <a:lnTo>
                  <a:pt x="6655" y="1920"/>
                </a:lnTo>
                <a:lnTo>
                  <a:pt x="6674" y="1883"/>
                </a:lnTo>
                <a:lnTo>
                  <a:pt x="6674" y="1846"/>
                </a:lnTo>
                <a:lnTo>
                  <a:pt x="6674" y="1808"/>
                </a:lnTo>
                <a:lnTo>
                  <a:pt x="6655" y="1771"/>
                </a:lnTo>
                <a:lnTo>
                  <a:pt x="5500" y="56"/>
                </a:lnTo>
                <a:lnTo>
                  <a:pt x="5444" y="19"/>
                </a:lnTo>
                <a:lnTo>
                  <a:pt x="538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5" name="Google Shape;975;g2b975a0ff47_0_15351"/>
          <p:cNvSpPr/>
          <p:nvPr/>
        </p:nvSpPr>
        <p:spPr>
          <a:xfrm>
            <a:off x="8689023" y="4241895"/>
            <a:ext cx="127854" cy="170089"/>
          </a:xfrm>
          <a:custGeom>
            <a:avLst/>
            <a:gdLst/>
            <a:ahLst/>
            <a:cxnLst/>
            <a:rect l="l" t="t" r="r" b="b"/>
            <a:pathLst>
              <a:path w="4456" h="5928" extrusionOk="0">
                <a:moveTo>
                  <a:pt x="1492" y="1846"/>
                </a:moveTo>
                <a:lnTo>
                  <a:pt x="1566" y="1864"/>
                </a:lnTo>
                <a:lnTo>
                  <a:pt x="1622" y="1883"/>
                </a:lnTo>
                <a:lnTo>
                  <a:pt x="1697" y="1920"/>
                </a:lnTo>
                <a:lnTo>
                  <a:pt x="1753" y="1957"/>
                </a:lnTo>
                <a:lnTo>
                  <a:pt x="1790" y="2013"/>
                </a:lnTo>
                <a:lnTo>
                  <a:pt x="1827" y="2069"/>
                </a:lnTo>
                <a:lnTo>
                  <a:pt x="1846" y="2144"/>
                </a:lnTo>
                <a:lnTo>
                  <a:pt x="1846" y="2218"/>
                </a:lnTo>
                <a:lnTo>
                  <a:pt x="1846" y="2293"/>
                </a:lnTo>
                <a:lnTo>
                  <a:pt x="1827" y="2368"/>
                </a:lnTo>
                <a:lnTo>
                  <a:pt x="1790" y="2423"/>
                </a:lnTo>
                <a:lnTo>
                  <a:pt x="1753" y="2479"/>
                </a:lnTo>
                <a:lnTo>
                  <a:pt x="1697" y="2535"/>
                </a:lnTo>
                <a:lnTo>
                  <a:pt x="1622" y="2554"/>
                </a:lnTo>
                <a:lnTo>
                  <a:pt x="1566" y="2591"/>
                </a:lnTo>
                <a:lnTo>
                  <a:pt x="1417" y="2591"/>
                </a:lnTo>
                <a:lnTo>
                  <a:pt x="1343" y="2554"/>
                </a:lnTo>
                <a:lnTo>
                  <a:pt x="1268" y="2535"/>
                </a:lnTo>
                <a:lnTo>
                  <a:pt x="1212" y="2479"/>
                </a:lnTo>
                <a:lnTo>
                  <a:pt x="1175" y="2423"/>
                </a:lnTo>
                <a:lnTo>
                  <a:pt x="1137" y="2368"/>
                </a:lnTo>
                <a:lnTo>
                  <a:pt x="1119" y="2293"/>
                </a:lnTo>
                <a:lnTo>
                  <a:pt x="1119" y="2218"/>
                </a:lnTo>
                <a:lnTo>
                  <a:pt x="1119" y="2144"/>
                </a:lnTo>
                <a:lnTo>
                  <a:pt x="1137" y="2069"/>
                </a:lnTo>
                <a:lnTo>
                  <a:pt x="1175" y="2013"/>
                </a:lnTo>
                <a:lnTo>
                  <a:pt x="1212" y="1957"/>
                </a:lnTo>
                <a:lnTo>
                  <a:pt x="1268" y="1920"/>
                </a:lnTo>
                <a:lnTo>
                  <a:pt x="1343" y="1883"/>
                </a:lnTo>
                <a:lnTo>
                  <a:pt x="1417" y="1864"/>
                </a:lnTo>
                <a:lnTo>
                  <a:pt x="1492" y="1846"/>
                </a:lnTo>
                <a:close/>
                <a:moveTo>
                  <a:pt x="2964" y="1846"/>
                </a:moveTo>
                <a:lnTo>
                  <a:pt x="3039" y="1864"/>
                </a:lnTo>
                <a:lnTo>
                  <a:pt x="3113" y="1883"/>
                </a:lnTo>
                <a:lnTo>
                  <a:pt x="3169" y="1920"/>
                </a:lnTo>
                <a:lnTo>
                  <a:pt x="3225" y="1957"/>
                </a:lnTo>
                <a:lnTo>
                  <a:pt x="3281" y="2013"/>
                </a:lnTo>
                <a:lnTo>
                  <a:pt x="3318" y="2069"/>
                </a:lnTo>
                <a:lnTo>
                  <a:pt x="3337" y="2144"/>
                </a:lnTo>
                <a:lnTo>
                  <a:pt x="3337" y="2218"/>
                </a:lnTo>
                <a:lnTo>
                  <a:pt x="3337" y="2293"/>
                </a:lnTo>
                <a:lnTo>
                  <a:pt x="3318" y="2368"/>
                </a:lnTo>
                <a:lnTo>
                  <a:pt x="3281" y="2423"/>
                </a:lnTo>
                <a:lnTo>
                  <a:pt x="3225" y="2479"/>
                </a:lnTo>
                <a:lnTo>
                  <a:pt x="3169" y="2535"/>
                </a:lnTo>
                <a:lnTo>
                  <a:pt x="3113" y="2554"/>
                </a:lnTo>
                <a:lnTo>
                  <a:pt x="3039" y="2591"/>
                </a:lnTo>
                <a:lnTo>
                  <a:pt x="2890" y="2591"/>
                </a:lnTo>
                <a:lnTo>
                  <a:pt x="2815" y="2554"/>
                </a:lnTo>
                <a:lnTo>
                  <a:pt x="2759" y="2535"/>
                </a:lnTo>
                <a:lnTo>
                  <a:pt x="2703" y="2479"/>
                </a:lnTo>
                <a:lnTo>
                  <a:pt x="2666" y="2423"/>
                </a:lnTo>
                <a:lnTo>
                  <a:pt x="2629" y="2368"/>
                </a:lnTo>
                <a:lnTo>
                  <a:pt x="2610" y="2293"/>
                </a:lnTo>
                <a:lnTo>
                  <a:pt x="2591" y="2218"/>
                </a:lnTo>
                <a:lnTo>
                  <a:pt x="2610" y="2144"/>
                </a:lnTo>
                <a:lnTo>
                  <a:pt x="2629" y="2069"/>
                </a:lnTo>
                <a:lnTo>
                  <a:pt x="2666" y="2013"/>
                </a:lnTo>
                <a:lnTo>
                  <a:pt x="2703" y="1957"/>
                </a:lnTo>
                <a:lnTo>
                  <a:pt x="2759" y="1920"/>
                </a:lnTo>
                <a:lnTo>
                  <a:pt x="2815" y="1883"/>
                </a:lnTo>
                <a:lnTo>
                  <a:pt x="2890" y="1864"/>
                </a:lnTo>
                <a:lnTo>
                  <a:pt x="2964" y="1846"/>
                </a:lnTo>
                <a:close/>
                <a:moveTo>
                  <a:pt x="2163" y="0"/>
                </a:moveTo>
                <a:lnTo>
                  <a:pt x="1939" y="19"/>
                </a:lnTo>
                <a:lnTo>
                  <a:pt x="1715" y="56"/>
                </a:lnTo>
                <a:lnTo>
                  <a:pt x="1510" y="112"/>
                </a:lnTo>
                <a:lnTo>
                  <a:pt x="1305" y="205"/>
                </a:lnTo>
                <a:lnTo>
                  <a:pt x="1119" y="298"/>
                </a:lnTo>
                <a:lnTo>
                  <a:pt x="932" y="429"/>
                </a:lnTo>
                <a:lnTo>
                  <a:pt x="765" y="559"/>
                </a:lnTo>
                <a:lnTo>
                  <a:pt x="616" y="709"/>
                </a:lnTo>
                <a:lnTo>
                  <a:pt x="485" y="876"/>
                </a:lnTo>
                <a:lnTo>
                  <a:pt x="355" y="1063"/>
                </a:lnTo>
                <a:lnTo>
                  <a:pt x="261" y="1249"/>
                </a:lnTo>
                <a:lnTo>
                  <a:pt x="168" y="1436"/>
                </a:lnTo>
                <a:lnTo>
                  <a:pt x="94" y="1659"/>
                </a:lnTo>
                <a:lnTo>
                  <a:pt x="38" y="1864"/>
                </a:lnTo>
                <a:lnTo>
                  <a:pt x="0" y="2088"/>
                </a:lnTo>
                <a:lnTo>
                  <a:pt x="0" y="2312"/>
                </a:lnTo>
                <a:lnTo>
                  <a:pt x="0" y="5369"/>
                </a:lnTo>
                <a:lnTo>
                  <a:pt x="0" y="5424"/>
                </a:lnTo>
                <a:lnTo>
                  <a:pt x="38" y="5480"/>
                </a:lnTo>
                <a:lnTo>
                  <a:pt x="75" y="5518"/>
                </a:lnTo>
                <a:lnTo>
                  <a:pt x="112" y="5555"/>
                </a:lnTo>
                <a:lnTo>
                  <a:pt x="224" y="5555"/>
                </a:lnTo>
                <a:lnTo>
                  <a:pt x="261" y="5536"/>
                </a:lnTo>
                <a:lnTo>
                  <a:pt x="317" y="5499"/>
                </a:lnTo>
                <a:lnTo>
                  <a:pt x="597" y="5294"/>
                </a:lnTo>
                <a:lnTo>
                  <a:pt x="671" y="5257"/>
                </a:lnTo>
                <a:lnTo>
                  <a:pt x="727" y="5257"/>
                </a:lnTo>
                <a:lnTo>
                  <a:pt x="802" y="5275"/>
                </a:lnTo>
                <a:lnTo>
                  <a:pt x="858" y="5313"/>
                </a:lnTo>
                <a:lnTo>
                  <a:pt x="1343" y="5872"/>
                </a:lnTo>
                <a:lnTo>
                  <a:pt x="1417" y="5928"/>
                </a:lnTo>
                <a:lnTo>
                  <a:pt x="1548" y="5928"/>
                </a:lnTo>
                <a:lnTo>
                  <a:pt x="1622" y="5872"/>
                </a:lnTo>
                <a:lnTo>
                  <a:pt x="2088" y="5350"/>
                </a:lnTo>
                <a:lnTo>
                  <a:pt x="2144" y="5294"/>
                </a:lnTo>
                <a:lnTo>
                  <a:pt x="2219" y="5275"/>
                </a:lnTo>
                <a:lnTo>
                  <a:pt x="2293" y="5294"/>
                </a:lnTo>
                <a:lnTo>
                  <a:pt x="2368" y="5350"/>
                </a:lnTo>
                <a:lnTo>
                  <a:pt x="2834" y="5872"/>
                </a:lnTo>
                <a:lnTo>
                  <a:pt x="2890" y="5928"/>
                </a:lnTo>
                <a:lnTo>
                  <a:pt x="3039" y="5928"/>
                </a:lnTo>
                <a:lnTo>
                  <a:pt x="3095" y="5872"/>
                </a:lnTo>
                <a:lnTo>
                  <a:pt x="3598" y="5313"/>
                </a:lnTo>
                <a:lnTo>
                  <a:pt x="3654" y="5275"/>
                </a:lnTo>
                <a:lnTo>
                  <a:pt x="3710" y="5257"/>
                </a:lnTo>
                <a:lnTo>
                  <a:pt x="3784" y="5257"/>
                </a:lnTo>
                <a:lnTo>
                  <a:pt x="3840" y="5294"/>
                </a:lnTo>
                <a:lnTo>
                  <a:pt x="4138" y="5499"/>
                </a:lnTo>
                <a:lnTo>
                  <a:pt x="4176" y="5536"/>
                </a:lnTo>
                <a:lnTo>
                  <a:pt x="4232" y="5555"/>
                </a:lnTo>
                <a:lnTo>
                  <a:pt x="4344" y="5555"/>
                </a:lnTo>
                <a:lnTo>
                  <a:pt x="4381" y="5518"/>
                </a:lnTo>
                <a:lnTo>
                  <a:pt x="4418" y="5480"/>
                </a:lnTo>
                <a:lnTo>
                  <a:pt x="4437" y="5424"/>
                </a:lnTo>
                <a:lnTo>
                  <a:pt x="4455" y="5369"/>
                </a:lnTo>
                <a:lnTo>
                  <a:pt x="4455" y="2218"/>
                </a:lnTo>
                <a:lnTo>
                  <a:pt x="4437" y="1995"/>
                </a:lnTo>
                <a:lnTo>
                  <a:pt x="4399" y="1771"/>
                </a:lnTo>
                <a:lnTo>
                  <a:pt x="4344" y="1547"/>
                </a:lnTo>
                <a:lnTo>
                  <a:pt x="4269" y="1342"/>
                </a:lnTo>
                <a:lnTo>
                  <a:pt x="4176" y="1137"/>
                </a:lnTo>
                <a:lnTo>
                  <a:pt x="4064" y="951"/>
                </a:lnTo>
                <a:lnTo>
                  <a:pt x="3933" y="783"/>
                </a:lnTo>
                <a:lnTo>
                  <a:pt x="3784" y="615"/>
                </a:lnTo>
                <a:lnTo>
                  <a:pt x="3617" y="485"/>
                </a:lnTo>
                <a:lnTo>
                  <a:pt x="3430" y="354"/>
                </a:lnTo>
                <a:lnTo>
                  <a:pt x="3244" y="243"/>
                </a:lnTo>
                <a:lnTo>
                  <a:pt x="3039" y="149"/>
                </a:lnTo>
                <a:lnTo>
                  <a:pt x="2834" y="75"/>
                </a:lnTo>
                <a:lnTo>
                  <a:pt x="2610" y="19"/>
                </a:lnTo>
                <a:lnTo>
                  <a:pt x="2386"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6" name="Google Shape;976;g2b975a0ff47_0_15351"/>
          <p:cNvSpPr/>
          <p:nvPr/>
        </p:nvSpPr>
        <p:spPr>
          <a:xfrm>
            <a:off x="8188992" y="4241895"/>
            <a:ext cx="212870" cy="170089"/>
          </a:xfrm>
          <a:custGeom>
            <a:avLst/>
            <a:gdLst/>
            <a:ahLst/>
            <a:cxnLst/>
            <a:rect l="l" t="t" r="r" b="b"/>
            <a:pathLst>
              <a:path w="7419" h="5928" extrusionOk="0">
                <a:moveTo>
                  <a:pt x="3989" y="2032"/>
                </a:moveTo>
                <a:lnTo>
                  <a:pt x="4064" y="2051"/>
                </a:lnTo>
                <a:lnTo>
                  <a:pt x="4157" y="2088"/>
                </a:lnTo>
                <a:lnTo>
                  <a:pt x="4213" y="2144"/>
                </a:lnTo>
                <a:lnTo>
                  <a:pt x="4287" y="2218"/>
                </a:lnTo>
                <a:lnTo>
                  <a:pt x="4418" y="2405"/>
                </a:lnTo>
                <a:lnTo>
                  <a:pt x="4511" y="2591"/>
                </a:lnTo>
                <a:lnTo>
                  <a:pt x="3896" y="2591"/>
                </a:lnTo>
                <a:lnTo>
                  <a:pt x="3821" y="2535"/>
                </a:lnTo>
                <a:lnTo>
                  <a:pt x="3765" y="2479"/>
                </a:lnTo>
                <a:lnTo>
                  <a:pt x="3728" y="2423"/>
                </a:lnTo>
                <a:lnTo>
                  <a:pt x="3710" y="2368"/>
                </a:lnTo>
                <a:lnTo>
                  <a:pt x="3710" y="2312"/>
                </a:lnTo>
                <a:lnTo>
                  <a:pt x="3728" y="2218"/>
                </a:lnTo>
                <a:lnTo>
                  <a:pt x="3765" y="2125"/>
                </a:lnTo>
                <a:lnTo>
                  <a:pt x="3803" y="2088"/>
                </a:lnTo>
                <a:lnTo>
                  <a:pt x="3859" y="2069"/>
                </a:lnTo>
                <a:lnTo>
                  <a:pt x="3915" y="2051"/>
                </a:lnTo>
                <a:lnTo>
                  <a:pt x="3989" y="2032"/>
                </a:lnTo>
                <a:close/>
                <a:moveTo>
                  <a:pt x="6021" y="2032"/>
                </a:moveTo>
                <a:lnTo>
                  <a:pt x="6095" y="2051"/>
                </a:lnTo>
                <a:lnTo>
                  <a:pt x="6151" y="2069"/>
                </a:lnTo>
                <a:lnTo>
                  <a:pt x="6207" y="2088"/>
                </a:lnTo>
                <a:lnTo>
                  <a:pt x="6245" y="2125"/>
                </a:lnTo>
                <a:lnTo>
                  <a:pt x="6300" y="2218"/>
                </a:lnTo>
                <a:lnTo>
                  <a:pt x="6300" y="2312"/>
                </a:lnTo>
                <a:lnTo>
                  <a:pt x="6300" y="2368"/>
                </a:lnTo>
                <a:lnTo>
                  <a:pt x="6282" y="2423"/>
                </a:lnTo>
                <a:lnTo>
                  <a:pt x="6263" y="2479"/>
                </a:lnTo>
                <a:lnTo>
                  <a:pt x="6207" y="2535"/>
                </a:lnTo>
                <a:lnTo>
                  <a:pt x="6133" y="2591"/>
                </a:lnTo>
                <a:lnTo>
                  <a:pt x="5518" y="2591"/>
                </a:lnTo>
                <a:lnTo>
                  <a:pt x="5611" y="2405"/>
                </a:lnTo>
                <a:lnTo>
                  <a:pt x="5723" y="2218"/>
                </a:lnTo>
                <a:lnTo>
                  <a:pt x="5797" y="2144"/>
                </a:lnTo>
                <a:lnTo>
                  <a:pt x="5872" y="2088"/>
                </a:lnTo>
                <a:lnTo>
                  <a:pt x="5946" y="2051"/>
                </a:lnTo>
                <a:lnTo>
                  <a:pt x="6021" y="2032"/>
                </a:lnTo>
                <a:close/>
                <a:moveTo>
                  <a:pt x="3989" y="1473"/>
                </a:moveTo>
                <a:lnTo>
                  <a:pt x="3803" y="1491"/>
                </a:lnTo>
                <a:lnTo>
                  <a:pt x="3635" y="1547"/>
                </a:lnTo>
                <a:lnTo>
                  <a:pt x="3504" y="1641"/>
                </a:lnTo>
                <a:lnTo>
                  <a:pt x="3374" y="1734"/>
                </a:lnTo>
                <a:lnTo>
                  <a:pt x="3281" y="1864"/>
                </a:lnTo>
                <a:lnTo>
                  <a:pt x="3206" y="2013"/>
                </a:lnTo>
                <a:lnTo>
                  <a:pt x="3169" y="2162"/>
                </a:lnTo>
                <a:lnTo>
                  <a:pt x="3150" y="2312"/>
                </a:lnTo>
                <a:lnTo>
                  <a:pt x="3169" y="2461"/>
                </a:lnTo>
                <a:lnTo>
                  <a:pt x="3206" y="2591"/>
                </a:lnTo>
                <a:lnTo>
                  <a:pt x="2889" y="2591"/>
                </a:lnTo>
                <a:lnTo>
                  <a:pt x="2815" y="2628"/>
                </a:lnTo>
                <a:lnTo>
                  <a:pt x="2759" y="2647"/>
                </a:lnTo>
                <a:lnTo>
                  <a:pt x="2703" y="2703"/>
                </a:lnTo>
                <a:lnTo>
                  <a:pt x="2666" y="2759"/>
                </a:lnTo>
                <a:lnTo>
                  <a:pt x="2628" y="2815"/>
                </a:lnTo>
                <a:lnTo>
                  <a:pt x="2610" y="2889"/>
                </a:lnTo>
                <a:lnTo>
                  <a:pt x="2591" y="2964"/>
                </a:lnTo>
                <a:lnTo>
                  <a:pt x="2591" y="4082"/>
                </a:lnTo>
                <a:lnTo>
                  <a:pt x="4828" y="4082"/>
                </a:lnTo>
                <a:lnTo>
                  <a:pt x="4828" y="2591"/>
                </a:lnTo>
                <a:lnTo>
                  <a:pt x="5201" y="2591"/>
                </a:lnTo>
                <a:lnTo>
                  <a:pt x="5201" y="4082"/>
                </a:lnTo>
                <a:lnTo>
                  <a:pt x="7419" y="4082"/>
                </a:lnTo>
                <a:lnTo>
                  <a:pt x="7419" y="2964"/>
                </a:lnTo>
                <a:lnTo>
                  <a:pt x="7419" y="2889"/>
                </a:lnTo>
                <a:lnTo>
                  <a:pt x="7400" y="2815"/>
                </a:lnTo>
                <a:lnTo>
                  <a:pt x="7363" y="2759"/>
                </a:lnTo>
                <a:lnTo>
                  <a:pt x="7307" y="2703"/>
                </a:lnTo>
                <a:lnTo>
                  <a:pt x="7251" y="2647"/>
                </a:lnTo>
                <a:lnTo>
                  <a:pt x="7195" y="2628"/>
                </a:lnTo>
                <a:lnTo>
                  <a:pt x="7121" y="2591"/>
                </a:lnTo>
                <a:lnTo>
                  <a:pt x="6822" y="2591"/>
                </a:lnTo>
                <a:lnTo>
                  <a:pt x="6860" y="2461"/>
                </a:lnTo>
                <a:lnTo>
                  <a:pt x="6860" y="2312"/>
                </a:lnTo>
                <a:lnTo>
                  <a:pt x="6860" y="2162"/>
                </a:lnTo>
                <a:lnTo>
                  <a:pt x="6804" y="2013"/>
                </a:lnTo>
                <a:lnTo>
                  <a:pt x="6748" y="1864"/>
                </a:lnTo>
                <a:lnTo>
                  <a:pt x="6636" y="1734"/>
                </a:lnTo>
                <a:lnTo>
                  <a:pt x="6524" y="1641"/>
                </a:lnTo>
                <a:lnTo>
                  <a:pt x="6375" y="1547"/>
                </a:lnTo>
                <a:lnTo>
                  <a:pt x="6207" y="1491"/>
                </a:lnTo>
                <a:lnTo>
                  <a:pt x="6021" y="1473"/>
                </a:lnTo>
                <a:lnTo>
                  <a:pt x="5928" y="1491"/>
                </a:lnTo>
                <a:lnTo>
                  <a:pt x="5834" y="1510"/>
                </a:lnTo>
                <a:lnTo>
                  <a:pt x="5648" y="1566"/>
                </a:lnTo>
                <a:lnTo>
                  <a:pt x="5499" y="1678"/>
                </a:lnTo>
                <a:lnTo>
                  <a:pt x="5368" y="1790"/>
                </a:lnTo>
                <a:lnTo>
                  <a:pt x="5238" y="1939"/>
                </a:lnTo>
                <a:lnTo>
                  <a:pt x="5145" y="2088"/>
                </a:lnTo>
                <a:lnTo>
                  <a:pt x="5070" y="2218"/>
                </a:lnTo>
                <a:lnTo>
                  <a:pt x="5014" y="2349"/>
                </a:lnTo>
                <a:lnTo>
                  <a:pt x="4940" y="2218"/>
                </a:lnTo>
                <a:lnTo>
                  <a:pt x="4865" y="2088"/>
                </a:lnTo>
                <a:lnTo>
                  <a:pt x="4772" y="1939"/>
                </a:lnTo>
                <a:lnTo>
                  <a:pt x="4660" y="1790"/>
                </a:lnTo>
                <a:lnTo>
                  <a:pt x="4530" y="1678"/>
                </a:lnTo>
                <a:lnTo>
                  <a:pt x="4362" y="1566"/>
                </a:lnTo>
                <a:lnTo>
                  <a:pt x="4194" y="1510"/>
                </a:lnTo>
                <a:lnTo>
                  <a:pt x="4101" y="1491"/>
                </a:lnTo>
                <a:lnTo>
                  <a:pt x="3989" y="1473"/>
                </a:lnTo>
                <a:close/>
                <a:moveTo>
                  <a:pt x="1193" y="0"/>
                </a:moveTo>
                <a:lnTo>
                  <a:pt x="1025" y="75"/>
                </a:lnTo>
                <a:lnTo>
                  <a:pt x="969" y="112"/>
                </a:lnTo>
                <a:lnTo>
                  <a:pt x="914" y="168"/>
                </a:lnTo>
                <a:lnTo>
                  <a:pt x="914" y="243"/>
                </a:lnTo>
                <a:lnTo>
                  <a:pt x="914" y="317"/>
                </a:lnTo>
                <a:lnTo>
                  <a:pt x="1044" y="671"/>
                </a:lnTo>
                <a:lnTo>
                  <a:pt x="671" y="392"/>
                </a:lnTo>
                <a:lnTo>
                  <a:pt x="615" y="373"/>
                </a:lnTo>
                <a:lnTo>
                  <a:pt x="541" y="373"/>
                </a:lnTo>
                <a:lnTo>
                  <a:pt x="466" y="392"/>
                </a:lnTo>
                <a:lnTo>
                  <a:pt x="410" y="448"/>
                </a:lnTo>
                <a:lnTo>
                  <a:pt x="317" y="597"/>
                </a:lnTo>
                <a:lnTo>
                  <a:pt x="280" y="653"/>
                </a:lnTo>
                <a:lnTo>
                  <a:pt x="280" y="727"/>
                </a:lnTo>
                <a:lnTo>
                  <a:pt x="298" y="802"/>
                </a:lnTo>
                <a:lnTo>
                  <a:pt x="354" y="858"/>
                </a:lnTo>
                <a:lnTo>
                  <a:pt x="709" y="1100"/>
                </a:lnTo>
                <a:lnTo>
                  <a:pt x="373" y="1100"/>
                </a:lnTo>
                <a:lnTo>
                  <a:pt x="298" y="1119"/>
                </a:lnTo>
                <a:lnTo>
                  <a:pt x="224" y="1137"/>
                </a:lnTo>
                <a:lnTo>
                  <a:pt x="168" y="1175"/>
                </a:lnTo>
                <a:lnTo>
                  <a:pt x="112" y="1212"/>
                </a:lnTo>
                <a:lnTo>
                  <a:pt x="56" y="1268"/>
                </a:lnTo>
                <a:lnTo>
                  <a:pt x="19" y="1342"/>
                </a:lnTo>
                <a:lnTo>
                  <a:pt x="0" y="1398"/>
                </a:lnTo>
                <a:lnTo>
                  <a:pt x="0" y="1473"/>
                </a:lnTo>
                <a:lnTo>
                  <a:pt x="0" y="5555"/>
                </a:lnTo>
                <a:lnTo>
                  <a:pt x="0" y="5630"/>
                </a:lnTo>
                <a:lnTo>
                  <a:pt x="19" y="5704"/>
                </a:lnTo>
                <a:lnTo>
                  <a:pt x="56" y="5779"/>
                </a:lnTo>
                <a:lnTo>
                  <a:pt x="112" y="5816"/>
                </a:lnTo>
                <a:lnTo>
                  <a:pt x="168" y="5872"/>
                </a:lnTo>
                <a:lnTo>
                  <a:pt x="224" y="5909"/>
                </a:lnTo>
                <a:lnTo>
                  <a:pt x="298" y="5928"/>
                </a:lnTo>
                <a:lnTo>
                  <a:pt x="2330" y="5928"/>
                </a:lnTo>
                <a:lnTo>
                  <a:pt x="2293" y="5853"/>
                </a:lnTo>
                <a:lnTo>
                  <a:pt x="2256" y="5760"/>
                </a:lnTo>
                <a:lnTo>
                  <a:pt x="2237" y="5667"/>
                </a:lnTo>
                <a:lnTo>
                  <a:pt x="2218" y="5555"/>
                </a:lnTo>
                <a:lnTo>
                  <a:pt x="2218" y="2964"/>
                </a:lnTo>
                <a:lnTo>
                  <a:pt x="2237" y="2834"/>
                </a:lnTo>
                <a:lnTo>
                  <a:pt x="2274" y="2722"/>
                </a:lnTo>
                <a:lnTo>
                  <a:pt x="2312" y="2610"/>
                </a:lnTo>
                <a:lnTo>
                  <a:pt x="2386" y="2498"/>
                </a:lnTo>
                <a:lnTo>
                  <a:pt x="2461" y="2423"/>
                </a:lnTo>
                <a:lnTo>
                  <a:pt x="2572" y="2349"/>
                </a:lnTo>
                <a:lnTo>
                  <a:pt x="2666" y="2293"/>
                </a:lnTo>
                <a:lnTo>
                  <a:pt x="2796" y="2237"/>
                </a:lnTo>
                <a:lnTo>
                  <a:pt x="2796" y="2107"/>
                </a:lnTo>
                <a:lnTo>
                  <a:pt x="2833" y="1976"/>
                </a:lnTo>
                <a:lnTo>
                  <a:pt x="2871" y="1846"/>
                </a:lnTo>
                <a:lnTo>
                  <a:pt x="2945" y="1734"/>
                </a:lnTo>
                <a:lnTo>
                  <a:pt x="3001" y="1622"/>
                </a:lnTo>
                <a:lnTo>
                  <a:pt x="3094" y="1510"/>
                </a:lnTo>
                <a:lnTo>
                  <a:pt x="3188" y="1398"/>
                </a:lnTo>
                <a:lnTo>
                  <a:pt x="3299" y="1324"/>
                </a:lnTo>
                <a:lnTo>
                  <a:pt x="3244" y="1230"/>
                </a:lnTo>
                <a:lnTo>
                  <a:pt x="3169" y="1175"/>
                </a:lnTo>
                <a:lnTo>
                  <a:pt x="3076" y="1119"/>
                </a:lnTo>
                <a:lnTo>
                  <a:pt x="2964" y="1100"/>
                </a:lnTo>
                <a:lnTo>
                  <a:pt x="2628" y="1100"/>
                </a:lnTo>
                <a:lnTo>
                  <a:pt x="2983" y="858"/>
                </a:lnTo>
                <a:lnTo>
                  <a:pt x="3038" y="802"/>
                </a:lnTo>
                <a:lnTo>
                  <a:pt x="3057" y="727"/>
                </a:lnTo>
                <a:lnTo>
                  <a:pt x="3057" y="653"/>
                </a:lnTo>
                <a:lnTo>
                  <a:pt x="3020" y="597"/>
                </a:lnTo>
                <a:lnTo>
                  <a:pt x="2927" y="448"/>
                </a:lnTo>
                <a:lnTo>
                  <a:pt x="2871" y="392"/>
                </a:lnTo>
                <a:lnTo>
                  <a:pt x="2796" y="373"/>
                </a:lnTo>
                <a:lnTo>
                  <a:pt x="2722" y="373"/>
                </a:lnTo>
                <a:lnTo>
                  <a:pt x="2666" y="392"/>
                </a:lnTo>
                <a:lnTo>
                  <a:pt x="2293" y="671"/>
                </a:lnTo>
                <a:lnTo>
                  <a:pt x="2423" y="317"/>
                </a:lnTo>
                <a:lnTo>
                  <a:pt x="2442" y="243"/>
                </a:lnTo>
                <a:lnTo>
                  <a:pt x="2423" y="168"/>
                </a:lnTo>
                <a:lnTo>
                  <a:pt x="2367" y="112"/>
                </a:lnTo>
                <a:lnTo>
                  <a:pt x="2312" y="75"/>
                </a:lnTo>
                <a:lnTo>
                  <a:pt x="2144" y="0"/>
                </a:lnTo>
                <a:lnTo>
                  <a:pt x="2069" y="0"/>
                </a:lnTo>
                <a:lnTo>
                  <a:pt x="1995" y="19"/>
                </a:lnTo>
                <a:lnTo>
                  <a:pt x="1939" y="56"/>
                </a:lnTo>
                <a:lnTo>
                  <a:pt x="1901" y="112"/>
                </a:lnTo>
                <a:lnTo>
                  <a:pt x="1678" y="727"/>
                </a:lnTo>
                <a:lnTo>
                  <a:pt x="1435" y="112"/>
                </a:lnTo>
                <a:lnTo>
                  <a:pt x="1398" y="56"/>
                </a:lnTo>
                <a:lnTo>
                  <a:pt x="1342" y="19"/>
                </a:lnTo>
                <a:lnTo>
                  <a:pt x="1268" y="0"/>
                </a:lnTo>
                <a:close/>
                <a:moveTo>
                  <a:pt x="2591" y="4455"/>
                </a:moveTo>
                <a:lnTo>
                  <a:pt x="2591" y="5555"/>
                </a:lnTo>
                <a:lnTo>
                  <a:pt x="2610" y="5630"/>
                </a:lnTo>
                <a:lnTo>
                  <a:pt x="2628" y="5704"/>
                </a:lnTo>
                <a:lnTo>
                  <a:pt x="2666" y="5779"/>
                </a:lnTo>
                <a:lnTo>
                  <a:pt x="2703" y="5816"/>
                </a:lnTo>
                <a:lnTo>
                  <a:pt x="2759" y="5872"/>
                </a:lnTo>
                <a:lnTo>
                  <a:pt x="2815" y="5909"/>
                </a:lnTo>
                <a:lnTo>
                  <a:pt x="2889" y="5928"/>
                </a:lnTo>
                <a:lnTo>
                  <a:pt x="4828" y="5928"/>
                </a:lnTo>
                <a:lnTo>
                  <a:pt x="4828" y="4455"/>
                </a:lnTo>
                <a:close/>
                <a:moveTo>
                  <a:pt x="5201" y="4455"/>
                </a:moveTo>
                <a:lnTo>
                  <a:pt x="5201" y="5928"/>
                </a:lnTo>
                <a:lnTo>
                  <a:pt x="7121" y="5928"/>
                </a:lnTo>
                <a:lnTo>
                  <a:pt x="7195" y="5909"/>
                </a:lnTo>
                <a:lnTo>
                  <a:pt x="7251" y="5872"/>
                </a:lnTo>
                <a:lnTo>
                  <a:pt x="7307" y="5816"/>
                </a:lnTo>
                <a:lnTo>
                  <a:pt x="7363" y="5779"/>
                </a:lnTo>
                <a:lnTo>
                  <a:pt x="7400" y="5704"/>
                </a:lnTo>
                <a:lnTo>
                  <a:pt x="7419" y="5630"/>
                </a:lnTo>
                <a:lnTo>
                  <a:pt x="7419" y="5555"/>
                </a:lnTo>
                <a:lnTo>
                  <a:pt x="7419" y="445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7" name="Google Shape;977;g2b975a0ff47_0_15351"/>
          <p:cNvSpPr/>
          <p:nvPr/>
        </p:nvSpPr>
        <p:spPr>
          <a:xfrm>
            <a:off x="7727980" y="4241895"/>
            <a:ext cx="170118" cy="170089"/>
          </a:xfrm>
          <a:custGeom>
            <a:avLst/>
            <a:gdLst/>
            <a:ahLst/>
            <a:cxnLst/>
            <a:rect l="l" t="t" r="r" b="b"/>
            <a:pathLst>
              <a:path w="5929" h="5928" extrusionOk="0">
                <a:moveTo>
                  <a:pt x="5145" y="541"/>
                </a:moveTo>
                <a:lnTo>
                  <a:pt x="4586" y="1100"/>
                </a:lnTo>
                <a:lnTo>
                  <a:pt x="1343" y="1100"/>
                </a:lnTo>
                <a:lnTo>
                  <a:pt x="784" y="541"/>
                </a:lnTo>
                <a:close/>
                <a:moveTo>
                  <a:pt x="392" y="0"/>
                </a:moveTo>
                <a:lnTo>
                  <a:pt x="262" y="19"/>
                </a:lnTo>
                <a:lnTo>
                  <a:pt x="168" y="56"/>
                </a:lnTo>
                <a:lnTo>
                  <a:pt x="75" y="131"/>
                </a:lnTo>
                <a:lnTo>
                  <a:pt x="19" y="243"/>
                </a:lnTo>
                <a:lnTo>
                  <a:pt x="1" y="336"/>
                </a:lnTo>
                <a:lnTo>
                  <a:pt x="1" y="448"/>
                </a:lnTo>
                <a:lnTo>
                  <a:pt x="38" y="559"/>
                </a:lnTo>
                <a:lnTo>
                  <a:pt x="113" y="653"/>
                </a:lnTo>
                <a:lnTo>
                  <a:pt x="2592" y="3150"/>
                </a:lnTo>
                <a:lnTo>
                  <a:pt x="2592" y="5369"/>
                </a:lnTo>
                <a:lnTo>
                  <a:pt x="1939" y="5369"/>
                </a:lnTo>
                <a:lnTo>
                  <a:pt x="1846" y="5387"/>
                </a:lnTo>
                <a:lnTo>
                  <a:pt x="1753" y="5406"/>
                </a:lnTo>
                <a:lnTo>
                  <a:pt x="1678" y="5462"/>
                </a:lnTo>
                <a:lnTo>
                  <a:pt x="1604" y="5518"/>
                </a:lnTo>
                <a:lnTo>
                  <a:pt x="1548" y="5574"/>
                </a:lnTo>
                <a:lnTo>
                  <a:pt x="1510" y="5667"/>
                </a:lnTo>
                <a:lnTo>
                  <a:pt x="1492" y="5741"/>
                </a:lnTo>
                <a:lnTo>
                  <a:pt x="1473" y="5835"/>
                </a:lnTo>
                <a:lnTo>
                  <a:pt x="1492" y="5872"/>
                </a:lnTo>
                <a:lnTo>
                  <a:pt x="1510" y="5909"/>
                </a:lnTo>
                <a:lnTo>
                  <a:pt x="1529" y="5928"/>
                </a:lnTo>
                <a:lnTo>
                  <a:pt x="4381" y="5928"/>
                </a:lnTo>
                <a:lnTo>
                  <a:pt x="4418" y="5909"/>
                </a:lnTo>
                <a:lnTo>
                  <a:pt x="4437" y="5872"/>
                </a:lnTo>
                <a:lnTo>
                  <a:pt x="4456" y="5835"/>
                </a:lnTo>
                <a:lnTo>
                  <a:pt x="4437" y="5741"/>
                </a:lnTo>
                <a:lnTo>
                  <a:pt x="4418" y="5667"/>
                </a:lnTo>
                <a:lnTo>
                  <a:pt x="4362" y="5574"/>
                </a:lnTo>
                <a:lnTo>
                  <a:pt x="4306" y="5518"/>
                </a:lnTo>
                <a:lnTo>
                  <a:pt x="4251" y="5462"/>
                </a:lnTo>
                <a:lnTo>
                  <a:pt x="4157" y="5406"/>
                </a:lnTo>
                <a:lnTo>
                  <a:pt x="4083" y="5387"/>
                </a:lnTo>
                <a:lnTo>
                  <a:pt x="3990" y="5369"/>
                </a:lnTo>
                <a:lnTo>
                  <a:pt x="3337" y="5369"/>
                </a:lnTo>
                <a:lnTo>
                  <a:pt x="3337" y="3150"/>
                </a:lnTo>
                <a:lnTo>
                  <a:pt x="5816" y="653"/>
                </a:lnTo>
                <a:lnTo>
                  <a:pt x="5891" y="559"/>
                </a:lnTo>
                <a:lnTo>
                  <a:pt x="5928" y="448"/>
                </a:lnTo>
                <a:lnTo>
                  <a:pt x="5928" y="336"/>
                </a:lnTo>
                <a:lnTo>
                  <a:pt x="5909" y="243"/>
                </a:lnTo>
                <a:lnTo>
                  <a:pt x="5854" y="131"/>
                </a:lnTo>
                <a:lnTo>
                  <a:pt x="5760" y="56"/>
                </a:lnTo>
                <a:lnTo>
                  <a:pt x="5667" y="19"/>
                </a:lnTo>
                <a:lnTo>
                  <a:pt x="553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8" name="Google Shape;978;g2b975a0ff47_0_15351"/>
          <p:cNvSpPr/>
          <p:nvPr/>
        </p:nvSpPr>
        <p:spPr>
          <a:xfrm>
            <a:off x="7286249" y="4241895"/>
            <a:ext cx="191494" cy="149230"/>
          </a:xfrm>
          <a:custGeom>
            <a:avLst/>
            <a:gdLst/>
            <a:ahLst/>
            <a:cxnLst/>
            <a:rect l="l" t="t" r="r" b="b"/>
            <a:pathLst>
              <a:path w="6674" h="5201" extrusionOk="0">
                <a:moveTo>
                  <a:pt x="1585" y="3281"/>
                </a:moveTo>
                <a:lnTo>
                  <a:pt x="1790" y="3300"/>
                </a:lnTo>
                <a:lnTo>
                  <a:pt x="1995" y="3318"/>
                </a:lnTo>
                <a:lnTo>
                  <a:pt x="2200" y="3374"/>
                </a:lnTo>
                <a:lnTo>
                  <a:pt x="2386" y="3430"/>
                </a:lnTo>
                <a:lnTo>
                  <a:pt x="2349" y="3915"/>
                </a:lnTo>
                <a:lnTo>
                  <a:pt x="2330" y="4026"/>
                </a:lnTo>
                <a:lnTo>
                  <a:pt x="2293" y="4120"/>
                </a:lnTo>
                <a:lnTo>
                  <a:pt x="2237" y="4213"/>
                </a:lnTo>
                <a:lnTo>
                  <a:pt x="2162" y="4287"/>
                </a:lnTo>
                <a:lnTo>
                  <a:pt x="2088" y="4362"/>
                </a:lnTo>
                <a:lnTo>
                  <a:pt x="1976" y="4399"/>
                </a:lnTo>
                <a:lnTo>
                  <a:pt x="1883" y="4437"/>
                </a:lnTo>
                <a:lnTo>
                  <a:pt x="1771" y="4455"/>
                </a:lnTo>
                <a:lnTo>
                  <a:pt x="1342" y="4455"/>
                </a:lnTo>
                <a:lnTo>
                  <a:pt x="1212" y="4437"/>
                </a:lnTo>
                <a:lnTo>
                  <a:pt x="1100" y="4399"/>
                </a:lnTo>
                <a:lnTo>
                  <a:pt x="1007" y="4343"/>
                </a:lnTo>
                <a:lnTo>
                  <a:pt x="914" y="4269"/>
                </a:lnTo>
                <a:lnTo>
                  <a:pt x="839" y="4194"/>
                </a:lnTo>
                <a:lnTo>
                  <a:pt x="783" y="4101"/>
                </a:lnTo>
                <a:lnTo>
                  <a:pt x="746" y="3989"/>
                </a:lnTo>
                <a:lnTo>
                  <a:pt x="746" y="3877"/>
                </a:lnTo>
                <a:lnTo>
                  <a:pt x="746" y="3430"/>
                </a:lnTo>
                <a:lnTo>
                  <a:pt x="914" y="3374"/>
                </a:lnTo>
                <a:lnTo>
                  <a:pt x="1119" y="3337"/>
                </a:lnTo>
                <a:lnTo>
                  <a:pt x="1342" y="3300"/>
                </a:lnTo>
                <a:lnTo>
                  <a:pt x="1585" y="3281"/>
                </a:lnTo>
                <a:close/>
                <a:moveTo>
                  <a:pt x="5089" y="3281"/>
                </a:moveTo>
                <a:lnTo>
                  <a:pt x="5331" y="3300"/>
                </a:lnTo>
                <a:lnTo>
                  <a:pt x="5555" y="3318"/>
                </a:lnTo>
                <a:lnTo>
                  <a:pt x="5760" y="3374"/>
                </a:lnTo>
                <a:lnTo>
                  <a:pt x="5928" y="3430"/>
                </a:lnTo>
                <a:lnTo>
                  <a:pt x="5928" y="3859"/>
                </a:lnTo>
                <a:lnTo>
                  <a:pt x="5928" y="3989"/>
                </a:lnTo>
                <a:lnTo>
                  <a:pt x="5890" y="4101"/>
                </a:lnTo>
                <a:lnTo>
                  <a:pt x="5834" y="4194"/>
                </a:lnTo>
                <a:lnTo>
                  <a:pt x="5760" y="4269"/>
                </a:lnTo>
                <a:lnTo>
                  <a:pt x="5667" y="4343"/>
                </a:lnTo>
                <a:lnTo>
                  <a:pt x="5573" y="4399"/>
                </a:lnTo>
                <a:lnTo>
                  <a:pt x="5462" y="4437"/>
                </a:lnTo>
                <a:lnTo>
                  <a:pt x="5350" y="4455"/>
                </a:lnTo>
                <a:lnTo>
                  <a:pt x="4902" y="4455"/>
                </a:lnTo>
                <a:lnTo>
                  <a:pt x="4791" y="4437"/>
                </a:lnTo>
                <a:lnTo>
                  <a:pt x="4697" y="4399"/>
                </a:lnTo>
                <a:lnTo>
                  <a:pt x="4586" y="4362"/>
                </a:lnTo>
                <a:lnTo>
                  <a:pt x="4511" y="4287"/>
                </a:lnTo>
                <a:lnTo>
                  <a:pt x="4436" y="4213"/>
                </a:lnTo>
                <a:lnTo>
                  <a:pt x="4381" y="4120"/>
                </a:lnTo>
                <a:lnTo>
                  <a:pt x="4343" y="4026"/>
                </a:lnTo>
                <a:lnTo>
                  <a:pt x="4325" y="3915"/>
                </a:lnTo>
                <a:lnTo>
                  <a:pt x="4287" y="3430"/>
                </a:lnTo>
                <a:lnTo>
                  <a:pt x="4474" y="3355"/>
                </a:lnTo>
                <a:lnTo>
                  <a:pt x="4679" y="3318"/>
                </a:lnTo>
                <a:lnTo>
                  <a:pt x="4884" y="3281"/>
                </a:lnTo>
                <a:close/>
                <a:moveTo>
                  <a:pt x="1435" y="0"/>
                </a:moveTo>
                <a:lnTo>
                  <a:pt x="1230" y="38"/>
                </a:lnTo>
                <a:lnTo>
                  <a:pt x="1044" y="112"/>
                </a:lnTo>
                <a:lnTo>
                  <a:pt x="876" y="243"/>
                </a:lnTo>
                <a:lnTo>
                  <a:pt x="727" y="392"/>
                </a:lnTo>
                <a:lnTo>
                  <a:pt x="615" y="578"/>
                </a:lnTo>
                <a:lnTo>
                  <a:pt x="541" y="764"/>
                </a:lnTo>
                <a:lnTo>
                  <a:pt x="19" y="2889"/>
                </a:lnTo>
                <a:lnTo>
                  <a:pt x="0" y="3057"/>
                </a:lnTo>
                <a:lnTo>
                  <a:pt x="0" y="3877"/>
                </a:lnTo>
                <a:lnTo>
                  <a:pt x="0" y="4008"/>
                </a:lnTo>
                <a:lnTo>
                  <a:pt x="19" y="4138"/>
                </a:lnTo>
                <a:lnTo>
                  <a:pt x="56" y="4269"/>
                </a:lnTo>
                <a:lnTo>
                  <a:pt x="93" y="4381"/>
                </a:lnTo>
                <a:lnTo>
                  <a:pt x="168" y="4511"/>
                </a:lnTo>
                <a:lnTo>
                  <a:pt x="224" y="4623"/>
                </a:lnTo>
                <a:lnTo>
                  <a:pt x="298" y="4716"/>
                </a:lnTo>
                <a:lnTo>
                  <a:pt x="392" y="4809"/>
                </a:lnTo>
                <a:lnTo>
                  <a:pt x="485" y="4903"/>
                </a:lnTo>
                <a:lnTo>
                  <a:pt x="597" y="4977"/>
                </a:lnTo>
                <a:lnTo>
                  <a:pt x="708" y="5033"/>
                </a:lnTo>
                <a:lnTo>
                  <a:pt x="820" y="5089"/>
                </a:lnTo>
                <a:lnTo>
                  <a:pt x="951" y="5145"/>
                </a:lnTo>
                <a:lnTo>
                  <a:pt x="1063" y="5182"/>
                </a:lnTo>
                <a:lnTo>
                  <a:pt x="1212" y="5201"/>
                </a:lnTo>
                <a:lnTo>
                  <a:pt x="1901" y="5201"/>
                </a:lnTo>
                <a:lnTo>
                  <a:pt x="2032" y="5182"/>
                </a:lnTo>
                <a:lnTo>
                  <a:pt x="2162" y="5145"/>
                </a:lnTo>
                <a:lnTo>
                  <a:pt x="2274" y="5108"/>
                </a:lnTo>
                <a:lnTo>
                  <a:pt x="2386" y="5052"/>
                </a:lnTo>
                <a:lnTo>
                  <a:pt x="2498" y="4996"/>
                </a:lnTo>
                <a:lnTo>
                  <a:pt x="2591" y="4921"/>
                </a:lnTo>
                <a:lnTo>
                  <a:pt x="2684" y="4847"/>
                </a:lnTo>
                <a:lnTo>
                  <a:pt x="2777" y="4753"/>
                </a:lnTo>
                <a:lnTo>
                  <a:pt x="2852" y="4660"/>
                </a:lnTo>
                <a:lnTo>
                  <a:pt x="2927" y="4567"/>
                </a:lnTo>
                <a:lnTo>
                  <a:pt x="2983" y="4455"/>
                </a:lnTo>
                <a:lnTo>
                  <a:pt x="3038" y="4343"/>
                </a:lnTo>
                <a:lnTo>
                  <a:pt x="3076" y="4232"/>
                </a:lnTo>
                <a:lnTo>
                  <a:pt x="3094" y="4101"/>
                </a:lnTo>
                <a:lnTo>
                  <a:pt x="3113" y="3971"/>
                </a:lnTo>
                <a:lnTo>
                  <a:pt x="3150" y="3523"/>
                </a:lnTo>
                <a:lnTo>
                  <a:pt x="3579" y="3523"/>
                </a:lnTo>
                <a:lnTo>
                  <a:pt x="3598" y="3971"/>
                </a:lnTo>
                <a:lnTo>
                  <a:pt x="3616" y="4101"/>
                </a:lnTo>
                <a:lnTo>
                  <a:pt x="3654" y="4232"/>
                </a:lnTo>
                <a:lnTo>
                  <a:pt x="3691" y="4343"/>
                </a:lnTo>
                <a:lnTo>
                  <a:pt x="3728" y="4455"/>
                </a:lnTo>
                <a:lnTo>
                  <a:pt x="3803" y="4567"/>
                </a:lnTo>
                <a:lnTo>
                  <a:pt x="3859" y="4660"/>
                </a:lnTo>
                <a:lnTo>
                  <a:pt x="3952" y="4753"/>
                </a:lnTo>
                <a:lnTo>
                  <a:pt x="4026" y="4847"/>
                </a:lnTo>
                <a:lnTo>
                  <a:pt x="4120" y="4921"/>
                </a:lnTo>
                <a:lnTo>
                  <a:pt x="4231" y="4996"/>
                </a:lnTo>
                <a:lnTo>
                  <a:pt x="4325" y="5052"/>
                </a:lnTo>
                <a:lnTo>
                  <a:pt x="4455" y="5108"/>
                </a:lnTo>
                <a:lnTo>
                  <a:pt x="4567" y="5145"/>
                </a:lnTo>
                <a:lnTo>
                  <a:pt x="4697" y="5182"/>
                </a:lnTo>
                <a:lnTo>
                  <a:pt x="4809" y="5201"/>
                </a:lnTo>
                <a:lnTo>
                  <a:pt x="5480" y="5201"/>
                </a:lnTo>
                <a:lnTo>
                  <a:pt x="5611" y="5182"/>
                </a:lnTo>
                <a:lnTo>
                  <a:pt x="5741" y="5145"/>
                </a:lnTo>
                <a:lnTo>
                  <a:pt x="5872" y="5089"/>
                </a:lnTo>
                <a:lnTo>
                  <a:pt x="5984" y="5033"/>
                </a:lnTo>
                <a:lnTo>
                  <a:pt x="6095" y="4977"/>
                </a:lnTo>
                <a:lnTo>
                  <a:pt x="6189" y="4903"/>
                </a:lnTo>
                <a:lnTo>
                  <a:pt x="6282" y="4809"/>
                </a:lnTo>
                <a:lnTo>
                  <a:pt x="6375" y="4716"/>
                </a:lnTo>
                <a:lnTo>
                  <a:pt x="6450" y="4623"/>
                </a:lnTo>
                <a:lnTo>
                  <a:pt x="6524" y="4511"/>
                </a:lnTo>
                <a:lnTo>
                  <a:pt x="6580" y="4399"/>
                </a:lnTo>
                <a:lnTo>
                  <a:pt x="6617" y="4269"/>
                </a:lnTo>
                <a:lnTo>
                  <a:pt x="6655" y="4138"/>
                </a:lnTo>
                <a:lnTo>
                  <a:pt x="6673" y="4008"/>
                </a:lnTo>
                <a:lnTo>
                  <a:pt x="6673" y="3877"/>
                </a:lnTo>
                <a:lnTo>
                  <a:pt x="6673" y="3057"/>
                </a:lnTo>
                <a:lnTo>
                  <a:pt x="6655" y="2889"/>
                </a:lnTo>
                <a:lnTo>
                  <a:pt x="6133" y="764"/>
                </a:lnTo>
                <a:lnTo>
                  <a:pt x="6058" y="578"/>
                </a:lnTo>
                <a:lnTo>
                  <a:pt x="5946" y="392"/>
                </a:lnTo>
                <a:lnTo>
                  <a:pt x="5797" y="243"/>
                </a:lnTo>
                <a:lnTo>
                  <a:pt x="5629" y="112"/>
                </a:lnTo>
                <a:lnTo>
                  <a:pt x="5443" y="38"/>
                </a:lnTo>
                <a:lnTo>
                  <a:pt x="5238" y="0"/>
                </a:lnTo>
                <a:lnTo>
                  <a:pt x="5014" y="0"/>
                </a:lnTo>
                <a:lnTo>
                  <a:pt x="4809" y="38"/>
                </a:lnTo>
                <a:lnTo>
                  <a:pt x="4641" y="112"/>
                </a:lnTo>
                <a:lnTo>
                  <a:pt x="4586" y="149"/>
                </a:lnTo>
                <a:lnTo>
                  <a:pt x="4530" y="205"/>
                </a:lnTo>
                <a:lnTo>
                  <a:pt x="4511" y="261"/>
                </a:lnTo>
                <a:lnTo>
                  <a:pt x="4530" y="336"/>
                </a:lnTo>
                <a:lnTo>
                  <a:pt x="4586" y="522"/>
                </a:lnTo>
                <a:lnTo>
                  <a:pt x="4623" y="578"/>
                </a:lnTo>
                <a:lnTo>
                  <a:pt x="4679" y="615"/>
                </a:lnTo>
                <a:lnTo>
                  <a:pt x="4735" y="634"/>
                </a:lnTo>
                <a:lnTo>
                  <a:pt x="4809" y="634"/>
                </a:lnTo>
                <a:lnTo>
                  <a:pt x="4977" y="578"/>
                </a:lnTo>
                <a:lnTo>
                  <a:pt x="5070" y="559"/>
                </a:lnTo>
                <a:lnTo>
                  <a:pt x="5257" y="559"/>
                </a:lnTo>
                <a:lnTo>
                  <a:pt x="5350" y="597"/>
                </a:lnTo>
                <a:lnTo>
                  <a:pt x="5443" y="653"/>
                </a:lnTo>
                <a:lnTo>
                  <a:pt x="5499" y="727"/>
                </a:lnTo>
                <a:lnTo>
                  <a:pt x="5555" y="802"/>
                </a:lnTo>
                <a:lnTo>
                  <a:pt x="5592" y="895"/>
                </a:lnTo>
                <a:lnTo>
                  <a:pt x="6039" y="2684"/>
                </a:lnTo>
                <a:lnTo>
                  <a:pt x="6039" y="2684"/>
                </a:lnTo>
                <a:lnTo>
                  <a:pt x="5834" y="2628"/>
                </a:lnTo>
                <a:lnTo>
                  <a:pt x="5611" y="2591"/>
                </a:lnTo>
                <a:lnTo>
                  <a:pt x="5368" y="2554"/>
                </a:lnTo>
                <a:lnTo>
                  <a:pt x="4791" y="2554"/>
                </a:lnTo>
                <a:lnTo>
                  <a:pt x="4455" y="2610"/>
                </a:lnTo>
                <a:lnTo>
                  <a:pt x="4120" y="2703"/>
                </a:lnTo>
                <a:lnTo>
                  <a:pt x="3933" y="2778"/>
                </a:lnTo>
                <a:lnTo>
                  <a:pt x="3765" y="2852"/>
                </a:lnTo>
                <a:lnTo>
                  <a:pt x="2908" y="2852"/>
                </a:lnTo>
                <a:lnTo>
                  <a:pt x="2740" y="2778"/>
                </a:lnTo>
                <a:lnTo>
                  <a:pt x="2554" y="2703"/>
                </a:lnTo>
                <a:lnTo>
                  <a:pt x="2218" y="2610"/>
                </a:lnTo>
                <a:lnTo>
                  <a:pt x="1901" y="2554"/>
                </a:lnTo>
                <a:lnTo>
                  <a:pt x="1324" y="2554"/>
                </a:lnTo>
                <a:lnTo>
                  <a:pt x="1063" y="2591"/>
                </a:lnTo>
                <a:lnTo>
                  <a:pt x="839" y="2628"/>
                </a:lnTo>
                <a:lnTo>
                  <a:pt x="634" y="2684"/>
                </a:lnTo>
                <a:lnTo>
                  <a:pt x="1081" y="895"/>
                </a:lnTo>
                <a:lnTo>
                  <a:pt x="1119" y="802"/>
                </a:lnTo>
                <a:lnTo>
                  <a:pt x="1174" y="727"/>
                </a:lnTo>
                <a:lnTo>
                  <a:pt x="1230" y="653"/>
                </a:lnTo>
                <a:lnTo>
                  <a:pt x="1324" y="597"/>
                </a:lnTo>
                <a:lnTo>
                  <a:pt x="1417" y="559"/>
                </a:lnTo>
                <a:lnTo>
                  <a:pt x="1603" y="559"/>
                </a:lnTo>
                <a:lnTo>
                  <a:pt x="1715" y="578"/>
                </a:lnTo>
                <a:lnTo>
                  <a:pt x="1864" y="634"/>
                </a:lnTo>
                <a:lnTo>
                  <a:pt x="1939" y="634"/>
                </a:lnTo>
                <a:lnTo>
                  <a:pt x="1995" y="615"/>
                </a:lnTo>
                <a:lnTo>
                  <a:pt x="2051" y="578"/>
                </a:lnTo>
                <a:lnTo>
                  <a:pt x="2088" y="522"/>
                </a:lnTo>
                <a:lnTo>
                  <a:pt x="2144" y="336"/>
                </a:lnTo>
                <a:lnTo>
                  <a:pt x="2162" y="261"/>
                </a:lnTo>
                <a:lnTo>
                  <a:pt x="2144" y="205"/>
                </a:lnTo>
                <a:lnTo>
                  <a:pt x="2106" y="149"/>
                </a:lnTo>
                <a:lnTo>
                  <a:pt x="2032" y="112"/>
                </a:lnTo>
                <a:lnTo>
                  <a:pt x="1864" y="38"/>
                </a:lnTo>
                <a:lnTo>
                  <a:pt x="165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79" name="Google Shape;979;g2b975a0ff47_0_15351"/>
          <p:cNvSpPr/>
          <p:nvPr/>
        </p:nvSpPr>
        <p:spPr>
          <a:xfrm>
            <a:off x="6888875" y="4241895"/>
            <a:ext cx="165297" cy="164752"/>
          </a:xfrm>
          <a:custGeom>
            <a:avLst/>
            <a:gdLst/>
            <a:ahLst/>
            <a:cxnLst/>
            <a:rect l="l" t="t" r="r" b="b"/>
            <a:pathLst>
              <a:path w="5761" h="5742" extrusionOk="0">
                <a:moveTo>
                  <a:pt x="3244" y="578"/>
                </a:moveTo>
                <a:lnTo>
                  <a:pt x="3430" y="615"/>
                </a:lnTo>
                <a:lnTo>
                  <a:pt x="3580" y="653"/>
                </a:lnTo>
                <a:lnTo>
                  <a:pt x="3747" y="709"/>
                </a:lnTo>
                <a:lnTo>
                  <a:pt x="3896" y="783"/>
                </a:lnTo>
                <a:lnTo>
                  <a:pt x="4046" y="858"/>
                </a:lnTo>
                <a:lnTo>
                  <a:pt x="4195" y="951"/>
                </a:lnTo>
                <a:lnTo>
                  <a:pt x="4325" y="1063"/>
                </a:lnTo>
                <a:lnTo>
                  <a:pt x="4456" y="1156"/>
                </a:lnTo>
                <a:lnTo>
                  <a:pt x="4568" y="1286"/>
                </a:lnTo>
                <a:lnTo>
                  <a:pt x="4679" y="1417"/>
                </a:lnTo>
                <a:lnTo>
                  <a:pt x="4773" y="1547"/>
                </a:lnTo>
                <a:lnTo>
                  <a:pt x="4866" y="1678"/>
                </a:lnTo>
                <a:lnTo>
                  <a:pt x="4959" y="1827"/>
                </a:lnTo>
                <a:lnTo>
                  <a:pt x="5015" y="1976"/>
                </a:lnTo>
                <a:lnTo>
                  <a:pt x="5089" y="2144"/>
                </a:lnTo>
                <a:lnTo>
                  <a:pt x="5127" y="2312"/>
                </a:lnTo>
                <a:lnTo>
                  <a:pt x="4922" y="2312"/>
                </a:lnTo>
                <a:lnTo>
                  <a:pt x="4847" y="2330"/>
                </a:lnTo>
                <a:lnTo>
                  <a:pt x="4791" y="2368"/>
                </a:lnTo>
                <a:lnTo>
                  <a:pt x="4754" y="2423"/>
                </a:lnTo>
                <a:lnTo>
                  <a:pt x="4735" y="2479"/>
                </a:lnTo>
                <a:lnTo>
                  <a:pt x="4735" y="2573"/>
                </a:lnTo>
                <a:lnTo>
                  <a:pt x="4735" y="2610"/>
                </a:lnTo>
                <a:lnTo>
                  <a:pt x="4717" y="2666"/>
                </a:lnTo>
                <a:lnTo>
                  <a:pt x="4679" y="2703"/>
                </a:lnTo>
                <a:lnTo>
                  <a:pt x="4642" y="2722"/>
                </a:lnTo>
                <a:lnTo>
                  <a:pt x="4456" y="2815"/>
                </a:lnTo>
                <a:lnTo>
                  <a:pt x="4418" y="2834"/>
                </a:lnTo>
                <a:lnTo>
                  <a:pt x="4325" y="2834"/>
                </a:lnTo>
                <a:lnTo>
                  <a:pt x="4269" y="2815"/>
                </a:lnTo>
                <a:lnTo>
                  <a:pt x="4064" y="2666"/>
                </a:lnTo>
                <a:lnTo>
                  <a:pt x="3990" y="2647"/>
                </a:lnTo>
                <a:lnTo>
                  <a:pt x="3878" y="2647"/>
                </a:lnTo>
                <a:lnTo>
                  <a:pt x="3803" y="2703"/>
                </a:lnTo>
                <a:lnTo>
                  <a:pt x="3766" y="2759"/>
                </a:lnTo>
                <a:lnTo>
                  <a:pt x="3766" y="2852"/>
                </a:lnTo>
                <a:lnTo>
                  <a:pt x="3785" y="2927"/>
                </a:lnTo>
                <a:lnTo>
                  <a:pt x="3934" y="3150"/>
                </a:lnTo>
                <a:lnTo>
                  <a:pt x="4008" y="3206"/>
                </a:lnTo>
                <a:lnTo>
                  <a:pt x="4083" y="3244"/>
                </a:lnTo>
                <a:lnTo>
                  <a:pt x="4251" y="3244"/>
                </a:lnTo>
                <a:lnTo>
                  <a:pt x="4307" y="3281"/>
                </a:lnTo>
                <a:lnTo>
                  <a:pt x="4344" y="3355"/>
                </a:lnTo>
                <a:lnTo>
                  <a:pt x="4362" y="3411"/>
                </a:lnTo>
                <a:lnTo>
                  <a:pt x="4362" y="3542"/>
                </a:lnTo>
                <a:lnTo>
                  <a:pt x="4362" y="3598"/>
                </a:lnTo>
                <a:lnTo>
                  <a:pt x="4325" y="3654"/>
                </a:lnTo>
                <a:lnTo>
                  <a:pt x="4120" y="3952"/>
                </a:lnTo>
                <a:lnTo>
                  <a:pt x="4083" y="4026"/>
                </a:lnTo>
                <a:lnTo>
                  <a:pt x="4027" y="4287"/>
                </a:lnTo>
                <a:lnTo>
                  <a:pt x="4008" y="4343"/>
                </a:lnTo>
                <a:lnTo>
                  <a:pt x="3971" y="4381"/>
                </a:lnTo>
                <a:lnTo>
                  <a:pt x="3822" y="4548"/>
                </a:lnTo>
                <a:lnTo>
                  <a:pt x="3691" y="4716"/>
                </a:lnTo>
                <a:lnTo>
                  <a:pt x="3524" y="4958"/>
                </a:lnTo>
                <a:lnTo>
                  <a:pt x="3486" y="5014"/>
                </a:lnTo>
                <a:lnTo>
                  <a:pt x="3412" y="5052"/>
                </a:lnTo>
                <a:lnTo>
                  <a:pt x="3337" y="5089"/>
                </a:lnTo>
                <a:lnTo>
                  <a:pt x="3170" y="5089"/>
                </a:lnTo>
                <a:lnTo>
                  <a:pt x="3095" y="5052"/>
                </a:lnTo>
                <a:lnTo>
                  <a:pt x="3020" y="4996"/>
                </a:lnTo>
                <a:lnTo>
                  <a:pt x="2983" y="4921"/>
                </a:lnTo>
                <a:lnTo>
                  <a:pt x="2927" y="4809"/>
                </a:lnTo>
                <a:lnTo>
                  <a:pt x="2909" y="4716"/>
                </a:lnTo>
                <a:lnTo>
                  <a:pt x="2890" y="4604"/>
                </a:lnTo>
                <a:lnTo>
                  <a:pt x="2871" y="4511"/>
                </a:lnTo>
                <a:lnTo>
                  <a:pt x="2871" y="4157"/>
                </a:lnTo>
                <a:lnTo>
                  <a:pt x="2871" y="4082"/>
                </a:lnTo>
                <a:lnTo>
                  <a:pt x="2834" y="4026"/>
                </a:lnTo>
                <a:lnTo>
                  <a:pt x="2778" y="3989"/>
                </a:lnTo>
                <a:lnTo>
                  <a:pt x="2704" y="3971"/>
                </a:lnTo>
                <a:lnTo>
                  <a:pt x="2275" y="3971"/>
                </a:lnTo>
                <a:lnTo>
                  <a:pt x="2163" y="3933"/>
                </a:lnTo>
                <a:lnTo>
                  <a:pt x="2051" y="3877"/>
                </a:lnTo>
                <a:lnTo>
                  <a:pt x="1958" y="3784"/>
                </a:lnTo>
                <a:lnTo>
                  <a:pt x="1865" y="3691"/>
                </a:lnTo>
                <a:lnTo>
                  <a:pt x="1809" y="3579"/>
                </a:lnTo>
                <a:lnTo>
                  <a:pt x="1772" y="3467"/>
                </a:lnTo>
                <a:lnTo>
                  <a:pt x="1772" y="3337"/>
                </a:lnTo>
                <a:lnTo>
                  <a:pt x="1772" y="3188"/>
                </a:lnTo>
                <a:lnTo>
                  <a:pt x="1790" y="3039"/>
                </a:lnTo>
                <a:lnTo>
                  <a:pt x="1827" y="2908"/>
                </a:lnTo>
                <a:lnTo>
                  <a:pt x="1921" y="2778"/>
                </a:lnTo>
                <a:lnTo>
                  <a:pt x="2014" y="2684"/>
                </a:lnTo>
                <a:lnTo>
                  <a:pt x="2349" y="2442"/>
                </a:lnTo>
                <a:lnTo>
                  <a:pt x="2424" y="2386"/>
                </a:lnTo>
                <a:lnTo>
                  <a:pt x="2517" y="2349"/>
                </a:lnTo>
                <a:lnTo>
                  <a:pt x="2610" y="2312"/>
                </a:lnTo>
                <a:lnTo>
                  <a:pt x="2722" y="2312"/>
                </a:lnTo>
                <a:lnTo>
                  <a:pt x="2871" y="2330"/>
                </a:lnTo>
                <a:lnTo>
                  <a:pt x="3020" y="2368"/>
                </a:lnTo>
                <a:lnTo>
                  <a:pt x="3188" y="2461"/>
                </a:lnTo>
                <a:lnTo>
                  <a:pt x="3244" y="2479"/>
                </a:lnTo>
                <a:lnTo>
                  <a:pt x="3319" y="2479"/>
                </a:lnTo>
                <a:lnTo>
                  <a:pt x="3859" y="2293"/>
                </a:lnTo>
                <a:lnTo>
                  <a:pt x="3915" y="2274"/>
                </a:lnTo>
                <a:lnTo>
                  <a:pt x="3952" y="2237"/>
                </a:lnTo>
                <a:lnTo>
                  <a:pt x="3971" y="2181"/>
                </a:lnTo>
                <a:lnTo>
                  <a:pt x="3990" y="2144"/>
                </a:lnTo>
                <a:lnTo>
                  <a:pt x="3990" y="2069"/>
                </a:lnTo>
                <a:lnTo>
                  <a:pt x="3952" y="1995"/>
                </a:lnTo>
                <a:lnTo>
                  <a:pt x="3896" y="1957"/>
                </a:lnTo>
                <a:lnTo>
                  <a:pt x="3822" y="1939"/>
                </a:lnTo>
                <a:lnTo>
                  <a:pt x="3691" y="1939"/>
                </a:lnTo>
                <a:lnTo>
                  <a:pt x="3636" y="1920"/>
                </a:lnTo>
                <a:lnTo>
                  <a:pt x="3561" y="1883"/>
                </a:lnTo>
                <a:lnTo>
                  <a:pt x="3486" y="1808"/>
                </a:lnTo>
                <a:lnTo>
                  <a:pt x="3430" y="1771"/>
                </a:lnTo>
                <a:lnTo>
                  <a:pt x="3356" y="1752"/>
                </a:lnTo>
                <a:lnTo>
                  <a:pt x="2312" y="1752"/>
                </a:lnTo>
                <a:lnTo>
                  <a:pt x="2256" y="1734"/>
                </a:lnTo>
                <a:lnTo>
                  <a:pt x="2182" y="1696"/>
                </a:lnTo>
                <a:lnTo>
                  <a:pt x="2144" y="1641"/>
                </a:lnTo>
                <a:lnTo>
                  <a:pt x="2144" y="1566"/>
                </a:lnTo>
                <a:lnTo>
                  <a:pt x="2144" y="1529"/>
                </a:lnTo>
                <a:lnTo>
                  <a:pt x="2144" y="1454"/>
                </a:lnTo>
                <a:lnTo>
                  <a:pt x="2182" y="1417"/>
                </a:lnTo>
                <a:lnTo>
                  <a:pt x="2219" y="1380"/>
                </a:lnTo>
                <a:lnTo>
                  <a:pt x="2275" y="1342"/>
                </a:lnTo>
                <a:lnTo>
                  <a:pt x="2443" y="1305"/>
                </a:lnTo>
                <a:lnTo>
                  <a:pt x="2499" y="1268"/>
                </a:lnTo>
                <a:lnTo>
                  <a:pt x="2554" y="1230"/>
                </a:lnTo>
                <a:lnTo>
                  <a:pt x="2648" y="1081"/>
                </a:lnTo>
                <a:lnTo>
                  <a:pt x="2704" y="1025"/>
                </a:lnTo>
                <a:lnTo>
                  <a:pt x="2797" y="1007"/>
                </a:lnTo>
                <a:lnTo>
                  <a:pt x="3076" y="1007"/>
                </a:lnTo>
                <a:lnTo>
                  <a:pt x="3151" y="988"/>
                </a:lnTo>
                <a:lnTo>
                  <a:pt x="3207" y="951"/>
                </a:lnTo>
                <a:lnTo>
                  <a:pt x="3244" y="895"/>
                </a:lnTo>
                <a:lnTo>
                  <a:pt x="3244" y="820"/>
                </a:lnTo>
                <a:lnTo>
                  <a:pt x="3244" y="578"/>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1"/>
                </a:lnTo>
                <a:lnTo>
                  <a:pt x="224" y="1752"/>
                </a:lnTo>
                <a:lnTo>
                  <a:pt x="131" y="2013"/>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5"/>
                </a:lnTo>
                <a:lnTo>
                  <a:pt x="2592" y="5741"/>
                </a:lnTo>
                <a:lnTo>
                  <a:pt x="3170" y="5741"/>
                </a:lnTo>
                <a:lnTo>
                  <a:pt x="3468" y="5685"/>
                </a:lnTo>
                <a:lnTo>
                  <a:pt x="3729" y="5611"/>
                </a:lnTo>
                <a:lnTo>
                  <a:pt x="4008" y="5518"/>
                </a:lnTo>
                <a:lnTo>
                  <a:pt x="4251" y="5406"/>
                </a:lnTo>
                <a:lnTo>
                  <a:pt x="4493" y="5257"/>
                </a:lnTo>
                <a:lnTo>
                  <a:pt x="4717" y="5089"/>
                </a:lnTo>
                <a:lnTo>
                  <a:pt x="4922" y="4903"/>
                </a:lnTo>
                <a:lnTo>
                  <a:pt x="5108" y="4698"/>
                </a:lnTo>
                <a:lnTo>
                  <a:pt x="5257" y="4474"/>
                </a:lnTo>
                <a:lnTo>
                  <a:pt x="5406" y="4250"/>
                </a:lnTo>
                <a:lnTo>
                  <a:pt x="5537" y="3989"/>
                </a:lnTo>
                <a:lnTo>
                  <a:pt x="5630" y="3728"/>
                </a:lnTo>
                <a:lnTo>
                  <a:pt x="5705" y="3449"/>
                </a:lnTo>
                <a:lnTo>
                  <a:pt x="5742" y="3169"/>
                </a:lnTo>
                <a:lnTo>
                  <a:pt x="5760" y="2871"/>
                </a:lnTo>
                <a:lnTo>
                  <a:pt x="5742" y="2573"/>
                </a:lnTo>
                <a:lnTo>
                  <a:pt x="5705" y="2293"/>
                </a:lnTo>
                <a:lnTo>
                  <a:pt x="5630" y="2013"/>
                </a:lnTo>
                <a:lnTo>
                  <a:pt x="5537" y="1752"/>
                </a:lnTo>
                <a:lnTo>
                  <a:pt x="5406" y="1491"/>
                </a:lnTo>
                <a:lnTo>
                  <a:pt x="5257"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0" name="Google Shape;980;g2b975a0ff47_0_15351"/>
          <p:cNvSpPr/>
          <p:nvPr/>
        </p:nvSpPr>
        <p:spPr>
          <a:xfrm>
            <a:off x="6481373" y="4241895"/>
            <a:ext cx="164752" cy="164752"/>
          </a:xfrm>
          <a:custGeom>
            <a:avLst/>
            <a:gdLst/>
            <a:ahLst/>
            <a:cxnLst/>
            <a:rect l="l" t="t" r="r" b="b"/>
            <a:pathLst>
              <a:path w="5742" h="5742" extrusionOk="0">
                <a:moveTo>
                  <a:pt x="4940" y="1827"/>
                </a:moveTo>
                <a:lnTo>
                  <a:pt x="5052" y="2069"/>
                </a:lnTo>
                <a:lnTo>
                  <a:pt x="5126" y="2330"/>
                </a:lnTo>
                <a:lnTo>
                  <a:pt x="5182" y="2591"/>
                </a:lnTo>
                <a:lnTo>
                  <a:pt x="5182" y="2871"/>
                </a:lnTo>
                <a:lnTo>
                  <a:pt x="5163" y="3169"/>
                </a:lnTo>
                <a:lnTo>
                  <a:pt x="4828" y="3076"/>
                </a:lnTo>
                <a:lnTo>
                  <a:pt x="4735" y="3039"/>
                </a:lnTo>
                <a:lnTo>
                  <a:pt x="4660" y="2964"/>
                </a:lnTo>
                <a:lnTo>
                  <a:pt x="4455" y="2647"/>
                </a:lnTo>
                <a:lnTo>
                  <a:pt x="4418" y="2573"/>
                </a:lnTo>
                <a:lnTo>
                  <a:pt x="4418" y="2498"/>
                </a:lnTo>
                <a:lnTo>
                  <a:pt x="4418" y="2423"/>
                </a:lnTo>
                <a:lnTo>
                  <a:pt x="4455" y="2349"/>
                </a:lnTo>
                <a:lnTo>
                  <a:pt x="4679" y="1995"/>
                </a:lnTo>
                <a:lnTo>
                  <a:pt x="4735" y="1957"/>
                </a:lnTo>
                <a:lnTo>
                  <a:pt x="4791" y="1902"/>
                </a:lnTo>
                <a:lnTo>
                  <a:pt x="4940" y="1827"/>
                </a:lnTo>
                <a:close/>
                <a:moveTo>
                  <a:pt x="2778" y="541"/>
                </a:moveTo>
                <a:lnTo>
                  <a:pt x="3113" y="876"/>
                </a:lnTo>
                <a:lnTo>
                  <a:pt x="3150" y="932"/>
                </a:lnTo>
                <a:lnTo>
                  <a:pt x="3169" y="1007"/>
                </a:lnTo>
                <a:lnTo>
                  <a:pt x="3150" y="1081"/>
                </a:lnTo>
                <a:lnTo>
                  <a:pt x="3113" y="1137"/>
                </a:lnTo>
                <a:lnTo>
                  <a:pt x="3057" y="1193"/>
                </a:lnTo>
                <a:lnTo>
                  <a:pt x="2945" y="1324"/>
                </a:lnTo>
                <a:lnTo>
                  <a:pt x="2908" y="1342"/>
                </a:lnTo>
                <a:lnTo>
                  <a:pt x="2908" y="1380"/>
                </a:lnTo>
                <a:lnTo>
                  <a:pt x="2908" y="1417"/>
                </a:lnTo>
                <a:lnTo>
                  <a:pt x="2945" y="1454"/>
                </a:lnTo>
                <a:lnTo>
                  <a:pt x="2983" y="1491"/>
                </a:lnTo>
                <a:lnTo>
                  <a:pt x="3020" y="1529"/>
                </a:lnTo>
                <a:lnTo>
                  <a:pt x="3020" y="1566"/>
                </a:lnTo>
                <a:lnTo>
                  <a:pt x="3020" y="1603"/>
                </a:lnTo>
                <a:lnTo>
                  <a:pt x="2983" y="1641"/>
                </a:lnTo>
                <a:lnTo>
                  <a:pt x="2889" y="1734"/>
                </a:lnTo>
                <a:lnTo>
                  <a:pt x="2871" y="1752"/>
                </a:lnTo>
                <a:lnTo>
                  <a:pt x="2684" y="1752"/>
                </a:lnTo>
                <a:lnTo>
                  <a:pt x="2666" y="1771"/>
                </a:lnTo>
                <a:lnTo>
                  <a:pt x="2554" y="1883"/>
                </a:lnTo>
                <a:lnTo>
                  <a:pt x="2517" y="1939"/>
                </a:lnTo>
                <a:lnTo>
                  <a:pt x="2535" y="1995"/>
                </a:lnTo>
                <a:lnTo>
                  <a:pt x="2703" y="2368"/>
                </a:lnTo>
                <a:lnTo>
                  <a:pt x="2722" y="2405"/>
                </a:lnTo>
                <a:lnTo>
                  <a:pt x="2703" y="2442"/>
                </a:lnTo>
                <a:lnTo>
                  <a:pt x="2666" y="2479"/>
                </a:lnTo>
                <a:lnTo>
                  <a:pt x="2628" y="2498"/>
                </a:lnTo>
                <a:lnTo>
                  <a:pt x="2554" y="2498"/>
                </a:lnTo>
                <a:lnTo>
                  <a:pt x="2535" y="2479"/>
                </a:lnTo>
                <a:lnTo>
                  <a:pt x="2498" y="2479"/>
                </a:lnTo>
                <a:lnTo>
                  <a:pt x="2386" y="2386"/>
                </a:lnTo>
                <a:lnTo>
                  <a:pt x="2349" y="2349"/>
                </a:lnTo>
                <a:lnTo>
                  <a:pt x="2312" y="2330"/>
                </a:lnTo>
                <a:lnTo>
                  <a:pt x="2256" y="2330"/>
                </a:lnTo>
                <a:lnTo>
                  <a:pt x="2218" y="2349"/>
                </a:lnTo>
                <a:lnTo>
                  <a:pt x="1846" y="2461"/>
                </a:lnTo>
                <a:lnTo>
                  <a:pt x="1808" y="2479"/>
                </a:lnTo>
                <a:lnTo>
                  <a:pt x="1790" y="2517"/>
                </a:lnTo>
                <a:lnTo>
                  <a:pt x="1771" y="2554"/>
                </a:lnTo>
                <a:lnTo>
                  <a:pt x="1752" y="2591"/>
                </a:lnTo>
                <a:lnTo>
                  <a:pt x="1771" y="2666"/>
                </a:lnTo>
                <a:lnTo>
                  <a:pt x="1827" y="2722"/>
                </a:lnTo>
                <a:lnTo>
                  <a:pt x="1957" y="2778"/>
                </a:lnTo>
                <a:lnTo>
                  <a:pt x="2125" y="2852"/>
                </a:lnTo>
                <a:lnTo>
                  <a:pt x="2312" y="2871"/>
                </a:lnTo>
                <a:lnTo>
                  <a:pt x="2367" y="2871"/>
                </a:lnTo>
                <a:lnTo>
                  <a:pt x="2405" y="2908"/>
                </a:lnTo>
                <a:lnTo>
                  <a:pt x="2498" y="3039"/>
                </a:lnTo>
                <a:lnTo>
                  <a:pt x="2591" y="3150"/>
                </a:lnTo>
                <a:lnTo>
                  <a:pt x="2647" y="3206"/>
                </a:lnTo>
                <a:lnTo>
                  <a:pt x="2684" y="3244"/>
                </a:lnTo>
                <a:lnTo>
                  <a:pt x="3523" y="3244"/>
                </a:lnTo>
                <a:lnTo>
                  <a:pt x="3598" y="3262"/>
                </a:lnTo>
                <a:lnTo>
                  <a:pt x="3672" y="3300"/>
                </a:lnTo>
                <a:lnTo>
                  <a:pt x="3728" y="3337"/>
                </a:lnTo>
                <a:lnTo>
                  <a:pt x="3877" y="3505"/>
                </a:lnTo>
                <a:lnTo>
                  <a:pt x="3933" y="3560"/>
                </a:lnTo>
                <a:lnTo>
                  <a:pt x="3952" y="3616"/>
                </a:lnTo>
                <a:lnTo>
                  <a:pt x="3970" y="3691"/>
                </a:lnTo>
                <a:lnTo>
                  <a:pt x="3989" y="3747"/>
                </a:lnTo>
                <a:lnTo>
                  <a:pt x="3970" y="3859"/>
                </a:lnTo>
                <a:lnTo>
                  <a:pt x="3952" y="3971"/>
                </a:lnTo>
                <a:lnTo>
                  <a:pt x="3896" y="4064"/>
                </a:lnTo>
                <a:lnTo>
                  <a:pt x="3821" y="4138"/>
                </a:lnTo>
                <a:lnTo>
                  <a:pt x="3691" y="4269"/>
                </a:lnTo>
                <a:lnTo>
                  <a:pt x="3654" y="4325"/>
                </a:lnTo>
                <a:lnTo>
                  <a:pt x="3616" y="4399"/>
                </a:lnTo>
                <a:lnTo>
                  <a:pt x="3560" y="4586"/>
                </a:lnTo>
                <a:lnTo>
                  <a:pt x="3374" y="5126"/>
                </a:lnTo>
                <a:lnTo>
                  <a:pt x="3113" y="5164"/>
                </a:lnTo>
                <a:lnTo>
                  <a:pt x="2871" y="5182"/>
                </a:lnTo>
                <a:lnTo>
                  <a:pt x="2871" y="4865"/>
                </a:lnTo>
                <a:lnTo>
                  <a:pt x="2871" y="4735"/>
                </a:lnTo>
                <a:lnTo>
                  <a:pt x="2815" y="4586"/>
                </a:lnTo>
                <a:lnTo>
                  <a:pt x="2722" y="4418"/>
                </a:lnTo>
                <a:lnTo>
                  <a:pt x="2610" y="4269"/>
                </a:lnTo>
                <a:lnTo>
                  <a:pt x="2554" y="4213"/>
                </a:lnTo>
                <a:lnTo>
                  <a:pt x="2535" y="4157"/>
                </a:lnTo>
                <a:lnTo>
                  <a:pt x="2498" y="4082"/>
                </a:lnTo>
                <a:lnTo>
                  <a:pt x="2498" y="4008"/>
                </a:lnTo>
                <a:lnTo>
                  <a:pt x="2498" y="3635"/>
                </a:lnTo>
                <a:lnTo>
                  <a:pt x="2479" y="3542"/>
                </a:lnTo>
                <a:lnTo>
                  <a:pt x="2442" y="3449"/>
                </a:lnTo>
                <a:lnTo>
                  <a:pt x="2386" y="3374"/>
                </a:lnTo>
                <a:lnTo>
                  <a:pt x="2312" y="3318"/>
                </a:lnTo>
                <a:lnTo>
                  <a:pt x="1734" y="3020"/>
                </a:lnTo>
                <a:lnTo>
                  <a:pt x="1547" y="2889"/>
                </a:lnTo>
                <a:lnTo>
                  <a:pt x="1380" y="2759"/>
                </a:lnTo>
                <a:lnTo>
                  <a:pt x="1361" y="2759"/>
                </a:lnTo>
                <a:lnTo>
                  <a:pt x="1249" y="2628"/>
                </a:lnTo>
                <a:lnTo>
                  <a:pt x="1156" y="2517"/>
                </a:lnTo>
                <a:lnTo>
                  <a:pt x="746" y="1920"/>
                </a:lnTo>
                <a:lnTo>
                  <a:pt x="858" y="1734"/>
                </a:lnTo>
                <a:lnTo>
                  <a:pt x="969" y="1547"/>
                </a:lnTo>
                <a:lnTo>
                  <a:pt x="1100" y="1380"/>
                </a:lnTo>
                <a:lnTo>
                  <a:pt x="1249" y="1212"/>
                </a:lnTo>
                <a:lnTo>
                  <a:pt x="1398" y="1063"/>
                </a:lnTo>
                <a:lnTo>
                  <a:pt x="1566" y="951"/>
                </a:lnTo>
                <a:lnTo>
                  <a:pt x="1752" y="839"/>
                </a:lnTo>
                <a:lnTo>
                  <a:pt x="1957" y="727"/>
                </a:lnTo>
                <a:lnTo>
                  <a:pt x="2237" y="876"/>
                </a:lnTo>
                <a:lnTo>
                  <a:pt x="2274" y="895"/>
                </a:lnTo>
                <a:lnTo>
                  <a:pt x="2367" y="895"/>
                </a:lnTo>
                <a:lnTo>
                  <a:pt x="2405" y="858"/>
                </a:lnTo>
                <a:lnTo>
                  <a:pt x="2442" y="839"/>
                </a:lnTo>
                <a:lnTo>
                  <a:pt x="2479" y="802"/>
                </a:lnTo>
                <a:lnTo>
                  <a:pt x="2498" y="764"/>
                </a:lnTo>
                <a:lnTo>
                  <a:pt x="2498" y="709"/>
                </a:lnTo>
                <a:lnTo>
                  <a:pt x="2498" y="578"/>
                </a:lnTo>
                <a:lnTo>
                  <a:pt x="2778" y="541"/>
                </a:lnTo>
                <a:close/>
                <a:moveTo>
                  <a:pt x="2573" y="0"/>
                </a:moveTo>
                <a:lnTo>
                  <a:pt x="2293" y="56"/>
                </a:lnTo>
                <a:lnTo>
                  <a:pt x="2013" y="131"/>
                </a:lnTo>
                <a:lnTo>
                  <a:pt x="1752" y="224"/>
                </a:lnTo>
                <a:lnTo>
                  <a:pt x="1491" y="336"/>
                </a:lnTo>
                <a:lnTo>
                  <a:pt x="1268" y="485"/>
                </a:lnTo>
                <a:lnTo>
                  <a:pt x="1044" y="653"/>
                </a:lnTo>
                <a:lnTo>
                  <a:pt x="839" y="839"/>
                </a:lnTo>
                <a:lnTo>
                  <a:pt x="653" y="1044"/>
                </a:lnTo>
                <a:lnTo>
                  <a:pt x="485" y="1268"/>
                </a:lnTo>
                <a:lnTo>
                  <a:pt x="336" y="1491"/>
                </a:lnTo>
                <a:lnTo>
                  <a:pt x="224" y="1752"/>
                </a:lnTo>
                <a:lnTo>
                  <a:pt x="131" y="2013"/>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1" y="5406"/>
                </a:lnTo>
                <a:lnTo>
                  <a:pt x="1752" y="5518"/>
                </a:lnTo>
                <a:lnTo>
                  <a:pt x="2013" y="5611"/>
                </a:lnTo>
                <a:lnTo>
                  <a:pt x="2293" y="5685"/>
                </a:lnTo>
                <a:lnTo>
                  <a:pt x="2573" y="5741"/>
                </a:lnTo>
                <a:lnTo>
                  <a:pt x="3169" y="5741"/>
                </a:lnTo>
                <a:lnTo>
                  <a:pt x="3449" y="5685"/>
                </a:lnTo>
                <a:lnTo>
                  <a:pt x="3728" y="5611"/>
                </a:lnTo>
                <a:lnTo>
                  <a:pt x="3989" y="5518"/>
                </a:lnTo>
                <a:lnTo>
                  <a:pt x="4250" y="5406"/>
                </a:lnTo>
                <a:lnTo>
                  <a:pt x="4474" y="5257"/>
                </a:lnTo>
                <a:lnTo>
                  <a:pt x="4697" y="5089"/>
                </a:lnTo>
                <a:lnTo>
                  <a:pt x="4902" y="4903"/>
                </a:lnTo>
                <a:lnTo>
                  <a:pt x="5089" y="4698"/>
                </a:lnTo>
                <a:lnTo>
                  <a:pt x="5257" y="4474"/>
                </a:lnTo>
                <a:lnTo>
                  <a:pt x="5406" y="4250"/>
                </a:lnTo>
                <a:lnTo>
                  <a:pt x="5518" y="3989"/>
                </a:lnTo>
                <a:lnTo>
                  <a:pt x="5611" y="3728"/>
                </a:lnTo>
                <a:lnTo>
                  <a:pt x="5685" y="3449"/>
                </a:lnTo>
                <a:lnTo>
                  <a:pt x="5741" y="3169"/>
                </a:lnTo>
                <a:lnTo>
                  <a:pt x="5741" y="2871"/>
                </a:lnTo>
                <a:lnTo>
                  <a:pt x="5741" y="2573"/>
                </a:lnTo>
                <a:lnTo>
                  <a:pt x="5685" y="2293"/>
                </a:lnTo>
                <a:lnTo>
                  <a:pt x="5611" y="2013"/>
                </a:lnTo>
                <a:lnTo>
                  <a:pt x="5518" y="1752"/>
                </a:lnTo>
                <a:lnTo>
                  <a:pt x="5406" y="1491"/>
                </a:lnTo>
                <a:lnTo>
                  <a:pt x="5257" y="1268"/>
                </a:lnTo>
                <a:lnTo>
                  <a:pt x="5089" y="1044"/>
                </a:lnTo>
                <a:lnTo>
                  <a:pt x="4902" y="839"/>
                </a:lnTo>
                <a:lnTo>
                  <a:pt x="4697"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1" name="Google Shape;981;g2b975a0ff47_0_15351"/>
          <p:cNvSpPr/>
          <p:nvPr/>
        </p:nvSpPr>
        <p:spPr>
          <a:xfrm>
            <a:off x="6023029" y="4241895"/>
            <a:ext cx="213444" cy="127854"/>
          </a:xfrm>
          <a:custGeom>
            <a:avLst/>
            <a:gdLst/>
            <a:ahLst/>
            <a:cxnLst/>
            <a:rect l="l" t="t" r="r" b="b"/>
            <a:pathLst>
              <a:path w="7439" h="4456" extrusionOk="0">
                <a:moveTo>
                  <a:pt x="3580" y="0"/>
                </a:moveTo>
                <a:lnTo>
                  <a:pt x="3449" y="38"/>
                </a:lnTo>
                <a:lnTo>
                  <a:pt x="206" y="1025"/>
                </a:lnTo>
                <a:lnTo>
                  <a:pt x="131" y="1063"/>
                </a:lnTo>
                <a:lnTo>
                  <a:pt x="57" y="1137"/>
                </a:lnTo>
                <a:lnTo>
                  <a:pt x="20" y="1212"/>
                </a:lnTo>
                <a:lnTo>
                  <a:pt x="1" y="1286"/>
                </a:lnTo>
                <a:lnTo>
                  <a:pt x="20" y="1380"/>
                </a:lnTo>
                <a:lnTo>
                  <a:pt x="57" y="1454"/>
                </a:lnTo>
                <a:lnTo>
                  <a:pt x="131" y="1510"/>
                </a:lnTo>
                <a:lnTo>
                  <a:pt x="206" y="1566"/>
                </a:lnTo>
                <a:lnTo>
                  <a:pt x="784" y="1734"/>
                </a:lnTo>
                <a:lnTo>
                  <a:pt x="691" y="1846"/>
                </a:lnTo>
                <a:lnTo>
                  <a:pt x="635" y="1976"/>
                </a:lnTo>
                <a:lnTo>
                  <a:pt x="597" y="2125"/>
                </a:lnTo>
                <a:lnTo>
                  <a:pt x="579" y="2274"/>
                </a:lnTo>
                <a:lnTo>
                  <a:pt x="486" y="2330"/>
                </a:lnTo>
                <a:lnTo>
                  <a:pt x="430" y="2405"/>
                </a:lnTo>
                <a:lnTo>
                  <a:pt x="392" y="2498"/>
                </a:lnTo>
                <a:lnTo>
                  <a:pt x="374" y="2591"/>
                </a:lnTo>
                <a:lnTo>
                  <a:pt x="392" y="2684"/>
                </a:lnTo>
                <a:lnTo>
                  <a:pt x="430" y="2759"/>
                </a:lnTo>
                <a:lnTo>
                  <a:pt x="467" y="2834"/>
                </a:lnTo>
                <a:lnTo>
                  <a:pt x="541" y="2889"/>
                </a:lnTo>
                <a:lnTo>
                  <a:pt x="243" y="4232"/>
                </a:lnTo>
                <a:lnTo>
                  <a:pt x="243" y="4306"/>
                </a:lnTo>
                <a:lnTo>
                  <a:pt x="280" y="4381"/>
                </a:lnTo>
                <a:lnTo>
                  <a:pt x="336" y="4437"/>
                </a:lnTo>
                <a:lnTo>
                  <a:pt x="430" y="4455"/>
                </a:lnTo>
                <a:lnTo>
                  <a:pt x="1082" y="4455"/>
                </a:lnTo>
                <a:lnTo>
                  <a:pt x="1157" y="4437"/>
                </a:lnTo>
                <a:lnTo>
                  <a:pt x="1212" y="4381"/>
                </a:lnTo>
                <a:lnTo>
                  <a:pt x="1250" y="4306"/>
                </a:lnTo>
                <a:lnTo>
                  <a:pt x="1250" y="4232"/>
                </a:lnTo>
                <a:lnTo>
                  <a:pt x="970" y="2889"/>
                </a:lnTo>
                <a:lnTo>
                  <a:pt x="1026" y="2834"/>
                </a:lnTo>
                <a:lnTo>
                  <a:pt x="1082" y="2759"/>
                </a:lnTo>
                <a:lnTo>
                  <a:pt x="1119" y="2684"/>
                </a:lnTo>
                <a:lnTo>
                  <a:pt x="1119" y="2591"/>
                </a:lnTo>
                <a:lnTo>
                  <a:pt x="1101" y="2498"/>
                </a:lnTo>
                <a:lnTo>
                  <a:pt x="1063" y="2405"/>
                </a:lnTo>
                <a:lnTo>
                  <a:pt x="1007" y="2330"/>
                </a:lnTo>
                <a:lnTo>
                  <a:pt x="933" y="2274"/>
                </a:lnTo>
                <a:lnTo>
                  <a:pt x="970" y="2162"/>
                </a:lnTo>
                <a:lnTo>
                  <a:pt x="1007" y="2032"/>
                </a:lnTo>
                <a:lnTo>
                  <a:pt x="1082" y="1939"/>
                </a:lnTo>
                <a:lnTo>
                  <a:pt x="1175" y="1846"/>
                </a:lnTo>
                <a:lnTo>
                  <a:pt x="3449" y="2554"/>
                </a:lnTo>
                <a:lnTo>
                  <a:pt x="3542" y="2573"/>
                </a:lnTo>
                <a:lnTo>
                  <a:pt x="3673" y="2591"/>
                </a:lnTo>
                <a:lnTo>
                  <a:pt x="3822" y="2591"/>
                </a:lnTo>
                <a:lnTo>
                  <a:pt x="3990" y="2554"/>
                </a:lnTo>
                <a:lnTo>
                  <a:pt x="7233" y="1566"/>
                </a:lnTo>
                <a:lnTo>
                  <a:pt x="7326" y="1510"/>
                </a:lnTo>
                <a:lnTo>
                  <a:pt x="7382" y="1454"/>
                </a:lnTo>
                <a:lnTo>
                  <a:pt x="7420" y="1380"/>
                </a:lnTo>
                <a:lnTo>
                  <a:pt x="7438" y="1286"/>
                </a:lnTo>
                <a:lnTo>
                  <a:pt x="7420" y="1212"/>
                </a:lnTo>
                <a:lnTo>
                  <a:pt x="7382" y="1137"/>
                </a:lnTo>
                <a:lnTo>
                  <a:pt x="7326" y="1063"/>
                </a:lnTo>
                <a:lnTo>
                  <a:pt x="7233" y="1025"/>
                </a:lnTo>
                <a:lnTo>
                  <a:pt x="3990" y="38"/>
                </a:lnTo>
                <a:lnTo>
                  <a:pt x="3859" y="0"/>
                </a:lnTo>
                <a:close/>
                <a:moveTo>
                  <a:pt x="1660" y="2386"/>
                </a:moveTo>
                <a:lnTo>
                  <a:pt x="1492" y="3710"/>
                </a:lnTo>
                <a:lnTo>
                  <a:pt x="1511" y="3784"/>
                </a:lnTo>
                <a:lnTo>
                  <a:pt x="1548" y="3859"/>
                </a:lnTo>
                <a:lnTo>
                  <a:pt x="1585" y="3933"/>
                </a:lnTo>
                <a:lnTo>
                  <a:pt x="1660" y="4008"/>
                </a:lnTo>
                <a:lnTo>
                  <a:pt x="1772" y="4064"/>
                </a:lnTo>
                <a:lnTo>
                  <a:pt x="1883" y="4120"/>
                </a:lnTo>
                <a:lnTo>
                  <a:pt x="2144" y="4232"/>
                </a:lnTo>
                <a:lnTo>
                  <a:pt x="2480" y="4325"/>
                </a:lnTo>
                <a:lnTo>
                  <a:pt x="2853" y="4399"/>
                </a:lnTo>
                <a:lnTo>
                  <a:pt x="3281" y="4437"/>
                </a:lnTo>
                <a:lnTo>
                  <a:pt x="3729" y="4455"/>
                </a:lnTo>
                <a:lnTo>
                  <a:pt x="4176" y="4437"/>
                </a:lnTo>
                <a:lnTo>
                  <a:pt x="4586" y="4399"/>
                </a:lnTo>
                <a:lnTo>
                  <a:pt x="4959" y="4325"/>
                </a:lnTo>
                <a:lnTo>
                  <a:pt x="5295" y="4232"/>
                </a:lnTo>
                <a:lnTo>
                  <a:pt x="5574" y="4120"/>
                </a:lnTo>
                <a:lnTo>
                  <a:pt x="5686" y="4064"/>
                </a:lnTo>
                <a:lnTo>
                  <a:pt x="5779" y="4008"/>
                </a:lnTo>
                <a:lnTo>
                  <a:pt x="5854" y="3933"/>
                </a:lnTo>
                <a:lnTo>
                  <a:pt x="5910" y="3859"/>
                </a:lnTo>
                <a:lnTo>
                  <a:pt x="5928" y="3784"/>
                </a:lnTo>
                <a:lnTo>
                  <a:pt x="5947" y="3710"/>
                </a:lnTo>
                <a:lnTo>
                  <a:pt x="5779" y="2386"/>
                </a:lnTo>
                <a:lnTo>
                  <a:pt x="4102" y="2908"/>
                </a:lnTo>
                <a:lnTo>
                  <a:pt x="3971" y="2945"/>
                </a:lnTo>
                <a:lnTo>
                  <a:pt x="3859" y="2964"/>
                </a:lnTo>
                <a:lnTo>
                  <a:pt x="3654" y="2964"/>
                </a:lnTo>
                <a:lnTo>
                  <a:pt x="3468" y="2945"/>
                </a:lnTo>
                <a:lnTo>
                  <a:pt x="3337" y="2908"/>
                </a:lnTo>
                <a:lnTo>
                  <a:pt x="1660" y="238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2" name="Google Shape;982;g2b975a0ff47_0_15351"/>
          <p:cNvSpPr/>
          <p:nvPr/>
        </p:nvSpPr>
        <p:spPr>
          <a:xfrm>
            <a:off x="5606432" y="4241895"/>
            <a:ext cx="164752" cy="164752"/>
          </a:xfrm>
          <a:custGeom>
            <a:avLst/>
            <a:gdLst/>
            <a:ahLst/>
            <a:cxnLst/>
            <a:rect l="l" t="t" r="r" b="b"/>
            <a:pathLst>
              <a:path w="5742" h="5742" extrusionOk="0">
                <a:moveTo>
                  <a:pt x="1939" y="1939"/>
                </a:moveTo>
                <a:lnTo>
                  <a:pt x="2014" y="1957"/>
                </a:lnTo>
                <a:lnTo>
                  <a:pt x="2088" y="1976"/>
                </a:lnTo>
                <a:lnTo>
                  <a:pt x="2144" y="2013"/>
                </a:lnTo>
                <a:lnTo>
                  <a:pt x="2200" y="2051"/>
                </a:lnTo>
                <a:lnTo>
                  <a:pt x="2256" y="2107"/>
                </a:lnTo>
                <a:lnTo>
                  <a:pt x="2293" y="2162"/>
                </a:lnTo>
                <a:lnTo>
                  <a:pt x="2312" y="2237"/>
                </a:lnTo>
                <a:lnTo>
                  <a:pt x="2312" y="2312"/>
                </a:lnTo>
                <a:lnTo>
                  <a:pt x="2312" y="2386"/>
                </a:lnTo>
                <a:lnTo>
                  <a:pt x="2293" y="2461"/>
                </a:lnTo>
                <a:lnTo>
                  <a:pt x="2256" y="2517"/>
                </a:lnTo>
                <a:lnTo>
                  <a:pt x="2200" y="2573"/>
                </a:lnTo>
                <a:lnTo>
                  <a:pt x="2144" y="2628"/>
                </a:lnTo>
                <a:lnTo>
                  <a:pt x="2088" y="2647"/>
                </a:lnTo>
                <a:lnTo>
                  <a:pt x="2014" y="2684"/>
                </a:lnTo>
                <a:lnTo>
                  <a:pt x="1864" y="2684"/>
                </a:lnTo>
                <a:lnTo>
                  <a:pt x="1790" y="2647"/>
                </a:lnTo>
                <a:lnTo>
                  <a:pt x="1734" y="2628"/>
                </a:lnTo>
                <a:lnTo>
                  <a:pt x="1678" y="2573"/>
                </a:lnTo>
                <a:lnTo>
                  <a:pt x="1641" y="2517"/>
                </a:lnTo>
                <a:lnTo>
                  <a:pt x="1603" y="2461"/>
                </a:lnTo>
                <a:lnTo>
                  <a:pt x="1585" y="2386"/>
                </a:lnTo>
                <a:lnTo>
                  <a:pt x="1566" y="2312"/>
                </a:lnTo>
                <a:lnTo>
                  <a:pt x="1585" y="2237"/>
                </a:lnTo>
                <a:lnTo>
                  <a:pt x="1603" y="2162"/>
                </a:lnTo>
                <a:lnTo>
                  <a:pt x="1641" y="2107"/>
                </a:lnTo>
                <a:lnTo>
                  <a:pt x="1678" y="2051"/>
                </a:lnTo>
                <a:lnTo>
                  <a:pt x="1734" y="2013"/>
                </a:lnTo>
                <a:lnTo>
                  <a:pt x="1790" y="1976"/>
                </a:lnTo>
                <a:lnTo>
                  <a:pt x="1864" y="1957"/>
                </a:lnTo>
                <a:lnTo>
                  <a:pt x="1939" y="1939"/>
                </a:lnTo>
                <a:close/>
                <a:moveTo>
                  <a:pt x="3803" y="1939"/>
                </a:moveTo>
                <a:lnTo>
                  <a:pt x="3878" y="1957"/>
                </a:lnTo>
                <a:lnTo>
                  <a:pt x="3952" y="1976"/>
                </a:lnTo>
                <a:lnTo>
                  <a:pt x="4008" y="2013"/>
                </a:lnTo>
                <a:lnTo>
                  <a:pt x="4064" y="2051"/>
                </a:lnTo>
                <a:lnTo>
                  <a:pt x="4101" y="2107"/>
                </a:lnTo>
                <a:lnTo>
                  <a:pt x="4138" y="2162"/>
                </a:lnTo>
                <a:lnTo>
                  <a:pt x="4157" y="2237"/>
                </a:lnTo>
                <a:lnTo>
                  <a:pt x="4176" y="2312"/>
                </a:lnTo>
                <a:lnTo>
                  <a:pt x="4157" y="2386"/>
                </a:lnTo>
                <a:lnTo>
                  <a:pt x="4138" y="2461"/>
                </a:lnTo>
                <a:lnTo>
                  <a:pt x="4101" y="2517"/>
                </a:lnTo>
                <a:lnTo>
                  <a:pt x="4064" y="2573"/>
                </a:lnTo>
                <a:lnTo>
                  <a:pt x="4008" y="2628"/>
                </a:lnTo>
                <a:lnTo>
                  <a:pt x="3952" y="2647"/>
                </a:lnTo>
                <a:lnTo>
                  <a:pt x="3878" y="2684"/>
                </a:lnTo>
                <a:lnTo>
                  <a:pt x="3728" y="2684"/>
                </a:lnTo>
                <a:lnTo>
                  <a:pt x="3654" y="2647"/>
                </a:lnTo>
                <a:lnTo>
                  <a:pt x="3598" y="2628"/>
                </a:lnTo>
                <a:lnTo>
                  <a:pt x="3542" y="2573"/>
                </a:lnTo>
                <a:lnTo>
                  <a:pt x="3486" y="2517"/>
                </a:lnTo>
                <a:lnTo>
                  <a:pt x="3449" y="2461"/>
                </a:lnTo>
                <a:lnTo>
                  <a:pt x="3430" y="2386"/>
                </a:lnTo>
                <a:lnTo>
                  <a:pt x="3430" y="2312"/>
                </a:lnTo>
                <a:lnTo>
                  <a:pt x="3430" y="2237"/>
                </a:lnTo>
                <a:lnTo>
                  <a:pt x="3449" y="2162"/>
                </a:lnTo>
                <a:lnTo>
                  <a:pt x="3486" y="2107"/>
                </a:lnTo>
                <a:lnTo>
                  <a:pt x="3542" y="2051"/>
                </a:lnTo>
                <a:lnTo>
                  <a:pt x="3598" y="2013"/>
                </a:lnTo>
                <a:lnTo>
                  <a:pt x="3654" y="1976"/>
                </a:lnTo>
                <a:lnTo>
                  <a:pt x="3728" y="1957"/>
                </a:lnTo>
                <a:lnTo>
                  <a:pt x="3803" y="1939"/>
                </a:lnTo>
                <a:close/>
                <a:moveTo>
                  <a:pt x="1659" y="3430"/>
                </a:moveTo>
                <a:lnTo>
                  <a:pt x="1659" y="3877"/>
                </a:lnTo>
                <a:lnTo>
                  <a:pt x="1193" y="3877"/>
                </a:lnTo>
                <a:lnTo>
                  <a:pt x="1193" y="3784"/>
                </a:lnTo>
                <a:lnTo>
                  <a:pt x="1212" y="3710"/>
                </a:lnTo>
                <a:lnTo>
                  <a:pt x="1231" y="3654"/>
                </a:lnTo>
                <a:lnTo>
                  <a:pt x="1268" y="3579"/>
                </a:lnTo>
                <a:lnTo>
                  <a:pt x="1305" y="3523"/>
                </a:lnTo>
                <a:lnTo>
                  <a:pt x="1361" y="3486"/>
                </a:lnTo>
                <a:lnTo>
                  <a:pt x="1436" y="3449"/>
                </a:lnTo>
                <a:lnTo>
                  <a:pt x="1492" y="3430"/>
                </a:lnTo>
                <a:close/>
                <a:moveTo>
                  <a:pt x="2405" y="3430"/>
                </a:moveTo>
                <a:lnTo>
                  <a:pt x="2405" y="3877"/>
                </a:lnTo>
                <a:lnTo>
                  <a:pt x="1846" y="3877"/>
                </a:lnTo>
                <a:lnTo>
                  <a:pt x="1846" y="3430"/>
                </a:lnTo>
                <a:close/>
                <a:moveTo>
                  <a:pt x="3151" y="3430"/>
                </a:moveTo>
                <a:lnTo>
                  <a:pt x="3151" y="3877"/>
                </a:lnTo>
                <a:lnTo>
                  <a:pt x="2591" y="3877"/>
                </a:lnTo>
                <a:lnTo>
                  <a:pt x="2591" y="3430"/>
                </a:lnTo>
                <a:close/>
                <a:moveTo>
                  <a:pt x="3896" y="3430"/>
                </a:moveTo>
                <a:lnTo>
                  <a:pt x="3896" y="3877"/>
                </a:lnTo>
                <a:lnTo>
                  <a:pt x="3337" y="3877"/>
                </a:lnTo>
                <a:lnTo>
                  <a:pt x="3337" y="3430"/>
                </a:lnTo>
                <a:close/>
                <a:moveTo>
                  <a:pt x="4250" y="3430"/>
                </a:moveTo>
                <a:lnTo>
                  <a:pt x="4306" y="3449"/>
                </a:lnTo>
                <a:lnTo>
                  <a:pt x="4381" y="3486"/>
                </a:lnTo>
                <a:lnTo>
                  <a:pt x="4437" y="3523"/>
                </a:lnTo>
                <a:lnTo>
                  <a:pt x="4474" y="3579"/>
                </a:lnTo>
                <a:lnTo>
                  <a:pt x="4511" y="3654"/>
                </a:lnTo>
                <a:lnTo>
                  <a:pt x="4530" y="3710"/>
                </a:lnTo>
                <a:lnTo>
                  <a:pt x="4549" y="3784"/>
                </a:lnTo>
                <a:lnTo>
                  <a:pt x="4549" y="3877"/>
                </a:lnTo>
                <a:lnTo>
                  <a:pt x="4083" y="3877"/>
                </a:lnTo>
                <a:lnTo>
                  <a:pt x="4083" y="3430"/>
                </a:lnTo>
                <a:close/>
                <a:moveTo>
                  <a:pt x="1659" y="4064"/>
                </a:moveTo>
                <a:lnTo>
                  <a:pt x="1659" y="4530"/>
                </a:lnTo>
                <a:lnTo>
                  <a:pt x="1492" y="4530"/>
                </a:lnTo>
                <a:lnTo>
                  <a:pt x="1436" y="4511"/>
                </a:lnTo>
                <a:lnTo>
                  <a:pt x="1361" y="4474"/>
                </a:lnTo>
                <a:lnTo>
                  <a:pt x="1305" y="4418"/>
                </a:lnTo>
                <a:lnTo>
                  <a:pt x="1268" y="4381"/>
                </a:lnTo>
                <a:lnTo>
                  <a:pt x="1231" y="4306"/>
                </a:lnTo>
                <a:lnTo>
                  <a:pt x="1212" y="4232"/>
                </a:lnTo>
                <a:lnTo>
                  <a:pt x="1193" y="4157"/>
                </a:lnTo>
                <a:lnTo>
                  <a:pt x="1193" y="4064"/>
                </a:lnTo>
                <a:close/>
                <a:moveTo>
                  <a:pt x="2405" y="4064"/>
                </a:moveTo>
                <a:lnTo>
                  <a:pt x="2405" y="4530"/>
                </a:lnTo>
                <a:lnTo>
                  <a:pt x="1846" y="4530"/>
                </a:lnTo>
                <a:lnTo>
                  <a:pt x="1846" y="4064"/>
                </a:lnTo>
                <a:close/>
                <a:moveTo>
                  <a:pt x="3151" y="4064"/>
                </a:moveTo>
                <a:lnTo>
                  <a:pt x="3151" y="4530"/>
                </a:lnTo>
                <a:lnTo>
                  <a:pt x="2591" y="4530"/>
                </a:lnTo>
                <a:lnTo>
                  <a:pt x="2591" y="4064"/>
                </a:lnTo>
                <a:close/>
                <a:moveTo>
                  <a:pt x="3896" y="4064"/>
                </a:moveTo>
                <a:lnTo>
                  <a:pt x="3896" y="4530"/>
                </a:lnTo>
                <a:lnTo>
                  <a:pt x="3337" y="4530"/>
                </a:lnTo>
                <a:lnTo>
                  <a:pt x="3337" y="4064"/>
                </a:lnTo>
                <a:close/>
                <a:moveTo>
                  <a:pt x="4549" y="4064"/>
                </a:moveTo>
                <a:lnTo>
                  <a:pt x="4549" y="4157"/>
                </a:lnTo>
                <a:lnTo>
                  <a:pt x="4530" y="4232"/>
                </a:lnTo>
                <a:lnTo>
                  <a:pt x="4511" y="4306"/>
                </a:lnTo>
                <a:lnTo>
                  <a:pt x="4474" y="4381"/>
                </a:lnTo>
                <a:lnTo>
                  <a:pt x="4437" y="4418"/>
                </a:lnTo>
                <a:lnTo>
                  <a:pt x="4381" y="4474"/>
                </a:lnTo>
                <a:lnTo>
                  <a:pt x="4306" y="4511"/>
                </a:lnTo>
                <a:lnTo>
                  <a:pt x="4250" y="4530"/>
                </a:lnTo>
                <a:lnTo>
                  <a:pt x="4083" y="4530"/>
                </a:lnTo>
                <a:lnTo>
                  <a:pt x="4083" y="4064"/>
                </a:lnTo>
                <a:close/>
                <a:moveTo>
                  <a:pt x="2573" y="0"/>
                </a:moveTo>
                <a:lnTo>
                  <a:pt x="2293" y="56"/>
                </a:lnTo>
                <a:lnTo>
                  <a:pt x="2014" y="131"/>
                </a:lnTo>
                <a:lnTo>
                  <a:pt x="1753" y="224"/>
                </a:lnTo>
                <a:lnTo>
                  <a:pt x="1492" y="336"/>
                </a:lnTo>
                <a:lnTo>
                  <a:pt x="1268" y="485"/>
                </a:lnTo>
                <a:lnTo>
                  <a:pt x="1044" y="653"/>
                </a:lnTo>
                <a:lnTo>
                  <a:pt x="839" y="839"/>
                </a:lnTo>
                <a:lnTo>
                  <a:pt x="653" y="1044"/>
                </a:lnTo>
                <a:lnTo>
                  <a:pt x="485" y="1268"/>
                </a:lnTo>
                <a:lnTo>
                  <a:pt x="336" y="1491"/>
                </a:lnTo>
                <a:lnTo>
                  <a:pt x="224" y="1752"/>
                </a:lnTo>
                <a:lnTo>
                  <a:pt x="131" y="2013"/>
                </a:lnTo>
                <a:lnTo>
                  <a:pt x="56" y="2293"/>
                </a:lnTo>
                <a:lnTo>
                  <a:pt x="0" y="2573"/>
                </a:lnTo>
                <a:lnTo>
                  <a:pt x="0" y="2871"/>
                </a:lnTo>
                <a:lnTo>
                  <a:pt x="0" y="3169"/>
                </a:lnTo>
                <a:lnTo>
                  <a:pt x="56" y="3449"/>
                </a:lnTo>
                <a:lnTo>
                  <a:pt x="131" y="3728"/>
                </a:lnTo>
                <a:lnTo>
                  <a:pt x="224" y="3989"/>
                </a:lnTo>
                <a:lnTo>
                  <a:pt x="336" y="4250"/>
                </a:lnTo>
                <a:lnTo>
                  <a:pt x="485" y="4474"/>
                </a:lnTo>
                <a:lnTo>
                  <a:pt x="653" y="4698"/>
                </a:lnTo>
                <a:lnTo>
                  <a:pt x="839" y="4903"/>
                </a:lnTo>
                <a:lnTo>
                  <a:pt x="1044" y="5089"/>
                </a:lnTo>
                <a:lnTo>
                  <a:pt x="1268" y="5257"/>
                </a:lnTo>
                <a:lnTo>
                  <a:pt x="1492" y="5406"/>
                </a:lnTo>
                <a:lnTo>
                  <a:pt x="1753" y="5518"/>
                </a:lnTo>
                <a:lnTo>
                  <a:pt x="2014" y="5611"/>
                </a:lnTo>
                <a:lnTo>
                  <a:pt x="2293" y="5685"/>
                </a:lnTo>
                <a:lnTo>
                  <a:pt x="2573" y="5741"/>
                </a:lnTo>
                <a:lnTo>
                  <a:pt x="3169" y="5741"/>
                </a:lnTo>
                <a:lnTo>
                  <a:pt x="3449" y="5685"/>
                </a:lnTo>
                <a:lnTo>
                  <a:pt x="3728" y="5611"/>
                </a:lnTo>
                <a:lnTo>
                  <a:pt x="3989" y="5518"/>
                </a:lnTo>
                <a:lnTo>
                  <a:pt x="4250" y="5406"/>
                </a:lnTo>
                <a:lnTo>
                  <a:pt x="4474" y="5257"/>
                </a:lnTo>
                <a:lnTo>
                  <a:pt x="4698" y="5089"/>
                </a:lnTo>
                <a:lnTo>
                  <a:pt x="4903" y="4903"/>
                </a:lnTo>
                <a:lnTo>
                  <a:pt x="5089" y="4698"/>
                </a:lnTo>
                <a:lnTo>
                  <a:pt x="5257" y="4474"/>
                </a:lnTo>
                <a:lnTo>
                  <a:pt x="5406" y="4250"/>
                </a:lnTo>
                <a:lnTo>
                  <a:pt x="5518" y="3989"/>
                </a:lnTo>
                <a:lnTo>
                  <a:pt x="5611" y="3728"/>
                </a:lnTo>
                <a:lnTo>
                  <a:pt x="5686" y="3449"/>
                </a:lnTo>
                <a:lnTo>
                  <a:pt x="5742" y="3169"/>
                </a:lnTo>
                <a:lnTo>
                  <a:pt x="5742" y="2871"/>
                </a:lnTo>
                <a:lnTo>
                  <a:pt x="5742" y="2573"/>
                </a:lnTo>
                <a:lnTo>
                  <a:pt x="5686" y="2293"/>
                </a:lnTo>
                <a:lnTo>
                  <a:pt x="5611" y="2013"/>
                </a:lnTo>
                <a:lnTo>
                  <a:pt x="5518" y="1752"/>
                </a:lnTo>
                <a:lnTo>
                  <a:pt x="5406" y="1491"/>
                </a:lnTo>
                <a:lnTo>
                  <a:pt x="5257" y="1268"/>
                </a:lnTo>
                <a:lnTo>
                  <a:pt x="5089" y="1044"/>
                </a:lnTo>
                <a:lnTo>
                  <a:pt x="4903" y="839"/>
                </a:lnTo>
                <a:lnTo>
                  <a:pt x="4698" y="653"/>
                </a:lnTo>
                <a:lnTo>
                  <a:pt x="4474" y="485"/>
                </a:lnTo>
                <a:lnTo>
                  <a:pt x="4250" y="336"/>
                </a:lnTo>
                <a:lnTo>
                  <a:pt x="3989" y="224"/>
                </a:lnTo>
                <a:lnTo>
                  <a:pt x="3728" y="131"/>
                </a:lnTo>
                <a:lnTo>
                  <a:pt x="3449" y="56"/>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3" name="Google Shape;983;g2b975a0ff47_0_15351"/>
          <p:cNvSpPr/>
          <p:nvPr/>
        </p:nvSpPr>
        <p:spPr>
          <a:xfrm>
            <a:off x="5170039" y="4241895"/>
            <a:ext cx="167966" cy="167421"/>
          </a:xfrm>
          <a:custGeom>
            <a:avLst/>
            <a:gdLst/>
            <a:ahLst/>
            <a:cxnLst/>
            <a:rect l="l" t="t" r="r" b="b"/>
            <a:pathLst>
              <a:path w="5854" h="5835" extrusionOk="0">
                <a:moveTo>
                  <a:pt x="5257" y="0"/>
                </a:moveTo>
                <a:lnTo>
                  <a:pt x="5219" y="38"/>
                </a:lnTo>
                <a:lnTo>
                  <a:pt x="5089" y="224"/>
                </a:lnTo>
                <a:lnTo>
                  <a:pt x="4921" y="466"/>
                </a:lnTo>
                <a:lnTo>
                  <a:pt x="4791" y="727"/>
                </a:lnTo>
                <a:lnTo>
                  <a:pt x="4753" y="839"/>
                </a:lnTo>
                <a:lnTo>
                  <a:pt x="4735" y="932"/>
                </a:lnTo>
                <a:lnTo>
                  <a:pt x="4753" y="1044"/>
                </a:lnTo>
                <a:lnTo>
                  <a:pt x="4791" y="1137"/>
                </a:lnTo>
                <a:lnTo>
                  <a:pt x="4828" y="1230"/>
                </a:lnTo>
                <a:lnTo>
                  <a:pt x="4903" y="1324"/>
                </a:lnTo>
                <a:lnTo>
                  <a:pt x="4977" y="1380"/>
                </a:lnTo>
                <a:lnTo>
                  <a:pt x="5070" y="1436"/>
                </a:lnTo>
                <a:lnTo>
                  <a:pt x="5182" y="1473"/>
                </a:lnTo>
                <a:lnTo>
                  <a:pt x="5406" y="1473"/>
                </a:lnTo>
                <a:lnTo>
                  <a:pt x="5518" y="1436"/>
                </a:lnTo>
                <a:lnTo>
                  <a:pt x="5611" y="1380"/>
                </a:lnTo>
                <a:lnTo>
                  <a:pt x="5685" y="1324"/>
                </a:lnTo>
                <a:lnTo>
                  <a:pt x="5760" y="1230"/>
                </a:lnTo>
                <a:lnTo>
                  <a:pt x="5816" y="1137"/>
                </a:lnTo>
                <a:lnTo>
                  <a:pt x="5835" y="1044"/>
                </a:lnTo>
                <a:lnTo>
                  <a:pt x="5853" y="932"/>
                </a:lnTo>
                <a:lnTo>
                  <a:pt x="5835" y="839"/>
                </a:lnTo>
                <a:lnTo>
                  <a:pt x="5797" y="727"/>
                </a:lnTo>
                <a:lnTo>
                  <a:pt x="5667" y="466"/>
                </a:lnTo>
                <a:lnTo>
                  <a:pt x="5518" y="224"/>
                </a:lnTo>
                <a:lnTo>
                  <a:pt x="5369" y="38"/>
                </a:lnTo>
                <a:lnTo>
                  <a:pt x="5331" y="0"/>
                </a:lnTo>
                <a:close/>
                <a:moveTo>
                  <a:pt x="1958" y="1752"/>
                </a:moveTo>
                <a:lnTo>
                  <a:pt x="2051" y="1771"/>
                </a:lnTo>
                <a:lnTo>
                  <a:pt x="2163" y="1827"/>
                </a:lnTo>
                <a:lnTo>
                  <a:pt x="2274" y="1883"/>
                </a:lnTo>
                <a:lnTo>
                  <a:pt x="2368" y="1995"/>
                </a:lnTo>
                <a:lnTo>
                  <a:pt x="2461" y="2107"/>
                </a:lnTo>
                <a:lnTo>
                  <a:pt x="2517" y="2256"/>
                </a:lnTo>
                <a:lnTo>
                  <a:pt x="2573" y="2405"/>
                </a:lnTo>
                <a:lnTo>
                  <a:pt x="2610" y="2591"/>
                </a:lnTo>
                <a:lnTo>
                  <a:pt x="2591" y="2628"/>
                </a:lnTo>
                <a:lnTo>
                  <a:pt x="2591" y="2647"/>
                </a:lnTo>
                <a:lnTo>
                  <a:pt x="2535" y="2684"/>
                </a:lnTo>
                <a:lnTo>
                  <a:pt x="2479" y="2684"/>
                </a:lnTo>
                <a:lnTo>
                  <a:pt x="2461" y="2666"/>
                </a:lnTo>
                <a:lnTo>
                  <a:pt x="2424" y="2628"/>
                </a:lnTo>
                <a:lnTo>
                  <a:pt x="2312" y="2442"/>
                </a:lnTo>
                <a:lnTo>
                  <a:pt x="2237" y="2330"/>
                </a:lnTo>
                <a:lnTo>
                  <a:pt x="2163" y="2256"/>
                </a:lnTo>
                <a:lnTo>
                  <a:pt x="2051" y="2200"/>
                </a:lnTo>
                <a:lnTo>
                  <a:pt x="1958" y="2181"/>
                </a:lnTo>
                <a:lnTo>
                  <a:pt x="1846" y="2200"/>
                </a:lnTo>
                <a:lnTo>
                  <a:pt x="1752" y="2256"/>
                </a:lnTo>
                <a:lnTo>
                  <a:pt x="1659" y="2330"/>
                </a:lnTo>
                <a:lnTo>
                  <a:pt x="1585" y="2442"/>
                </a:lnTo>
                <a:lnTo>
                  <a:pt x="1473" y="2628"/>
                </a:lnTo>
                <a:lnTo>
                  <a:pt x="1454" y="2666"/>
                </a:lnTo>
                <a:lnTo>
                  <a:pt x="1436" y="2684"/>
                </a:lnTo>
                <a:lnTo>
                  <a:pt x="1380" y="2684"/>
                </a:lnTo>
                <a:lnTo>
                  <a:pt x="1324" y="2647"/>
                </a:lnTo>
                <a:lnTo>
                  <a:pt x="1305" y="2628"/>
                </a:lnTo>
                <a:lnTo>
                  <a:pt x="1305" y="2591"/>
                </a:lnTo>
                <a:lnTo>
                  <a:pt x="1342" y="2405"/>
                </a:lnTo>
                <a:lnTo>
                  <a:pt x="1380" y="2256"/>
                </a:lnTo>
                <a:lnTo>
                  <a:pt x="1454" y="2107"/>
                </a:lnTo>
                <a:lnTo>
                  <a:pt x="1547" y="1995"/>
                </a:lnTo>
                <a:lnTo>
                  <a:pt x="1641" y="1883"/>
                </a:lnTo>
                <a:lnTo>
                  <a:pt x="1734" y="1827"/>
                </a:lnTo>
                <a:lnTo>
                  <a:pt x="1846" y="1771"/>
                </a:lnTo>
                <a:lnTo>
                  <a:pt x="1958" y="1752"/>
                </a:lnTo>
                <a:close/>
                <a:moveTo>
                  <a:pt x="3803" y="1752"/>
                </a:moveTo>
                <a:lnTo>
                  <a:pt x="3915" y="1771"/>
                </a:lnTo>
                <a:lnTo>
                  <a:pt x="4027" y="1827"/>
                </a:lnTo>
                <a:lnTo>
                  <a:pt x="4120" y="1883"/>
                </a:lnTo>
                <a:lnTo>
                  <a:pt x="4232" y="1995"/>
                </a:lnTo>
                <a:lnTo>
                  <a:pt x="4306" y="2107"/>
                </a:lnTo>
                <a:lnTo>
                  <a:pt x="4381" y="2256"/>
                </a:lnTo>
                <a:lnTo>
                  <a:pt x="4437" y="2405"/>
                </a:lnTo>
                <a:lnTo>
                  <a:pt x="4455" y="2591"/>
                </a:lnTo>
                <a:lnTo>
                  <a:pt x="4455" y="2628"/>
                </a:lnTo>
                <a:lnTo>
                  <a:pt x="4437" y="2647"/>
                </a:lnTo>
                <a:lnTo>
                  <a:pt x="4399" y="2684"/>
                </a:lnTo>
                <a:lnTo>
                  <a:pt x="4343" y="2684"/>
                </a:lnTo>
                <a:lnTo>
                  <a:pt x="4306" y="2666"/>
                </a:lnTo>
                <a:lnTo>
                  <a:pt x="4287" y="2628"/>
                </a:lnTo>
                <a:lnTo>
                  <a:pt x="4176" y="2442"/>
                </a:lnTo>
                <a:lnTo>
                  <a:pt x="4101" y="2330"/>
                </a:lnTo>
                <a:lnTo>
                  <a:pt x="4008" y="2256"/>
                </a:lnTo>
                <a:lnTo>
                  <a:pt x="3915" y="2200"/>
                </a:lnTo>
                <a:lnTo>
                  <a:pt x="3803" y="2181"/>
                </a:lnTo>
                <a:lnTo>
                  <a:pt x="3710" y="2200"/>
                </a:lnTo>
                <a:lnTo>
                  <a:pt x="3616" y="2256"/>
                </a:lnTo>
                <a:lnTo>
                  <a:pt x="3523" y="2330"/>
                </a:lnTo>
                <a:lnTo>
                  <a:pt x="3449" y="2442"/>
                </a:lnTo>
                <a:lnTo>
                  <a:pt x="3337" y="2628"/>
                </a:lnTo>
                <a:lnTo>
                  <a:pt x="3318" y="2666"/>
                </a:lnTo>
                <a:lnTo>
                  <a:pt x="3281" y="2684"/>
                </a:lnTo>
                <a:lnTo>
                  <a:pt x="3225" y="2684"/>
                </a:lnTo>
                <a:lnTo>
                  <a:pt x="3188" y="2647"/>
                </a:lnTo>
                <a:lnTo>
                  <a:pt x="3169" y="2628"/>
                </a:lnTo>
                <a:lnTo>
                  <a:pt x="3169" y="2591"/>
                </a:lnTo>
                <a:lnTo>
                  <a:pt x="3188" y="2405"/>
                </a:lnTo>
                <a:lnTo>
                  <a:pt x="3244" y="2256"/>
                </a:lnTo>
                <a:lnTo>
                  <a:pt x="3318" y="2107"/>
                </a:lnTo>
                <a:lnTo>
                  <a:pt x="3393" y="1995"/>
                </a:lnTo>
                <a:lnTo>
                  <a:pt x="3486" y="1883"/>
                </a:lnTo>
                <a:lnTo>
                  <a:pt x="3598" y="1827"/>
                </a:lnTo>
                <a:lnTo>
                  <a:pt x="3710" y="1771"/>
                </a:lnTo>
                <a:lnTo>
                  <a:pt x="3803" y="1752"/>
                </a:lnTo>
                <a:close/>
                <a:moveTo>
                  <a:pt x="4399" y="3710"/>
                </a:moveTo>
                <a:lnTo>
                  <a:pt x="4455" y="3728"/>
                </a:lnTo>
                <a:lnTo>
                  <a:pt x="4493" y="3747"/>
                </a:lnTo>
                <a:lnTo>
                  <a:pt x="4511" y="3784"/>
                </a:lnTo>
                <a:lnTo>
                  <a:pt x="4548" y="3821"/>
                </a:lnTo>
                <a:lnTo>
                  <a:pt x="4548" y="3877"/>
                </a:lnTo>
                <a:lnTo>
                  <a:pt x="4548" y="3915"/>
                </a:lnTo>
                <a:lnTo>
                  <a:pt x="4530" y="4045"/>
                </a:lnTo>
                <a:lnTo>
                  <a:pt x="4474" y="4157"/>
                </a:lnTo>
                <a:lnTo>
                  <a:pt x="4418" y="4269"/>
                </a:lnTo>
                <a:lnTo>
                  <a:pt x="4343" y="4362"/>
                </a:lnTo>
                <a:lnTo>
                  <a:pt x="4250" y="4455"/>
                </a:lnTo>
                <a:lnTo>
                  <a:pt x="4157" y="4548"/>
                </a:lnTo>
                <a:lnTo>
                  <a:pt x="3933" y="4698"/>
                </a:lnTo>
                <a:lnTo>
                  <a:pt x="3691" y="4828"/>
                </a:lnTo>
                <a:lnTo>
                  <a:pt x="3430" y="4921"/>
                </a:lnTo>
                <a:lnTo>
                  <a:pt x="3150" y="4977"/>
                </a:lnTo>
                <a:lnTo>
                  <a:pt x="2890" y="5014"/>
                </a:lnTo>
                <a:lnTo>
                  <a:pt x="2610" y="4977"/>
                </a:lnTo>
                <a:lnTo>
                  <a:pt x="2349" y="4921"/>
                </a:lnTo>
                <a:lnTo>
                  <a:pt x="2069" y="4828"/>
                </a:lnTo>
                <a:lnTo>
                  <a:pt x="1827" y="4698"/>
                </a:lnTo>
                <a:lnTo>
                  <a:pt x="1603" y="4548"/>
                </a:lnTo>
                <a:lnTo>
                  <a:pt x="1510" y="4455"/>
                </a:lnTo>
                <a:lnTo>
                  <a:pt x="1417" y="4362"/>
                </a:lnTo>
                <a:lnTo>
                  <a:pt x="1342" y="4269"/>
                </a:lnTo>
                <a:lnTo>
                  <a:pt x="1286" y="4157"/>
                </a:lnTo>
                <a:lnTo>
                  <a:pt x="1249" y="4045"/>
                </a:lnTo>
                <a:lnTo>
                  <a:pt x="1212" y="3915"/>
                </a:lnTo>
                <a:lnTo>
                  <a:pt x="1212" y="3877"/>
                </a:lnTo>
                <a:lnTo>
                  <a:pt x="1231" y="3821"/>
                </a:lnTo>
                <a:lnTo>
                  <a:pt x="1249" y="3784"/>
                </a:lnTo>
                <a:lnTo>
                  <a:pt x="1268" y="3747"/>
                </a:lnTo>
                <a:lnTo>
                  <a:pt x="1305" y="3728"/>
                </a:lnTo>
                <a:lnTo>
                  <a:pt x="1361" y="3710"/>
                </a:lnTo>
                <a:lnTo>
                  <a:pt x="1454" y="3710"/>
                </a:lnTo>
                <a:lnTo>
                  <a:pt x="1752" y="3784"/>
                </a:lnTo>
                <a:lnTo>
                  <a:pt x="2088" y="3840"/>
                </a:lnTo>
                <a:lnTo>
                  <a:pt x="2479" y="3877"/>
                </a:lnTo>
                <a:lnTo>
                  <a:pt x="2890" y="3896"/>
                </a:lnTo>
                <a:lnTo>
                  <a:pt x="3300" y="3877"/>
                </a:lnTo>
                <a:lnTo>
                  <a:pt x="3672" y="3840"/>
                </a:lnTo>
                <a:lnTo>
                  <a:pt x="4027" y="3784"/>
                </a:lnTo>
                <a:lnTo>
                  <a:pt x="4306" y="3710"/>
                </a:lnTo>
                <a:close/>
                <a:moveTo>
                  <a:pt x="2591" y="93"/>
                </a:moveTo>
                <a:lnTo>
                  <a:pt x="2293" y="149"/>
                </a:lnTo>
                <a:lnTo>
                  <a:pt x="2032" y="224"/>
                </a:lnTo>
                <a:lnTo>
                  <a:pt x="1752" y="317"/>
                </a:lnTo>
                <a:lnTo>
                  <a:pt x="1510" y="429"/>
                </a:lnTo>
                <a:lnTo>
                  <a:pt x="1268" y="578"/>
                </a:lnTo>
                <a:lnTo>
                  <a:pt x="1044" y="746"/>
                </a:lnTo>
                <a:lnTo>
                  <a:pt x="839" y="932"/>
                </a:lnTo>
                <a:lnTo>
                  <a:pt x="653" y="1137"/>
                </a:lnTo>
                <a:lnTo>
                  <a:pt x="504" y="1361"/>
                </a:lnTo>
                <a:lnTo>
                  <a:pt x="354" y="1585"/>
                </a:lnTo>
                <a:lnTo>
                  <a:pt x="224" y="1846"/>
                </a:lnTo>
                <a:lnTo>
                  <a:pt x="131" y="2107"/>
                </a:lnTo>
                <a:lnTo>
                  <a:pt x="56" y="2386"/>
                </a:lnTo>
                <a:lnTo>
                  <a:pt x="19" y="2666"/>
                </a:lnTo>
                <a:lnTo>
                  <a:pt x="0" y="2964"/>
                </a:lnTo>
                <a:lnTo>
                  <a:pt x="19" y="3262"/>
                </a:lnTo>
                <a:lnTo>
                  <a:pt x="56" y="3542"/>
                </a:lnTo>
                <a:lnTo>
                  <a:pt x="131" y="3821"/>
                </a:lnTo>
                <a:lnTo>
                  <a:pt x="224" y="4082"/>
                </a:lnTo>
                <a:lnTo>
                  <a:pt x="354" y="4343"/>
                </a:lnTo>
                <a:lnTo>
                  <a:pt x="504" y="4567"/>
                </a:lnTo>
                <a:lnTo>
                  <a:pt x="653" y="4791"/>
                </a:lnTo>
                <a:lnTo>
                  <a:pt x="839" y="4996"/>
                </a:lnTo>
                <a:lnTo>
                  <a:pt x="1044" y="5182"/>
                </a:lnTo>
                <a:lnTo>
                  <a:pt x="1268" y="5350"/>
                </a:lnTo>
                <a:lnTo>
                  <a:pt x="1510" y="5499"/>
                </a:lnTo>
                <a:lnTo>
                  <a:pt x="1752" y="5611"/>
                </a:lnTo>
                <a:lnTo>
                  <a:pt x="2032" y="5704"/>
                </a:lnTo>
                <a:lnTo>
                  <a:pt x="2293" y="5779"/>
                </a:lnTo>
                <a:lnTo>
                  <a:pt x="2591" y="5835"/>
                </a:lnTo>
                <a:lnTo>
                  <a:pt x="3169" y="5835"/>
                </a:lnTo>
                <a:lnTo>
                  <a:pt x="3467" y="5779"/>
                </a:lnTo>
                <a:lnTo>
                  <a:pt x="3728" y="5704"/>
                </a:lnTo>
                <a:lnTo>
                  <a:pt x="4008" y="5611"/>
                </a:lnTo>
                <a:lnTo>
                  <a:pt x="4250" y="5499"/>
                </a:lnTo>
                <a:lnTo>
                  <a:pt x="4493" y="5350"/>
                </a:lnTo>
                <a:lnTo>
                  <a:pt x="4716" y="5182"/>
                </a:lnTo>
                <a:lnTo>
                  <a:pt x="4921" y="4996"/>
                </a:lnTo>
                <a:lnTo>
                  <a:pt x="5108" y="4791"/>
                </a:lnTo>
                <a:lnTo>
                  <a:pt x="5275" y="4567"/>
                </a:lnTo>
                <a:lnTo>
                  <a:pt x="5406" y="4343"/>
                </a:lnTo>
                <a:lnTo>
                  <a:pt x="5536" y="4082"/>
                </a:lnTo>
                <a:lnTo>
                  <a:pt x="5630" y="3821"/>
                </a:lnTo>
                <a:lnTo>
                  <a:pt x="5704" y="3542"/>
                </a:lnTo>
                <a:lnTo>
                  <a:pt x="5741" y="3262"/>
                </a:lnTo>
                <a:lnTo>
                  <a:pt x="5760" y="2964"/>
                </a:lnTo>
                <a:lnTo>
                  <a:pt x="5741" y="2666"/>
                </a:lnTo>
                <a:lnTo>
                  <a:pt x="5704" y="2368"/>
                </a:lnTo>
                <a:lnTo>
                  <a:pt x="5630" y="2088"/>
                </a:lnTo>
                <a:lnTo>
                  <a:pt x="5518" y="1827"/>
                </a:lnTo>
                <a:lnTo>
                  <a:pt x="5406" y="1846"/>
                </a:lnTo>
                <a:lnTo>
                  <a:pt x="5294" y="1846"/>
                </a:lnTo>
                <a:lnTo>
                  <a:pt x="5108" y="1827"/>
                </a:lnTo>
                <a:lnTo>
                  <a:pt x="4940" y="1771"/>
                </a:lnTo>
                <a:lnTo>
                  <a:pt x="4772" y="1696"/>
                </a:lnTo>
                <a:lnTo>
                  <a:pt x="4642" y="1585"/>
                </a:lnTo>
                <a:lnTo>
                  <a:pt x="4530" y="1454"/>
                </a:lnTo>
                <a:lnTo>
                  <a:pt x="4437" y="1286"/>
                </a:lnTo>
                <a:lnTo>
                  <a:pt x="4381" y="1119"/>
                </a:lnTo>
                <a:lnTo>
                  <a:pt x="4362" y="932"/>
                </a:lnTo>
                <a:lnTo>
                  <a:pt x="4381" y="802"/>
                </a:lnTo>
                <a:lnTo>
                  <a:pt x="4399" y="690"/>
                </a:lnTo>
                <a:lnTo>
                  <a:pt x="4455" y="559"/>
                </a:lnTo>
                <a:lnTo>
                  <a:pt x="4287" y="448"/>
                </a:lnTo>
                <a:lnTo>
                  <a:pt x="4101" y="354"/>
                </a:lnTo>
                <a:lnTo>
                  <a:pt x="3915" y="280"/>
                </a:lnTo>
                <a:lnTo>
                  <a:pt x="3728" y="205"/>
                </a:lnTo>
                <a:lnTo>
                  <a:pt x="3523" y="149"/>
                </a:lnTo>
                <a:lnTo>
                  <a:pt x="3318" y="112"/>
                </a:lnTo>
                <a:lnTo>
                  <a:pt x="3095" y="9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4" name="Google Shape;984;g2b975a0ff47_0_15351"/>
          <p:cNvSpPr/>
          <p:nvPr/>
        </p:nvSpPr>
        <p:spPr>
          <a:xfrm>
            <a:off x="4749137" y="4241895"/>
            <a:ext cx="165297" cy="164752"/>
          </a:xfrm>
          <a:custGeom>
            <a:avLst/>
            <a:gdLst/>
            <a:ahLst/>
            <a:cxnLst/>
            <a:rect l="l" t="t" r="r" b="b"/>
            <a:pathLst>
              <a:path w="5761" h="5742" extrusionOk="0">
                <a:moveTo>
                  <a:pt x="2088" y="1380"/>
                </a:moveTo>
                <a:lnTo>
                  <a:pt x="2163" y="1398"/>
                </a:lnTo>
                <a:lnTo>
                  <a:pt x="2256" y="1417"/>
                </a:lnTo>
                <a:lnTo>
                  <a:pt x="2331" y="1454"/>
                </a:lnTo>
                <a:lnTo>
                  <a:pt x="2387" y="1510"/>
                </a:lnTo>
                <a:lnTo>
                  <a:pt x="2443" y="1585"/>
                </a:lnTo>
                <a:lnTo>
                  <a:pt x="2480" y="1659"/>
                </a:lnTo>
                <a:lnTo>
                  <a:pt x="2499" y="1734"/>
                </a:lnTo>
                <a:lnTo>
                  <a:pt x="2517" y="1827"/>
                </a:lnTo>
                <a:lnTo>
                  <a:pt x="2499" y="1902"/>
                </a:lnTo>
                <a:lnTo>
                  <a:pt x="2275" y="2722"/>
                </a:lnTo>
                <a:lnTo>
                  <a:pt x="2256" y="2759"/>
                </a:lnTo>
                <a:lnTo>
                  <a:pt x="2219" y="2778"/>
                </a:lnTo>
                <a:lnTo>
                  <a:pt x="2182" y="2796"/>
                </a:lnTo>
                <a:lnTo>
                  <a:pt x="2144" y="2796"/>
                </a:lnTo>
                <a:lnTo>
                  <a:pt x="1343" y="2573"/>
                </a:lnTo>
                <a:lnTo>
                  <a:pt x="1250" y="2554"/>
                </a:lnTo>
                <a:lnTo>
                  <a:pt x="1175" y="2498"/>
                </a:lnTo>
                <a:lnTo>
                  <a:pt x="1119" y="2442"/>
                </a:lnTo>
                <a:lnTo>
                  <a:pt x="1063" y="2368"/>
                </a:lnTo>
                <a:lnTo>
                  <a:pt x="1045" y="2293"/>
                </a:lnTo>
                <a:lnTo>
                  <a:pt x="1026" y="2200"/>
                </a:lnTo>
                <a:lnTo>
                  <a:pt x="1026" y="2125"/>
                </a:lnTo>
                <a:lnTo>
                  <a:pt x="1045" y="2032"/>
                </a:lnTo>
                <a:lnTo>
                  <a:pt x="1082" y="1957"/>
                </a:lnTo>
                <a:lnTo>
                  <a:pt x="1138" y="1902"/>
                </a:lnTo>
                <a:lnTo>
                  <a:pt x="1194" y="1846"/>
                </a:lnTo>
                <a:lnTo>
                  <a:pt x="1268" y="1808"/>
                </a:lnTo>
                <a:lnTo>
                  <a:pt x="1343" y="1771"/>
                </a:lnTo>
                <a:lnTo>
                  <a:pt x="1567" y="1771"/>
                </a:lnTo>
                <a:lnTo>
                  <a:pt x="1660" y="1790"/>
                </a:lnTo>
                <a:lnTo>
                  <a:pt x="1678" y="1715"/>
                </a:lnTo>
                <a:lnTo>
                  <a:pt x="1716" y="1641"/>
                </a:lnTo>
                <a:lnTo>
                  <a:pt x="1753" y="1566"/>
                </a:lnTo>
                <a:lnTo>
                  <a:pt x="1809" y="1510"/>
                </a:lnTo>
                <a:lnTo>
                  <a:pt x="1865" y="1454"/>
                </a:lnTo>
                <a:lnTo>
                  <a:pt x="1921" y="1417"/>
                </a:lnTo>
                <a:lnTo>
                  <a:pt x="1995" y="1398"/>
                </a:lnTo>
                <a:lnTo>
                  <a:pt x="2088" y="1380"/>
                </a:lnTo>
                <a:close/>
                <a:moveTo>
                  <a:pt x="3691" y="1380"/>
                </a:moveTo>
                <a:lnTo>
                  <a:pt x="3766" y="1398"/>
                </a:lnTo>
                <a:lnTo>
                  <a:pt x="3841" y="1417"/>
                </a:lnTo>
                <a:lnTo>
                  <a:pt x="3897" y="1454"/>
                </a:lnTo>
                <a:lnTo>
                  <a:pt x="3971" y="1510"/>
                </a:lnTo>
                <a:lnTo>
                  <a:pt x="4008" y="1566"/>
                </a:lnTo>
                <a:lnTo>
                  <a:pt x="4046" y="1641"/>
                </a:lnTo>
                <a:lnTo>
                  <a:pt x="4083" y="1715"/>
                </a:lnTo>
                <a:lnTo>
                  <a:pt x="4102" y="1790"/>
                </a:lnTo>
                <a:lnTo>
                  <a:pt x="4195" y="1771"/>
                </a:lnTo>
                <a:lnTo>
                  <a:pt x="4418" y="1771"/>
                </a:lnTo>
                <a:lnTo>
                  <a:pt x="4493" y="1808"/>
                </a:lnTo>
                <a:lnTo>
                  <a:pt x="4568" y="1846"/>
                </a:lnTo>
                <a:lnTo>
                  <a:pt x="4623" y="1902"/>
                </a:lnTo>
                <a:lnTo>
                  <a:pt x="4679" y="1957"/>
                </a:lnTo>
                <a:lnTo>
                  <a:pt x="4717" y="2032"/>
                </a:lnTo>
                <a:lnTo>
                  <a:pt x="4735" y="2125"/>
                </a:lnTo>
                <a:lnTo>
                  <a:pt x="4735" y="2200"/>
                </a:lnTo>
                <a:lnTo>
                  <a:pt x="4717" y="2293"/>
                </a:lnTo>
                <a:lnTo>
                  <a:pt x="4698" y="2368"/>
                </a:lnTo>
                <a:lnTo>
                  <a:pt x="4642" y="2442"/>
                </a:lnTo>
                <a:lnTo>
                  <a:pt x="4586" y="2498"/>
                </a:lnTo>
                <a:lnTo>
                  <a:pt x="4512" y="2554"/>
                </a:lnTo>
                <a:lnTo>
                  <a:pt x="4437" y="2573"/>
                </a:lnTo>
                <a:lnTo>
                  <a:pt x="3617" y="2796"/>
                </a:lnTo>
                <a:lnTo>
                  <a:pt x="3580" y="2796"/>
                </a:lnTo>
                <a:lnTo>
                  <a:pt x="3542" y="2778"/>
                </a:lnTo>
                <a:lnTo>
                  <a:pt x="3505" y="2759"/>
                </a:lnTo>
                <a:lnTo>
                  <a:pt x="3486" y="2722"/>
                </a:lnTo>
                <a:lnTo>
                  <a:pt x="3263" y="1902"/>
                </a:lnTo>
                <a:lnTo>
                  <a:pt x="3263" y="1827"/>
                </a:lnTo>
                <a:lnTo>
                  <a:pt x="3263" y="1734"/>
                </a:lnTo>
                <a:lnTo>
                  <a:pt x="3281" y="1659"/>
                </a:lnTo>
                <a:lnTo>
                  <a:pt x="3319" y="1585"/>
                </a:lnTo>
                <a:lnTo>
                  <a:pt x="3375" y="1510"/>
                </a:lnTo>
                <a:lnTo>
                  <a:pt x="3431" y="1454"/>
                </a:lnTo>
                <a:lnTo>
                  <a:pt x="3505" y="1417"/>
                </a:lnTo>
                <a:lnTo>
                  <a:pt x="3598" y="1398"/>
                </a:lnTo>
                <a:lnTo>
                  <a:pt x="3691" y="1380"/>
                </a:lnTo>
                <a:close/>
                <a:moveTo>
                  <a:pt x="4400" y="3616"/>
                </a:moveTo>
                <a:lnTo>
                  <a:pt x="4456" y="3635"/>
                </a:lnTo>
                <a:lnTo>
                  <a:pt x="4493" y="3654"/>
                </a:lnTo>
                <a:lnTo>
                  <a:pt x="4512" y="3691"/>
                </a:lnTo>
                <a:lnTo>
                  <a:pt x="4549" y="3728"/>
                </a:lnTo>
                <a:lnTo>
                  <a:pt x="4549" y="3784"/>
                </a:lnTo>
                <a:lnTo>
                  <a:pt x="4549" y="3821"/>
                </a:lnTo>
                <a:lnTo>
                  <a:pt x="4530" y="3952"/>
                </a:lnTo>
                <a:lnTo>
                  <a:pt x="4474" y="4064"/>
                </a:lnTo>
                <a:lnTo>
                  <a:pt x="4418" y="4176"/>
                </a:lnTo>
                <a:lnTo>
                  <a:pt x="4344" y="4269"/>
                </a:lnTo>
                <a:lnTo>
                  <a:pt x="4251" y="4362"/>
                </a:lnTo>
                <a:lnTo>
                  <a:pt x="4157" y="4455"/>
                </a:lnTo>
                <a:lnTo>
                  <a:pt x="3934" y="4604"/>
                </a:lnTo>
                <a:lnTo>
                  <a:pt x="3691" y="4735"/>
                </a:lnTo>
                <a:lnTo>
                  <a:pt x="3431" y="4828"/>
                </a:lnTo>
                <a:lnTo>
                  <a:pt x="3151" y="4884"/>
                </a:lnTo>
                <a:lnTo>
                  <a:pt x="2890" y="4921"/>
                </a:lnTo>
                <a:lnTo>
                  <a:pt x="2610" y="4884"/>
                </a:lnTo>
                <a:lnTo>
                  <a:pt x="2331" y="4828"/>
                </a:lnTo>
                <a:lnTo>
                  <a:pt x="2070" y="4735"/>
                </a:lnTo>
                <a:lnTo>
                  <a:pt x="1827" y="4604"/>
                </a:lnTo>
                <a:lnTo>
                  <a:pt x="1604" y="4455"/>
                </a:lnTo>
                <a:lnTo>
                  <a:pt x="1511" y="4362"/>
                </a:lnTo>
                <a:lnTo>
                  <a:pt x="1417" y="4269"/>
                </a:lnTo>
                <a:lnTo>
                  <a:pt x="1343" y="4176"/>
                </a:lnTo>
                <a:lnTo>
                  <a:pt x="1287" y="4064"/>
                </a:lnTo>
                <a:lnTo>
                  <a:pt x="1250" y="3952"/>
                </a:lnTo>
                <a:lnTo>
                  <a:pt x="1212" y="3821"/>
                </a:lnTo>
                <a:lnTo>
                  <a:pt x="1212" y="3784"/>
                </a:lnTo>
                <a:lnTo>
                  <a:pt x="1231" y="3728"/>
                </a:lnTo>
                <a:lnTo>
                  <a:pt x="1250" y="3691"/>
                </a:lnTo>
                <a:lnTo>
                  <a:pt x="1268" y="3654"/>
                </a:lnTo>
                <a:lnTo>
                  <a:pt x="1306" y="3635"/>
                </a:lnTo>
                <a:lnTo>
                  <a:pt x="1361" y="3616"/>
                </a:lnTo>
                <a:lnTo>
                  <a:pt x="1455" y="3616"/>
                </a:lnTo>
                <a:lnTo>
                  <a:pt x="1753" y="3691"/>
                </a:lnTo>
                <a:lnTo>
                  <a:pt x="2088" y="3747"/>
                </a:lnTo>
                <a:lnTo>
                  <a:pt x="2480" y="3784"/>
                </a:lnTo>
                <a:lnTo>
                  <a:pt x="2890" y="3803"/>
                </a:lnTo>
                <a:lnTo>
                  <a:pt x="3281" y="3784"/>
                </a:lnTo>
                <a:lnTo>
                  <a:pt x="3673" y="3747"/>
                </a:lnTo>
                <a:lnTo>
                  <a:pt x="4008" y="3691"/>
                </a:lnTo>
                <a:lnTo>
                  <a:pt x="4307" y="3616"/>
                </a:lnTo>
                <a:close/>
                <a:moveTo>
                  <a:pt x="2592" y="0"/>
                </a:moveTo>
                <a:lnTo>
                  <a:pt x="2293" y="56"/>
                </a:lnTo>
                <a:lnTo>
                  <a:pt x="2033" y="131"/>
                </a:lnTo>
                <a:lnTo>
                  <a:pt x="1753" y="224"/>
                </a:lnTo>
                <a:lnTo>
                  <a:pt x="1511" y="336"/>
                </a:lnTo>
                <a:lnTo>
                  <a:pt x="1268" y="485"/>
                </a:lnTo>
                <a:lnTo>
                  <a:pt x="1045" y="653"/>
                </a:lnTo>
                <a:lnTo>
                  <a:pt x="840" y="839"/>
                </a:lnTo>
                <a:lnTo>
                  <a:pt x="653" y="1044"/>
                </a:lnTo>
                <a:lnTo>
                  <a:pt x="504" y="1268"/>
                </a:lnTo>
                <a:lnTo>
                  <a:pt x="355" y="1491"/>
                </a:lnTo>
                <a:lnTo>
                  <a:pt x="224" y="1752"/>
                </a:lnTo>
                <a:lnTo>
                  <a:pt x="131" y="2013"/>
                </a:lnTo>
                <a:lnTo>
                  <a:pt x="57" y="2293"/>
                </a:lnTo>
                <a:lnTo>
                  <a:pt x="19" y="2573"/>
                </a:lnTo>
                <a:lnTo>
                  <a:pt x="1" y="2871"/>
                </a:lnTo>
                <a:lnTo>
                  <a:pt x="19" y="3169"/>
                </a:lnTo>
                <a:lnTo>
                  <a:pt x="57" y="3449"/>
                </a:lnTo>
                <a:lnTo>
                  <a:pt x="131" y="3728"/>
                </a:lnTo>
                <a:lnTo>
                  <a:pt x="224" y="3989"/>
                </a:lnTo>
                <a:lnTo>
                  <a:pt x="355" y="4250"/>
                </a:lnTo>
                <a:lnTo>
                  <a:pt x="504" y="4474"/>
                </a:lnTo>
                <a:lnTo>
                  <a:pt x="653" y="4698"/>
                </a:lnTo>
                <a:lnTo>
                  <a:pt x="840" y="4903"/>
                </a:lnTo>
                <a:lnTo>
                  <a:pt x="1045" y="5089"/>
                </a:lnTo>
                <a:lnTo>
                  <a:pt x="1268" y="5257"/>
                </a:lnTo>
                <a:lnTo>
                  <a:pt x="1511" y="5406"/>
                </a:lnTo>
                <a:lnTo>
                  <a:pt x="1753" y="5518"/>
                </a:lnTo>
                <a:lnTo>
                  <a:pt x="2033" y="5611"/>
                </a:lnTo>
                <a:lnTo>
                  <a:pt x="2293" y="5685"/>
                </a:lnTo>
                <a:lnTo>
                  <a:pt x="2592" y="5741"/>
                </a:lnTo>
                <a:lnTo>
                  <a:pt x="3170" y="5741"/>
                </a:lnTo>
                <a:lnTo>
                  <a:pt x="3468" y="5685"/>
                </a:lnTo>
                <a:lnTo>
                  <a:pt x="3729" y="5611"/>
                </a:lnTo>
                <a:lnTo>
                  <a:pt x="4008" y="5518"/>
                </a:lnTo>
                <a:lnTo>
                  <a:pt x="4251" y="5406"/>
                </a:lnTo>
                <a:lnTo>
                  <a:pt x="4493" y="5257"/>
                </a:lnTo>
                <a:lnTo>
                  <a:pt x="4717" y="5089"/>
                </a:lnTo>
                <a:lnTo>
                  <a:pt x="4922" y="4903"/>
                </a:lnTo>
                <a:lnTo>
                  <a:pt x="5108" y="4698"/>
                </a:lnTo>
                <a:lnTo>
                  <a:pt x="5276" y="4474"/>
                </a:lnTo>
                <a:lnTo>
                  <a:pt x="5406" y="4250"/>
                </a:lnTo>
                <a:lnTo>
                  <a:pt x="5537" y="3989"/>
                </a:lnTo>
                <a:lnTo>
                  <a:pt x="5630" y="3728"/>
                </a:lnTo>
                <a:lnTo>
                  <a:pt x="5705" y="3449"/>
                </a:lnTo>
                <a:lnTo>
                  <a:pt x="5742" y="3169"/>
                </a:lnTo>
                <a:lnTo>
                  <a:pt x="5760" y="2871"/>
                </a:lnTo>
                <a:lnTo>
                  <a:pt x="5742" y="2573"/>
                </a:lnTo>
                <a:lnTo>
                  <a:pt x="5705" y="2293"/>
                </a:lnTo>
                <a:lnTo>
                  <a:pt x="5630" y="2013"/>
                </a:lnTo>
                <a:lnTo>
                  <a:pt x="5537" y="1752"/>
                </a:lnTo>
                <a:lnTo>
                  <a:pt x="5406" y="1491"/>
                </a:lnTo>
                <a:lnTo>
                  <a:pt x="5276" y="1268"/>
                </a:lnTo>
                <a:lnTo>
                  <a:pt x="5108" y="1044"/>
                </a:lnTo>
                <a:lnTo>
                  <a:pt x="4922" y="839"/>
                </a:lnTo>
                <a:lnTo>
                  <a:pt x="4717" y="653"/>
                </a:lnTo>
                <a:lnTo>
                  <a:pt x="4493" y="485"/>
                </a:lnTo>
                <a:lnTo>
                  <a:pt x="4251" y="336"/>
                </a:lnTo>
                <a:lnTo>
                  <a:pt x="4008" y="224"/>
                </a:lnTo>
                <a:lnTo>
                  <a:pt x="3729" y="131"/>
                </a:lnTo>
                <a:lnTo>
                  <a:pt x="3468"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5" name="Google Shape;985;g2b975a0ff47_0_15351"/>
          <p:cNvSpPr/>
          <p:nvPr/>
        </p:nvSpPr>
        <p:spPr>
          <a:xfrm>
            <a:off x="4330388" y="4241895"/>
            <a:ext cx="165297" cy="164752"/>
          </a:xfrm>
          <a:custGeom>
            <a:avLst/>
            <a:gdLst/>
            <a:ahLst/>
            <a:cxnLst/>
            <a:rect l="l" t="t" r="r" b="b"/>
            <a:pathLst>
              <a:path w="5761" h="5742" extrusionOk="0">
                <a:moveTo>
                  <a:pt x="1939" y="1939"/>
                </a:moveTo>
                <a:lnTo>
                  <a:pt x="2014" y="1957"/>
                </a:lnTo>
                <a:lnTo>
                  <a:pt x="2088" y="1976"/>
                </a:lnTo>
                <a:lnTo>
                  <a:pt x="2163" y="2013"/>
                </a:lnTo>
                <a:lnTo>
                  <a:pt x="2200" y="2051"/>
                </a:lnTo>
                <a:lnTo>
                  <a:pt x="2256" y="2107"/>
                </a:lnTo>
                <a:lnTo>
                  <a:pt x="2293" y="2162"/>
                </a:lnTo>
                <a:lnTo>
                  <a:pt x="2312" y="2237"/>
                </a:lnTo>
                <a:lnTo>
                  <a:pt x="2312" y="2312"/>
                </a:lnTo>
                <a:lnTo>
                  <a:pt x="2312" y="2386"/>
                </a:lnTo>
                <a:lnTo>
                  <a:pt x="2293" y="2461"/>
                </a:lnTo>
                <a:lnTo>
                  <a:pt x="2256" y="2517"/>
                </a:lnTo>
                <a:lnTo>
                  <a:pt x="2200" y="2573"/>
                </a:lnTo>
                <a:lnTo>
                  <a:pt x="2163" y="2628"/>
                </a:lnTo>
                <a:lnTo>
                  <a:pt x="2088" y="2647"/>
                </a:lnTo>
                <a:lnTo>
                  <a:pt x="2014" y="2684"/>
                </a:lnTo>
                <a:lnTo>
                  <a:pt x="1865" y="2684"/>
                </a:lnTo>
                <a:lnTo>
                  <a:pt x="1809" y="2647"/>
                </a:lnTo>
                <a:lnTo>
                  <a:pt x="1734" y="2628"/>
                </a:lnTo>
                <a:lnTo>
                  <a:pt x="1678" y="2573"/>
                </a:lnTo>
                <a:lnTo>
                  <a:pt x="1641" y="2517"/>
                </a:lnTo>
                <a:lnTo>
                  <a:pt x="1604" y="2461"/>
                </a:lnTo>
                <a:lnTo>
                  <a:pt x="1585" y="2386"/>
                </a:lnTo>
                <a:lnTo>
                  <a:pt x="1567" y="2312"/>
                </a:lnTo>
                <a:lnTo>
                  <a:pt x="1585" y="2237"/>
                </a:lnTo>
                <a:lnTo>
                  <a:pt x="1604" y="2162"/>
                </a:lnTo>
                <a:lnTo>
                  <a:pt x="1641" y="2107"/>
                </a:lnTo>
                <a:lnTo>
                  <a:pt x="1678" y="2051"/>
                </a:lnTo>
                <a:lnTo>
                  <a:pt x="1734" y="2013"/>
                </a:lnTo>
                <a:lnTo>
                  <a:pt x="1809" y="1976"/>
                </a:lnTo>
                <a:lnTo>
                  <a:pt x="1865" y="1957"/>
                </a:lnTo>
                <a:lnTo>
                  <a:pt x="1939" y="1939"/>
                </a:lnTo>
                <a:close/>
                <a:moveTo>
                  <a:pt x="3803" y="1939"/>
                </a:moveTo>
                <a:lnTo>
                  <a:pt x="3878" y="1957"/>
                </a:lnTo>
                <a:lnTo>
                  <a:pt x="3952" y="1976"/>
                </a:lnTo>
                <a:lnTo>
                  <a:pt x="4008" y="2013"/>
                </a:lnTo>
                <a:lnTo>
                  <a:pt x="4064" y="2051"/>
                </a:lnTo>
                <a:lnTo>
                  <a:pt x="4102" y="2107"/>
                </a:lnTo>
                <a:lnTo>
                  <a:pt x="4139" y="2162"/>
                </a:lnTo>
                <a:lnTo>
                  <a:pt x="4157" y="2237"/>
                </a:lnTo>
                <a:lnTo>
                  <a:pt x="4176" y="2312"/>
                </a:lnTo>
                <a:lnTo>
                  <a:pt x="4157" y="2386"/>
                </a:lnTo>
                <a:lnTo>
                  <a:pt x="4139" y="2461"/>
                </a:lnTo>
                <a:lnTo>
                  <a:pt x="4102" y="2517"/>
                </a:lnTo>
                <a:lnTo>
                  <a:pt x="4064" y="2573"/>
                </a:lnTo>
                <a:lnTo>
                  <a:pt x="4008" y="2628"/>
                </a:lnTo>
                <a:lnTo>
                  <a:pt x="3952" y="2647"/>
                </a:lnTo>
                <a:lnTo>
                  <a:pt x="3878" y="2684"/>
                </a:lnTo>
                <a:lnTo>
                  <a:pt x="3729" y="2684"/>
                </a:lnTo>
                <a:lnTo>
                  <a:pt x="3654" y="2647"/>
                </a:lnTo>
                <a:lnTo>
                  <a:pt x="3598" y="2628"/>
                </a:lnTo>
                <a:lnTo>
                  <a:pt x="3542" y="2573"/>
                </a:lnTo>
                <a:lnTo>
                  <a:pt x="3486" y="2517"/>
                </a:lnTo>
                <a:lnTo>
                  <a:pt x="3468" y="2461"/>
                </a:lnTo>
                <a:lnTo>
                  <a:pt x="3431" y="2386"/>
                </a:lnTo>
                <a:lnTo>
                  <a:pt x="3431" y="2312"/>
                </a:lnTo>
                <a:lnTo>
                  <a:pt x="3431" y="2237"/>
                </a:lnTo>
                <a:lnTo>
                  <a:pt x="3468" y="2162"/>
                </a:lnTo>
                <a:lnTo>
                  <a:pt x="3486" y="2107"/>
                </a:lnTo>
                <a:lnTo>
                  <a:pt x="3542" y="2051"/>
                </a:lnTo>
                <a:lnTo>
                  <a:pt x="3598" y="2013"/>
                </a:lnTo>
                <a:lnTo>
                  <a:pt x="3654" y="1976"/>
                </a:lnTo>
                <a:lnTo>
                  <a:pt x="3729" y="1957"/>
                </a:lnTo>
                <a:lnTo>
                  <a:pt x="3803" y="1939"/>
                </a:lnTo>
                <a:close/>
                <a:moveTo>
                  <a:pt x="4400" y="3616"/>
                </a:moveTo>
                <a:lnTo>
                  <a:pt x="4437" y="3635"/>
                </a:lnTo>
                <a:lnTo>
                  <a:pt x="4474" y="3654"/>
                </a:lnTo>
                <a:lnTo>
                  <a:pt x="4512" y="3691"/>
                </a:lnTo>
                <a:lnTo>
                  <a:pt x="4530" y="3728"/>
                </a:lnTo>
                <a:lnTo>
                  <a:pt x="4549" y="3784"/>
                </a:lnTo>
                <a:lnTo>
                  <a:pt x="4549" y="3821"/>
                </a:lnTo>
                <a:lnTo>
                  <a:pt x="4512" y="3952"/>
                </a:lnTo>
                <a:lnTo>
                  <a:pt x="4474" y="4064"/>
                </a:lnTo>
                <a:lnTo>
                  <a:pt x="4418" y="4176"/>
                </a:lnTo>
                <a:lnTo>
                  <a:pt x="4344" y="4269"/>
                </a:lnTo>
                <a:lnTo>
                  <a:pt x="4251" y="4362"/>
                </a:lnTo>
                <a:lnTo>
                  <a:pt x="4157" y="4455"/>
                </a:lnTo>
                <a:lnTo>
                  <a:pt x="3934" y="4604"/>
                </a:lnTo>
                <a:lnTo>
                  <a:pt x="3691" y="4735"/>
                </a:lnTo>
                <a:lnTo>
                  <a:pt x="3412" y="4828"/>
                </a:lnTo>
                <a:lnTo>
                  <a:pt x="3151" y="4884"/>
                </a:lnTo>
                <a:lnTo>
                  <a:pt x="2871" y="4921"/>
                </a:lnTo>
                <a:lnTo>
                  <a:pt x="2610" y="4884"/>
                </a:lnTo>
                <a:lnTo>
                  <a:pt x="2331" y="4828"/>
                </a:lnTo>
                <a:lnTo>
                  <a:pt x="2070" y="4735"/>
                </a:lnTo>
                <a:lnTo>
                  <a:pt x="1809" y="4604"/>
                </a:lnTo>
                <a:lnTo>
                  <a:pt x="1604" y="4455"/>
                </a:lnTo>
                <a:lnTo>
                  <a:pt x="1492" y="4362"/>
                </a:lnTo>
                <a:lnTo>
                  <a:pt x="1417" y="4269"/>
                </a:lnTo>
                <a:lnTo>
                  <a:pt x="1343" y="4176"/>
                </a:lnTo>
                <a:lnTo>
                  <a:pt x="1287" y="4064"/>
                </a:lnTo>
                <a:lnTo>
                  <a:pt x="1231" y="3952"/>
                </a:lnTo>
                <a:lnTo>
                  <a:pt x="1212" y="3821"/>
                </a:lnTo>
                <a:lnTo>
                  <a:pt x="1212" y="3784"/>
                </a:lnTo>
                <a:lnTo>
                  <a:pt x="1212" y="3728"/>
                </a:lnTo>
                <a:lnTo>
                  <a:pt x="1231" y="3691"/>
                </a:lnTo>
                <a:lnTo>
                  <a:pt x="1268" y="3654"/>
                </a:lnTo>
                <a:lnTo>
                  <a:pt x="1306" y="3635"/>
                </a:lnTo>
                <a:lnTo>
                  <a:pt x="1343" y="3616"/>
                </a:lnTo>
                <a:lnTo>
                  <a:pt x="1455" y="3616"/>
                </a:lnTo>
                <a:lnTo>
                  <a:pt x="1734" y="3691"/>
                </a:lnTo>
                <a:lnTo>
                  <a:pt x="2088" y="3747"/>
                </a:lnTo>
                <a:lnTo>
                  <a:pt x="2461" y="3784"/>
                </a:lnTo>
                <a:lnTo>
                  <a:pt x="2871" y="3803"/>
                </a:lnTo>
                <a:lnTo>
                  <a:pt x="3281" y="3784"/>
                </a:lnTo>
                <a:lnTo>
                  <a:pt x="3673" y="3747"/>
                </a:lnTo>
                <a:lnTo>
                  <a:pt x="4008" y="3691"/>
                </a:lnTo>
                <a:lnTo>
                  <a:pt x="4307" y="3616"/>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1"/>
                </a:lnTo>
                <a:lnTo>
                  <a:pt x="224" y="1752"/>
                </a:lnTo>
                <a:lnTo>
                  <a:pt x="131" y="2013"/>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5"/>
                </a:lnTo>
                <a:lnTo>
                  <a:pt x="2573" y="5741"/>
                </a:lnTo>
                <a:lnTo>
                  <a:pt x="3170" y="5741"/>
                </a:lnTo>
                <a:lnTo>
                  <a:pt x="3449" y="5685"/>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60" y="2871"/>
                </a:lnTo>
                <a:lnTo>
                  <a:pt x="5742" y="2573"/>
                </a:lnTo>
                <a:lnTo>
                  <a:pt x="5686" y="2293"/>
                </a:lnTo>
                <a:lnTo>
                  <a:pt x="5630" y="2013"/>
                </a:lnTo>
                <a:lnTo>
                  <a:pt x="5518" y="1752"/>
                </a:lnTo>
                <a:lnTo>
                  <a:pt x="5406" y="1491"/>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6" name="Google Shape;986;g2b975a0ff47_0_15351"/>
          <p:cNvSpPr/>
          <p:nvPr/>
        </p:nvSpPr>
        <p:spPr>
          <a:xfrm>
            <a:off x="3911639" y="4241895"/>
            <a:ext cx="164752" cy="164752"/>
          </a:xfrm>
          <a:custGeom>
            <a:avLst/>
            <a:gdLst/>
            <a:ahLst/>
            <a:cxnLst/>
            <a:rect l="l" t="t" r="r" b="b"/>
            <a:pathLst>
              <a:path w="5742" h="5742" extrusionOk="0">
                <a:moveTo>
                  <a:pt x="1511" y="1622"/>
                </a:moveTo>
                <a:lnTo>
                  <a:pt x="1548" y="1641"/>
                </a:lnTo>
                <a:lnTo>
                  <a:pt x="2480" y="2200"/>
                </a:lnTo>
                <a:lnTo>
                  <a:pt x="2536" y="2256"/>
                </a:lnTo>
                <a:lnTo>
                  <a:pt x="2554" y="2312"/>
                </a:lnTo>
                <a:lnTo>
                  <a:pt x="2536" y="2386"/>
                </a:lnTo>
                <a:lnTo>
                  <a:pt x="2480" y="2442"/>
                </a:lnTo>
                <a:lnTo>
                  <a:pt x="1548" y="2983"/>
                </a:lnTo>
                <a:lnTo>
                  <a:pt x="1511" y="3001"/>
                </a:lnTo>
                <a:lnTo>
                  <a:pt x="1455" y="3001"/>
                </a:lnTo>
                <a:lnTo>
                  <a:pt x="1417" y="2983"/>
                </a:lnTo>
                <a:lnTo>
                  <a:pt x="1380" y="2964"/>
                </a:lnTo>
                <a:lnTo>
                  <a:pt x="1362" y="2927"/>
                </a:lnTo>
                <a:lnTo>
                  <a:pt x="1343" y="2871"/>
                </a:lnTo>
                <a:lnTo>
                  <a:pt x="1343" y="2834"/>
                </a:lnTo>
                <a:lnTo>
                  <a:pt x="1380" y="2778"/>
                </a:lnTo>
                <a:lnTo>
                  <a:pt x="1772" y="2312"/>
                </a:lnTo>
                <a:lnTo>
                  <a:pt x="1380" y="1846"/>
                </a:lnTo>
                <a:lnTo>
                  <a:pt x="1343" y="1808"/>
                </a:lnTo>
                <a:lnTo>
                  <a:pt x="1343" y="1752"/>
                </a:lnTo>
                <a:lnTo>
                  <a:pt x="1362" y="1715"/>
                </a:lnTo>
                <a:lnTo>
                  <a:pt x="1380" y="1659"/>
                </a:lnTo>
                <a:lnTo>
                  <a:pt x="1417" y="1641"/>
                </a:lnTo>
                <a:lnTo>
                  <a:pt x="1455" y="1622"/>
                </a:lnTo>
                <a:close/>
                <a:moveTo>
                  <a:pt x="4288" y="1622"/>
                </a:moveTo>
                <a:lnTo>
                  <a:pt x="4344" y="1641"/>
                </a:lnTo>
                <a:lnTo>
                  <a:pt x="4363" y="1659"/>
                </a:lnTo>
                <a:lnTo>
                  <a:pt x="4400" y="1715"/>
                </a:lnTo>
                <a:lnTo>
                  <a:pt x="4400" y="1752"/>
                </a:lnTo>
                <a:lnTo>
                  <a:pt x="4400" y="1808"/>
                </a:lnTo>
                <a:lnTo>
                  <a:pt x="4381" y="1846"/>
                </a:lnTo>
                <a:lnTo>
                  <a:pt x="3990" y="2312"/>
                </a:lnTo>
                <a:lnTo>
                  <a:pt x="4381" y="2778"/>
                </a:lnTo>
                <a:lnTo>
                  <a:pt x="4400" y="2834"/>
                </a:lnTo>
                <a:lnTo>
                  <a:pt x="4400" y="2871"/>
                </a:lnTo>
                <a:lnTo>
                  <a:pt x="4400" y="2927"/>
                </a:lnTo>
                <a:lnTo>
                  <a:pt x="4363" y="2964"/>
                </a:lnTo>
                <a:lnTo>
                  <a:pt x="4344" y="2983"/>
                </a:lnTo>
                <a:lnTo>
                  <a:pt x="4288" y="3001"/>
                </a:lnTo>
                <a:lnTo>
                  <a:pt x="4251" y="3001"/>
                </a:lnTo>
                <a:lnTo>
                  <a:pt x="4195" y="2983"/>
                </a:lnTo>
                <a:lnTo>
                  <a:pt x="3263" y="2442"/>
                </a:lnTo>
                <a:lnTo>
                  <a:pt x="3207" y="2386"/>
                </a:lnTo>
                <a:lnTo>
                  <a:pt x="3207" y="2312"/>
                </a:lnTo>
                <a:lnTo>
                  <a:pt x="3207" y="2256"/>
                </a:lnTo>
                <a:lnTo>
                  <a:pt x="3263" y="2200"/>
                </a:lnTo>
                <a:lnTo>
                  <a:pt x="4195" y="1641"/>
                </a:lnTo>
                <a:lnTo>
                  <a:pt x="4251" y="1622"/>
                </a:lnTo>
                <a:close/>
                <a:moveTo>
                  <a:pt x="4400" y="3616"/>
                </a:moveTo>
                <a:lnTo>
                  <a:pt x="4437" y="3635"/>
                </a:lnTo>
                <a:lnTo>
                  <a:pt x="4474" y="3654"/>
                </a:lnTo>
                <a:lnTo>
                  <a:pt x="4512" y="3691"/>
                </a:lnTo>
                <a:lnTo>
                  <a:pt x="4530" y="3728"/>
                </a:lnTo>
                <a:lnTo>
                  <a:pt x="4549" y="3784"/>
                </a:lnTo>
                <a:lnTo>
                  <a:pt x="4549" y="3821"/>
                </a:lnTo>
                <a:lnTo>
                  <a:pt x="4512" y="3952"/>
                </a:lnTo>
                <a:lnTo>
                  <a:pt x="4474" y="4064"/>
                </a:lnTo>
                <a:lnTo>
                  <a:pt x="4400" y="4176"/>
                </a:lnTo>
                <a:lnTo>
                  <a:pt x="4344" y="4269"/>
                </a:lnTo>
                <a:lnTo>
                  <a:pt x="4251" y="4362"/>
                </a:lnTo>
                <a:lnTo>
                  <a:pt x="4157" y="4455"/>
                </a:lnTo>
                <a:lnTo>
                  <a:pt x="3934" y="4604"/>
                </a:lnTo>
                <a:lnTo>
                  <a:pt x="3691" y="4735"/>
                </a:lnTo>
                <a:lnTo>
                  <a:pt x="3412" y="4828"/>
                </a:lnTo>
                <a:lnTo>
                  <a:pt x="3151" y="4884"/>
                </a:lnTo>
                <a:lnTo>
                  <a:pt x="2871" y="4921"/>
                </a:lnTo>
                <a:lnTo>
                  <a:pt x="2610" y="4884"/>
                </a:lnTo>
                <a:lnTo>
                  <a:pt x="2331" y="4828"/>
                </a:lnTo>
                <a:lnTo>
                  <a:pt x="2070" y="4735"/>
                </a:lnTo>
                <a:lnTo>
                  <a:pt x="1809" y="4604"/>
                </a:lnTo>
                <a:lnTo>
                  <a:pt x="1604" y="4455"/>
                </a:lnTo>
                <a:lnTo>
                  <a:pt x="1492" y="4362"/>
                </a:lnTo>
                <a:lnTo>
                  <a:pt x="1417" y="4269"/>
                </a:lnTo>
                <a:lnTo>
                  <a:pt x="1343" y="4176"/>
                </a:lnTo>
                <a:lnTo>
                  <a:pt x="1287" y="4064"/>
                </a:lnTo>
                <a:lnTo>
                  <a:pt x="1231" y="3952"/>
                </a:lnTo>
                <a:lnTo>
                  <a:pt x="1212" y="3821"/>
                </a:lnTo>
                <a:lnTo>
                  <a:pt x="1212" y="3784"/>
                </a:lnTo>
                <a:lnTo>
                  <a:pt x="1212" y="3728"/>
                </a:lnTo>
                <a:lnTo>
                  <a:pt x="1231" y="3691"/>
                </a:lnTo>
                <a:lnTo>
                  <a:pt x="1268" y="3654"/>
                </a:lnTo>
                <a:lnTo>
                  <a:pt x="1306" y="3635"/>
                </a:lnTo>
                <a:lnTo>
                  <a:pt x="1343" y="3616"/>
                </a:lnTo>
                <a:lnTo>
                  <a:pt x="1455" y="3616"/>
                </a:lnTo>
                <a:lnTo>
                  <a:pt x="1734" y="3691"/>
                </a:lnTo>
                <a:lnTo>
                  <a:pt x="2088" y="3747"/>
                </a:lnTo>
                <a:lnTo>
                  <a:pt x="2461" y="3784"/>
                </a:lnTo>
                <a:lnTo>
                  <a:pt x="2871" y="3803"/>
                </a:lnTo>
                <a:lnTo>
                  <a:pt x="3281" y="3784"/>
                </a:lnTo>
                <a:lnTo>
                  <a:pt x="3673" y="3747"/>
                </a:lnTo>
                <a:lnTo>
                  <a:pt x="4008" y="3691"/>
                </a:lnTo>
                <a:lnTo>
                  <a:pt x="4307" y="3616"/>
                </a:lnTo>
                <a:close/>
                <a:moveTo>
                  <a:pt x="2573" y="0"/>
                </a:moveTo>
                <a:lnTo>
                  <a:pt x="2293" y="56"/>
                </a:lnTo>
                <a:lnTo>
                  <a:pt x="2014" y="131"/>
                </a:lnTo>
                <a:lnTo>
                  <a:pt x="1753" y="224"/>
                </a:lnTo>
                <a:lnTo>
                  <a:pt x="1511" y="336"/>
                </a:lnTo>
                <a:lnTo>
                  <a:pt x="1268" y="485"/>
                </a:lnTo>
                <a:lnTo>
                  <a:pt x="1045" y="653"/>
                </a:lnTo>
                <a:lnTo>
                  <a:pt x="840" y="839"/>
                </a:lnTo>
                <a:lnTo>
                  <a:pt x="653" y="1044"/>
                </a:lnTo>
                <a:lnTo>
                  <a:pt x="485" y="1268"/>
                </a:lnTo>
                <a:lnTo>
                  <a:pt x="336" y="1491"/>
                </a:lnTo>
                <a:lnTo>
                  <a:pt x="224" y="1752"/>
                </a:lnTo>
                <a:lnTo>
                  <a:pt x="131" y="2013"/>
                </a:lnTo>
                <a:lnTo>
                  <a:pt x="57" y="2293"/>
                </a:lnTo>
                <a:lnTo>
                  <a:pt x="19" y="2573"/>
                </a:lnTo>
                <a:lnTo>
                  <a:pt x="1" y="2871"/>
                </a:lnTo>
                <a:lnTo>
                  <a:pt x="19" y="3169"/>
                </a:lnTo>
                <a:lnTo>
                  <a:pt x="57" y="3449"/>
                </a:lnTo>
                <a:lnTo>
                  <a:pt x="131" y="3728"/>
                </a:lnTo>
                <a:lnTo>
                  <a:pt x="224" y="3989"/>
                </a:lnTo>
                <a:lnTo>
                  <a:pt x="336" y="4250"/>
                </a:lnTo>
                <a:lnTo>
                  <a:pt x="485" y="4474"/>
                </a:lnTo>
                <a:lnTo>
                  <a:pt x="653" y="4698"/>
                </a:lnTo>
                <a:lnTo>
                  <a:pt x="840" y="4903"/>
                </a:lnTo>
                <a:lnTo>
                  <a:pt x="1045" y="5089"/>
                </a:lnTo>
                <a:lnTo>
                  <a:pt x="1268" y="5257"/>
                </a:lnTo>
                <a:lnTo>
                  <a:pt x="1511" y="5406"/>
                </a:lnTo>
                <a:lnTo>
                  <a:pt x="1753" y="5518"/>
                </a:lnTo>
                <a:lnTo>
                  <a:pt x="2014" y="5611"/>
                </a:lnTo>
                <a:lnTo>
                  <a:pt x="2293" y="5685"/>
                </a:lnTo>
                <a:lnTo>
                  <a:pt x="2573" y="5741"/>
                </a:lnTo>
                <a:lnTo>
                  <a:pt x="3170" y="5741"/>
                </a:lnTo>
                <a:lnTo>
                  <a:pt x="3449" y="5685"/>
                </a:lnTo>
                <a:lnTo>
                  <a:pt x="3729" y="5611"/>
                </a:lnTo>
                <a:lnTo>
                  <a:pt x="3990" y="5518"/>
                </a:lnTo>
                <a:lnTo>
                  <a:pt x="4251" y="5406"/>
                </a:lnTo>
                <a:lnTo>
                  <a:pt x="4474" y="5257"/>
                </a:lnTo>
                <a:lnTo>
                  <a:pt x="4698" y="5089"/>
                </a:lnTo>
                <a:lnTo>
                  <a:pt x="4903" y="4903"/>
                </a:lnTo>
                <a:lnTo>
                  <a:pt x="5089" y="4698"/>
                </a:lnTo>
                <a:lnTo>
                  <a:pt x="5257" y="4474"/>
                </a:lnTo>
                <a:lnTo>
                  <a:pt x="5406" y="4250"/>
                </a:lnTo>
                <a:lnTo>
                  <a:pt x="5518" y="3989"/>
                </a:lnTo>
                <a:lnTo>
                  <a:pt x="5630" y="3728"/>
                </a:lnTo>
                <a:lnTo>
                  <a:pt x="5686" y="3449"/>
                </a:lnTo>
                <a:lnTo>
                  <a:pt x="5742" y="3169"/>
                </a:lnTo>
                <a:lnTo>
                  <a:pt x="5742" y="2871"/>
                </a:lnTo>
                <a:lnTo>
                  <a:pt x="5742" y="2573"/>
                </a:lnTo>
                <a:lnTo>
                  <a:pt x="5686" y="2293"/>
                </a:lnTo>
                <a:lnTo>
                  <a:pt x="5630" y="2013"/>
                </a:lnTo>
                <a:lnTo>
                  <a:pt x="5518" y="1752"/>
                </a:lnTo>
                <a:lnTo>
                  <a:pt x="5406" y="1491"/>
                </a:lnTo>
                <a:lnTo>
                  <a:pt x="5257" y="1268"/>
                </a:lnTo>
                <a:lnTo>
                  <a:pt x="5089" y="1044"/>
                </a:lnTo>
                <a:lnTo>
                  <a:pt x="4903" y="839"/>
                </a:lnTo>
                <a:lnTo>
                  <a:pt x="4698" y="653"/>
                </a:lnTo>
                <a:lnTo>
                  <a:pt x="4474" y="485"/>
                </a:lnTo>
                <a:lnTo>
                  <a:pt x="4251" y="336"/>
                </a:lnTo>
                <a:lnTo>
                  <a:pt x="3990" y="224"/>
                </a:lnTo>
                <a:lnTo>
                  <a:pt x="3729" y="131"/>
                </a:lnTo>
                <a:lnTo>
                  <a:pt x="3449" y="56"/>
                </a:lnTo>
                <a:lnTo>
                  <a:pt x="31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7" name="Google Shape;987;g2b975a0ff47_0_15351"/>
          <p:cNvSpPr/>
          <p:nvPr/>
        </p:nvSpPr>
        <p:spPr>
          <a:xfrm>
            <a:off x="9107227" y="3824751"/>
            <a:ext cx="164752" cy="167421"/>
          </a:xfrm>
          <a:custGeom>
            <a:avLst/>
            <a:gdLst/>
            <a:ahLst/>
            <a:cxnLst/>
            <a:rect l="l" t="t" r="r" b="b"/>
            <a:pathLst>
              <a:path w="5742" h="5835" extrusionOk="0">
                <a:moveTo>
                  <a:pt x="3934" y="2032"/>
                </a:moveTo>
                <a:lnTo>
                  <a:pt x="3878" y="2051"/>
                </a:lnTo>
                <a:lnTo>
                  <a:pt x="3785" y="2106"/>
                </a:lnTo>
                <a:lnTo>
                  <a:pt x="3729" y="2200"/>
                </a:lnTo>
                <a:lnTo>
                  <a:pt x="3710" y="2256"/>
                </a:lnTo>
                <a:lnTo>
                  <a:pt x="3710" y="2311"/>
                </a:lnTo>
                <a:lnTo>
                  <a:pt x="3710" y="2367"/>
                </a:lnTo>
                <a:lnTo>
                  <a:pt x="3729" y="2423"/>
                </a:lnTo>
                <a:lnTo>
                  <a:pt x="3785" y="2517"/>
                </a:lnTo>
                <a:lnTo>
                  <a:pt x="3878" y="2572"/>
                </a:lnTo>
                <a:lnTo>
                  <a:pt x="3934" y="2591"/>
                </a:lnTo>
                <a:lnTo>
                  <a:pt x="4046" y="2591"/>
                </a:lnTo>
                <a:lnTo>
                  <a:pt x="4102" y="2572"/>
                </a:lnTo>
                <a:lnTo>
                  <a:pt x="4176" y="2517"/>
                </a:lnTo>
                <a:lnTo>
                  <a:pt x="4251" y="2423"/>
                </a:lnTo>
                <a:lnTo>
                  <a:pt x="4251" y="2367"/>
                </a:lnTo>
                <a:lnTo>
                  <a:pt x="4269" y="2311"/>
                </a:lnTo>
                <a:lnTo>
                  <a:pt x="4251" y="2256"/>
                </a:lnTo>
                <a:lnTo>
                  <a:pt x="4251" y="2200"/>
                </a:lnTo>
                <a:lnTo>
                  <a:pt x="4176" y="2106"/>
                </a:lnTo>
                <a:lnTo>
                  <a:pt x="4102" y="2051"/>
                </a:lnTo>
                <a:lnTo>
                  <a:pt x="4046" y="2032"/>
                </a:lnTo>
                <a:close/>
                <a:moveTo>
                  <a:pt x="1865" y="1995"/>
                </a:moveTo>
                <a:lnTo>
                  <a:pt x="1995" y="2032"/>
                </a:lnTo>
                <a:lnTo>
                  <a:pt x="2088" y="2069"/>
                </a:lnTo>
                <a:lnTo>
                  <a:pt x="2200" y="2125"/>
                </a:lnTo>
                <a:lnTo>
                  <a:pt x="2293" y="2200"/>
                </a:lnTo>
                <a:lnTo>
                  <a:pt x="2368" y="2274"/>
                </a:lnTo>
                <a:lnTo>
                  <a:pt x="2424" y="2367"/>
                </a:lnTo>
                <a:lnTo>
                  <a:pt x="2461" y="2479"/>
                </a:lnTo>
                <a:lnTo>
                  <a:pt x="2461" y="2517"/>
                </a:lnTo>
                <a:lnTo>
                  <a:pt x="2443" y="2554"/>
                </a:lnTo>
                <a:lnTo>
                  <a:pt x="2405" y="2591"/>
                </a:lnTo>
                <a:lnTo>
                  <a:pt x="2387" y="2628"/>
                </a:lnTo>
                <a:lnTo>
                  <a:pt x="2256" y="2628"/>
                </a:lnTo>
                <a:lnTo>
                  <a:pt x="2219" y="2610"/>
                </a:lnTo>
                <a:lnTo>
                  <a:pt x="2107" y="2498"/>
                </a:lnTo>
                <a:lnTo>
                  <a:pt x="2033" y="2461"/>
                </a:lnTo>
                <a:lnTo>
                  <a:pt x="1958" y="2423"/>
                </a:lnTo>
                <a:lnTo>
                  <a:pt x="1865" y="2405"/>
                </a:lnTo>
                <a:lnTo>
                  <a:pt x="1753" y="2386"/>
                </a:lnTo>
                <a:lnTo>
                  <a:pt x="1660" y="2405"/>
                </a:lnTo>
                <a:lnTo>
                  <a:pt x="1567" y="2423"/>
                </a:lnTo>
                <a:lnTo>
                  <a:pt x="1473" y="2461"/>
                </a:lnTo>
                <a:lnTo>
                  <a:pt x="1399" y="2498"/>
                </a:lnTo>
                <a:lnTo>
                  <a:pt x="1287" y="2610"/>
                </a:lnTo>
                <a:lnTo>
                  <a:pt x="1250" y="2628"/>
                </a:lnTo>
                <a:lnTo>
                  <a:pt x="1138" y="2628"/>
                </a:lnTo>
                <a:lnTo>
                  <a:pt x="1101" y="2591"/>
                </a:lnTo>
                <a:lnTo>
                  <a:pt x="1082" y="2554"/>
                </a:lnTo>
                <a:lnTo>
                  <a:pt x="1063" y="2517"/>
                </a:lnTo>
                <a:lnTo>
                  <a:pt x="1063" y="2479"/>
                </a:lnTo>
                <a:lnTo>
                  <a:pt x="1101" y="2367"/>
                </a:lnTo>
                <a:lnTo>
                  <a:pt x="1156" y="2274"/>
                </a:lnTo>
                <a:lnTo>
                  <a:pt x="1231" y="2200"/>
                </a:lnTo>
                <a:lnTo>
                  <a:pt x="1324" y="2125"/>
                </a:lnTo>
                <a:lnTo>
                  <a:pt x="1417" y="2069"/>
                </a:lnTo>
                <a:lnTo>
                  <a:pt x="1529" y="2032"/>
                </a:lnTo>
                <a:lnTo>
                  <a:pt x="1641" y="1995"/>
                </a:lnTo>
                <a:close/>
                <a:moveTo>
                  <a:pt x="3990" y="1566"/>
                </a:moveTo>
                <a:lnTo>
                  <a:pt x="4139" y="1585"/>
                </a:lnTo>
                <a:lnTo>
                  <a:pt x="4269" y="1622"/>
                </a:lnTo>
                <a:lnTo>
                  <a:pt x="4400" y="1696"/>
                </a:lnTo>
                <a:lnTo>
                  <a:pt x="4512" y="1790"/>
                </a:lnTo>
                <a:lnTo>
                  <a:pt x="4605" y="1901"/>
                </a:lnTo>
                <a:lnTo>
                  <a:pt x="4661" y="2032"/>
                </a:lnTo>
                <a:lnTo>
                  <a:pt x="4717" y="2162"/>
                </a:lnTo>
                <a:lnTo>
                  <a:pt x="4735" y="2311"/>
                </a:lnTo>
                <a:lnTo>
                  <a:pt x="4717" y="2461"/>
                </a:lnTo>
                <a:lnTo>
                  <a:pt x="4661" y="2610"/>
                </a:lnTo>
                <a:lnTo>
                  <a:pt x="4605" y="2722"/>
                </a:lnTo>
                <a:lnTo>
                  <a:pt x="4512" y="2833"/>
                </a:lnTo>
                <a:lnTo>
                  <a:pt x="4400" y="2927"/>
                </a:lnTo>
                <a:lnTo>
                  <a:pt x="4269" y="3001"/>
                </a:lnTo>
                <a:lnTo>
                  <a:pt x="4139" y="3038"/>
                </a:lnTo>
                <a:lnTo>
                  <a:pt x="3990" y="3057"/>
                </a:lnTo>
                <a:lnTo>
                  <a:pt x="3841" y="3038"/>
                </a:lnTo>
                <a:lnTo>
                  <a:pt x="3691" y="3001"/>
                </a:lnTo>
                <a:lnTo>
                  <a:pt x="3561" y="2927"/>
                </a:lnTo>
                <a:lnTo>
                  <a:pt x="3468" y="2833"/>
                </a:lnTo>
                <a:lnTo>
                  <a:pt x="3375" y="2722"/>
                </a:lnTo>
                <a:lnTo>
                  <a:pt x="3300" y="2610"/>
                </a:lnTo>
                <a:lnTo>
                  <a:pt x="3263" y="2461"/>
                </a:lnTo>
                <a:lnTo>
                  <a:pt x="3244" y="2311"/>
                </a:lnTo>
                <a:lnTo>
                  <a:pt x="3263" y="2162"/>
                </a:lnTo>
                <a:lnTo>
                  <a:pt x="3300" y="2032"/>
                </a:lnTo>
                <a:lnTo>
                  <a:pt x="3375" y="1901"/>
                </a:lnTo>
                <a:lnTo>
                  <a:pt x="3468" y="1790"/>
                </a:lnTo>
                <a:lnTo>
                  <a:pt x="3561" y="1696"/>
                </a:lnTo>
                <a:lnTo>
                  <a:pt x="3691" y="1622"/>
                </a:lnTo>
                <a:lnTo>
                  <a:pt x="3841" y="1585"/>
                </a:lnTo>
                <a:lnTo>
                  <a:pt x="3990" y="1566"/>
                </a:lnTo>
                <a:close/>
                <a:moveTo>
                  <a:pt x="2629" y="0"/>
                </a:moveTo>
                <a:lnTo>
                  <a:pt x="2331" y="37"/>
                </a:lnTo>
                <a:lnTo>
                  <a:pt x="2051" y="112"/>
                </a:lnTo>
                <a:lnTo>
                  <a:pt x="1772" y="205"/>
                </a:lnTo>
                <a:lnTo>
                  <a:pt x="1529" y="336"/>
                </a:lnTo>
                <a:lnTo>
                  <a:pt x="1287" y="466"/>
                </a:lnTo>
                <a:lnTo>
                  <a:pt x="1045" y="653"/>
                </a:lnTo>
                <a:lnTo>
                  <a:pt x="840" y="839"/>
                </a:lnTo>
                <a:lnTo>
                  <a:pt x="653" y="1044"/>
                </a:lnTo>
                <a:lnTo>
                  <a:pt x="485" y="1268"/>
                </a:lnTo>
                <a:lnTo>
                  <a:pt x="336" y="1510"/>
                </a:lnTo>
                <a:lnTo>
                  <a:pt x="224" y="1771"/>
                </a:lnTo>
                <a:lnTo>
                  <a:pt x="113" y="2032"/>
                </a:lnTo>
                <a:lnTo>
                  <a:pt x="57" y="2311"/>
                </a:lnTo>
                <a:lnTo>
                  <a:pt x="1" y="2610"/>
                </a:lnTo>
                <a:lnTo>
                  <a:pt x="1" y="2908"/>
                </a:lnTo>
                <a:lnTo>
                  <a:pt x="1" y="3132"/>
                </a:lnTo>
                <a:lnTo>
                  <a:pt x="38" y="3355"/>
                </a:lnTo>
                <a:lnTo>
                  <a:pt x="75" y="3560"/>
                </a:lnTo>
                <a:lnTo>
                  <a:pt x="150" y="3784"/>
                </a:lnTo>
                <a:lnTo>
                  <a:pt x="224" y="3970"/>
                </a:lnTo>
                <a:lnTo>
                  <a:pt x="299" y="4175"/>
                </a:lnTo>
                <a:lnTo>
                  <a:pt x="411" y="4362"/>
                </a:lnTo>
                <a:lnTo>
                  <a:pt x="523" y="4530"/>
                </a:lnTo>
                <a:lnTo>
                  <a:pt x="653" y="4697"/>
                </a:lnTo>
                <a:lnTo>
                  <a:pt x="802" y="4865"/>
                </a:lnTo>
                <a:lnTo>
                  <a:pt x="951" y="5014"/>
                </a:lnTo>
                <a:lnTo>
                  <a:pt x="1119" y="5145"/>
                </a:lnTo>
                <a:lnTo>
                  <a:pt x="1287" y="5275"/>
                </a:lnTo>
                <a:lnTo>
                  <a:pt x="1473" y="5387"/>
                </a:lnTo>
                <a:lnTo>
                  <a:pt x="1660" y="5480"/>
                </a:lnTo>
                <a:lnTo>
                  <a:pt x="1865" y="5555"/>
                </a:lnTo>
                <a:lnTo>
                  <a:pt x="1809" y="5443"/>
                </a:lnTo>
                <a:lnTo>
                  <a:pt x="1790" y="5331"/>
                </a:lnTo>
                <a:lnTo>
                  <a:pt x="1772" y="5219"/>
                </a:lnTo>
                <a:lnTo>
                  <a:pt x="1753" y="5089"/>
                </a:lnTo>
                <a:lnTo>
                  <a:pt x="1753" y="4567"/>
                </a:lnTo>
                <a:lnTo>
                  <a:pt x="1548" y="4418"/>
                </a:lnTo>
                <a:lnTo>
                  <a:pt x="1399" y="4231"/>
                </a:lnTo>
                <a:lnTo>
                  <a:pt x="1324" y="4138"/>
                </a:lnTo>
                <a:lnTo>
                  <a:pt x="1268" y="4045"/>
                </a:lnTo>
                <a:lnTo>
                  <a:pt x="1231" y="3933"/>
                </a:lnTo>
                <a:lnTo>
                  <a:pt x="1194" y="3821"/>
                </a:lnTo>
                <a:lnTo>
                  <a:pt x="1194" y="3784"/>
                </a:lnTo>
                <a:lnTo>
                  <a:pt x="1212" y="3728"/>
                </a:lnTo>
                <a:lnTo>
                  <a:pt x="1231" y="3691"/>
                </a:lnTo>
                <a:lnTo>
                  <a:pt x="1268" y="3654"/>
                </a:lnTo>
                <a:lnTo>
                  <a:pt x="1306" y="3635"/>
                </a:lnTo>
                <a:lnTo>
                  <a:pt x="1343" y="3616"/>
                </a:lnTo>
                <a:lnTo>
                  <a:pt x="1436" y="3616"/>
                </a:lnTo>
                <a:lnTo>
                  <a:pt x="1734" y="3691"/>
                </a:lnTo>
                <a:lnTo>
                  <a:pt x="2088" y="3747"/>
                </a:lnTo>
                <a:lnTo>
                  <a:pt x="2461" y="3784"/>
                </a:lnTo>
                <a:lnTo>
                  <a:pt x="2871" y="3803"/>
                </a:lnTo>
                <a:lnTo>
                  <a:pt x="3281" y="3784"/>
                </a:lnTo>
                <a:lnTo>
                  <a:pt x="3654" y="3747"/>
                </a:lnTo>
                <a:lnTo>
                  <a:pt x="4008" y="3691"/>
                </a:lnTo>
                <a:lnTo>
                  <a:pt x="4307" y="3616"/>
                </a:lnTo>
                <a:lnTo>
                  <a:pt x="4400" y="3616"/>
                </a:lnTo>
                <a:lnTo>
                  <a:pt x="4437" y="3635"/>
                </a:lnTo>
                <a:lnTo>
                  <a:pt x="4474" y="3654"/>
                </a:lnTo>
                <a:lnTo>
                  <a:pt x="4512" y="3691"/>
                </a:lnTo>
                <a:lnTo>
                  <a:pt x="4530" y="3728"/>
                </a:lnTo>
                <a:lnTo>
                  <a:pt x="4549" y="3784"/>
                </a:lnTo>
                <a:lnTo>
                  <a:pt x="4530" y="3821"/>
                </a:lnTo>
                <a:lnTo>
                  <a:pt x="4512" y="3933"/>
                </a:lnTo>
                <a:lnTo>
                  <a:pt x="4474" y="4045"/>
                </a:lnTo>
                <a:lnTo>
                  <a:pt x="4418" y="4138"/>
                </a:lnTo>
                <a:lnTo>
                  <a:pt x="4344" y="4231"/>
                </a:lnTo>
                <a:lnTo>
                  <a:pt x="4176" y="4418"/>
                </a:lnTo>
                <a:lnTo>
                  <a:pt x="3990" y="4567"/>
                </a:lnTo>
                <a:lnTo>
                  <a:pt x="3990" y="5089"/>
                </a:lnTo>
                <a:lnTo>
                  <a:pt x="3971" y="5219"/>
                </a:lnTo>
                <a:lnTo>
                  <a:pt x="3952" y="5331"/>
                </a:lnTo>
                <a:lnTo>
                  <a:pt x="3915" y="5443"/>
                </a:lnTo>
                <a:lnTo>
                  <a:pt x="3878" y="5555"/>
                </a:lnTo>
                <a:lnTo>
                  <a:pt x="3878" y="5555"/>
                </a:lnTo>
                <a:lnTo>
                  <a:pt x="4083" y="5480"/>
                </a:lnTo>
                <a:lnTo>
                  <a:pt x="4269" y="5387"/>
                </a:lnTo>
                <a:lnTo>
                  <a:pt x="4456" y="5257"/>
                </a:lnTo>
                <a:lnTo>
                  <a:pt x="4623" y="5145"/>
                </a:lnTo>
                <a:lnTo>
                  <a:pt x="4791" y="4996"/>
                </a:lnTo>
                <a:lnTo>
                  <a:pt x="4959" y="4846"/>
                </a:lnTo>
                <a:lnTo>
                  <a:pt x="5089" y="4697"/>
                </a:lnTo>
                <a:lnTo>
                  <a:pt x="5220" y="4530"/>
                </a:lnTo>
                <a:lnTo>
                  <a:pt x="5332" y="4343"/>
                </a:lnTo>
                <a:lnTo>
                  <a:pt x="5444" y="4157"/>
                </a:lnTo>
                <a:lnTo>
                  <a:pt x="5537" y="3952"/>
                </a:lnTo>
                <a:lnTo>
                  <a:pt x="5611" y="3747"/>
                </a:lnTo>
                <a:lnTo>
                  <a:pt x="5667" y="3542"/>
                </a:lnTo>
                <a:lnTo>
                  <a:pt x="5705" y="3318"/>
                </a:lnTo>
                <a:lnTo>
                  <a:pt x="5742" y="3094"/>
                </a:lnTo>
                <a:lnTo>
                  <a:pt x="5742" y="2871"/>
                </a:lnTo>
                <a:lnTo>
                  <a:pt x="5742" y="2572"/>
                </a:lnTo>
                <a:lnTo>
                  <a:pt x="5686" y="2293"/>
                </a:lnTo>
                <a:lnTo>
                  <a:pt x="5630" y="2013"/>
                </a:lnTo>
                <a:lnTo>
                  <a:pt x="5518" y="1752"/>
                </a:lnTo>
                <a:lnTo>
                  <a:pt x="5406" y="1510"/>
                </a:lnTo>
                <a:lnTo>
                  <a:pt x="5276" y="1268"/>
                </a:lnTo>
                <a:lnTo>
                  <a:pt x="5108" y="1063"/>
                </a:lnTo>
                <a:lnTo>
                  <a:pt x="4922" y="858"/>
                </a:lnTo>
                <a:lnTo>
                  <a:pt x="4717" y="671"/>
                </a:lnTo>
                <a:lnTo>
                  <a:pt x="4512" y="503"/>
                </a:lnTo>
                <a:lnTo>
                  <a:pt x="4269" y="354"/>
                </a:lnTo>
                <a:lnTo>
                  <a:pt x="4027" y="224"/>
                </a:lnTo>
                <a:lnTo>
                  <a:pt x="3766" y="131"/>
                </a:lnTo>
                <a:lnTo>
                  <a:pt x="3486" y="56"/>
                </a:lnTo>
                <a:lnTo>
                  <a:pt x="3207" y="19"/>
                </a:lnTo>
                <a:lnTo>
                  <a:pt x="2927" y="0"/>
                </a:lnTo>
                <a:close/>
                <a:moveTo>
                  <a:pt x="2480" y="4213"/>
                </a:moveTo>
                <a:lnTo>
                  <a:pt x="2405" y="4231"/>
                </a:lnTo>
                <a:lnTo>
                  <a:pt x="2349" y="4250"/>
                </a:lnTo>
                <a:lnTo>
                  <a:pt x="2126" y="4362"/>
                </a:lnTo>
                <a:lnTo>
                  <a:pt x="2126" y="5089"/>
                </a:lnTo>
                <a:lnTo>
                  <a:pt x="2144" y="5238"/>
                </a:lnTo>
                <a:lnTo>
                  <a:pt x="2182" y="5368"/>
                </a:lnTo>
                <a:lnTo>
                  <a:pt x="2256" y="5499"/>
                </a:lnTo>
                <a:lnTo>
                  <a:pt x="2349" y="5611"/>
                </a:lnTo>
                <a:lnTo>
                  <a:pt x="2443" y="5704"/>
                </a:lnTo>
                <a:lnTo>
                  <a:pt x="2573" y="5778"/>
                </a:lnTo>
                <a:lnTo>
                  <a:pt x="2704" y="5816"/>
                </a:lnTo>
                <a:lnTo>
                  <a:pt x="2853" y="5834"/>
                </a:lnTo>
                <a:lnTo>
                  <a:pt x="3020" y="5816"/>
                </a:lnTo>
                <a:lnTo>
                  <a:pt x="3151" y="5778"/>
                </a:lnTo>
                <a:lnTo>
                  <a:pt x="3281" y="5723"/>
                </a:lnTo>
                <a:lnTo>
                  <a:pt x="3393" y="5629"/>
                </a:lnTo>
                <a:lnTo>
                  <a:pt x="3486" y="5518"/>
                </a:lnTo>
                <a:lnTo>
                  <a:pt x="3561" y="5387"/>
                </a:lnTo>
                <a:lnTo>
                  <a:pt x="3598" y="5238"/>
                </a:lnTo>
                <a:lnTo>
                  <a:pt x="3617" y="5089"/>
                </a:lnTo>
                <a:lnTo>
                  <a:pt x="3617" y="4362"/>
                </a:lnTo>
                <a:lnTo>
                  <a:pt x="3393" y="4250"/>
                </a:lnTo>
                <a:lnTo>
                  <a:pt x="3337" y="4231"/>
                </a:lnTo>
                <a:lnTo>
                  <a:pt x="3263" y="4213"/>
                </a:lnTo>
                <a:lnTo>
                  <a:pt x="3207" y="4231"/>
                </a:lnTo>
                <a:lnTo>
                  <a:pt x="3151" y="4250"/>
                </a:lnTo>
                <a:lnTo>
                  <a:pt x="3095" y="4287"/>
                </a:lnTo>
                <a:lnTo>
                  <a:pt x="3039" y="4325"/>
                </a:lnTo>
                <a:lnTo>
                  <a:pt x="3020" y="4380"/>
                </a:lnTo>
                <a:lnTo>
                  <a:pt x="2983" y="4455"/>
                </a:lnTo>
                <a:lnTo>
                  <a:pt x="2965" y="4548"/>
                </a:lnTo>
                <a:lnTo>
                  <a:pt x="2965" y="4567"/>
                </a:lnTo>
                <a:lnTo>
                  <a:pt x="2927" y="4604"/>
                </a:lnTo>
                <a:lnTo>
                  <a:pt x="2871" y="4623"/>
                </a:lnTo>
                <a:lnTo>
                  <a:pt x="2815" y="4604"/>
                </a:lnTo>
                <a:lnTo>
                  <a:pt x="2778" y="4567"/>
                </a:lnTo>
                <a:lnTo>
                  <a:pt x="2778" y="4548"/>
                </a:lnTo>
                <a:lnTo>
                  <a:pt x="2741" y="4455"/>
                </a:lnTo>
                <a:lnTo>
                  <a:pt x="2722" y="4380"/>
                </a:lnTo>
                <a:lnTo>
                  <a:pt x="2685" y="4325"/>
                </a:lnTo>
                <a:lnTo>
                  <a:pt x="2648" y="4287"/>
                </a:lnTo>
                <a:lnTo>
                  <a:pt x="2592" y="4250"/>
                </a:lnTo>
                <a:lnTo>
                  <a:pt x="2536" y="4231"/>
                </a:lnTo>
                <a:lnTo>
                  <a:pt x="2480" y="421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8" name="Google Shape;988;g2b975a0ff47_0_15351"/>
          <p:cNvSpPr/>
          <p:nvPr/>
        </p:nvSpPr>
        <p:spPr>
          <a:xfrm>
            <a:off x="8670316" y="3824751"/>
            <a:ext cx="165269" cy="164752"/>
          </a:xfrm>
          <a:custGeom>
            <a:avLst/>
            <a:gdLst/>
            <a:ahLst/>
            <a:cxnLst/>
            <a:rect l="l" t="t" r="r" b="b"/>
            <a:pathLst>
              <a:path w="5760" h="5742" extrusionOk="0">
                <a:moveTo>
                  <a:pt x="3914" y="1995"/>
                </a:moveTo>
                <a:lnTo>
                  <a:pt x="4026" y="2032"/>
                </a:lnTo>
                <a:lnTo>
                  <a:pt x="4138" y="2069"/>
                </a:lnTo>
                <a:lnTo>
                  <a:pt x="4250" y="2125"/>
                </a:lnTo>
                <a:lnTo>
                  <a:pt x="4343" y="2200"/>
                </a:lnTo>
                <a:lnTo>
                  <a:pt x="4418" y="2274"/>
                </a:lnTo>
                <a:lnTo>
                  <a:pt x="4474" y="2367"/>
                </a:lnTo>
                <a:lnTo>
                  <a:pt x="4492" y="2479"/>
                </a:lnTo>
                <a:lnTo>
                  <a:pt x="4492" y="2517"/>
                </a:lnTo>
                <a:lnTo>
                  <a:pt x="4492" y="2554"/>
                </a:lnTo>
                <a:lnTo>
                  <a:pt x="4455" y="2591"/>
                </a:lnTo>
                <a:lnTo>
                  <a:pt x="4436" y="2628"/>
                </a:lnTo>
                <a:lnTo>
                  <a:pt x="4306" y="2628"/>
                </a:lnTo>
                <a:lnTo>
                  <a:pt x="4269" y="2610"/>
                </a:lnTo>
                <a:lnTo>
                  <a:pt x="4157" y="2498"/>
                </a:lnTo>
                <a:lnTo>
                  <a:pt x="4082" y="2461"/>
                </a:lnTo>
                <a:lnTo>
                  <a:pt x="4008" y="2423"/>
                </a:lnTo>
                <a:lnTo>
                  <a:pt x="3896" y="2405"/>
                </a:lnTo>
                <a:lnTo>
                  <a:pt x="3803" y="2386"/>
                </a:lnTo>
                <a:lnTo>
                  <a:pt x="3709" y="2405"/>
                </a:lnTo>
                <a:lnTo>
                  <a:pt x="3616" y="2423"/>
                </a:lnTo>
                <a:lnTo>
                  <a:pt x="3523" y="2461"/>
                </a:lnTo>
                <a:lnTo>
                  <a:pt x="3448" y="2498"/>
                </a:lnTo>
                <a:lnTo>
                  <a:pt x="3337" y="2610"/>
                </a:lnTo>
                <a:lnTo>
                  <a:pt x="3299" y="2628"/>
                </a:lnTo>
                <a:lnTo>
                  <a:pt x="3187" y="2628"/>
                </a:lnTo>
                <a:lnTo>
                  <a:pt x="3150" y="2591"/>
                </a:lnTo>
                <a:lnTo>
                  <a:pt x="3132" y="2572"/>
                </a:lnTo>
                <a:lnTo>
                  <a:pt x="3113" y="2517"/>
                </a:lnTo>
                <a:lnTo>
                  <a:pt x="3113" y="2479"/>
                </a:lnTo>
                <a:lnTo>
                  <a:pt x="3150" y="2367"/>
                </a:lnTo>
                <a:lnTo>
                  <a:pt x="3206" y="2274"/>
                </a:lnTo>
                <a:lnTo>
                  <a:pt x="3281" y="2200"/>
                </a:lnTo>
                <a:lnTo>
                  <a:pt x="3355" y="2125"/>
                </a:lnTo>
                <a:lnTo>
                  <a:pt x="3467" y="2069"/>
                </a:lnTo>
                <a:lnTo>
                  <a:pt x="3579" y="2032"/>
                </a:lnTo>
                <a:lnTo>
                  <a:pt x="3691" y="1995"/>
                </a:lnTo>
                <a:close/>
                <a:moveTo>
                  <a:pt x="1957" y="1939"/>
                </a:moveTo>
                <a:lnTo>
                  <a:pt x="2032" y="1957"/>
                </a:lnTo>
                <a:lnTo>
                  <a:pt x="2088" y="1976"/>
                </a:lnTo>
                <a:lnTo>
                  <a:pt x="2162" y="2013"/>
                </a:lnTo>
                <a:lnTo>
                  <a:pt x="2218" y="2051"/>
                </a:lnTo>
                <a:lnTo>
                  <a:pt x="2255" y="2106"/>
                </a:lnTo>
                <a:lnTo>
                  <a:pt x="2293" y="2162"/>
                </a:lnTo>
                <a:lnTo>
                  <a:pt x="2311" y="2237"/>
                </a:lnTo>
                <a:lnTo>
                  <a:pt x="2311" y="2311"/>
                </a:lnTo>
                <a:lnTo>
                  <a:pt x="2311" y="2386"/>
                </a:lnTo>
                <a:lnTo>
                  <a:pt x="2293" y="2461"/>
                </a:lnTo>
                <a:lnTo>
                  <a:pt x="2255" y="2517"/>
                </a:lnTo>
                <a:lnTo>
                  <a:pt x="2218" y="2572"/>
                </a:lnTo>
                <a:lnTo>
                  <a:pt x="2162" y="2628"/>
                </a:lnTo>
                <a:lnTo>
                  <a:pt x="2088" y="2647"/>
                </a:lnTo>
                <a:lnTo>
                  <a:pt x="2032" y="2684"/>
                </a:lnTo>
                <a:lnTo>
                  <a:pt x="1883" y="2684"/>
                </a:lnTo>
                <a:lnTo>
                  <a:pt x="1808" y="2647"/>
                </a:lnTo>
                <a:lnTo>
                  <a:pt x="1734" y="2628"/>
                </a:lnTo>
                <a:lnTo>
                  <a:pt x="1678" y="2572"/>
                </a:lnTo>
                <a:lnTo>
                  <a:pt x="1640" y="2517"/>
                </a:lnTo>
                <a:lnTo>
                  <a:pt x="1603" y="2461"/>
                </a:lnTo>
                <a:lnTo>
                  <a:pt x="1584" y="2386"/>
                </a:lnTo>
                <a:lnTo>
                  <a:pt x="1584" y="2311"/>
                </a:lnTo>
                <a:lnTo>
                  <a:pt x="1584" y="2237"/>
                </a:lnTo>
                <a:lnTo>
                  <a:pt x="1603" y="2162"/>
                </a:lnTo>
                <a:lnTo>
                  <a:pt x="1640" y="2106"/>
                </a:lnTo>
                <a:lnTo>
                  <a:pt x="1678" y="2051"/>
                </a:lnTo>
                <a:lnTo>
                  <a:pt x="1734" y="2013"/>
                </a:lnTo>
                <a:lnTo>
                  <a:pt x="1808" y="1976"/>
                </a:lnTo>
                <a:lnTo>
                  <a:pt x="1883" y="1957"/>
                </a:lnTo>
                <a:lnTo>
                  <a:pt x="1957" y="1939"/>
                </a:lnTo>
                <a:close/>
                <a:moveTo>
                  <a:pt x="4399" y="3616"/>
                </a:moveTo>
                <a:lnTo>
                  <a:pt x="4436" y="3635"/>
                </a:lnTo>
                <a:lnTo>
                  <a:pt x="4474" y="3654"/>
                </a:lnTo>
                <a:lnTo>
                  <a:pt x="4511" y="3691"/>
                </a:lnTo>
                <a:lnTo>
                  <a:pt x="4530" y="3728"/>
                </a:lnTo>
                <a:lnTo>
                  <a:pt x="4548" y="3784"/>
                </a:lnTo>
                <a:lnTo>
                  <a:pt x="4548" y="3821"/>
                </a:lnTo>
                <a:lnTo>
                  <a:pt x="4511" y="3952"/>
                </a:lnTo>
                <a:lnTo>
                  <a:pt x="4474" y="4064"/>
                </a:lnTo>
                <a:lnTo>
                  <a:pt x="4418" y="4157"/>
                </a:lnTo>
                <a:lnTo>
                  <a:pt x="4343" y="4269"/>
                </a:lnTo>
                <a:lnTo>
                  <a:pt x="4250" y="4362"/>
                </a:lnTo>
                <a:lnTo>
                  <a:pt x="4157" y="4455"/>
                </a:lnTo>
                <a:lnTo>
                  <a:pt x="3933" y="4604"/>
                </a:lnTo>
                <a:lnTo>
                  <a:pt x="3691" y="4735"/>
                </a:lnTo>
                <a:lnTo>
                  <a:pt x="3411" y="4828"/>
                </a:lnTo>
                <a:lnTo>
                  <a:pt x="3150" y="4884"/>
                </a:lnTo>
                <a:lnTo>
                  <a:pt x="2871" y="4902"/>
                </a:lnTo>
                <a:lnTo>
                  <a:pt x="2610" y="4884"/>
                </a:lnTo>
                <a:lnTo>
                  <a:pt x="2330" y="4828"/>
                </a:lnTo>
                <a:lnTo>
                  <a:pt x="2069" y="4735"/>
                </a:lnTo>
                <a:lnTo>
                  <a:pt x="1827" y="4604"/>
                </a:lnTo>
                <a:lnTo>
                  <a:pt x="1603" y="4455"/>
                </a:lnTo>
                <a:lnTo>
                  <a:pt x="1510" y="4362"/>
                </a:lnTo>
                <a:lnTo>
                  <a:pt x="1417" y="4269"/>
                </a:lnTo>
                <a:lnTo>
                  <a:pt x="1342" y="4157"/>
                </a:lnTo>
                <a:lnTo>
                  <a:pt x="1286" y="4064"/>
                </a:lnTo>
                <a:lnTo>
                  <a:pt x="1230" y="3952"/>
                </a:lnTo>
                <a:lnTo>
                  <a:pt x="1212" y="3821"/>
                </a:lnTo>
                <a:lnTo>
                  <a:pt x="1212" y="3784"/>
                </a:lnTo>
                <a:lnTo>
                  <a:pt x="1212" y="3728"/>
                </a:lnTo>
                <a:lnTo>
                  <a:pt x="1249" y="3691"/>
                </a:lnTo>
                <a:lnTo>
                  <a:pt x="1268" y="3654"/>
                </a:lnTo>
                <a:lnTo>
                  <a:pt x="1305" y="3635"/>
                </a:lnTo>
                <a:lnTo>
                  <a:pt x="1361" y="3616"/>
                </a:lnTo>
                <a:lnTo>
                  <a:pt x="1454" y="3616"/>
                </a:lnTo>
                <a:lnTo>
                  <a:pt x="1734" y="3691"/>
                </a:lnTo>
                <a:lnTo>
                  <a:pt x="2088" y="3747"/>
                </a:lnTo>
                <a:lnTo>
                  <a:pt x="2461" y="3784"/>
                </a:lnTo>
                <a:lnTo>
                  <a:pt x="2871" y="3803"/>
                </a:lnTo>
                <a:lnTo>
                  <a:pt x="3281" y="3784"/>
                </a:lnTo>
                <a:lnTo>
                  <a:pt x="3672" y="3747"/>
                </a:lnTo>
                <a:lnTo>
                  <a:pt x="4008" y="3691"/>
                </a:lnTo>
                <a:lnTo>
                  <a:pt x="4306" y="3616"/>
                </a:lnTo>
                <a:close/>
                <a:moveTo>
                  <a:pt x="2591" y="0"/>
                </a:moveTo>
                <a:lnTo>
                  <a:pt x="2293" y="56"/>
                </a:lnTo>
                <a:lnTo>
                  <a:pt x="2013" y="131"/>
                </a:lnTo>
                <a:lnTo>
                  <a:pt x="1752" y="224"/>
                </a:lnTo>
                <a:lnTo>
                  <a:pt x="1510" y="336"/>
                </a:lnTo>
                <a:lnTo>
                  <a:pt x="1268" y="485"/>
                </a:lnTo>
                <a:lnTo>
                  <a:pt x="1044" y="653"/>
                </a:lnTo>
                <a:lnTo>
                  <a:pt x="839" y="839"/>
                </a:lnTo>
                <a:lnTo>
                  <a:pt x="652" y="1044"/>
                </a:lnTo>
                <a:lnTo>
                  <a:pt x="485" y="1268"/>
                </a:lnTo>
                <a:lnTo>
                  <a:pt x="354" y="1491"/>
                </a:lnTo>
                <a:lnTo>
                  <a:pt x="224" y="1752"/>
                </a:lnTo>
                <a:lnTo>
                  <a:pt x="131" y="2013"/>
                </a:lnTo>
                <a:lnTo>
                  <a:pt x="56" y="2293"/>
                </a:lnTo>
                <a:lnTo>
                  <a:pt x="19" y="2572"/>
                </a:lnTo>
                <a:lnTo>
                  <a:pt x="0" y="2871"/>
                </a:lnTo>
                <a:lnTo>
                  <a:pt x="19" y="3169"/>
                </a:lnTo>
                <a:lnTo>
                  <a:pt x="56" y="3449"/>
                </a:lnTo>
                <a:lnTo>
                  <a:pt x="131" y="3728"/>
                </a:lnTo>
                <a:lnTo>
                  <a:pt x="224" y="3989"/>
                </a:lnTo>
                <a:lnTo>
                  <a:pt x="354" y="4231"/>
                </a:lnTo>
                <a:lnTo>
                  <a:pt x="485" y="4474"/>
                </a:lnTo>
                <a:lnTo>
                  <a:pt x="652" y="4697"/>
                </a:lnTo>
                <a:lnTo>
                  <a:pt x="839" y="4902"/>
                </a:lnTo>
                <a:lnTo>
                  <a:pt x="1044" y="5089"/>
                </a:lnTo>
                <a:lnTo>
                  <a:pt x="1268" y="5257"/>
                </a:lnTo>
                <a:lnTo>
                  <a:pt x="1510" y="5406"/>
                </a:lnTo>
                <a:lnTo>
                  <a:pt x="1752" y="5518"/>
                </a:lnTo>
                <a:lnTo>
                  <a:pt x="2013" y="5611"/>
                </a:lnTo>
                <a:lnTo>
                  <a:pt x="2293" y="5685"/>
                </a:lnTo>
                <a:lnTo>
                  <a:pt x="2591" y="5723"/>
                </a:lnTo>
                <a:lnTo>
                  <a:pt x="2871" y="5741"/>
                </a:lnTo>
                <a:lnTo>
                  <a:pt x="3169" y="5723"/>
                </a:lnTo>
                <a:lnTo>
                  <a:pt x="3448" y="5685"/>
                </a:lnTo>
                <a:lnTo>
                  <a:pt x="3728" y="5611"/>
                </a:lnTo>
                <a:lnTo>
                  <a:pt x="3989" y="5518"/>
                </a:lnTo>
                <a:lnTo>
                  <a:pt x="4250" y="5406"/>
                </a:lnTo>
                <a:lnTo>
                  <a:pt x="4492" y="5257"/>
                </a:lnTo>
                <a:lnTo>
                  <a:pt x="4716" y="5089"/>
                </a:lnTo>
                <a:lnTo>
                  <a:pt x="4902" y="4902"/>
                </a:lnTo>
                <a:lnTo>
                  <a:pt x="5089" y="4697"/>
                </a:lnTo>
                <a:lnTo>
                  <a:pt x="5256" y="4474"/>
                </a:lnTo>
                <a:lnTo>
                  <a:pt x="5406" y="4231"/>
                </a:lnTo>
                <a:lnTo>
                  <a:pt x="5536" y="3989"/>
                </a:lnTo>
                <a:lnTo>
                  <a:pt x="5629" y="3728"/>
                </a:lnTo>
                <a:lnTo>
                  <a:pt x="5704" y="3449"/>
                </a:lnTo>
                <a:lnTo>
                  <a:pt x="5741" y="3169"/>
                </a:lnTo>
                <a:lnTo>
                  <a:pt x="5760" y="2871"/>
                </a:lnTo>
                <a:lnTo>
                  <a:pt x="5741" y="2572"/>
                </a:lnTo>
                <a:lnTo>
                  <a:pt x="5704" y="2293"/>
                </a:lnTo>
                <a:lnTo>
                  <a:pt x="5629" y="2013"/>
                </a:lnTo>
                <a:lnTo>
                  <a:pt x="5536" y="1752"/>
                </a:lnTo>
                <a:lnTo>
                  <a:pt x="5406" y="1491"/>
                </a:lnTo>
                <a:lnTo>
                  <a:pt x="5256" y="1268"/>
                </a:lnTo>
                <a:lnTo>
                  <a:pt x="5089" y="1044"/>
                </a:lnTo>
                <a:lnTo>
                  <a:pt x="4902" y="839"/>
                </a:lnTo>
                <a:lnTo>
                  <a:pt x="4716" y="653"/>
                </a:lnTo>
                <a:lnTo>
                  <a:pt x="4492" y="485"/>
                </a:lnTo>
                <a:lnTo>
                  <a:pt x="4250" y="336"/>
                </a:lnTo>
                <a:lnTo>
                  <a:pt x="3989" y="224"/>
                </a:lnTo>
                <a:lnTo>
                  <a:pt x="3728" y="131"/>
                </a:lnTo>
                <a:lnTo>
                  <a:pt x="3448" y="56"/>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89" name="Google Shape;989;g2b975a0ff47_0_15351"/>
          <p:cNvSpPr/>
          <p:nvPr/>
        </p:nvSpPr>
        <p:spPr>
          <a:xfrm>
            <a:off x="8199665" y="3824751"/>
            <a:ext cx="191522" cy="170089"/>
          </a:xfrm>
          <a:custGeom>
            <a:avLst/>
            <a:gdLst/>
            <a:ahLst/>
            <a:cxnLst/>
            <a:rect l="l" t="t" r="r" b="b"/>
            <a:pathLst>
              <a:path w="6675" h="5928" extrusionOk="0">
                <a:moveTo>
                  <a:pt x="3431" y="0"/>
                </a:moveTo>
                <a:lnTo>
                  <a:pt x="3244" y="19"/>
                </a:lnTo>
                <a:lnTo>
                  <a:pt x="3077" y="75"/>
                </a:lnTo>
                <a:lnTo>
                  <a:pt x="2909" y="131"/>
                </a:lnTo>
                <a:lnTo>
                  <a:pt x="2741" y="205"/>
                </a:lnTo>
                <a:lnTo>
                  <a:pt x="2592" y="298"/>
                </a:lnTo>
                <a:lnTo>
                  <a:pt x="2424" y="410"/>
                </a:lnTo>
                <a:lnTo>
                  <a:pt x="2294" y="541"/>
                </a:lnTo>
                <a:lnTo>
                  <a:pt x="3338" y="1063"/>
                </a:lnTo>
                <a:lnTo>
                  <a:pt x="3338" y="1286"/>
                </a:lnTo>
                <a:lnTo>
                  <a:pt x="3356" y="1417"/>
                </a:lnTo>
                <a:lnTo>
                  <a:pt x="3393" y="1566"/>
                </a:lnTo>
                <a:lnTo>
                  <a:pt x="3468" y="1696"/>
                </a:lnTo>
                <a:lnTo>
                  <a:pt x="3561" y="1808"/>
                </a:lnTo>
                <a:lnTo>
                  <a:pt x="4120" y="2367"/>
                </a:lnTo>
                <a:lnTo>
                  <a:pt x="4214" y="2442"/>
                </a:lnTo>
                <a:lnTo>
                  <a:pt x="4288" y="2498"/>
                </a:lnTo>
                <a:lnTo>
                  <a:pt x="4381" y="2535"/>
                </a:lnTo>
                <a:lnTo>
                  <a:pt x="4475" y="2572"/>
                </a:lnTo>
                <a:lnTo>
                  <a:pt x="4568" y="2591"/>
                </a:lnTo>
                <a:lnTo>
                  <a:pt x="4661" y="2591"/>
                </a:lnTo>
                <a:lnTo>
                  <a:pt x="4754" y="2572"/>
                </a:lnTo>
                <a:lnTo>
                  <a:pt x="4847" y="2554"/>
                </a:lnTo>
                <a:lnTo>
                  <a:pt x="5183" y="2889"/>
                </a:lnTo>
                <a:lnTo>
                  <a:pt x="5052" y="3038"/>
                </a:lnTo>
                <a:lnTo>
                  <a:pt x="5015" y="3094"/>
                </a:lnTo>
                <a:lnTo>
                  <a:pt x="4996" y="3169"/>
                </a:lnTo>
                <a:lnTo>
                  <a:pt x="5015" y="3225"/>
                </a:lnTo>
                <a:lnTo>
                  <a:pt x="5052" y="3299"/>
                </a:lnTo>
                <a:lnTo>
                  <a:pt x="5313" y="3560"/>
                </a:lnTo>
                <a:lnTo>
                  <a:pt x="5369" y="3598"/>
                </a:lnTo>
                <a:lnTo>
                  <a:pt x="5444" y="3616"/>
                </a:lnTo>
                <a:lnTo>
                  <a:pt x="5518" y="3598"/>
                </a:lnTo>
                <a:lnTo>
                  <a:pt x="5574" y="3560"/>
                </a:lnTo>
                <a:lnTo>
                  <a:pt x="6618" y="2498"/>
                </a:lnTo>
                <a:lnTo>
                  <a:pt x="6655" y="2442"/>
                </a:lnTo>
                <a:lnTo>
                  <a:pt x="6674" y="2367"/>
                </a:lnTo>
                <a:lnTo>
                  <a:pt x="6655" y="2311"/>
                </a:lnTo>
                <a:lnTo>
                  <a:pt x="6618" y="2237"/>
                </a:lnTo>
                <a:lnTo>
                  <a:pt x="6357" y="1976"/>
                </a:lnTo>
                <a:lnTo>
                  <a:pt x="6301" y="1939"/>
                </a:lnTo>
                <a:lnTo>
                  <a:pt x="6227" y="1920"/>
                </a:lnTo>
                <a:lnTo>
                  <a:pt x="6152" y="1939"/>
                </a:lnTo>
                <a:lnTo>
                  <a:pt x="6096" y="1976"/>
                </a:lnTo>
                <a:lnTo>
                  <a:pt x="5966" y="2106"/>
                </a:lnTo>
                <a:lnTo>
                  <a:pt x="5630" y="1771"/>
                </a:lnTo>
                <a:lnTo>
                  <a:pt x="5649" y="1678"/>
                </a:lnTo>
                <a:lnTo>
                  <a:pt x="5649" y="1585"/>
                </a:lnTo>
                <a:lnTo>
                  <a:pt x="5649" y="1491"/>
                </a:lnTo>
                <a:lnTo>
                  <a:pt x="5630" y="1398"/>
                </a:lnTo>
                <a:lnTo>
                  <a:pt x="5612" y="1305"/>
                </a:lnTo>
                <a:lnTo>
                  <a:pt x="5556" y="1212"/>
                </a:lnTo>
                <a:lnTo>
                  <a:pt x="5500" y="1137"/>
                </a:lnTo>
                <a:lnTo>
                  <a:pt x="5444" y="1063"/>
                </a:lnTo>
                <a:lnTo>
                  <a:pt x="4922" y="541"/>
                </a:lnTo>
                <a:lnTo>
                  <a:pt x="4773" y="410"/>
                </a:lnTo>
                <a:lnTo>
                  <a:pt x="4624" y="298"/>
                </a:lnTo>
                <a:lnTo>
                  <a:pt x="4475" y="205"/>
                </a:lnTo>
                <a:lnTo>
                  <a:pt x="4307" y="131"/>
                </a:lnTo>
                <a:lnTo>
                  <a:pt x="4139" y="75"/>
                </a:lnTo>
                <a:lnTo>
                  <a:pt x="3953" y="19"/>
                </a:lnTo>
                <a:lnTo>
                  <a:pt x="3785" y="0"/>
                </a:lnTo>
                <a:close/>
                <a:moveTo>
                  <a:pt x="3188" y="1920"/>
                </a:moveTo>
                <a:lnTo>
                  <a:pt x="225" y="4697"/>
                </a:lnTo>
                <a:lnTo>
                  <a:pt x="131" y="4809"/>
                </a:lnTo>
                <a:lnTo>
                  <a:pt x="57" y="4921"/>
                </a:lnTo>
                <a:lnTo>
                  <a:pt x="20" y="5070"/>
                </a:lnTo>
                <a:lnTo>
                  <a:pt x="1" y="5201"/>
                </a:lnTo>
                <a:lnTo>
                  <a:pt x="20" y="5350"/>
                </a:lnTo>
                <a:lnTo>
                  <a:pt x="57" y="5480"/>
                </a:lnTo>
                <a:lnTo>
                  <a:pt x="113" y="5611"/>
                </a:lnTo>
                <a:lnTo>
                  <a:pt x="206" y="5723"/>
                </a:lnTo>
                <a:lnTo>
                  <a:pt x="318" y="5816"/>
                </a:lnTo>
                <a:lnTo>
                  <a:pt x="448" y="5890"/>
                </a:lnTo>
                <a:lnTo>
                  <a:pt x="597" y="5928"/>
                </a:lnTo>
                <a:lnTo>
                  <a:pt x="728" y="5928"/>
                </a:lnTo>
                <a:lnTo>
                  <a:pt x="877" y="5909"/>
                </a:lnTo>
                <a:lnTo>
                  <a:pt x="1008" y="5872"/>
                </a:lnTo>
                <a:lnTo>
                  <a:pt x="1138" y="5797"/>
                </a:lnTo>
                <a:lnTo>
                  <a:pt x="1250" y="5704"/>
                </a:lnTo>
                <a:lnTo>
                  <a:pt x="4009" y="2740"/>
                </a:lnTo>
                <a:lnTo>
                  <a:pt x="3878" y="2628"/>
                </a:lnTo>
                <a:lnTo>
                  <a:pt x="3300" y="2069"/>
                </a:lnTo>
                <a:lnTo>
                  <a:pt x="3188" y="192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0" name="Google Shape;990;g2b975a0ff47_0_15351"/>
          <p:cNvSpPr/>
          <p:nvPr/>
        </p:nvSpPr>
        <p:spPr>
          <a:xfrm>
            <a:off x="7717279" y="3824751"/>
            <a:ext cx="191494" cy="170089"/>
          </a:xfrm>
          <a:custGeom>
            <a:avLst/>
            <a:gdLst/>
            <a:ahLst/>
            <a:cxnLst/>
            <a:rect l="l" t="t" r="r" b="b"/>
            <a:pathLst>
              <a:path w="6674" h="5928" extrusionOk="0">
                <a:moveTo>
                  <a:pt x="2443" y="0"/>
                </a:moveTo>
                <a:lnTo>
                  <a:pt x="2275" y="37"/>
                </a:lnTo>
                <a:lnTo>
                  <a:pt x="2126" y="93"/>
                </a:lnTo>
                <a:lnTo>
                  <a:pt x="1995" y="187"/>
                </a:lnTo>
                <a:lnTo>
                  <a:pt x="1846" y="336"/>
                </a:lnTo>
                <a:lnTo>
                  <a:pt x="1753" y="503"/>
                </a:lnTo>
                <a:lnTo>
                  <a:pt x="1697" y="690"/>
                </a:lnTo>
                <a:lnTo>
                  <a:pt x="1660" y="876"/>
                </a:lnTo>
                <a:lnTo>
                  <a:pt x="1678" y="1063"/>
                </a:lnTo>
                <a:lnTo>
                  <a:pt x="1716" y="1249"/>
                </a:lnTo>
                <a:lnTo>
                  <a:pt x="1809" y="1417"/>
                </a:lnTo>
                <a:lnTo>
                  <a:pt x="1921" y="1566"/>
                </a:lnTo>
                <a:lnTo>
                  <a:pt x="3188" y="2889"/>
                </a:lnTo>
                <a:lnTo>
                  <a:pt x="3263" y="2945"/>
                </a:lnTo>
                <a:lnTo>
                  <a:pt x="3337" y="2964"/>
                </a:lnTo>
                <a:lnTo>
                  <a:pt x="3412" y="2945"/>
                </a:lnTo>
                <a:lnTo>
                  <a:pt x="3487" y="2889"/>
                </a:lnTo>
                <a:lnTo>
                  <a:pt x="4754" y="1566"/>
                </a:lnTo>
                <a:lnTo>
                  <a:pt x="4866" y="1417"/>
                </a:lnTo>
                <a:lnTo>
                  <a:pt x="4940" y="1249"/>
                </a:lnTo>
                <a:lnTo>
                  <a:pt x="4996" y="1063"/>
                </a:lnTo>
                <a:lnTo>
                  <a:pt x="5015" y="876"/>
                </a:lnTo>
                <a:lnTo>
                  <a:pt x="4978" y="690"/>
                </a:lnTo>
                <a:lnTo>
                  <a:pt x="4922" y="503"/>
                </a:lnTo>
                <a:lnTo>
                  <a:pt x="4810" y="336"/>
                </a:lnTo>
                <a:lnTo>
                  <a:pt x="4679" y="187"/>
                </a:lnTo>
                <a:lnTo>
                  <a:pt x="4549" y="93"/>
                </a:lnTo>
                <a:lnTo>
                  <a:pt x="4381" y="37"/>
                </a:lnTo>
                <a:lnTo>
                  <a:pt x="4232" y="0"/>
                </a:lnTo>
                <a:lnTo>
                  <a:pt x="4064" y="0"/>
                </a:lnTo>
                <a:lnTo>
                  <a:pt x="3897" y="19"/>
                </a:lnTo>
                <a:lnTo>
                  <a:pt x="3747" y="75"/>
                </a:lnTo>
                <a:lnTo>
                  <a:pt x="3598" y="168"/>
                </a:lnTo>
                <a:lnTo>
                  <a:pt x="3468" y="280"/>
                </a:lnTo>
                <a:lnTo>
                  <a:pt x="3337" y="429"/>
                </a:lnTo>
                <a:lnTo>
                  <a:pt x="3207" y="280"/>
                </a:lnTo>
                <a:lnTo>
                  <a:pt x="3076" y="168"/>
                </a:lnTo>
                <a:lnTo>
                  <a:pt x="2927" y="75"/>
                </a:lnTo>
                <a:lnTo>
                  <a:pt x="2778" y="19"/>
                </a:lnTo>
                <a:lnTo>
                  <a:pt x="2610" y="0"/>
                </a:lnTo>
                <a:close/>
                <a:moveTo>
                  <a:pt x="2219" y="3691"/>
                </a:moveTo>
                <a:lnTo>
                  <a:pt x="1995" y="3728"/>
                </a:lnTo>
                <a:lnTo>
                  <a:pt x="1772" y="3784"/>
                </a:lnTo>
                <a:lnTo>
                  <a:pt x="1548" y="3877"/>
                </a:lnTo>
                <a:lnTo>
                  <a:pt x="1362" y="4008"/>
                </a:lnTo>
                <a:lnTo>
                  <a:pt x="821" y="4436"/>
                </a:lnTo>
                <a:lnTo>
                  <a:pt x="187" y="4436"/>
                </a:lnTo>
                <a:lnTo>
                  <a:pt x="113" y="4455"/>
                </a:lnTo>
                <a:lnTo>
                  <a:pt x="57" y="4492"/>
                </a:lnTo>
                <a:lnTo>
                  <a:pt x="1" y="4548"/>
                </a:lnTo>
                <a:lnTo>
                  <a:pt x="1" y="4623"/>
                </a:lnTo>
                <a:lnTo>
                  <a:pt x="1" y="5741"/>
                </a:lnTo>
                <a:lnTo>
                  <a:pt x="1" y="5816"/>
                </a:lnTo>
                <a:lnTo>
                  <a:pt x="57" y="5872"/>
                </a:lnTo>
                <a:lnTo>
                  <a:pt x="113" y="5909"/>
                </a:lnTo>
                <a:lnTo>
                  <a:pt x="187" y="5928"/>
                </a:lnTo>
                <a:lnTo>
                  <a:pt x="4325" y="5928"/>
                </a:lnTo>
                <a:lnTo>
                  <a:pt x="4437" y="5909"/>
                </a:lnTo>
                <a:lnTo>
                  <a:pt x="4568" y="5890"/>
                </a:lnTo>
                <a:lnTo>
                  <a:pt x="4679" y="5834"/>
                </a:lnTo>
                <a:lnTo>
                  <a:pt x="4791" y="5760"/>
                </a:lnTo>
                <a:lnTo>
                  <a:pt x="6543" y="4362"/>
                </a:lnTo>
                <a:lnTo>
                  <a:pt x="6599" y="4306"/>
                </a:lnTo>
                <a:lnTo>
                  <a:pt x="6637" y="4231"/>
                </a:lnTo>
                <a:lnTo>
                  <a:pt x="6674" y="4157"/>
                </a:lnTo>
                <a:lnTo>
                  <a:pt x="6674" y="4082"/>
                </a:lnTo>
                <a:lnTo>
                  <a:pt x="6674" y="4008"/>
                </a:lnTo>
                <a:lnTo>
                  <a:pt x="6655" y="3933"/>
                </a:lnTo>
                <a:lnTo>
                  <a:pt x="6618" y="3859"/>
                </a:lnTo>
                <a:lnTo>
                  <a:pt x="6543" y="3784"/>
                </a:lnTo>
                <a:lnTo>
                  <a:pt x="6506" y="3747"/>
                </a:lnTo>
                <a:lnTo>
                  <a:pt x="6432" y="3728"/>
                </a:lnTo>
                <a:lnTo>
                  <a:pt x="6376" y="3709"/>
                </a:lnTo>
                <a:lnTo>
                  <a:pt x="6301" y="3709"/>
                </a:lnTo>
                <a:lnTo>
                  <a:pt x="6171" y="3728"/>
                </a:lnTo>
                <a:lnTo>
                  <a:pt x="6115" y="3747"/>
                </a:lnTo>
                <a:lnTo>
                  <a:pt x="6059" y="3784"/>
                </a:lnTo>
                <a:lnTo>
                  <a:pt x="4978" y="4641"/>
                </a:lnTo>
                <a:lnTo>
                  <a:pt x="4885" y="4716"/>
                </a:lnTo>
                <a:lnTo>
                  <a:pt x="4773" y="4772"/>
                </a:lnTo>
                <a:lnTo>
                  <a:pt x="4642" y="4809"/>
                </a:lnTo>
                <a:lnTo>
                  <a:pt x="3095" y="4809"/>
                </a:lnTo>
                <a:lnTo>
                  <a:pt x="3039" y="4772"/>
                </a:lnTo>
                <a:lnTo>
                  <a:pt x="2983" y="4716"/>
                </a:lnTo>
                <a:lnTo>
                  <a:pt x="2965" y="4660"/>
                </a:lnTo>
                <a:lnTo>
                  <a:pt x="2965" y="4586"/>
                </a:lnTo>
                <a:lnTo>
                  <a:pt x="3002" y="4511"/>
                </a:lnTo>
                <a:lnTo>
                  <a:pt x="3076" y="4455"/>
                </a:lnTo>
                <a:lnTo>
                  <a:pt x="3151" y="4436"/>
                </a:lnTo>
                <a:lnTo>
                  <a:pt x="4120" y="4436"/>
                </a:lnTo>
                <a:lnTo>
                  <a:pt x="4195" y="4418"/>
                </a:lnTo>
                <a:lnTo>
                  <a:pt x="4307" y="4362"/>
                </a:lnTo>
                <a:lnTo>
                  <a:pt x="4363" y="4306"/>
                </a:lnTo>
                <a:lnTo>
                  <a:pt x="4400" y="4250"/>
                </a:lnTo>
                <a:lnTo>
                  <a:pt x="4419" y="4194"/>
                </a:lnTo>
                <a:lnTo>
                  <a:pt x="4437" y="4138"/>
                </a:lnTo>
                <a:lnTo>
                  <a:pt x="4456" y="4045"/>
                </a:lnTo>
                <a:lnTo>
                  <a:pt x="4437" y="3970"/>
                </a:lnTo>
                <a:lnTo>
                  <a:pt x="4400" y="3896"/>
                </a:lnTo>
                <a:lnTo>
                  <a:pt x="4363" y="3821"/>
                </a:lnTo>
                <a:lnTo>
                  <a:pt x="4307" y="3784"/>
                </a:lnTo>
                <a:lnTo>
                  <a:pt x="4232" y="3728"/>
                </a:lnTo>
                <a:lnTo>
                  <a:pt x="4158" y="3709"/>
                </a:lnTo>
                <a:lnTo>
                  <a:pt x="4083" y="36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1" name="Google Shape;991;g2b975a0ff47_0_15351"/>
          <p:cNvSpPr/>
          <p:nvPr/>
        </p:nvSpPr>
        <p:spPr>
          <a:xfrm>
            <a:off x="7291585" y="3824751"/>
            <a:ext cx="180791" cy="170089"/>
          </a:xfrm>
          <a:custGeom>
            <a:avLst/>
            <a:gdLst/>
            <a:ahLst/>
            <a:cxnLst/>
            <a:rect l="l" t="t" r="r" b="b"/>
            <a:pathLst>
              <a:path w="6301" h="5928" extrusionOk="0">
                <a:moveTo>
                  <a:pt x="3169" y="0"/>
                </a:moveTo>
                <a:lnTo>
                  <a:pt x="3113" y="37"/>
                </a:lnTo>
                <a:lnTo>
                  <a:pt x="3076" y="112"/>
                </a:lnTo>
                <a:lnTo>
                  <a:pt x="3057" y="187"/>
                </a:lnTo>
                <a:lnTo>
                  <a:pt x="3057" y="373"/>
                </a:lnTo>
                <a:lnTo>
                  <a:pt x="2927" y="410"/>
                </a:lnTo>
                <a:lnTo>
                  <a:pt x="2815" y="466"/>
                </a:lnTo>
                <a:lnTo>
                  <a:pt x="2703" y="541"/>
                </a:lnTo>
                <a:lnTo>
                  <a:pt x="2629" y="615"/>
                </a:lnTo>
                <a:lnTo>
                  <a:pt x="2554" y="727"/>
                </a:lnTo>
                <a:lnTo>
                  <a:pt x="2498" y="839"/>
                </a:lnTo>
                <a:lnTo>
                  <a:pt x="2480" y="969"/>
                </a:lnTo>
                <a:lnTo>
                  <a:pt x="2480" y="1119"/>
                </a:lnTo>
                <a:lnTo>
                  <a:pt x="2517" y="1212"/>
                </a:lnTo>
                <a:lnTo>
                  <a:pt x="2536" y="1305"/>
                </a:lnTo>
                <a:lnTo>
                  <a:pt x="2591" y="1379"/>
                </a:lnTo>
                <a:lnTo>
                  <a:pt x="2647" y="1454"/>
                </a:lnTo>
                <a:lnTo>
                  <a:pt x="2722" y="1529"/>
                </a:lnTo>
                <a:lnTo>
                  <a:pt x="2797" y="1585"/>
                </a:lnTo>
                <a:lnTo>
                  <a:pt x="2890" y="1622"/>
                </a:lnTo>
                <a:lnTo>
                  <a:pt x="2983" y="1659"/>
                </a:lnTo>
                <a:lnTo>
                  <a:pt x="3561" y="1827"/>
                </a:lnTo>
                <a:lnTo>
                  <a:pt x="3598" y="1845"/>
                </a:lnTo>
                <a:lnTo>
                  <a:pt x="3635" y="1883"/>
                </a:lnTo>
                <a:lnTo>
                  <a:pt x="3635" y="1920"/>
                </a:lnTo>
                <a:lnTo>
                  <a:pt x="3617" y="1976"/>
                </a:lnTo>
                <a:lnTo>
                  <a:pt x="3579" y="2013"/>
                </a:lnTo>
                <a:lnTo>
                  <a:pt x="3095" y="2013"/>
                </a:lnTo>
                <a:lnTo>
                  <a:pt x="3039" y="1995"/>
                </a:lnTo>
                <a:lnTo>
                  <a:pt x="3002" y="1976"/>
                </a:lnTo>
                <a:lnTo>
                  <a:pt x="2946" y="1976"/>
                </a:lnTo>
                <a:lnTo>
                  <a:pt x="2908" y="1995"/>
                </a:lnTo>
                <a:lnTo>
                  <a:pt x="2871" y="2013"/>
                </a:lnTo>
                <a:lnTo>
                  <a:pt x="2666" y="2218"/>
                </a:lnTo>
                <a:lnTo>
                  <a:pt x="2647" y="2274"/>
                </a:lnTo>
                <a:lnTo>
                  <a:pt x="2629" y="2330"/>
                </a:lnTo>
                <a:lnTo>
                  <a:pt x="2647" y="2386"/>
                </a:lnTo>
                <a:lnTo>
                  <a:pt x="2685" y="2442"/>
                </a:lnTo>
                <a:lnTo>
                  <a:pt x="2778" y="2479"/>
                </a:lnTo>
                <a:lnTo>
                  <a:pt x="2871" y="2517"/>
                </a:lnTo>
                <a:lnTo>
                  <a:pt x="2964" y="2554"/>
                </a:lnTo>
                <a:lnTo>
                  <a:pt x="3057" y="2572"/>
                </a:lnTo>
                <a:lnTo>
                  <a:pt x="3057" y="2777"/>
                </a:lnTo>
                <a:lnTo>
                  <a:pt x="3076" y="2852"/>
                </a:lnTo>
                <a:lnTo>
                  <a:pt x="3113" y="2908"/>
                </a:lnTo>
                <a:lnTo>
                  <a:pt x="3169" y="2945"/>
                </a:lnTo>
                <a:lnTo>
                  <a:pt x="3244" y="2964"/>
                </a:lnTo>
                <a:lnTo>
                  <a:pt x="3430" y="2964"/>
                </a:lnTo>
                <a:lnTo>
                  <a:pt x="3523" y="2908"/>
                </a:lnTo>
                <a:lnTo>
                  <a:pt x="3579" y="2852"/>
                </a:lnTo>
                <a:lnTo>
                  <a:pt x="3598" y="2815"/>
                </a:lnTo>
                <a:lnTo>
                  <a:pt x="3598" y="2777"/>
                </a:lnTo>
                <a:lnTo>
                  <a:pt x="3598" y="2572"/>
                </a:lnTo>
                <a:lnTo>
                  <a:pt x="3729" y="2554"/>
                </a:lnTo>
                <a:lnTo>
                  <a:pt x="3859" y="2498"/>
                </a:lnTo>
                <a:lnTo>
                  <a:pt x="3952" y="2423"/>
                </a:lnTo>
                <a:lnTo>
                  <a:pt x="4045" y="2330"/>
                </a:lnTo>
                <a:lnTo>
                  <a:pt x="4120" y="2237"/>
                </a:lnTo>
                <a:lnTo>
                  <a:pt x="4157" y="2106"/>
                </a:lnTo>
                <a:lnTo>
                  <a:pt x="4195" y="1976"/>
                </a:lnTo>
                <a:lnTo>
                  <a:pt x="4195" y="1845"/>
                </a:lnTo>
                <a:lnTo>
                  <a:pt x="4157" y="1752"/>
                </a:lnTo>
                <a:lnTo>
                  <a:pt x="4139" y="1659"/>
                </a:lnTo>
                <a:lnTo>
                  <a:pt x="4083" y="1566"/>
                </a:lnTo>
                <a:lnTo>
                  <a:pt x="4027" y="1491"/>
                </a:lnTo>
                <a:lnTo>
                  <a:pt x="3952" y="1435"/>
                </a:lnTo>
                <a:lnTo>
                  <a:pt x="3878" y="1379"/>
                </a:lnTo>
                <a:lnTo>
                  <a:pt x="3784" y="1324"/>
                </a:lnTo>
                <a:lnTo>
                  <a:pt x="3691" y="1286"/>
                </a:lnTo>
                <a:lnTo>
                  <a:pt x="3113" y="1119"/>
                </a:lnTo>
                <a:lnTo>
                  <a:pt x="3057" y="1100"/>
                </a:lnTo>
                <a:lnTo>
                  <a:pt x="3039" y="1025"/>
                </a:lnTo>
                <a:lnTo>
                  <a:pt x="3039" y="988"/>
                </a:lnTo>
                <a:lnTo>
                  <a:pt x="3076" y="969"/>
                </a:lnTo>
                <a:lnTo>
                  <a:pt x="3095" y="951"/>
                </a:lnTo>
                <a:lnTo>
                  <a:pt x="3132" y="932"/>
                </a:lnTo>
                <a:lnTo>
                  <a:pt x="3523" y="932"/>
                </a:lnTo>
                <a:lnTo>
                  <a:pt x="3635" y="969"/>
                </a:lnTo>
                <a:lnTo>
                  <a:pt x="3766" y="969"/>
                </a:lnTo>
                <a:lnTo>
                  <a:pt x="3803" y="932"/>
                </a:lnTo>
                <a:lnTo>
                  <a:pt x="4008" y="727"/>
                </a:lnTo>
                <a:lnTo>
                  <a:pt x="4027" y="690"/>
                </a:lnTo>
                <a:lnTo>
                  <a:pt x="4045" y="615"/>
                </a:lnTo>
                <a:lnTo>
                  <a:pt x="4027" y="559"/>
                </a:lnTo>
                <a:lnTo>
                  <a:pt x="3989" y="522"/>
                </a:lnTo>
                <a:lnTo>
                  <a:pt x="3878" y="466"/>
                </a:lnTo>
                <a:lnTo>
                  <a:pt x="3766" y="429"/>
                </a:lnTo>
                <a:lnTo>
                  <a:pt x="3617" y="392"/>
                </a:lnTo>
                <a:lnTo>
                  <a:pt x="3617" y="187"/>
                </a:lnTo>
                <a:lnTo>
                  <a:pt x="3598" y="112"/>
                </a:lnTo>
                <a:lnTo>
                  <a:pt x="3561" y="37"/>
                </a:lnTo>
                <a:lnTo>
                  <a:pt x="3505" y="0"/>
                </a:lnTo>
                <a:close/>
                <a:moveTo>
                  <a:pt x="2107" y="3709"/>
                </a:moveTo>
                <a:lnTo>
                  <a:pt x="1883" y="3728"/>
                </a:lnTo>
                <a:lnTo>
                  <a:pt x="1678" y="3784"/>
                </a:lnTo>
                <a:lnTo>
                  <a:pt x="1473" y="3877"/>
                </a:lnTo>
                <a:lnTo>
                  <a:pt x="1287" y="4008"/>
                </a:lnTo>
                <a:lnTo>
                  <a:pt x="783" y="4455"/>
                </a:lnTo>
                <a:lnTo>
                  <a:pt x="112" y="4455"/>
                </a:lnTo>
                <a:lnTo>
                  <a:pt x="56" y="4492"/>
                </a:lnTo>
                <a:lnTo>
                  <a:pt x="19" y="4567"/>
                </a:lnTo>
                <a:lnTo>
                  <a:pt x="1" y="4641"/>
                </a:lnTo>
                <a:lnTo>
                  <a:pt x="1" y="5741"/>
                </a:lnTo>
                <a:lnTo>
                  <a:pt x="19" y="5816"/>
                </a:lnTo>
                <a:lnTo>
                  <a:pt x="56" y="5872"/>
                </a:lnTo>
                <a:lnTo>
                  <a:pt x="112" y="5909"/>
                </a:lnTo>
                <a:lnTo>
                  <a:pt x="168" y="5928"/>
                </a:lnTo>
                <a:lnTo>
                  <a:pt x="4195" y="5928"/>
                </a:lnTo>
                <a:lnTo>
                  <a:pt x="4306" y="5890"/>
                </a:lnTo>
                <a:lnTo>
                  <a:pt x="4418" y="5834"/>
                </a:lnTo>
                <a:lnTo>
                  <a:pt x="4511" y="5778"/>
                </a:lnTo>
                <a:lnTo>
                  <a:pt x="6170" y="4362"/>
                </a:lnTo>
                <a:lnTo>
                  <a:pt x="6226" y="4306"/>
                </a:lnTo>
                <a:lnTo>
                  <a:pt x="6264" y="4231"/>
                </a:lnTo>
                <a:lnTo>
                  <a:pt x="6301" y="4157"/>
                </a:lnTo>
                <a:lnTo>
                  <a:pt x="6301" y="4082"/>
                </a:lnTo>
                <a:lnTo>
                  <a:pt x="6301" y="4008"/>
                </a:lnTo>
                <a:lnTo>
                  <a:pt x="6282" y="3933"/>
                </a:lnTo>
                <a:lnTo>
                  <a:pt x="6245" y="3859"/>
                </a:lnTo>
                <a:lnTo>
                  <a:pt x="6189" y="3803"/>
                </a:lnTo>
                <a:lnTo>
                  <a:pt x="6133" y="3765"/>
                </a:lnTo>
                <a:lnTo>
                  <a:pt x="6077" y="3728"/>
                </a:lnTo>
                <a:lnTo>
                  <a:pt x="6021" y="3709"/>
                </a:lnTo>
                <a:lnTo>
                  <a:pt x="5965" y="3709"/>
                </a:lnTo>
                <a:lnTo>
                  <a:pt x="5835" y="3728"/>
                </a:lnTo>
                <a:lnTo>
                  <a:pt x="5779" y="3765"/>
                </a:lnTo>
                <a:lnTo>
                  <a:pt x="5723" y="3803"/>
                </a:lnTo>
                <a:lnTo>
                  <a:pt x="4716" y="4660"/>
                </a:lnTo>
                <a:lnTo>
                  <a:pt x="4605" y="4735"/>
                </a:lnTo>
                <a:lnTo>
                  <a:pt x="4511" y="4772"/>
                </a:lnTo>
                <a:lnTo>
                  <a:pt x="4400" y="4809"/>
                </a:lnTo>
                <a:lnTo>
                  <a:pt x="2908" y="4809"/>
                </a:lnTo>
                <a:lnTo>
                  <a:pt x="2852" y="4772"/>
                </a:lnTo>
                <a:lnTo>
                  <a:pt x="2815" y="4697"/>
                </a:lnTo>
                <a:lnTo>
                  <a:pt x="2797" y="4641"/>
                </a:lnTo>
                <a:lnTo>
                  <a:pt x="2815" y="4567"/>
                </a:lnTo>
                <a:lnTo>
                  <a:pt x="2852" y="4492"/>
                </a:lnTo>
                <a:lnTo>
                  <a:pt x="2908" y="4455"/>
                </a:lnTo>
                <a:lnTo>
                  <a:pt x="3840" y="4455"/>
                </a:lnTo>
                <a:lnTo>
                  <a:pt x="3896" y="4436"/>
                </a:lnTo>
                <a:lnTo>
                  <a:pt x="3952" y="4418"/>
                </a:lnTo>
                <a:lnTo>
                  <a:pt x="4064" y="4362"/>
                </a:lnTo>
                <a:lnTo>
                  <a:pt x="4120" y="4325"/>
                </a:lnTo>
                <a:lnTo>
                  <a:pt x="4157" y="4269"/>
                </a:lnTo>
                <a:lnTo>
                  <a:pt x="4176" y="4213"/>
                </a:lnTo>
                <a:lnTo>
                  <a:pt x="4195" y="4138"/>
                </a:lnTo>
                <a:lnTo>
                  <a:pt x="4195" y="4045"/>
                </a:lnTo>
                <a:lnTo>
                  <a:pt x="4195" y="3970"/>
                </a:lnTo>
                <a:lnTo>
                  <a:pt x="4157" y="3896"/>
                </a:lnTo>
                <a:lnTo>
                  <a:pt x="4120" y="3840"/>
                </a:lnTo>
                <a:lnTo>
                  <a:pt x="4064" y="3784"/>
                </a:lnTo>
                <a:lnTo>
                  <a:pt x="4008" y="3747"/>
                </a:lnTo>
                <a:lnTo>
                  <a:pt x="3934" y="370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2" name="Google Shape;992;g2b975a0ff47_0_15351"/>
          <p:cNvSpPr/>
          <p:nvPr/>
        </p:nvSpPr>
        <p:spPr>
          <a:xfrm>
            <a:off x="6896909" y="3824751"/>
            <a:ext cx="149230" cy="170089"/>
          </a:xfrm>
          <a:custGeom>
            <a:avLst/>
            <a:gdLst/>
            <a:ahLst/>
            <a:cxnLst/>
            <a:rect l="l" t="t" r="r" b="b"/>
            <a:pathLst>
              <a:path w="5201" h="5928" extrusionOk="0">
                <a:moveTo>
                  <a:pt x="2629" y="0"/>
                </a:moveTo>
                <a:lnTo>
                  <a:pt x="2535" y="19"/>
                </a:lnTo>
                <a:lnTo>
                  <a:pt x="2442" y="56"/>
                </a:lnTo>
                <a:lnTo>
                  <a:pt x="2368" y="112"/>
                </a:lnTo>
                <a:lnTo>
                  <a:pt x="2312" y="187"/>
                </a:lnTo>
                <a:lnTo>
                  <a:pt x="2274" y="261"/>
                </a:lnTo>
                <a:lnTo>
                  <a:pt x="2237" y="354"/>
                </a:lnTo>
                <a:lnTo>
                  <a:pt x="2237" y="447"/>
                </a:lnTo>
                <a:lnTo>
                  <a:pt x="2237" y="2964"/>
                </a:lnTo>
                <a:lnTo>
                  <a:pt x="2144" y="2964"/>
                </a:lnTo>
                <a:lnTo>
                  <a:pt x="2144" y="932"/>
                </a:lnTo>
                <a:lnTo>
                  <a:pt x="2125" y="839"/>
                </a:lnTo>
                <a:lnTo>
                  <a:pt x="2107" y="764"/>
                </a:lnTo>
                <a:lnTo>
                  <a:pt x="2069" y="671"/>
                </a:lnTo>
                <a:lnTo>
                  <a:pt x="2013" y="615"/>
                </a:lnTo>
                <a:lnTo>
                  <a:pt x="1939" y="541"/>
                </a:lnTo>
                <a:lnTo>
                  <a:pt x="1864" y="503"/>
                </a:lnTo>
                <a:lnTo>
                  <a:pt x="1790" y="466"/>
                </a:lnTo>
                <a:lnTo>
                  <a:pt x="1603" y="466"/>
                </a:lnTo>
                <a:lnTo>
                  <a:pt x="1510" y="485"/>
                </a:lnTo>
                <a:lnTo>
                  <a:pt x="1436" y="522"/>
                </a:lnTo>
                <a:lnTo>
                  <a:pt x="1361" y="578"/>
                </a:lnTo>
                <a:lnTo>
                  <a:pt x="1287" y="653"/>
                </a:lnTo>
                <a:lnTo>
                  <a:pt x="1249" y="727"/>
                </a:lnTo>
                <a:lnTo>
                  <a:pt x="1212" y="820"/>
                </a:lnTo>
                <a:lnTo>
                  <a:pt x="1212" y="913"/>
                </a:lnTo>
                <a:lnTo>
                  <a:pt x="1212" y="3654"/>
                </a:lnTo>
                <a:lnTo>
                  <a:pt x="839" y="3150"/>
                </a:lnTo>
                <a:lnTo>
                  <a:pt x="783" y="3076"/>
                </a:lnTo>
                <a:lnTo>
                  <a:pt x="709" y="3020"/>
                </a:lnTo>
                <a:lnTo>
                  <a:pt x="615" y="2983"/>
                </a:lnTo>
                <a:lnTo>
                  <a:pt x="541" y="2964"/>
                </a:lnTo>
                <a:lnTo>
                  <a:pt x="448" y="2964"/>
                </a:lnTo>
                <a:lnTo>
                  <a:pt x="355" y="2983"/>
                </a:lnTo>
                <a:lnTo>
                  <a:pt x="280" y="3001"/>
                </a:lnTo>
                <a:lnTo>
                  <a:pt x="187" y="3057"/>
                </a:lnTo>
                <a:lnTo>
                  <a:pt x="131" y="3113"/>
                </a:lnTo>
                <a:lnTo>
                  <a:pt x="75" y="3188"/>
                </a:lnTo>
                <a:lnTo>
                  <a:pt x="38" y="3262"/>
                </a:lnTo>
                <a:lnTo>
                  <a:pt x="0" y="3355"/>
                </a:lnTo>
                <a:lnTo>
                  <a:pt x="0" y="3449"/>
                </a:lnTo>
                <a:lnTo>
                  <a:pt x="19" y="3523"/>
                </a:lnTo>
                <a:lnTo>
                  <a:pt x="38" y="3616"/>
                </a:lnTo>
                <a:lnTo>
                  <a:pt x="94" y="3691"/>
                </a:lnTo>
                <a:lnTo>
                  <a:pt x="1547" y="5704"/>
                </a:lnTo>
                <a:lnTo>
                  <a:pt x="1641" y="5797"/>
                </a:lnTo>
                <a:lnTo>
                  <a:pt x="1753" y="5872"/>
                </a:lnTo>
                <a:lnTo>
                  <a:pt x="1864" y="5909"/>
                </a:lnTo>
                <a:lnTo>
                  <a:pt x="1995" y="5928"/>
                </a:lnTo>
                <a:lnTo>
                  <a:pt x="4381" y="5928"/>
                </a:lnTo>
                <a:lnTo>
                  <a:pt x="4474" y="5909"/>
                </a:lnTo>
                <a:lnTo>
                  <a:pt x="4567" y="5853"/>
                </a:lnTo>
                <a:lnTo>
                  <a:pt x="4642" y="5816"/>
                </a:lnTo>
                <a:lnTo>
                  <a:pt x="4698" y="5741"/>
                </a:lnTo>
                <a:lnTo>
                  <a:pt x="4754" y="5667"/>
                </a:lnTo>
                <a:lnTo>
                  <a:pt x="4809" y="5592"/>
                </a:lnTo>
                <a:lnTo>
                  <a:pt x="4828" y="5499"/>
                </a:lnTo>
                <a:lnTo>
                  <a:pt x="5145" y="4194"/>
                </a:lnTo>
                <a:lnTo>
                  <a:pt x="5182" y="3933"/>
                </a:lnTo>
                <a:lnTo>
                  <a:pt x="5201" y="3691"/>
                </a:lnTo>
                <a:lnTo>
                  <a:pt x="5201" y="1939"/>
                </a:lnTo>
                <a:lnTo>
                  <a:pt x="5182" y="1845"/>
                </a:lnTo>
                <a:lnTo>
                  <a:pt x="5164" y="1752"/>
                </a:lnTo>
                <a:lnTo>
                  <a:pt x="5108" y="1678"/>
                </a:lnTo>
                <a:lnTo>
                  <a:pt x="5052" y="1603"/>
                </a:lnTo>
                <a:lnTo>
                  <a:pt x="4977" y="1547"/>
                </a:lnTo>
                <a:lnTo>
                  <a:pt x="4903" y="1510"/>
                </a:lnTo>
                <a:lnTo>
                  <a:pt x="4809" y="1491"/>
                </a:lnTo>
                <a:lnTo>
                  <a:pt x="4698" y="1473"/>
                </a:lnTo>
                <a:lnTo>
                  <a:pt x="4623" y="1491"/>
                </a:lnTo>
                <a:lnTo>
                  <a:pt x="4530" y="1529"/>
                </a:lnTo>
                <a:lnTo>
                  <a:pt x="4455" y="1566"/>
                </a:lnTo>
                <a:lnTo>
                  <a:pt x="4399" y="1622"/>
                </a:lnTo>
                <a:lnTo>
                  <a:pt x="4343" y="1696"/>
                </a:lnTo>
                <a:lnTo>
                  <a:pt x="4306" y="1771"/>
                </a:lnTo>
                <a:lnTo>
                  <a:pt x="4288" y="1864"/>
                </a:lnTo>
                <a:lnTo>
                  <a:pt x="4269" y="1957"/>
                </a:lnTo>
                <a:lnTo>
                  <a:pt x="4269" y="2964"/>
                </a:lnTo>
                <a:lnTo>
                  <a:pt x="4176" y="2964"/>
                </a:lnTo>
                <a:lnTo>
                  <a:pt x="4176" y="913"/>
                </a:lnTo>
                <a:lnTo>
                  <a:pt x="4176" y="820"/>
                </a:lnTo>
                <a:lnTo>
                  <a:pt x="4138" y="746"/>
                </a:lnTo>
                <a:lnTo>
                  <a:pt x="4101" y="671"/>
                </a:lnTo>
                <a:lnTo>
                  <a:pt x="4045" y="597"/>
                </a:lnTo>
                <a:lnTo>
                  <a:pt x="3989" y="541"/>
                </a:lnTo>
                <a:lnTo>
                  <a:pt x="3915" y="485"/>
                </a:lnTo>
                <a:lnTo>
                  <a:pt x="3822" y="466"/>
                </a:lnTo>
                <a:lnTo>
                  <a:pt x="3747" y="447"/>
                </a:lnTo>
                <a:lnTo>
                  <a:pt x="3654" y="447"/>
                </a:lnTo>
                <a:lnTo>
                  <a:pt x="3561" y="466"/>
                </a:lnTo>
                <a:lnTo>
                  <a:pt x="3467" y="522"/>
                </a:lnTo>
                <a:lnTo>
                  <a:pt x="3393" y="578"/>
                </a:lnTo>
                <a:lnTo>
                  <a:pt x="3337" y="634"/>
                </a:lnTo>
                <a:lnTo>
                  <a:pt x="3281" y="727"/>
                </a:lnTo>
                <a:lnTo>
                  <a:pt x="3262" y="820"/>
                </a:lnTo>
                <a:lnTo>
                  <a:pt x="3244" y="913"/>
                </a:lnTo>
                <a:lnTo>
                  <a:pt x="3244" y="2964"/>
                </a:lnTo>
                <a:lnTo>
                  <a:pt x="3150" y="2964"/>
                </a:lnTo>
                <a:lnTo>
                  <a:pt x="3150" y="466"/>
                </a:lnTo>
                <a:lnTo>
                  <a:pt x="3150" y="373"/>
                </a:lnTo>
                <a:lnTo>
                  <a:pt x="3132" y="298"/>
                </a:lnTo>
                <a:lnTo>
                  <a:pt x="3076" y="205"/>
                </a:lnTo>
                <a:lnTo>
                  <a:pt x="3039" y="149"/>
                </a:lnTo>
                <a:lnTo>
                  <a:pt x="2964" y="93"/>
                </a:lnTo>
                <a:lnTo>
                  <a:pt x="2890" y="37"/>
                </a:lnTo>
                <a:lnTo>
                  <a:pt x="281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3" name="Google Shape;993;g2b975a0ff47_0_15351"/>
          <p:cNvSpPr/>
          <p:nvPr/>
        </p:nvSpPr>
        <p:spPr>
          <a:xfrm>
            <a:off x="6478160" y="3824751"/>
            <a:ext cx="171179" cy="128370"/>
          </a:xfrm>
          <a:custGeom>
            <a:avLst/>
            <a:gdLst/>
            <a:ahLst/>
            <a:cxnLst/>
            <a:rect l="l" t="t" r="r" b="b"/>
            <a:pathLst>
              <a:path w="5966" h="4474" extrusionOk="0">
                <a:moveTo>
                  <a:pt x="560" y="3299"/>
                </a:moveTo>
                <a:lnTo>
                  <a:pt x="653" y="3318"/>
                </a:lnTo>
                <a:lnTo>
                  <a:pt x="727" y="3355"/>
                </a:lnTo>
                <a:lnTo>
                  <a:pt x="783" y="3430"/>
                </a:lnTo>
                <a:lnTo>
                  <a:pt x="802" y="3523"/>
                </a:lnTo>
                <a:lnTo>
                  <a:pt x="783" y="3616"/>
                </a:lnTo>
                <a:lnTo>
                  <a:pt x="727" y="3691"/>
                </a:lnTo>
                <a:lnTo>
                  <a:pt x="653" y="3747"/>
                </a:lnTo>
                <a:lnTo>
                  <a:pt x="560" y="3765"/>
                </a:lnTo>
                <a:lnTo>
                  <a:pt x="466" y="3747"/>
                </a:lnTo>
                <a:lnTo>
                  <a:pt x="392" y="3691"/>
                </a:lnTo>
                <a:lnTo>
                  <a:pt x="355" y="3616"/>
                </a:lnTo>
                <a:lnTo>
                  <a:pt x="336" y="3523"/>
                </a:lnTo>
                <a:lnTo>
                  <a:pt x="355" y="3430"/>
                </a:lnTo>
                <a:lnTo>
                  <a:pt x="392" y="3355"/>
                </a:lnTo>
                <a:lnTo>
                  <a:pt x="466" y="3318"/>
                </a:lnTo>
                <a:lnTo>
                  <a:pt x="560" y="3299"/>
                </a:lnTo>
                <a:close/>
                <a:moveTo>
                  <a:pt x="280" y="1286"/>
                </a:moveTo>
                <a:lnTo>
                  <a:pt x="224" y="1305"/>
                </a:lnTo>
                <a:lnTo>
                  <a:pt x="168" y="1324"/>
                </a:lnTo>
                <a:lnTo>
                  <a:pt x="94" y="1379"/>
                </a:lnTo>
                <a:lnTo>
                  <a:pt x="19" y="1473"/>
                </a:lnTo>
                <a:lnTo>
                  <a:pt x="0" y="1510"/>
                </a:lnTo>
                <a:lnTo>
                  <a:pt x="0" y="1566"/>
                </a:lnTo>
                <a:lnTo>
                  <a:pt x="0" y="3803"/>
                </a:lnTo>
                <a:lnTo>
                  <a:pt x="0" y="3859"/>
                </a:lnTo>
                <a:lnTo>
                  <a:pt x="19" y="3915"/>
                </a:lnTo>
                <a:lnTo>
                  <a:pt x="94" y="3989"/>
                </a:lnTo>
                <a:lnTo>
                  <a:pt x="168" y="4064"/>
                </a:lnTo>
                <a:lnTo>
                  <a:pt x="224" y="4064"/>
                </a:lnTo>
                <a:lnTo>
                  <a:pt x="280" y="4082"/>
                </a:lnTo>
                <a:lnTo>
                  <a:pt x="839" y="4082"/>
                </a:lnTo>
                <a:lnTo>
                  <a:pt x="895" y="4064"/>
                </a:lnTo>
                <a:lnTo>
                  <a:pt x="951" y="4064"/>
                </a:lnTo>
                <a:lnTo>
                  <a:pt x="1044" y="3989"/>
                </a:lnTo>
                <a:lnTo>
                  <a:pt x="1100" y="3915"/>
                </a:lnTo>
                <a:lnTo>
                  <a:pt x="1119" y="3859"/>
                </a:lnTo>
                <a:lnTo>
                  <a:pt x="1119" y="3803"/>
                </a:lnTo>
                <a:lnTo>
                  <a:pt x="1119" y="1566"/>
                </a:lnTo>
                <a:lnTo>
                  <a:pt x="1119" y="1510"/>
                </a:lnTo>
                <a:lnTo>
                  <a:pt x="1100" y="1473"/>
                </a:lnTo>
                <a:lnTo>
                  <a:pt x="1044" y="1379"/>
                </a:lnTo>
                <a:lnTo>
                  <a:pt x="951" y="1324"/>
                </a:lnTo>
                <a:lnTo>
                  <a:pt x="895" y="1305"/>
                </a:lnTo>
                <a:lnTo>
                  <a:pt x="839" y="1286"/>
                </a:lnTo>
                <a:close/>
                <a:moveTo>
                  <a:pt x="3281" y="0"/>
                </a:moveTo>
                <a:lnTo>
                  <a:pt x="3206" y="19"/>
                </a:lnTo>
                <a:lnTo>
                  <a:pt x="3132" y="37"/>
                </a:lnTo>
                <a:lnTo>
                  <a:pt x="3076" y="75"/>
                </a:lnTo>
                <a:lnTo>
                  <a:pt x="2964" y="187"/>
                </a:lnTo>
                <a:lnTo>
                  <a:pt x="2890" y="336"/>
                </a:lnTo>
                <a:lnTo>
                  <a:pt x="2815" y="466"/>
                </a:lnTo>
                <a:lnTo>
                  <a:pt x="2685" y="597"/>
                </a:lnTo>
                <a:lnTo>
                  <a:pt x="2517" y="727"/>
                </a:lnTo>
                <a:lnTo>
                  <a:pt x="2330" y="839"/>
                </a:lnTo>
                <a:lnTo>
                  <a:pt x="1958" y="1081"/>
                </a:lnTo>
                <a:lnTo>
                  <a:pt x="1641" y="1230"/>
                </a:lnTo>
                <a:lnTo>
                  <a:pt x="1566" y="1268"/>
                </a:lnTo>
                <a:lnTo>
                  <a:pt x="1492" y="1324"/>
                </a:lnTo>
                <a:lnTo>
                  <a:pt x="1436" y="1379"/>
                </a:lnTo>
                <a:lnTo>
                  <a:pt x="1398" y="1435"/>
                </a:lnTo>
                <a:lnTo>
                  <a:pt x="1324" y="1585"/>
                </a:lnTo>
                <a:lnTo>
                  <a:pt x="1305" y="1659"/>
                </a:lnTo>
                <a:lnTo>
                  <a:pt x="1305" y="1734"/>
                </a:lnTo>
                <a:lnTo>
                  <a:pt x="1305" y="3747"/>
                </a:lnTo>
                <a:lnTo>
                  <a:pt x="1324" y="3840"/>
                </a:lnTo>
                <a:lnTo>
                  <a:pt x="1361" y="3915"/>
                </a:lnTo>
                <a:lnTo>
                  <a:pt x="1436" y="3989"/>
                </a:lnTo>
                <a:lnTo>
                  <a:pt x="1529" y="4008"/>
                </a:lnTo>
                <a:lnTo>
                  <a:pt x="1734" y="4064"/>
                </a:lnTo>
                <a:lnTo>
                  <a:pt x="1902" y="4120"/>
                </a:lnTo>
                <a:lnTo>
                  <a:pt x="2200" y="4269"/>
                </a:lnTo>
                <a:lnTo>
                  <a:pt x="2349" y="4343"/>
                </a:lnTo>
                <a:lnTo>
                  <a:pt x="2535" y="4399"/>
                </a:lnTo>
                <a:lnTo>
                  <a:pt x="2740" y="4455"/>
                </a:lnTo>
                <a:lnTo>
                  <a:pt x="2983" y="4455"/>
                </a:lnTo>
                <a:lnTo>
                  <a:pt x="3169" y="4474"/>
                </a:lnTo>
                <a:lnTo>
                  <a:pt x="3374" y="4455"/>
                </a:lnTo>
                <a:lnTo>
                  <a:pt x="3561" y="4418"/>
                </a:lnTo>
                <a:lnTo>
                  <a:pt x="3728" y="4362"/>
                </a:lnTo>
                <a:lnTo>
                  <a:pt x="3859" y="4269"/>
                </a:lnTo>
                <a:lnTo>
                  <a:pt x="3952" y="4157"/>
                </a:lnTo>
                <a:lnTo>
                  <a:pt x="3989" y="4082"/>
                </a:lnTo>
                <a:lnTo>
                  <a:pt x="4008" y="4008"/>
                </a:lnTo>
                <a:lnTo>
                  <a:pt x="4027" y="3840"/>
                </a:lnTo>
                <a:lnTo>
                  <a:pt x="4008" y="3635"/>
                </a:lnTo>
                <a:lnTo>
                  <a:pt x="4082" y="3579"/>
                </a:lnTo>
                <a:lnTo>
                  <a:pt x="4157" y="3504"/>
                </a:lnTo>
                <a:lnTo>
                  <a:pt x="4213" y="3430"/>
                </a:lnTo>
                <a:lnTo>
                  <a:pt x="4250" y="3337"/>
                </a:lnTo>
                <a:lnTo>
                  <a:pt x="4269" y="3225"/>
                </a:lnTo>
                <a:lnTo>
                  <a:pt x="4269" y="3113"/>
                </a:lnTo>
                <a:lnTo>
                  <a:pt x="4250" y="3020"/>
                </a:lnTo>
                <a:lnTo>
                  <a:pt x="4213" y="2908"/>
                </a:lnTo>
                <a:lnTo>
                  <a:pt x="4306" y="2815"/>
                </a:lnTo>
                <a:lnTo>
                  <a:pt x="4362" y="2703"/>
                </a:lnTo>
                <a:lnTo>
                  <a:pt x="4399" y="2591"/>
                </a:lnTo>
                <a:lnTo>
                  <a:pt x="4418" y="2479"/>
                </a:lnTo>
                <a:lnTo>
                  <a:pt x="4418" y="2367"/>
                </a:lnTo>
                <a:lnTo>
                  <a:pt x="4381" y="2256"/>
                </a:lnTo>
                <a:lnTo>
                  <a:pt x="4343" y="2162"/>
                </a:lnTo>
                <a:lnTo>
                  <a:pt x="4269" y="2088"/>
                </a:lnTo>
                <a:lnTo>
                  <a:pt x="5443" y="2088"/>
                </a:lnTo>
                <a:lnTo>
                  <a:pt x="5536" y="2069"/>
                </a:lnTo>
                <a:lnTo>
                  <a:pt x="5648" y="2051"/>
                </a:lnTo>
                <a:lnTo>
                  <a:pt x="5723" y="1995"/>
                </a:lnTo>
                <a:lnTo>
                  <a:pt x="5797" y="1939"/>
                </a:lnTo>
                <a:lnTo>
                  <a:pt x="5872" y="1845"/>
                </a:lnTo>
                <a:lnTo>
                  <a:pt x="5928" y="1771"/>
                </a:lnTo>
                <a:lnTo>
                  <a:pt x="5946" y="1678"/>
                </a:lnTo>
                <a:lnTo>
                  <a:pt x="5965" y="1566"/>
                </a:lnTo>
                <a:lnTo>
                  <a:pt x="5946" y="1473"/>
                </a:lnTo>
                <a:lnTo>
                  <a:pt x="5928" y="1379"/>
                </a:lnTo>
                <a:lnTo>
                  <a:pt x="5872" y="1286"/>
                </a:lnTo>
                <a:lnTo>
                  <a:pt x="5797" y="1212"/>
                </a:lnTo>
                <a:lnTo>
                  <a:pt x="5723" y="1156"/>
                </a:lnTo>
                <a:lnTo>
                  <a:pt x="5630" y="1100"/>
                </a:lnTo>
                <a:lnTo>
                  <a:pt x="5536" y="1081"/>
                </a:lnTo>
                <a:lnTo>
                  <a:pt x="5443" y="1063"/>
                </a:lnTo>
                <a:lnTo>
                  <a:pt x="3710" y="1063"/>
                </a:lnTo>
                <a:lnTo>
                  <a:pt x="3803" y="913"/>
                </a:lnTo>
                <a:lnTo>
                  <a:pt x="3859" y="764"/>
                </a:lnTo>
                <a:lnTo>
                  <a:pt x="3915" y="634"/>
                </a:lnTo>
                <a:lnTo>
                  <a:pt x="3915" y="485"/>
                </a:lnTo>
                <a:lnTo>
                  <a:pt x="3877" y="354"/>
                </a:lnTo>
                <a:lnTo>
                  <a:pt x="3822" y="242"/>
                </a:lnTo>
                <a:lnTo>
                  <a:pt x="3728" y="149"/>
                </a:lnTo>
                <a:lnTo>
                  <a:pt x="3616" y="56"/>
                </a:lnTo>
                <a:lnTo>
                  <a:pt x="3505" y="19"/>
                </a:lnTo>
                <a:lnTo>
                  <a:pt x="3356"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4" name="Google Shape;994;g2b975a0ff47_0_15351"/>
          <p:cNvSpPr/>
          <p:nvPr/>
        </p:nvSpPr>
        <p:spPr>
          <a:xfrm>
            <a:off x="6023029" y="3824751"/>
            <a:ext cx="213444" cy="170089"/>
          </a:xfrm>
          <a:custGeom>
            <a:avLst/>
            <a:gdLst/>
            <a:ahLst/>
            <a:cxnLst/>
            <a:rect l="l" t="t" r="r" b="b"/>
            <a:pathLst>
              <a:path w="7439" h="5928" extrusionOk="0">
                <a:moveTo>
                  <a:pt x="6096" y="0"/>
                </a:moveTo>
                <a:lnTo>
                  <a:pt x="6022" y="19"/>
                </a:lnTo>
                <a:lnTo>
                  <a:pt x="5947" y="37"/>
                </a:lnTo>
                <a:lnTo>
                  <a:pt x="4754" y="727"/>
                </a:lnTo>
                <a:lnTo>
                  <a:pt x="3561" y="727"/>
                </a:lnTo>
                <a:lnTo>
                  <a:pt x="3468" y="746"/>
                </a:lnTo>
                <a:lnTo>
                  <a:pt x="3356" y="764"/>
                </a:lnTo>
                <a:lnTo>
                  <a:pt x="3263" y="802"/>
                </a:lnTo>
                <a:lnTo>
                  <a:pt x="3170" y="839"/>
                </a:lnTo>
                <a:lnTo>
                  <a:pt x="2778" y="1081"/>
                </a:lnTo>
                <a:lnTo>
                  <a:pt x="2704" y="1156"/>
                </a:lnTo>
                <a:lnTo>
                  <a:pt x="2648" y="1230"/>
                </a:lnTo>
                <a:lnTo>
                  <a:pt x="2610" y="1305"/>
                </a:lnTo>
                <a:lnTo>
                  <a:pt x="2610" y="1398"/>
                </a:lnTo>
                <a:lnTo>
                  <a:pt x="2610" y="2852"/>
                </a:lnTo>
                <a:lnTo>
                  <a:pt x="2610" y="2945"/>
                </a:lnTo>
                <a:lnTo>
                  <a:pt x="2648" y="3038"/>
                </a:lnTo>
                <a:lnTo>
                  <a:pt x="2685" y="3113"/>
                </a:lnTo>
                <a:lnTo>
                  <a:pt x="2741" y="3188"/>
                </a:lnTo>
                <a:lnTo>
                  <a:pt x="2797" y="3243"/>
                </a:lnTo>
                <a:lnTo>
                  <a:pt x="2871" y="3281"/>
                </a:lnTo>
                <a:lnTo>
                  <a:pt x="2946" y="3318"/>
                </a:lnTo>
                <a:lnTo>
                  <a:pt x="3039" y="3337"/>
                </a:lnTo>
                <a:lnTo>
                  <a:pt x="3132" y="3337"/>
                </a:lnTo>
                <a:lnTo>
                  <a:pt x="3226" y="3299"/>
                </a:lnTo>
                <a:lnTo>
                  <a:pt x="3319" y="3262"/>
                </a:lnTo>
                <a:lnTo>
                  <a:pt x="3393" y="3206"/>
                </a:lnTo>
                <a:lnTo>
                  <a:pt x="3449" y="3132"/>
                </a:lnTo>
                <a:lnTo>
                  <a:pt x="3505" y="3057"/>
                </a:lnTo>
                <a:lnTo>
                  <a:pt x="3524" y="2964"/>
                </a:lnTo>
                <a:lnTo>
                  <a:pt x="3542" y="2871"/>
                </a:lnTo>
                <a:lnTo>
                  <a:pt x="3542" y="1845"/>
                </a:lnTo>
                <a:lnTo>
                  <a:pt x="5667" y="1845"/>
                </a:lnTo>
                <a:lnTo>
                  <a:pt x="5798" y="1864"/>
                </a:lnTo>
                <a:lnTo>
                  <a:pt x="5928" y="1901"/>
                </a:lnTo>
                <a:lnTo>
                  <a:pt x="6040" y="1957"/>
                </a:lnTo>
                <a:lnTo>
                  <a:pt x="6133" y="2032"/>
                </a:lnTo>
                <a:lnTo>
                  <a:pt x="6208" y="2125"/>
                </a:lnTo>
                <a:lnTo>
                  <a:pt x="6264" y="2237"/>
                </a:lnTo>
                <a:lnTo>
                  <a:pt x="6301" y="2367"/>
                </a:lnTo>
                <a:lnTo>
                  <a:pt x="6320" y="2498"/>
                </a:lnTo>
                <a:lnTo>
                  <a:pt x="6320" y="2833"/>
                </a:lnTo>
                <a:lnTo>
                  <a:pt x="7252" y="2293"/>
                </a:lnTo>
                <a:lnTo>
                  <a:pt x="7308" y="2256"/>
                </a:lnTo>
                <a:lnTo>
                  <a:pt x="7364" y="2200"/>
                </a:lnTo>
                <a:lnTo>
                  <a:pt x="7401" y="2125"/>
                </a:lnTo>
                <a:lnTo>
                  <a:pt x="7420" y="2069"/>
                </a:lnTo>
                <a:lnTo>
                  <a:pt x="7438" y="1995"/>
                </a:lnTo>
                <a:lnTo>
                  <a:pt x="7438" y="1920"/>
                </a:lnTo>
                <a:lnTo>
                  <a:pt x="7420" y="1845"/>
                </a:lnTo>
                <a:lnTo>
                  <a:pt x="7382" y="1790"/>
                </a:lnTo>
                <a:lnTo>
                  <a:pt x="6450" y="187"/>
                </a:lnTo>
                <a:lnTo>
                  <a:pt x="6413" y="112"/>
                </a:lnTo>
                <a:lnTo>
                  <a:pt x="6357" y="75"/>
                </a:lnTo>
                <a:lnTo>
                  <a:pt x="6301" y="37"/>
                </a:lnTo>
                <a:lnTo>
                  <a:pt x="6227" y="0"/>
                </a:lnTo>
                <a:close/>
                <a:moveTo>
                  <a:pt x="2238" y="1454"/>
                </a:moveTo>
                <a:lnTo>
                  <a:pt x="1492" y="1920"/>
                </a:lnTo>
                <a:lnTo>
                  <a:pt x="1399" y="1976"/>
                </a:lnTo>
                <a:lnTo>
                  <a:pt x="1324" y="2032"/>
                </a:lnTo>
                <a:lnTo>
                  <a:pt x="1268" y="2106"/>
                </a:lnTo>
                <a:lnTo>
                  <a:pt x="1212" y="2181"/>
                </a:lnTo>
                <a:lnTo>
                  <a:pt x="1175" y="2274"/>
                </a:lnTo>
                <a:lnTo>
                  <a:pt x="1157" y="2367"/>
                </a:lnTo>
                <a:lnTo>
                  <a:pt x="1138" y="2461"/>
                </a:lnTo>
                <a:lnTo>
                  <a:pt x="1119" y="2554"/>
                </a:lnTo>
                <a:lnTo>
                  <a:pt x="1119" y="3094"/>
                </a:lnTo>
                <a:lnTo>
                  <a:pt x="187" y="3635"/>
                </a:lnTo>
                <a:lnTo>
                  <a:pt x="131" y="3672"/>
                </a:lnTo>
                <a:lnTo>
                  <a:pt x="75" y="3728"/>
                </a:lnTo>
                <a:lnTo>
                  <a:pt x="38" y="3784"/>
                </a:lnTo>
                <a:lnTo>
                  <a:pt x="20" y="3859"/>
                </a:lnTo>
                <a:lnTo>
                  <a:pt x="1" y="3933"/>
                </a:lnTo>
                <a:lnTo>
                  <a:pt x="20" y="3989"/>
                </a:lnTo>
                <a:lnTo>
                  <a:pt x="20" y="4064"/>
                </a:lnTo>
                <a:lnTo>
                  <a:pt x="57" y="4138"/>
                </a:lnTo>
                <a:lnTo>
                  <a:pt x="989" y="5741"/>
                </a:lnTo>
                <a:lnTo>
                  <a:pt x="1026" y="5816"/>
                </a:lnTo>
                <a:lnTo>
                  <a:pt x="1082" y="5853"/>
                </a:lnTo>
                <a:lnTo>
                  <a:pt x="1138" y="5890"/>
                </a:lnTo>
                <a:lnTo>
                  <a:pt x="1212" y="5928"/>
                </a:lnTo>
                <a:lnTo>
                  <a:pt x="1362" y="5928"/>
                </a:lnTo>
                <a:lnTo>
                  <a:pt x="1417" y="5909"/>
                </a:lnTo>
                <a:lnTo>
                  <a:pt x="1492" y="5890"/>
                </a:lnTo>
                <a:lnTo>
                  <a:pt x="2685" y="5182"/>
                </a:lnTo>
                <a:lnTo>
                  <a:pt x="4419" y="5182"/>
                </a:lnTo>
                <a:lnTo>
                  <a:pt x="4568" y="5126"/>
                </a:lnTo>
                <a:lnTo>
                  <a:pt x="4698" y="5070"/>
                </a:lnTo>
                <a:lnTo>
                  <a:pt x="4810" y="4977"/>
                </a:lnTo>
                <a:lnTo>
                  <a:pt x="4903" y="4865"/>
                </a:lnTo>
                <a:lnTo>
                  <a:pt x="4959" y="4735"/>
                </a:lnTo>
                <a:lnTo>
                  <a:pt x="5015" y="4604"/>
                </a:lnTo>
                <a:lnTo>
                  <a:pt x="5015" y="4455"/>
                </a:lnTo>
                <a:lnTo>
                  <a:pt x="5201" y="4455"/>
                </a:lnTo>
                <a:lnTo>
                  <a:pt x="5276" y="4436"/>
                </a:lnTo>
                <a:lnTo>
                  <a:pt x="5350" y="4418"/>
                </a:lnTo>
                <a:lnTo>
                  <a:pt x="5406" y="4380"/>
                </a:lnTo>
                <a:lnTo>
                  <a:pt x="5462" y="4343"/>
                </a:lnTo>
                <a:lnTo>
                  <a:pt x="5518" y="4287"/>
                </a:lnTo>
                <a:lnTo>
                  <a:pt x="5556" y="4213"/>
                </a:lnTo>
                <a:lnTo>
                  <a:pt x="5574" y="4157"/>
                </a:lnTo>
                <a:lnTo>
                  <a:pt x="5574" y="4082"/>
                </a:lnTo>
                <a:lnTo>
                  <a:pt x="5574" y="3337"/>
                </a:lnTo>
                <a:lnTo>
                  <a:pt x="5667" y="3337"/>
                </a:lnTo>
                <a:lnTo>
                  <a:pt x="5723" y="3318"/>
                </a:lnTo>
                <a:lnTo>
                  <a:pt x="5779" y="3318"/>
                </a:lnTo>
                <a:lnTo>
                  <a:pt x="5872" y="3243"/>
                </a:lnTo>
                <a:lnTo>
                  <a:pt x="5928" y="3169"/>
                </a:lnTo>
                <a:lnTo>
                  <a:pt x="5947" y="3113"/>
                </a:lnTo>
                <a:lnTo>
                  <a:pt x="5947" y="3057"/>
                </a:lnTo>
                <a:lnTo>
                  <a:pt x="5947" y="2498"/>
                </a:lnTo>
                <a:lnTo>
                  <a:pt x="5947" y="2442"/>
                </a:lnTo>
                <a:lnTo>
                  <a:pt x="5928" y="2386"/>
                </a:lnTo>
                <a:lnTo>
                  <a:pt x="5872" y="2293"/>
                </a:lnTo>
                <a:lnTo>
                  <a:pt x="5779" y="2237"/>
                </a:lnTo>
                <a:lnTo>
                  <a:pt x="5723" y="2218"/>
                </a:lnTo>
                <a:lnTo>
                  <a:pt x="3915" y="2218"/>
                </a:lnTo>
                <a:lnTo>
                  <a:pt x="3915" y="2852"/>
                </a:lnTo>
                <a:lnTo>
                  <a:pt x="3897" y="3020"/>
                </a:lnTo>
                <a:lnTo>
                  <a:pt x="3841" y="3188"/>
                </a:lnTo>
                <a:lnTo>
                  <a:pt x="3766" y="3318"/>
                </a:lnTo>
                <a:lnTo>
                  <a:pt x="3673" y="3449"/>
                </a:lnTo>
                <a:lnTo>
                  <a:pt x="3561" y="3542"/>
                </a:lnTo>
                <a:lnTo>
                  <a:pt x="3412" y="3635"/>
                </a:lnTo>
                <a:lnTo>
                  <a:pt x="3263" y="3672"/>
                </a:lnTo>
                <a:lnTo>
                  <a:pt x="3095" y="3709"/>
                </a:lnTo>
                <a:lnTo>
                  <a:pt x="2927" y="3691"/>
                </a:lnTo>
                <a:lnTo>
                  <a:pt x="2760" y="3654"/>
                </a:lnTo>
                <a:lnTo>
                  <a:pt x="2629" y="3579"/>
                </a:lnTo>
                <a:lnTo>
                  <a:pt x="2499" y="3467"/>
                </a:lnTo>
                <a:lnTo>
                  <a:pt x="2387" y="3337"/>
                </a:lnTo>
                <a:lnTo>
                  <a:pt x="2312" y="3206"/>
                </a:lnTo>
                <a:lnTo>
                  <a:pt x="2256" y="3038"/>
                </a:lnTo>
                <a:lnTo>
                  <a:pt x="2238" y="2871"/>
                </a:lnTo>
                <a:lnTo>
                  <a:pt x="2238" y="145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5" name="Google Shape;995;g2b975a0ff47_0_15351"/>
          <p:cNvSpPr/>
          <p:nvPr/>
        </p:nvSpPr>
        <p:spPr>
          <a:xfrm>
            <a:off x="5582360" y="3824751"/>
            <a:ext cx="212898" cy="148713"/>
          </a:xfrm>
          <a:custGeom>
            <a:avLst/>
            <a:gdLst/>
            <a:ahLst/>
            <a:cxnLst/>
            <a:rect l="l" t="t" r="r" b="b"/>
            <a:pathLst>
              <a:path w="7420" h="5183" extrusionOk="0">
                <a:moveTo>
                  <a:pt x="318" y="0"/>
                </a:moveTo>
                <a:lnTo>
                  <a:pt x="243" y="19"/>
                </a:lnTo>
                <a:lnTo>
                  <a:pt x="168" y="56"/>
                </a:lnTo>
                <a:lnTo>
                  <a:pt x="112" y="93"/>
                </a:lnTo>
                <a:lnTo>
                  <a:pt x="57" y="149"/>
                </a:lnTo>
                <a:lnTo>
                  <a:pt x="38" y="205"/>
                </a:lnTo>
                <a:lnTo>
                  <a:pt x="1" y="280"/>
                </a:lnTo>
                <a:lnTo>
                  <a:pt x="1" y="354"/>
                </a:lnTo>
                <a:lnTo>
                  <a:pt x="1" y="2889"/>
                </a:lnTo>
                <a:lnTo>
                  <a:pt x="1" y="2983"/>
                </a:lnTo>
                <a:lnTo>
                  <a:pt x="19" y="3076"/>
                </a:lnTo>
                <a:lnTo>
                  <a:pt x="75" y="3169"/>
                </a:lnTo>
                <a:lnTo>
                  <a:pt x="112" y="3243"/>
                </a:lnTo>
                <a:lnTo>
                  <a:pt x="1324" y="4809"/>
                </a:lnTo>
                <a:lnTo>
                  <a:pt x="1399" y="4921"/>
                </a:lnTo>
                <a:lnTo>
                  <a:pt x="1455" y="5052"/>
                </a:lnTo>
                <a:lnTo>
                  <a:pt x="1473" y="5107"/>
                </a:lnTo>
                <a:lnTo>
                  <a:pt x="1510" y="5145"/>
                </a:lnTo>
                <a:lnTo>
                  <a:pt x="1566" y="5182"/>
                </a:lnTo>
                <a:lnTo>
                  <a:pt x="3225" y="5182"/>
                </a:lnTo>
                <a:lnTo>
                  <a:pt x="3281" y="5126"/>
                </a:lnTo>
                <a:lnTo>
                  <a:pt x="3319" y="5070"/>
                </a:lnTo>
                <a:lnTo>
                  <a:pt x="3337" y="4996"/>
                </a:lnTo>
                <a:lnTo>
                  <a:pt x="3337" y="3709"/>
                </a:lnTo>
                <a:lnTo>
                  <a:pt x="3319" y="3467"/>
                </a:lnTo>
                <a:lnTo>
                  <a:pt x="3263" y="3243"/>
                </a:lnTo>
                <a:lnTo>
                  <a:pt x="3169" y="3020"/>
                </a:lnTo>
                <a:lnTo>
                  <a:pt x="3039" y="2815"/>
                </a:lnTo>
                <a:lnTo>
                  <a:pt x="2368" y="1920"/>
                </a:lnTo>
                <a:lnTo>
                  <a:pt x="2331" y="1864"/>
                </a:lnTo>
                <a:lnTo>
                  <a:pt x="2256" y="1827"/>
                </a:lnTo>
                <a:lnTo>
                  <a:pt x="2200" y="1790"/>
                </a:lnTo>
                <a:lnTo>
                  <a:pt x="2126" y="1771"/>
                </a:lnTo>
                <a:lnTo>
                  <a:pt x="2051" y="1771"/>
                </a:lnTo>
                <a:lnTo>
                  <a:pt x="1995" y="1790"/>
                </a:lnTo>
                <a:lnTo>
                  <a:pt x="1921" y="1808"/>
                </a:lnTo>
                <a:lnTo>
                  <a:pt x="1846" y="1845"/>
                </a:lnTo>
                <a:lnTo>
                  <a:pt x="1790" y="1901"/>
                </a:lnTo>
                <a:lnTo>
                  <a:pt x="1753" y="1957"/>
                </a:lnTo>
                <a:lnTo>
                  <a:pt x="1734" y="2032"/>
                </a:lnTo>
                <a:lnTo>
                  <a:pt x="1716" y="2088"/>
                </a:lnTo>
                <a:lnTo>
                  <a:pt x="1697" y="2162"/>
                </a:lnTo>
                <a:lnTo>
                  <a:pt x="1716" y="2237"/>
                </a:lnTo>
                <a:lnTo>
                  <a:pt x="1734" y="2311"/>
                </a:lnTo>
                <a:lnTo>
                  <a:pt x="1771" y="2367"/>
                </a:lnTo>
                <a:lnTo>
                  <a:pt x="2219" y="2964"/>
                </a:lnTo>
                <a:lnTo>
                  <a:pt x="2256" y="3020"/>
                </a:lnTo>
                <a:lnTo>
                  <a:pt x="2256" y="3076"/>
                </a:lnTo>
                <a:lnTo>
                  <a:pt x="2237" y="3150"/>
                </a:lnTo>
                <a:lnTo>
                  <a:pt x="2200" y="3206"/>
                </a:lnTo>
                <a:lnTo>
                  <a:pt x="2051" y="3355"/>
                </a:lnTo>
                <a:lnTo>
                  <a:pt x="1995" y="3393"/>
                </a:lnTo>
                <a:lnTo>
                  <a:pt x="1921" y="3411"/>
                </a:lnTo>
                <a:lnTo>
                  <a:pt x="1846" y="3393"/>
                </a:lnTo>
                <a:lnTo>
                  <a:pt x="1790" y="3337"/>
                </a:lnTo>
                <a:lnTo>
                  <a:pt x="746" y="2088"/>
                </a:lnTo>
                <a:lnTo>
                  <a:pt x="746" y="373"/>
                </a:lnTo>
                <a:lnTo>
                  <a:pt x="728" y="298"/>
                </a:lnTo>
                <a:lnTo>
                  <a:pt x="709" y="242"/>
                </a:lnTo>
                <a:lnTo>
                  <a:pt x="672" y="168"/>
                </a:lnTo>
                <a:lnTo>
                  <a:pt x="634" y="112"/>
                </a:lnTo>
                <a:lnTo>
                  <a:pt x="578" y="75"/>
                </a:lnTo>
                <a:lnTo>
                  <a:pt x="523" y="37"/>
                </a:lnTo>
                <a:lnTo>
                  <a:pt x="467" y="0"/>
                </a:lnTo>
                <a:close/>
                <a:moveTo>
                  <a:pt x="6991" y="0"/>
                </a:moveTo>
                <a:lnTo>
                  <a:pt x="6916" y="19"/>
                </a:lnTo>
                <a:lnTo>
                  <a:pt x="6860" y="56"/>
                </a:lnTo>
                <a:lnTo>
                  <a:pt x="6804" y="93"/>
                </a:lnTo>
                <a:lnTo>
                  <a:pt x="6748" y="149"/>
                </a:lnTo>
                <a:lnTo>
                  <a:pt x="6711" y="205"/>
                </a:lnTo>
                <a:lnTo>
                  <a:pt x="6692" y="280"/>
                </a:lnTo>
                <a:lnTo>
                  <a:pt x="6674" y="354"/>
                </a:lnTo>
                <a:lnTo>
                  <a:pt x="6674" y="2088"/>
                </a:lnTo>
                <a:lnTo>
                  <a:pt x="5630" y="3337"/>
                </a:lnTo>
                <a:lnTo>
                  <a:pt x="5574" y="3393"/>
                </a:lnTo>
                <a:lnTo>
                  <a:pt x="5425" y="3393"/>
                </a:lnTo>
                <a:lnTo>
                  <a:pt x="5369" y="3355"/>
                </a:lnTo>
                <a:lnTo>
                  <a:pt x="5220" y="3206"/>
                </a:lnTo>
                <a:lnTo>
                  <a:pt x="5183" y="3150"/>
                </a:lnTo>
                <a:lnTo>
                  <a:pt x="5164" y="3076"/>
                </a:lnTo>
                <a:lnTo>
                  <a:pt x="5164" y="3020"/>
                </a:lnTo>
                <a:lnTo>
                  <a:pt x="5201" y="2964"/>
                </a:lnTo>
                <a:lnTo>
                  <a:pt x="5649" y="2367"/>
                </a:lnTo>
                <a:lnTo>
                  <a:pt x="5686" y="2311"/>
                </a:lnTo>
                <a:lnTo>
                  <a:pt x="5704" y="2237"/>
                </a:lnTo>
                <a:lnTo>
                  <a:pt x="5704" y="2162"/>
                </a:lnTo>
                <a:lnTo>
                  <a:pt x="5704" y="2088"/>
                </a:lnTo>
                <a:lnTo>
                  <a:pt x="5686" y="2032"/>
                </a:lnTo>
                <a:lnTo>
                  <a:pt x="5667" y="1957"/>
                </a:lnTo>
                <a:lnTo>
                  <a:pt x="5630" y="1901"/>
                </a:lnTo>
                <a:lnTo>
                  <a:pt x="5574" y="1845"/>
                </a:lnTo>
                <a:lnTo>
                  <a:pt x="5499" y="1808"/>
                </a:lnTo>
                <a:lnTo>
                  <a:pt x="5425" y="1790"/>
                </a:lnTo>
                <a:lnTo>
                  <a:pt x="5369" y="1771"/>
                </a:lnTo>
                <a:lnTo>
                  <a:pt x="5294" y="1771"/>
                </a:lnTo>
                <a:lnTo>
                  <a:pt x="5220" y="1790"/>
                </a:lnTo>
                <a:lnTo>
                  <a:pt x="5164" y="1827"/>
                </a:lnTo>
                <a:lnTo>
                  <a:pt x="5089" y="1864"/>
                </a:lnTo>
                <a:lnTo>
                  <a:pt x="5052" y="1920"/>
                </a:lnTo>
                <a:lnTo>
                  <a:pt x="4381" y="2815"/>
                </a:lnTo>
                <a:lnTo>
                  <a:pt x="4251" y="3020"/>
                </a:lnTo>
                <a:lnTo>
                  <a:pt x="4157" y="3243"/>
                </a:lnTo>
                <a:lnTo>
                  <a:pt x="4101" y="3467"/>
                </a:lnTo>
                <a:lnTo>
                  <a:pt x="4083" y="3709"/>
                </a:lnTo>
                <a:lnTo>
                  <a:pt x="4083" y="4996"/>
                </a:lnTo>
                <a:lnTo>
                  <a:pt x="4101" y="5070"/>
                </a:lnTo>
                <a:lnTo>
                  <a:pt x="4139" y="5126"/>
                </a:lnTo>
                <a:lnTo>
                  <a:pt x="4195" y="5182"/>
                </a:lnTo>
                <a:lnTo>
                  <a:pt x="5854" y="5182"/>
                </a:lnTo>
                <a:lnTo>
                  <a:pt x="5909" y="5145"/>
                </a:lnTo>
                <a:lnTo>
                  <a:pt x="5947" y="5107"/>
                </a:lnTo>
                <a:lnTo>
                  <a:pt x="5965" y="5052"/>
                </a:lnTo>
                <a:lnTo>
                  <a:pt x="6021" y="4921"/>
                </a:lnTo>
                <a:lnTo>
                  <a:pt x="6096" y="4809"/>
                </a:lnTo>
                <a:lnTo>
                  <a:pt x="7307" y="3243"/>
                </a:lnTo>
                <a:lnTo>
                  <a:pt x="7345" y="3169"/>
                </a:lnTo>
                <a:lnTo>
                  <a:pt x="7382" y="3076"/>
                </a:lnTo>
                <a:lnTo>
                  <a:pt x="7419" y="2983"/>
                </a:lnTo>
                <a:lnTo>
                  <a:pt x="7419" y="2889"/>
                </a:lnTo>
                <a:lnTo>
                  <a:pt x="7419" y="373"/>
                </a:lnTo>
                <a:lnTo>
                  <a:pt x="7419" y="298"/>
                </a:lnTo>
                <a:lnTo>
                  <a:pt x="7401" y="242"/>
                </a:lnTo>
                <a:lnTo>
                  <a:pt x="7363" y="168"/>
                </a:lnTo>
                <a:lnTo>
                  <a:pt x="7326" y="112"/>
                </a:lnTo>
                <a:lnTo>
                  <a:pt x="7270" y="75"/>
                </a:lnTo>
                <a:lnTo>
                  <a:pt x="7214" y="37"/>
                </a:lnTo>
                <a:lnTo>
                  <a:pt x="714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6" name="Google Shape;996;g2b975a0ff47_0_15351"/>
          <p:cNvSpPr/>
          <p:nvPr/>
        </p:nvSpPr>
        <p:spPr>
          <a:xfrm>
            <a:off x="5147573" y="3824751"/>
            <a:ext cx="212898" cy="170089"/>
          </a:xfrm>
          <a:custGeom>
            <a:avLst/>
            <a:gdLst/>
            <a:ahLst/>
            <a:cxnLst/>
            <a:rect l="l" t="t" r="r" b="b"/>
            <a:pathLst>
              <a:path w="7420" h="5928" extrusionOk="0">
                <a:moveTo>
                  <a:pt x="3710" y="0"/>
                </a:moveTo>
                <a:lnTo>
                  <a:pt x="3579" y="242"/>
                </a:lnTo>
                <a:lnTo>
                  <a:pt x="3467" y="447"/>
                </a:lnTo>
                <a:lnTo>
                  <a:pt x="3449" y="541"/>
                </a:lnTo>
                <a:lnTo>
                  <a:pt x="3430" y="615"/>
                </a:lnTo>
                <a:lnTo>
                  <a:pt x="3430" y="671"/>
                </a:lnTo>
                <a:lnTo>
                  <a:pt x="3449" y="727"/>
                </a:lnTo>
                <a:lnTo>
                  <a:pt x="3523" y="820"/>
                </a:lnTo>
                <a:lnTo>
                  <a:pt x="3598" y="895"/>
                </a:lnTo>
                <a:lnTo>
                  <a:pt x="3654" y="913"/>
                </a:lnTo>
                <a:lnTo>
                  <a:pt x="3766" y="913"/>
                </a:lnTo>
                <a:lnTo>
                  <a:pt x="3822" y="895"/>
                </a:lnTo>
                <a:lnTo>
                  <a:pt x="3915" y="820"/>
                </a:lnTo>
                <a:lnTo>
                  <a:pt x="3971" y="727"/>
                </a:lnTo>
                <a:lnTo>
                  <a:pt x="3989" y="671"/>
                </a:lnTo>
                <a:lnTo>
                  <a:pt x="3989" y="615"/>
                </a:lnTo>
                <a:lnTo>
                  <a:pt x="3971" y="541"/>
                </a:lnTo>
                <a:lnTo>
                  <a:pt x="3952" y="447"/>
                </a:lnTo>
                <a:lnTo>
                  <a:pt x="3859" y="242"/>
                </a:lnTo>
                <a:lnTo>
                  <a:pt x="3710" y="0"/>
                </a:lnTo>
                <a:close/>
                <a:moveTo>
                  <a:pt x="373" y="541"/>
                </a:moveTo>
                <a:lnTo>
                  <a:pt x="224" y="802"/>
                </a:lnTo>
                <a:lnTo>
                  <a:pt x="131" y="1007"/>
                </a:lnTo>
                <a:lnTo>
                  <a:pt x="112" y="1100"/>
                </a:lnTo>
                <a:lnTo>
                  <a:pt x="94" y="1174"/>
                </a:lnTo>
                <a:lnTo>
                  <a:pt x="94" y="1230"/>
                </a:lnTo>
                <a:lnTo>
                  <a:pt x="112" y="1286"/>
                </a:lnTo>
                <a:lnTo>
                  <a:pt x="168" y="1379"/>
                </a:lnTo>
                <a:lnTo>
                  <a:pt x="261" y="1454"/>
                </a:lnTo>
                <a:lnTo>
                  <a:pt x="317" y="1473"/>
                </a:lnTo>
                <a:lnTo>
                  <a:pt x="429" y="1473"/>
                </a:lnTo>
                <a:lnTo>
                  <a:pt x="485" y="1454"/>
                </a:lnTo>
                <a:lnTo>
                  <a:pt x="560" y="1379"/>
                </a:lnTo>
                <a:lnTo>
                  <a:pt x="634" y="1286"/>
                </a:lnTo>
                <a:lnTo>
                  <a:pt x="634" y="1230"/>
                </a:lnTo>
                <a:lnTo>
                  <a:pt x="653" y="1174"/>
                </a:lnTo>
                <a:lnTo>
                  <a:pt x="634" y="1100"/>
                </a:lnTo>
                <a:lnTo>
                  <a:pt x="597" y="1007"/>
                </a:lnTo>
                <a:lnTo>
                  <a:pt x="504" y="802"/>
                </a:lnTo>
                <a:lnTo>
                  <a:pt x="373" y="541"/>
                </a:lnTo>
                <a:close/>
                <a:moveTo>
                  <a:pt x="1305" y="541"/>
                </a:moveTo>
                <a:lnTo>
                  <a:pt x="1156" y="802"/>
                </a:lnTo>
                <a:lnTo>
                  <a:pt x="1063" y="1007"/>
                </a:lnTo>
                <a:lnTo>
                  <a:pt x="1026" y="1100"/>
                </a:lnTo>
                <a:lnTo>
                  <a:pt x="1026" y="1174"/>
                </a:lnTo>
                <a:lnTo>
                  <a:pt x="1026" y="1230"/>
                </a:lnTo>
                <a:lnTo>
                  <a:pt x="1044" y="1286"/>
                </a:lnTo>
                <a:lnTo>
                  <a:pt x="1100" y="1379"/>
                </a:lnTo>
                <a:lnTo>
                  <a:pt x="1193" y="1454"/>
                </a:lnTo>
                <a:lnTo>
                  <a:pt x="1249" y="1473"/>
                </a:lnTo>
                <a:lnTo>
                  <a:pt x="1361" y="1473"/>
                </a:lnTo>
                <a:lnTo>
                  <a:pt x="1398" y="1454"/>
                </a:lnTo>
                <a:lnTo>
                  <a:pt x="1492" y="1379"/>
                </a:lnTo>
                <a:lnTo>
                  <a:pt x="1548" y="1286"/>
                </a:lnTo>
                <a:lnTo>
                  <a:pt x="1566" y="1230"/>
                </a:lnTo>
                <a:lnTo>
                  <a:pt x="1585" y="1174"/>
                </a:lnTo>
                <a:lnTo>
                  <a:pt x="1566" y="1100"/>
                </a:lnTo>
                <a:lnTo>
                  <a:pt x="1529" y="1007"/>
                </a:lnTo>
                <a:lnTo>
                  <a:pt x="1436" y="802"/>
                </a:lnTo>
                <a:lnTo>
                  <a:pt x="1305" y="541"/>
                </a:lnTo>
                <a:close/>
                <a:moveTo>
                  <a:pt x="2032" y="541"/>
                </a:moveTo>
                <a:lnTo>
                  <a:pt x="1902" y="802"/>
                </a:lnTo>
                <a:lnTo>
                  <a:pt x="1809" y="1007"/>
                </a:lnTo>
                <a:lnTo>
                  <a:pt x="1771" y="1100"/>
                </a:lnTo>
                <a:lnTo>
                  <a:pt x="1771" y="1174"/>
                </a:lnTo>
                <a:lnTo>
                  <a:pt x="1771" y="1230"/>
                </a:lnTo>
                <a:lnTo>
                  <a:pt x="1790" y="1286"/>
                </a:lnTo>
                <a:lnTo>
                  <a:pt x="1846" y="1379"/>
                </a:lnTo>
                <a:lnTo>
                  <a:pt x="1939" y="1454"/>
                </a:lnTo>
                <a:lnTo>
                  <a:pt x="1976" y="1473"/>
                </a:lnTo>
                <a:lnTo>
                  <a:pt x="2088" y="1473"/>
                </a:lnTo>
                <a:lnTo>
                  <a:pt x="2144" y="1454"/>
                </a:lnTo>
                <a:lnTo>
                  <a:pt x="2237" y="1379"/>
                </a:lnTo>
                <a:lnTo>
                  <a:pt x="2293" y="1286"/>
                </a:lnTo>
                <a:lnTo>
                  <a:pt x="2312" y="1230"/>
                </a:lnTo>
                <a:lnTo>
                  <a:pt x="2312" y="1174"/>
                </a:lnTo>
                <a:lnTo>
                  <a:pt x="2312" y="1100"/>
                </a:lnTo>
                <a:lnTo>
                  <a:pt x="2275" y="1007"/>
                </a:lnTo>
                <a:lnTo>
                  <a:pt x="2181" y="802"/>
                </a:lnTo>
                <a:lnTo>
                  <a:pt x="2032" y="541"/>
                </a:lnTo>
                <a:close/>
                <a:moveTo>
                  <a:pt x="2778" y="541"/>
                </a:moveTo>
                <a:lnTo>
                  <a:pt x="2647" y="802"/>
                </a:lnTo>
                <a:lnTo>
                  <a:pt x="2554" y="1007"/>
                </a:lnTo>
                <a:lnTo>
                  <a:pt x="2517" y="1100"/>
                </a:lnTo>
                <a:lnTo>
                  <a:pt x="2498" y="1174"/>
                </a:lnTo>
                <a:lnTo>
                  <a:pt x="2517" y="1230"/>
                </a:lnTo>
                <a:lnTo>
                  <a:pt x="2535" y="1286"/>
                </a:lnTo>
                <a:lnTo>
                  <a:pt x="2591" y="1379"/>
                </a:lnTo>
                <a:lnTo>
                  <a:pt x="2666" y="1454"/>
                </a:lnTo>
                <a:lnTo>
                  <a:pt x="2722" y="1473"/>
                </a:lnTo>
                <a:lnTo>
                  <a:pt x="2834" y="1473"/>
                </a:lnTo>
                <a:lnTo>
                  <a:pt x="2890" y="1454"/>
                </a:lnTo>
                <a:lnTo>
                  <a:pt x="2983" y="1379"/>
                </a:lnTo>
                <a:lnTo>
                  <a:pt x="3039" y="1286"/>
                </a:lnTo>
                <a:lnTo>
                  <a:pt x="3057" y="1230"/>
                </a:lnTo>
                <a:lnTo>
                  <a:pt x="3057" y="1174"/>
                </a:lnTo>
                <a:lnTo>
                  <a:pt x="3057" y="1100"/>
                </a:lnTo>
                <a:lnTo>
                  <a:pt x="3020" y="1007"/>
                </a:lnTo>
                <a:lnTo>
                  <a:pt x="2927" y="802"/>
                </a:lnTo>
                <a:lnTo>
                  <a:pt x="2778" y="541"/>
                </a:lnTo>
                <a:close/>
                <a:moveTo>
                  <a:pt x="4642" y="541"/>
                </a:moveTo>
                <a:lnTo>
                  <a:pt x="4493" y="802"/>
                </a:lnTo>
                <a:lnTo>
                  <a:pt x="4399" y="1007"/>
                </a:lnTo>
                <a:lnTo>
                  <a:pt x="4381" y="1100"/>
                </a:lnTo>
                <a:lnTo>
                  <a:pt x="4362" y="1174"/>
                </a:lnTo>
                <a:lnTo>
                  <a:pt x="4362" y="1230"/>
                </a:lnTo>
                <a:lnTo>
                  <a:pt x="4381" y="1286"/>
                </a:lnTo>
                <a:lnTo>
                  <a:pt x="4437" y="1379"/>
                </a:lnTo>
                <a:lnTo>
                  <a:pt x="4530" y="1454"/>
                </a:lnTo>
                <a:lnTo>
                  <a:pt x="4586" y="1473"/>
                </a:lnTo>
                <a:lnTo>
                  <a:pt x="4698" y="1473"/>
                </a:lnTo>
                <a:lnTo>
                  <a:pt x="4754" y="1454"/>
                </a:lnTo>
                <a:lnTo>
                  <a:pt x="4828" y="1379"/>
                </a:lnTo>
                <a:lnTo>
                  <a:pt x="4903" y="1286"/>
                </a:lnTo>
                <a:lnTo>
                  <a:pt x="4921" y="1230"/>
                </a:lnTo>
                <a:lnTo>
                  <a:pt x="4921" y="1174"/>
                </a:lnTo>
                <a:lnTo>
                  <a:pt x="4903" y="1100"/>
                </a:lnTo>
                <a:lnTo>
                  <a:pt x="4865" y="1007"/>
                </a:lnTo>
                <a:lnTo>
                  <a:pt x="4772" y="802"/>
                </a:lnTo>
                <a:lnTo>
                  <a:pt x="4642" y="541"/>
                </a:lnTo>
                <a:close/>
                <a:moveTo>
                  <a:pt x="5387" y="541"/>
                </a:moveTo>
                <a:lnTo>
                  <a:pt x="5238" y="802"/>
                </a:lnTo>
                <a:lnTo>
                  <a:pt x="5145" y="1007"/>
                </a:lnTo>
                <a:lnTo>
                  <a:pt x="5108" y="1100"/>
                </a:lnTo>
                <a:lnTo>
                  <a:pt x="5108" y="1174"/>
                </a:lnTo>
                <a:lnTo>
                  <a:pt x="5108" y="1230"/>
                </a:lnTo>
                <a:lnTo>
                  <a:pt x="5126" y="1286"/>
                </a:lnTo>
                <a:lnTo>
                  <a:pt x="5182" y="1379"/>
                </a:lnTo>
                <a:lnTo>
                  <a:pt x="5276" y="1454"/>
                </a:lnTo>
                <a:lnTo>
                  <a:pt x="5331" y="1473"/>
                </a:lnTo>
                <a:lnTo>
                  <a:pt x="5443" y="1473"/>
                </a:lnTo>
                <a:lnTo>
                  <a:pt x="5499" y="1454"/>
                </a:lnTo>
                <a:lnTo>
                  <a:pt x="5574" y="1379"/>
                </a:lnTo>
                <a:lnTo>
                  <a:pt x="5630" y="1286"/>
                </a:lnTo>
                <a:lnTo>
                  <a:pt x="5648" y="1230"/>
                </a:lnTo>
                <a:lnTo>
                  <a:pt x="5667" y="1174"/>
                </a:lnTo>
                <a:lnTo>
                  <a:pt x="5648" y="1100"/>
                </a:lnTo>
                <a:lnTo>
                  <a:pt x="5611" y="1007"/>
                </a:lnTo>
                <a:lnTo>
                  <a:pt x="5518" y="802"/>
                </a:lnTo>
                <a:lnTo>
                  <a:pt x="5387" y="541"/>
                </a:lnTo>
                <a:close/>
                <a:moveTo>
                  <a:pt x="6133" y="541"/>
                </a:moveTo>
                <a:lnTo>
                  <a:pt x="5984" y="802"/>
                </a:lnTo>
                <a:lnTo>
                  <a:pt x="5891" y="1007"/>
                </a:lnTo>
                <a:lnTo>
                  <a:pt x="5853" y="1100"/>
                </a:lnTo>
                <a:lnTo>
                  <a:pt x="5853" y="1174"/>
                </a:lnTo>
                <a:lnTo>
                  <a:pt x="5853" y="1230"/>
                </a:lnTo>
                <a:lnTo>
                  <a:pt x="5872" y="1286"/>
                </a:lnTo>
                <a:lnTo>
                  <a:pt x="5928" y="1379"/>
                </a:lnTo>
                <a:lnTo>
                  <a:pt x="6021" y="1454"/>
                </a:lnTo>
                <a:lnTo>
                  <a:pt x="6077" y="1473"/>
                </a:lnTo>
                <a:lnTo>
                  <a:pt x="6189" y="1473"/>
                </a:lnTo>
                <a:lnTo>
                  <a:pt x="6226" y="1454"/>
                </a:lnTo>
                <a:lnTo>
                  <a:pt x="6319" y="1379"/>
                </a:lnTo>
                <a:lnTo>
                  <a:pt x="6375" y="1286"/>
                </a:lnTo>
                <a:lnTo>
                  <a:pt x="6394" y="1230"/>
                </a:lnTo>
                <a:lnTo>
                  <a:pt x="6394" y="1174"/>
                </a:lnTo>
                <a:lnTo>
                  <a:pt x="6394" y="1100"/>
                </a:lnTo>
                <a:lnTo>
                  <a:pt x="6357" y="1007"/>
                </a:lnTo>
                <a:lnTo>
                  <a:pt x="6263" y="802"/>
                </a:lnTo>
                <a:lnTo>
                  <a:pt x="6133" y="541"/>
                </a:lnTo>
                <a:close/>
                <a:moveTo>
                  <a:pt x="7046" y="541"/>
                </a:moveTo>
                <a:lnTo>
                  <a:pt x="6916" y="802"/>
                </a:lnTo>
                <a:lnTo>
                  <a:pt x="6823" y="1007"/>
                </a:lnTo>
                <a:lnTo>
                  <a:pt x="6785" y="1100"/>
                </a:lnTo>
                <a:lnTo>
                  <a:pt x="6767" y="1174"/>
                </a:lnTo>
                <a:lnTo>
                  <a:pt x="6785" y="1230"/>
                </a:lnTo>
                <a:lnTo>
                  <a:pt x="6804" y="1286"/>
                </a:lnTo>
                <a:lnTo>
                  <a:pt x="6860" y="1379"/>
                </a:lnTo>
                <a:lnTo>
                  <a:pt x="6953" y="1454"/>
                </a:lnTo>
                <a:lnTo>
                  <a:pt x="6990" y="1473"/>
                </a:lnTo>
                <a:lnTo>
                  <a:pt x="7102" y="1473"/>
                </a:lnTo>
                <a:lnTo>
                  <a:pt x="7158" y="1454"/>
                </a:lnTo>
                <a:lnTo>
                  <a:pt x="7251" y="1379"/>
                </a:lnTo>
                <a:lnTo>
                  <a:pt x="7307" y="1286"/>
                </a:lnTo>
                <a:lnTo>
                  <a:pt x="7326" y="1230"/>
                </a:lnTo>
                <a:lnTo>
                  <a:pt x="7326" y="1174"/>
                </a:lnTo>
                <a:lnTo>
                  <a:pt x="7326" y="1100"/>
                </a:lnTo>
                <a:lnTo>
                  <a:pt x="7289" y="1007"/>
                </a:lnTo>
                <a:lnTo>
                  <a:pt x="7195" y="802"/>
                </a:lnTo>
                <a:lnTo>
                  <a:pt x="7046" y="541"/>
                </a:lnTo>
                <a:close/>
                <a:moveTo>
                  <a:pt x="1175" y="1845"/>
                </a:moveTo>
                <a:lnTo>
                  <a:pt x="1137" y="1864"/>
                </a:lnTo>
                <a:lnTo>
                  <a:pt x="1119" y="1901"/>
                </a:lnTo>
                <a:lnTo>
                  <a:pt x="1119" y="1939"/>
                </a:lnTo>
                <a:lnTo>
                  <a:pt x="1119" y="3337"/>
                </a:lnTo>
                <a:lnTo>
                  <a:pt x="1492" y="3337"/>
                </a:lnTo>
                <a:lnTo>
                  <a:pt x="1492" y="1939"/>
                </a:lnTo>
                <a:lnTo>
                  <a:pt x="1473" y="1901"/>
                </a:lnTo>
                <a:lnTo>
                  <a:pt x="1454" y="1864"/>
                </a:lnTo>
                <a:lnTo>
                  <a:pt x="1436" y="1845"/>
                </a:lnTo>
                <a:close/>
                <a:moveTo>
                  <a:pt x="1920" y="1845"/>
                </a:moveTo>
                <a:lnTo>
                  <a:pt x="1883" y="1864"/>
                </a:lnTo>
                <a:lnTo>
                  <a:pt x="1864" y="1901"/>
                </a:lnTo>
                <a:lnTo>
                  <a:pt x="1846" y="1939"/>
                </a:lnTo>
                <a:lnTo>
                  <a:pt x="1846" y="3337"/>
                </a:lnTo>
                <a:lnTo>
                  <a:pt x="2219" y="3337"/>
                </a:lnTo>
                <a:lnTo>
                  <a:pt x="2219" y="1939"/>
                </a:lnTo>
                <a:lnTo>
                  <a:pt x="2219" y="1901"/>
                </a:lnTo>
                <a:lnTo>
                  <a:pt x="2200" y="1864"/>
                </a:lnTo>
                <a:lnTo>
                  <a:pt x="2163" y="1845"/>
                </a:lnTo>
                <a:close/>
                <a:moveTo>
                  <a:pt x="2647" y="1845"/>
                </a:moveTo>
                <a:lnTo>
                  <a:pt x="2629" y="1864"/>
                </a:lnTo>
                <a:lnTo>
                  <a:pt x="2610" y="1901"/>
                </a:lnTo>
                <a:lnTo>
                  <a:pt x="2591" y="1939"/>
                </a:lnTo>
                <a:lnTo>
                  <a:pt x="2591" y="3337"/>
                </a:lnTo>
                <a:lnTo>
                  <a:pt x="2964" y="3337"/>
                </a:lnTo>
                <a:lnTo>
                  <a:pt x="2964" y="1939"/>
                </a:lnTo>
                <a:lnTo>
                  <a:pt x="2964" y="1901"/>
                </a:lnTo>
                <a:lnTo>
                  <a:pt x="2946" y="1864"/>
                </a:lnTo>
                <a:lnTo>
                  <a:pt x="2908" y="1845"/>
                </a:lnTo>
                <a:close/>
                <a:moveTo>
                  <a:pt x="4511" y="1845"/>
                </a:moveTo>
                <a:lnTo>
                  <a:pt x="4474" y="1864"/>
                </a:lnTo>
                <a:lnTo>
                  <a:pt x="4455" y="1901"/>
                </a:lnTo>
                <a:lnTo>
                  <a:pt x="4455" y="1939"/>
                </a:lnTo>
                <a:lnTo>
                  <a:pt x="4455" y="3337"/>
                </a:lnTo>
                <a:lnTo>
                  <a:pt x="4828" y="3337"/>
                </a:lnTo>
                <a:lnTo>
                  <a:pt x="4828" y="1939"/>
                </a:lnTo>
                <a:lnTo>
                  <a:pt x="4810" y="1901"/>
                </a:lnTo>
                <a:lnTo>
                  <a:pt x="4791" y="1864"/>
                </a:lnTo>
                <a:lnTo>
                  <a:pt x="4772" y="1845"/>
                </a:lnTo>
                <a:close/>
                <a:moveTo>
                  <a:pt x="5257" y="1845"/>
                </a:moveTo>
                <a:lnTo>
                  <a:pt x="5220" y="1864"/>
                </a:lnTo>
                <a:lnTo>
                  <a:pt x="5201" y="1901"/>
                </a:lnTo>
                <a:lnTo>
                  <a:pt x="5201" y="1939"/>
                </a:lnTo>
                <a:lnTo>
                  <a:pt x="5201" y="3337"/>
                </a:lnTo>
                <a:lnTo>
                  <a:pt x="5574" y="3337"/>
                </a:lnTo>
                <a:lnTo>
                  <a:pt x="5574" y="1939"/>
                </a:lnTo>
                <a:lnTo>
                  <a:pt x="5555" y="1901"/>
                </a:lnTo>
                <a:lnTo>
                  <a:pt x="5536" y="1864"/>
                </a:lnTo>
                <a:lnTo>
                  <a:pt x="5518" y="1845"/>
                </a:lnTo>
                <a:close/>
                <a:moveTo>
                  <a:pt x="6002" y="1845"/>
                </a:moveTo>
                <a:lnTo>
                  <a:pt x="5965" y="1864"/>
                </a:lnTo>
                <a:lnTo>
                  <a:pt x="5947" y="1901"/>
                </a:lnTo>
                <a:lnTo>
                  <a:pt x="5947" y="1939"/>
                </a:lnTo>
                <a:lnTo>
                  <a:pt x="5947" y="3337"/>
                </a:lnTo>
                <a:lnTo>
                  <a:pt x="6301" y="3337"/>
                </a:lnTo>
                <a:lnTo>
                  <a:pt x="6301" y="1939"/>
                </a:lnTo>
                <a:lnTo>
                  <a:pt x="6301" y="1901"/>
                </a:lnTo>
                <a:lnTo>
                  <a:pt x="6282" y="1864"/>
                </a:lnTo>
                <a:lnTo>
                  <a:pt x="6245" y="1845"/>
                </a:lnTo>
                <a:close/>
                <a:moveTo>
                  <a:pt x="3523" y="1286"/>
                </a:moveTo>
                <a:lnTo>
                  <a:pt x="3449" y="1305"/>
                </a:lnTo>
                <a:lnTo>
                  <a:pt x="3393" y="1342"/>
                </a:lnTo>
                <a:lnTo>
                  <a:pt x="3356" y="1398"/>
                </a:lnTo>
                <a:lnTo>
                  <a:pt x="3337" y="1473"/>
                </a:lnTo>
                <a:lnTo>
                  <a:pt x="3337" y="3691"/>
                </a:lnTo>
                <a:lnTo>
                  <a:pt x="1044" y="3691"/>
                </a:lnTo>
                <a:lnTo>
                  <a:pt x="970" y="3672"/>
                </a:lnTo>
                <a:lnTo>
                  <a:pt x="914" y="3635"/>
                </a:lnTo>
                <a:lnTo>
                  <a:pt x="858" y="3598"/>
                </a:lnTo>
                <a:lnTo>
                  <a:pt x="802" y="3542"/>
                </a:lnTo>
                <a:lnTo>
                  <a:pt x="765" y="3467"/>
                </a:lnTo>
                <a:lnTo>
                  <a:pt x="746" y="3411"/>
                </a:lnTo>
                <a:lnTo>
                  <a:pt x="746" y="3337"/>
                </a:lnTo>
                <a:lnTo>
                  <a:pt x="746" y="2032"/>
                </a:lnTo>
                <a:lnTo>
                  <a:pt x="727" y="1957"/>
                </a:lnTo>
                <a:lnTo>
                  <a:pt x="690" y="1901"/>
                </a:lnTo>
                <a:lnTo>
                  <a:pt x="634" y="1864"/>
                </a:lnTo>
                <a:lnTo>
                  <a:pt x="560" y="1845"/>
                </a:lnTo>
                <a:lnTo>
                  <a:pt x="187" y="1845"/>
                </a:lnTo>
                <a:lnTo>
                  <a:pt x="112" y="1864"/>
                </a:lnTo>
                <a:lnTo>
                  <a:pt x="56" y="1901"/>
                </a:lnTo>
                <a:lnTo>
                  <a:pt x="19" y="1957"/>
                </a:lnTo>
                <a:lnTo>
                  <a:pt x="0" y="2032"/>
                </a:lnTo>
                <a:lnTo>
                  <a:pt x="0" y="3337"/>
                </a:lnTo>
                <a:lnTo>
                  <a:pt x="0" y="3449"/>
                </a:lnTo>
                <a:lnTo>
                  <a:pt x="19" y="3560"/>
                </a:lnTo>
                <a:lnTo>
                  <a:pt x="94" y="3765"/>
                </a:lnTo>
                <a:lnTo>
                  <a:pt x="187" y="3952"/>
                </a:lnTo>
                <a:lnTo>
                  <a:pt x="317" y="4120"/>
                </a:lnTo>
                <a:lnTo>
                  <a:pt x="485" y="4250"/>
                </a:lnTo>
                <a:lnTo>
                  <a:pt x="671" y="4362"/>
                </a:lnTo>
                <a:lnTo>
                  <a:pt x="895" y="4418"/>
                </a:lnTo>
                <a:lnTo>
                  <a:pt x="1007" y="4436"/>
                </a:lnTo>
                <a:lnTo>
                  <a:pt x="3337" y="4436"/>
                </a:lnTo>
                <a:lnTo>
                  <a:pt x="3337" y="5182"/>
                </a:lnTo>
                <a:lnTo>
                  <a:pt x="1305" y="5182"/>
                </a:lnTo>
                <a:lnTo>
                  <a:pt x="1231" y="5201"/>
                </a:lnTo>
                <a:lnTo>
                  <a:pt x="1175" y="5238"/>
                </a:lnTo>
                <a:lnTo>
                  <a:pt x="1119" y="5294"/>
                </a:lnTo>
                <a:lnTo>
                  <a:pt x="1119" y="5368"/>
                </a:lnTo>
                <a:lnTo>
                  <a:pt x="1119" y="5741"/>
                </a:lnTo>
                <a:lnTo>
                  <a:pt x="1119" y="5816"/>
                </a:lnTo>
                <a:lnTo>
                  <a:pt x="1175" y="5872"/>
                </a:lnTo>
                <a:lnTo>
                  <a:pt x="1231" y="5909"/>
                </a:lnTo>
                <a:lnTo>
                  <a:pt x="1305" y="5928"/>
                </a:lnTo>
                <a:lnTo>
                  <a:pt x="6133" y="5928"/>
                </a:lnTo>
                <a:lnTo>
                  <a:pt x="6189" y="5909"/>
                </a:lnTo>
                <a:lnTo>
                  <a:pt x="6263" y="5872"/>
                </a:lnTo>
                <a:lnTo>
                  <a:pt x="6301" y="5816"/>
                </a:lnTo>
                <a:lnTo>
                  <a:pt x="6301" y="5741"/>
                </a:lnTo>
                <a:lnTo>
                  <a:pt x="6301" y="5368"/>
                </a:lnTo>
                <a:lnTo>
                  <a:pt x="6301" y="5294"/>
                </a:lnTo>
                <a:lnTo>
                  <a:pt x="6263" y="5238"/>
                </a:lnTo>
                <a:lnTo>
                  <a:pt x="6189" y="5201"/>
                </a:lnTo>
                <a:lnTo>
                  <a:pt x="6133" y="5182"/>
                </a:lnTo>
                <a:lnTo>
                  <a:pt x="4083" y="5182"/>
                </a:lnTo>
                <a:lnTo>
                  <a:pt x="4083" y="4436"/>
                </a:lnTo>
                <a:lnTo>
                  <a:pt x="6431" y="4436"/>
                </a:lnTo>
                <a:lnTo>
                  <a:pt x="6543" y="4418"/>
                </a:lnTo>
                <a:lnTo>
                  <a:pt x="6748" y="4362"/>
                </a:lnTo>
                <a:lnTo>
                  <a:pt x="6934" y="4250"/>
                </a:lnTo>
                <a:lnTo>
                  <a:pt x="7102" y="4120"/>
                </a:lnTo>
                <a:lnTo>
                  <a:pt x="7233" y="3952"/>
                </a:lnTo>
                <a:lnTo>
                  <a:pt x="7345" y="3765"/>
                </a:lnTo>
                <a:lnTo>
                  <a:pt x="7400" y="3560"/>
                </a:lnTo>
                <a:lnTo>
                  <a:pt x="7419" y="3449"/>
                </a:lnTo>
                <a:lnTo>
                  <a:pt x="7419" y="3337"/>
                </a:lnTo>
                <a:lnTo>
                  <a:pt x="7419" y="2032"/>
                </a:lnTo>
                <a:lnTo>
                  <a:pt x="7400" y="1957"/>
                </a:lnTo>
                <a:lnTo>
                  <a:pt x="7363" y="1901"/>
                </a:lnTo>
                <a:lnTo>
                  <a:pt x="7307" y="1864"/>
                </a:lnTo>
                <a:lnTo>
                  <a:pt x="7233" y="1845"/>
                </a:lnTo>
                <a:lnTo>
                  <a:pt x="6860" y="1845"/>
                </a:lnTo>
                <a:lnTo>
                  <a:pt x="6785" y="1864"/>
                </a:lnTo>
                <a:lnTo>
                  <a:pt x="6729" y="1901"/>
                </a:lnTo>
                <a:lnTo>
                  <a:pt x="6692" y="1957"/>
                </a:lnTo>
                <a:lnTo>
                  <a:pt x="6674" y="2032"/>
                </a:lnTo>
                <a:lnTo>
                  <a:pt x="6674" y="3337"/>
                </a:lnTo>
                <a:lnTo>
                  <a:pt x="6674" y="3411"/>
                </a:lnTo>
                <a:lnTo>
                  <a:pt x="6655" y="3467"/>
                </a:lnTo>
                <a:lnTo>
                  <a:pt x="6618" y="3542"/>
                </a:lnTo>
                <a:lnTo>
                  <a:pt x="6580" y="3598"/>
                </a:lnTo>
                <a:lnTo>
                  <a:pt x="6524" y="3635"/>
                </a:lnTo>
                <a:lnTo>
                  <a:pt x="6450" y="3672"/>
                </a:lnTo>
                <a:lnTo>
                  <a:pt x="6394" y="3691"/>
                </a:lnTo>
                <a:lnTo>
                  <a:pt x="4083" y="3691"/>
                </a:lnTo>
                <a:lnTo>
                  <a:pt x="4083" y="1473"/>
                </a:lnTo>
                <a:lnTo>
                  <a:pt x="4064" y="1398"/>
                </a:lnTo>
                <a:lnTo>
                  <a:pt x="4027" y="1342"/>
                </a:lnTo>
                <a:lnTo>
                  <a:pt x="3971" y="1305"/>
                </a:lnTo>
                <a:lnTo>
                  <a:pt x="3896" y="128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7" name="Google Shape;997;g2b975a0ff47_0_15351"/>
          <p:cNvSpPr/>
          <p:nvPr/>
        </p:nvSpPr>
        <p:spPr>
          <a:xfrm>
            <a:off x="4746469" y="3824751"/>
            <a:ext cx="170634" cy="170089"/>
          </a:xfrm>
          <a:custGeom>
            <a:avLst/>
            <a:gdLst/>
            <a:ahLst/>
            <a:cxnLst/>
            <a:rect l="l" t="t" r="r" b="b"/>
            <a:pathLst>
              <a:path w="5947" h="5928" extrusionOk="0">
                <a:moveTo>
                  <a:pt x="3169" y="1473"/>
                </a:moveTo>
                <a:lnTo>
                  <a:pt x="3337" y="1845"/>
                </a:lnTo>
                <a:lnTo>
                  <a:pt x="3710" y="2032"/>
                </a:lnTo>
                <a:lnTo>
                  <a:pt x="3337" y="2218"/>
                </a:lnTo>
                <a:lnTo>
                  <a:pt x="3169" y="2591"/>
                </a:lnTo>
                <a:lnTo>
                  <a:pt x="2983" y="2218"/>
                </a:lnTo>
                <a:lnTo>
                  <a:pt x="2610" y="2032"/>
                </a:lnTo>
                <a:lnTo>
                  <a:pt x="2983" y="1845"/>
                </a:lnTo>
                <a:lnTo>
                  <a:pt x="3169" y="1473"/>
                </a:lnTo>
                <a:close/>
                <a:moveTo>
                  <a:pt x="4828" y="0"/>
                </a:moveTo>
                <a:lnTo>
                  <a:pt x="2647" y="1230"/>
                </a:lnTo>
                <a:lnTo>
                  <a:pt x="2461" y="1361"/>
                </a:lnTo>
                <a:lnTo>
                  <a:pt x="2293" y="1529"/>
                </a:lnTo>
                <a:lnTo>
                  <a:pt x="2144" y="1715"/>
                </a:lnTo>
                <a:lnTo>
                  <a:pt x="2032" y="1920"/>
                </a:lnTo>
                <a:lnTo>
                  <a:pt x="746" y="4809"/>
                </a:lnTo>
                <a:lnTo>
                  <a:pt x="2424" y="4809"/>
                </a:lnTo>
                <a:lnTo>
                  <a:pt x="2237" y="4455"/>
                </a:lnTo>
                <a:lnTo>
                  <a:pt x="1492" y="4082"/>
                </a:lnTo>
                <a:lnTo>
                  <a:pt x="2237" y="3709"/>
                </a:lnTo>
                <a:lnTo>
                  <a:pt x="2610" y="2964"/>
                </a:lnTo>
                <a:lnTo>
                  <a:pt x="2983" y="3709"/>
                </a:lnTo>
                <a:lnTo>
                  <a:pt x="3710" y="4082"/>
                </a:lnTo>
                <a:lnTo>
                  <a:pt x="2983" y="4455"/>
                </a:lnTo>
                <a:lnTo>
                  <a:pt x="2797" y="4809"/>
                </a:lnTo>
                <a:lnTo>
                  <a:pt x="5201" y="4809"/>
                </a:lnTo>
                <a:lnTo>
                  <a:pt x="4195" y="2479"/>
                </a:lnTo>
                <a:lnTo>
                  <a:pt x="4157" y="2349"/>
                </a:lnTo>
                <a:lnTo>
                  <a:pt x="4139" y="2218"/>
                </a:lnTo>
                <a:lnTo>
                  <a:pt x="4139" y="2088"/>
                </a:lnTo>
                <a:lnTo>
                  <a:pt x="4176" y="1957"/>
                </a:lnTo>
                <a:lnTo>
                  <a:pt x="4828" y="0"/>
                </a:lnTo>
                <a:close/>
                <a:moveTo>
                  <a:pt x="187" y="5182"/>
                </a:moveTo>
                <a:lnTo>
                  <a:pt x="112" y="5201"/>
                </a:lnTo>
                <a:lnTo>
                  <a:pt x="56" y="5238"/>
                </a:lnTo>
                <a:lnTo>
                  <a:pt x="19" y="5294"/>
                </a:lnTo>
                <a:lnTo>
                  <a:pt x="1" y="5368"/>
                </a:lnTo>
                <a:lnTo>
                  <a:pt x="1" y="5741"/>
                </a:lnTo>
                <a:lnTo>
                  <a:pt x="19" y="5816"/>
                </a:lnTo>
                <a:lnTo>
                  <a:pt x="56" y="5872"/>
                </a:lnTo>
                <a:lnTo>
                  <a:pt x="112" y="5909"/>
                </a:lnTo>
                <a:lnTo>
                  <a:pt x="187" y="5928"/>
                </a:lnTo>
                <a:lnTo>
                  <a:pt x="5760" y="5928"/>
                </a:lnTo>
                <a:lnTo>
                  <a:pt x="5835" y="5909"/>
                </a:lnTo>
                <a:lnTo>
                  <a:pt x="5891" y="5872"/>
                </a:lnTo>
                <a:lnTo>
                  <a:pt x="5928" y="5816"/>
                </a:lnTo>
                <a:lnTo>
                  <a:pt x="5947" y="5741"/>
                </a:lnTo>
                <a:lnTo>
                  <a:pt x="5947" y="5368"/>
                </a:lnTo>
                <a:lnTo>
                  <a:pt x="5928" y="5294"/>
                </a:lnTo>
                <a:lnTo>
                  <a:pt x="5891" y="5238"/>
                </a:lnTo>
                <a:lnTo>
                  <a:pt x="5835" y="5201"/>
                </a:lnTo>
                <a:lnTo>
                  <a:pt x="5760" y="518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8" name="Google Shape;998;g2b975a0ff47_0_15351"/>
          <p:cNvSpPr/>
          <p:nvPr/>
        </p:nvSpPr>
        <p:spPr>
          <a:xfrm>
            <a:off x="4327720" y="3824751"/>
            <a:ext cx="170118" cy="148713"/>
          </a:xfrm>
          <a:custGeom>
            <a:avLst/>
            <a:gdLst/>
            <a:ahLst/>
            <a:cxnLst/>
            <a:rect l="l" t="t" r="r" b="b"/>
            <a:pathLst>
              <a:path w="5929" h="5183" extrusionOk="0">
                <a:moveTo>
                  <a:pt x="1380" y="0"/>
                </a:moveTo>
                <a:lnTo>
                  <a:pt x="1249" y="19"/>
                </a:lnTo>
                <a:lnTo>
                  <a:pt x="1100" y="56"/>
                </a:lnTo>
                <a:lnTo>
                  <a:pt x="951" y="112"/>
                </a:lnTo>
                <a:lnTo>
                  <a:pt x="821" y="168"/>
                </a:lnTo>
                <a:lnTo>
                  <a:pt x="690" y="261"/>
                </a:lnTo>
                <a:lnTo>
                  <a:pt x="578" y="354"/>
                </a:lnTo>
                <a:lnTo>
                  <a:pt x="448" y="466"/>
                </a:lnTo>
                <a:lnTo>
                  <a:pt x="336" y="597"/>
                </a:lnTo>
                <a:lnTo>
                  <a:pt x="243" y="746"/>
                </a:lnTo>
                <a:lnTo>
                  <a:pt x="150" y="895"/>
                </a:lnTo>
                <a:lnTo>
                  <a:pt x="94" y="1044"/>
                </a:lnTo>
                <a:lnTo>
                  <a:pt x="38" y="1212"/>
                </a:lnTo>
                <a:lnTo>
                  <a:pt x="19" y="1361"/>
                </a:lnTo>
                <a:lnTo>
                  <a:pt x="1" y="1529"/>
                </a:lnTo>
                <a:lnTo>
                  <a:pt x="1" y="1696"/>
                </a:lnTo>
                <a:lnTo>
                  <a:pt x="19" y="1864"/>
                </a:lnTo>
                <a:lnTo>
                  <a:pt x="57" y="2032"/>
                </a:lnTo>
                <a:lnTo>
                  <a:pt x="94" y="2181"/>
                </a:lnTo>
                <a:lnTo>
                  <a:pt x="168" y="2349"/>
                </a:lnTo>
                <a:lnTo>
                  <a:pt x="243" y="2479"/>
                </a:lnTo>
                <a:lnTo>
                  <a:pt x="355" y="2628"/>
                </a:lnTo>
                <a:lnTo>
                  <a:pt x="467" y="2759"/>
                </a:lnTo>
                <a:lnTo>
                  <a:pt x="2703" y="5070"/>
                </a:lnTo>
                <a:lnTo>
                  <a:pt x="2759" y="5126"/>
                </a:lnTo>
                <a:lnTo>
                  <a:pt x="2834" y="5163"/>
                </a:lnTo>
                <a:lnTo>
                  <a:pt x="2890" y="5182"/>
                </a:lnTo>
                <a:lnTo>
                  <a:pt x="3039" y="5182"/>
                </a:lnTo>
                <a:lnTo>
                  <a:pt x="3113" y="5163"/>
                </a:lnTo>
                <a:lnTo>
                  <a:pt x="3169" y="5126"/>
                </a:lnTo>
                <a:lnTo>
                  <a:pt x="3225" y="5070"/>
                </a:lnTo>
                <a:lnTo>
                  <a:pt x="5481" y="2759"/>
                </a:lnTo>
                <a:lnTo>
                  <a:pt x="5593" y="2628"/>
                </a:lnTo>
                <a:lnTo>
                  <a:pt x="5686" y="2479"/>
                </a:lnTo>
                <a:lnTo>
                  <a:pt x="5760" y="2349"/>
                </a:lnTo>
                <a:lnTo>
                  <a:pt x="5835" y="2181"/>
                </a:lnTo>
                <a:lnTo>
                  <a:pt x="5891" y="2032"/>
                </a:lnTo>
                <a:lnTo>
                  <a:pt x="5909" y="1864"/>
                </a:lnTo>
                <a:lnTo>
                  <a:pt x="5928" y="1696"/>
                </a:lnTo>
                <a:lnTo>
                  <a:pt x="5928" y="1529"/>
                </a:lnTo>
                <a:lnTo>
                  <a:pt x="5928" y="1361"/>
                </a:lnTo>
                <a:lnTo>
                  <a:pt x="5891" y="1212"/>
                </a:lnTo>
                <a:lnTo>
                  <a:pt x="5835" y="1044"/>
                </a:lnTo>
                <a:lnTo>
                  <a:pt x="5779" y="895"/>
                </a:lnTo>
                <a:lnTo>
                  <a:pt x="5704" y="746"/>
                </a:lnTo>
                <a:lnTo>
                  <a:pt x="5611" y="597"/>
                </a:lnTo>
                <a:lnTo>
                  <a:pt x="5481" y="466"/>
                </a:lnTo>
                <a:lnTo>
                  <a:pt x="5369" y="354"/>
                </a:lnTo>
                <a:lnTo>
                  <a:pt x="5238" y="261"/>
                </a:lnTo>
                <a:lnTo>
                  <a:pt x="5108" y="168"/>
                </a:lnTo>
                <a:lnTo>
                  <a:pt x="4977" y="112"/>
                </a:lnTo>
                <a:lnTo>
                  <a:pt x="4828" y="56"/>
                </a:lnTo>
                <a:lnTo>
                  <a:pt x="4698" y="19"/>
                </a:lnTo>
                <a:lnTo>
                  <a:pt x="4549" y="0"/>
                </a:lnTo>
                <a:lnTo>
                  <a:pt x="4250" y="0"/>
                </a:lnTo>
                <a:lnTo>
                  <a:pt x="4120" y="19"/>
                </a:lnTo>
                <a:lnTo>
                  <a:pt x="3971" y="56"/>
                </a:lnTo>
                <a:lnTo>
                  <a:pt x="3822" y="93"/>
                </a:lnTo>
                <a:lnTo>
                  <a:pt x="3691" y="149"/>
                </a:lnTo>
                <a:lnTo>
                  <a:pt x="3561" y="224"/>
                </a:lnTo>
                <a:lnTo>
                  <a:pt x="3430" y="298"/>
                </a:lnTo>
                <a:lnTo>
                  <a:pt x="3318" y="392"/>
                </a:lnTo>
                <a:lnTo>
                  <a:pt x="3188" y="503"/>
                </a:lnTo>
                <a:lnTo>
                  <a:pt x="2964" y="746"/>
                </a:lnTo>
                <a:lnTo>
                  <a:pt x="2741" y="503"/>
                </a:lnTo>
                <a:lnTo>
                  <a:pt x="2629" y="392"/>
                </a:lnTo>
                <a:lnTo>
                  <a:pt x="2498" y="298"/>
                </a:lnTo>
                <a:lnTo>
                  <a:pt x="2386" y="224"/>
                </a:lnTo>
                <a:lnTo>
                  <a:pt x="2237" y="149"/>
                </a:lnTo>
                <a:lnTo>
                  <a:pt x="2107" y="93"/>
                </a:lnTo>
                <a:lnTo>
                  <a:pt x="1958" y="56"/>
                </a:lnTo>
                <a:lnTo>
                  <a:pt x="1827" y="19"/>
                </a:lnTo>
                <a:lnTo>
                  <a:pt x="167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999" name="Google Shape;999;g2b975a0ff47_0_15351"/>
          <p:cNvSpPr/>
          <p:nvPr/>
        </p:nvSpPr>
        <p:spPr>
          <a:xfrm>
            <a:off x="3930375" y="3824751"/>
            <a:ext cx="127854" cy="170089"/>
          </a:xfrm>
          <a:custGeom>
            <a:avLst/>
            <a:gdLst/>
            <a:ahLst/>
            <a:cxnLst/>
            <a:rect l="l" t="t" r="r" b="b"/>
            <a:pathLst>
              <a:path w="4456" h="5928" extrusionOk="0">
                <a:moveTo>
                  <a:pt x="2666" y="0"/>
                </a:moveTo>
                <a:lnTo>
                  <a:pt x="2554" y="37"/>
                </a:lnTo>
                <a:lnTo>
                  <a:pt x="2461" y="93"/>
                </a:lnTo>
                <a:lnTo>
                  <a:pt x="2386" y="149"/>
                </a:lnTo>
                <a:lnTo>
                  <a:pt x="2312" y="242"/>
                </a:lnTo>
                <a:lnTo>
                  <a:pt x="2256" y="336"/>
                </a:lnTo>
                <a:lnTo>
                  <a:pt x="2237" y="429"/>
                </a:lnTo>
                <a:lnTo>
                  <a:pt x="2218" y="541"/>
                </a:lnTo>
                <a:lnTo>
                  <a:pt x="2237" y="653"/>
                </a:lnTo>
                <a:lnTo>
                  <a:pt x="2256" y="764"/>
                </a:lnTo>
                <a:lnTo>
                  <a:pt x="2312" y="858"/>
                </a:lnTo>
                <a:lnTo>
                  <a:pt x="2386" y="951"/>
                </a:lnTo>
                <a:lnTo>
                  <a:pt x="2461" y="1007"/>
                </a:lnTo>
                <a:lnTo>
                  <a:pt x="2554" y="1063"/>
                </a:lnTo>
                <a:lnTo>
                  <a:pt x="2666" y="1100"/>
                </a:lnTo>
                <a:lnTo>
                  <a:pt x="2889" y="1100"/>
                </a:lnTo>
                <a:lnTo>
                  <a:pt x="3001" y="1063"/>
                </a:lnTo>
                <a:lnTo>
                  <a:pt x="3094" y="1007"/>
                </a:lnTo>
                <a:lnTo>
                  <a:pt x="3169" y="951"/>
                </a:lnTo>
                <a:lnTo>
                  <a:pt x="3244" y="858"/>
                </a:lnTo>
                <a:lnTo>
                  <a:pt x="3299" y="764"/>
                </a:lnTo>
                <a:lnTo>
                  <a:pt x="3318" y="653"/>
                </a:lnTo>
                <a:lnTo>
                  <a:pt x="3337" y="541"/>
                </a:lnTo>
                <a:lnTo>
                  <a:pt x="3318" y="429"/>
                </a:lnTo>
                <a:lnTo>
                  <a:pt x="3299" y="336"/>
                </a:lnTo>
                <a:lnTo>
                  <a:pt x="3244" y="242"/>
                </a:lnTo>
                <a:lnTo>
                  <a:pt x="3169" y="149"/>
                </a:lnTo>
                <a:lnTo>
                  <a:pt x="3094" y="93"/>
                </a:lnTo>
                <a:lnTo>
                  <a:pt x="3001" y="37"/>
                </a:lnTo>
                <a:lnTo>
                  <a:pt x="2889" y="0"/>
                </a:lnTo>
                <a:close/>
                <a:moveTo>
                  <a:pt x="1249" y="1100"/>
                </a:moveTo>
                <a:lnTo>
                  <a:pt x="1063" y="1119"/>
                </a:lnTo>
                <a:lnTo>
                  <a:pt x="895" y="1156"/>
                </a:lnTo>
                <a:lnTo>
                  <a:pt x="727" y="1230"/>
                </a:lnTo>
                <a:lnTo>
                  <a:pt x="578" y="1342"/>
                </a:lnTo>
                <a:lnTo>
                  <a:pt x="448" y="1473"/>
                </a:lnTo>
                <a:lnTo>
                  <a:pt x="354" y="1622"/>
                </a:lnTo>
                <a:lnTo>
                  <a:pt x="298" y="1790"/>
                </a:lnTo>
                <a:lnTo>
                  <a:pt x="0" y="2927"/>
                </a:lnTo>
                <a:lnTo>
                  <a:pt x="0" y="3001"/>
                </a:lnTo>
                <a:lnTo>
                  <a:pt x="19" y="3076"/>
                </a:lnTo>
                <a:lnTo>
                  <a:pt x="75" y="3113"/>
                </a:lnTo>
                <a:lnTo>
                  <a:pt x="131" y="3150"/>
                </a:lnTo>
                <a:lnTo>
                  <a:pt x="876" y="3337"/>
                </a:lnTo>
                <a:lnTo>
                  <a:pt x="951" y="3337"/>
                </a:lnTo>
                <a:lnTo>
                  <a:pt x="1025" y="3299"/>
                </a:lnTo>
                <a:lnTo>
                  <a:pt x="1081" y="3262"/>
                </a:lnTo>
                <a:lnTo>
                  <a:pt x="1100" y="3188"/>
                </a:lnTo>
                <a:lnTo>
                  <a:pt x="1585" y="1342"/>
                </a:lnTo>
                <a:lnTo>
                  <a:pt x="1585" y="1286"/>
                </a:lnTo>
                <a:lnTo>
                  <a:pt x="1566" y="1212"/>
                </a:lnTo>
                <a:lnTo>
                  <a:pt x="1510" y="1156"/>
                </a:lnTo>
                <a:lnTo>
                  <a:pt x="1435" y="1137"/>
                </a:lnTo>
                <a:lnTo>
                  <a:pt x="1249" y="1100"/>
                </a:lnTo>
                <a:close/>
                <a:moveTo>
                  <a:pt x="1342" y="3859"/>
                </a:moveTo>
                <a:lnTo>
                  <a:pt x="932" y="5462"/>
                </a:lnTo>
                <a:lnTo>
                  <a:pt x="914" y="5536"/>
                </a:lnTo>
                <a:lnTo>
                  <a:pt x="932" y="5611"/>
                </a:lnTo>
                <a:lnTo>
                  <a:pt x="951" y="5685"/>
                </a:lnTo>
                <a:lnTo>
                  <a:pt x="969" y="5760"/>
                </a:lnTo>
                <a:lnTo>
                  <a:pt x="1025" y="5816"/>
                </a:lnTo>
                <a:lnTo>
                  <a:pt x="1063" y="5853"/>
                </a:lnTo>
                <a:lnTo>
                  <a:pt x="1137" y="5890"/>
                </a:lnTo>
                <a:lnTo>
                  <a:pt x="1212" y="5928"/>
                </a:lnTo>
                <a:lnTo>
                  <a:pt x="1286" y="5928"/>
                </a:lnTo>
                <a:lnTo>
                  <a:pt x="1417" y="5909"/>
                </a:lnTo>
                <a:lnTo>
                  <a:pt x="1529" y="5853"/>
                </a:lnTo>
                <a:lnTo>
                  <a:pt x="1603" y="5760"/>
                </a:lnTo>
                <a:lnTo>
                  <a:pt x="1659" y="5648"/>
                </a:lnTo>
                <a:lnTo>
                  <a:pt x="1939" y="4474"/>
                </a:lnTo>
                <a:lnTo>
                  <a:pt x="1342" y="3859"/>
                </a:lnTo>
                <a:close/>
                <a:moveTo>
                  <a:pt x="2349" y="1473"/>
                </a:moveTo>
                <a:lnTo>
                  <a:pt x="2237" y="1510"/>
                </a:lnTo>
                <a:lnTo>
                  <a:pt x="2144" y="1547"/>
                </a:lnTo>
                <a:lnTo>
                  <a:pt x="2051" y="1622"/>
                </a:lnTo>
                <a:lnTo>
                  <a:pt x="1957" y="1696"/>
                </a:lnTo>
                <a:lnTo>
                  <a:pt x="1901" y="1771"/>
                </a:lnTo>
                <a:lnTo>
                  <a:pt x="1846" y="1883"/>
                </a:lnTo>
                <a:lnTo>
                  <a:pt x="1808" y="1995"/>
                </a:lnTo>
                <a:lnTo>
                  <a:pt x="1491" y="3243"/>
                </a:lnTo>
                <a:lnTo>
                  <a:pt x="1473" y="3337"/>
                </a:lnTo>
                <a:lnTo>
                  <a:pt x="1491" y="3430"/>
                </a:lnTo>
                <a:lnTo>
                  <a:pt x="1529" y="3523"/>
                </a:lnTo>
                <a:lnTo>
                  <a:pt x="1585" y="3598"/>
                </a:lnTo>
                <a:lnTo>
                  <a:pt x="2591" y="4604"/>
                </a:lnTo>
                <a:lnTo>
                  <a:pt x="2591" y="5555"/>
                </a:lnTo>
                <a:lnTo>
                  <a:pt x="2591" y="5611"/>
                </a:lnTo>
                <a:lnTo>
                  <a:pt x="2610" y="5685"/>
                </a:lnTo>
                <a:lnTo>
                  <a:pt x="2647" y="5741"/>
                </a:lnTo>
                <a:lnTo>
                  <a:pt x="2684" y="5797"/>
                </a:lnTo>
                <a:lnTo>
                  <a:pt x="2740" y="5853"/>
                </a:lnTo>
                <a:lnTo>
                  <a:pt x="2796" y="5890"/>
                </a:lnTo>
                <a:lnTo>
                  <a:pt x="2871" y="5909"/>
                </a:lnTo>
                <a:lnTo>
                  <a:pt x="2927" y="5928"/>
                </a:lnTo>
                <a:lnTo>
                  <a:pt x="3020" y="5928"/>
                </a:lnTo>
                <a:lnTo>
                  <a:pt x="3094" y="5909"/>
                </a:lnTo>
                <a:lnTo>
                  <a:pt x="3150" y="5872"/>
                </a:lnTo>
                <a:lnTo>
                  <a:pt x="3225" y="5834"/>
                </a:lnTo>
                <a:lnTo>
                  <a:pt x="3262" y="5778"/>
                </a:lnTo>
                <a:lnTo>
                  <a:pt x="3299" y="5704"/>
                </a:lnTo>
                <a:lnTo>
                  <a:pt x="3318" y="5629"/>
                </a:lnTo>
                <a:lnTo>
                  <a:pt x="3337" y="5555"/>
                </a:lnTo>
                <a:lnTo>
                  <a:pt x="3337" y="4604"/>
                </a:lnTo>
                <a:lnTo>
                  <a:pt x="3318" y="4455"/>
                </a:lnTo>
                <a:lnTo>
                  <a:pt x="3281" y="4306"/>
                </a:lnTo>
                <a:lnTo>
                  <a:pt x="3206" y="4175"/>
                </a:lnTo>
                <a:lnTo>
                  <a:pt x="3113" y="4064"/>
                </a:lnTo>
                <a:lnTo>
                  <a:pt x="2572" y="3523"/>
                </a:lnTo>
                <a:lnTo>
                  <a:pt x="2572" y="3504"/>
                </a:lnTo>
                <a:lnTo>
                  <a:pt x="2815" y="2591"/>
                </a:lnTo>
                <a:lnTo>
                  <a:pt x="3076" y="2852"/>
                </a:lnTo>
                <a:lnTo>
                  <a:pt x="3132" y="2889"/>
                </a:lnTo>
                <a:lnTo>
                  <a:pt x="3188" y="2927"/>
                </a:lnTo>
                <a:lnTo>
                  <a:pt x="3262" y="2945"/>
                </a:lnTo>
                <a:lnTo>
                  <a:pt x="3337" y="2964"/>
                </a:lnTo>
                <a:lnTo>
                  <a:pt x="3896" y="2964"/>
                </a:lnTo>
                <a:lnTo>
                  <a:pt x="3896" y="5741"/>
                </a:lnTo>
                <a:lnTo>
                  <a:pt x="3915" y="5816"/>
                </a:lnTo>
                <a:lnTo>
                  <a:pt x="3952" y="5872"/>
                </a:lnTo>
                <a:lnTo>
                  <a:pt x="4008" y="5909"/>
                </a:lnTo>
                <a:lnTo>
                  <a:pt x="4082" y="5928"/>
                </a:lnTo>
                <a:lnTo>
                  <a:pt x="4269" y="5928"/>
                </a:lnTo>
                <a:lnTo>
                  <a:pt x="4343" y="5909"/>
                </a:lnTo>
                <a:lnTo>
                  <a:pt x="4399" y="5872"/>
                </a:lnTo>
                <a:lnTo>
                  <a:pt x="4436" y="5816"/>
                </a:lnTo>
                <a:lnTo>
                  <a:pt x="4455" y="5741"/>
                </a:lnTo>
                <a:lnTo>
                  <a:pt x="4455" y="2032"/>
                </a:lnTo>
                <a:lnTo>
                  <a:pt x="4436" y="1957"/>
                </a:lnTo>
                <a:lnTo>
                  <a:pt x="4399" y="1901"/>
                </a:lnTo>
                <a:lnTo>
                  <a:pt x="4343" y="1864"/>
                </a:lnTo>
                <a:lnTo>
                  <a:pt x="4269" y="1845"/>
                </a:lnTo>
                <a:lnTo>
                  <a:pt x="4082" y="1845"/>
                </a:lnTo>
                <a:lnTo>
                  <a:pt x="4008" y="1864"/>
                </a:lnTo>
                <a:lnTo>
                  <a:pt x="3952" y="1901"/>
                </a:lnTo>
                <a:lnTo>
                  <a:pt x="3915" y="1957"/>
                </a:lnTo>
                <a:lnTo>
                  <a:pt x="3896" y="2032"/>
                </a:lnTo>
                <a:lnTo>
                  <a:pt x="3896" y="2218"/>
                </a:lnTo>
                <a:lnTo>
                  <a:pt x="3486" y="2218"/>
                </a:lnTo>
                <a:lnTo>
                  <a:pt x="2945" y="1678"/>
                </a:lnTo>
                <a:lnTo>
                  <a:pt x="2833" y="1585"/>
                </a:lnTo>
                <a:lnTo>
                  <a:pt x="2722" y="1529"/>
                </a:lnTo>
                <a:lnTo>
                  <a:pt x="2591" y="1491"/>
                </a:lnTo>
                <a:lnTo>
                  <a:pt x="2461" y="147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0" name="Google Shape;1000;g2b975a0ff47_0_15351"/>
          <p:cNvSpPr/>
          <p:nvPr/>
        </p:nvSpPr>
        <p:spPr>
          <a:xfrm>
            <a:off x="9093857" y="3407579"/>
            <a:ext cx="191494" cy="170118"/>
          </a:xfrm>
          <a:custGeom>
            <a:avLst/>
            <a:gdLst/>
            <a:ahLst/>
            <a:cxnLst/>
            <a:rect l="l" t="t" r="r" b="b"/>
            <a:pathLst>
              <a:path w="6674" h="5929" extrusionOk="0">
                <a:moveTo>
                  <a:pt x="6003" y="747"/>
                </a:moveTo>
                <a:lnTo>
                  <a:pt x="6059" y="802"/>
                </a:lnTo>
                <a:lnTo>
                  <a:pt x="6115" y="858"/>
                </a:lnTo>
                <a:lnTo>
                  <a:pt x="6115" y="933"/>
                </a:lnTo>
                <a:lnTo>
                  <a:pt x="6115" y="989"/>
                </a:lnTo>
                <a:lnTo>
                  <a:pt x="6059" y="1063"/>
                </a:lnTo>
                <a:lnTo>
                  <a:pt x="6003" y="1101"/>
                </a:lnTo>
                <a:lnTo>
                  <a:pt x="5928" y="1119"/>
                </a:lnTo>
                <a:lnTo>
                  <a:pt x="5854" y="1101"/>
                </a:lnTo>
                <a:lnTo>
                  <a:pt x="5798" y="1063"/>
                </a:lnTo>
                <a:lnTo>
                  <a:pt x="5761" y="989"/>
                </a:lnTo>
                <a:lnTo>
                  <a:pt x="5742" y="933"/>
                </a:lnTo>
                <a:lnTo>
                  <a:pt x="5761" y="858"/>
                </a:lnTo>
                <a:lnTo>
                  <a:pt x="5798" y="802"/>
                </a:lnTo>
                <a:lnTo>
                  <a:pt x="5854" y="747"/>
                </a:lnTo>
                <a:close/>
                <a:moveTo>
                  <a:pt x="5034" y="1"/>
                </a:moveTo>
                <a:lnTo>
                  <a:pt x="4884" y="57"/>
                </a:lnTo>
                <a:lnTo>
                  <a:pt x="4754" y="131"/>
                </a:lnTo>
                <a:lnTo>
                  <a:pt x="4623" y="225"/>
                </a:lnTo>
                <a:lnTo>
                  <a:pt x="4493" y="336"/>
                </a:lnTo>
                <a:lnTo>
                  <a:pt x="4363" y="467"/>
                </a:lnTo>
                <a:lnTo>
                  <a:pt x="4139" y="728"/>
                </a:lnTo>
                <a:lnTo>
                  <a:pt x="3952" y="1008"/>
                </a:lnTo>
                <a:lnTo>
                  <a:pt x="3822" y="1250"/>
                </a:lnTo>
                <a:lnTo>
                  <a:pt x="3710" y="1474"/>
                </a:lnTo>
                <a:lnTo>
                  <a:pt x="1846" y="1474"/>
                </a:lnTo>
                <a:lnTo>
                  <a:pt x="1734" y="1492"/>
                </a:lnTo>
                <a:lnTo>
                  <a:pt x="1604" y="1511"/>
                </a:lnTo>
                <a:lnTo>
                  <a:pt x="1492" y="1529"/>
                </a:lnTo>
                <a:lnTo>
                  <a:pt x="1380" y="1585"/>
                </a:lnTo>
                <a:lnTo>
                  <a:pt x="1287" y="1641"/>
                </a:lnTo>
                <a:lnTo>
                  <a:pt x="1194" y="1697"/>
                </a:lnTo>
                <a:lnTo>
                  <a:pt x="1101" y="1772"/>
                </a:lnTo>
                <a:lnTo>
                  <a:pt x="1026" y="1865"/>
                </a:lnTo>
                <a:lnTo>
                  <a:pt x="1026" y="1846"/>
                </a:lnTo>
                <a:lnTo>
                  <a:pt x="802" y="1865"/>
                </a:lnTo>
                <a:lnTo>
                  <a:pt x="616" y="1921"/>
                </a:lnTo>
                <a:lnTo>
                  <a:pt x="448" y="2014"/>
                </a:lnTo>
                <a:lnTo>
                  <a:pt x="299" y="2145"/>
                </a:lnTo>
                <a:lnTo>
                  <a:pt x="169" y="2294"/>
                </a:lnTo>
                <a:lnTo>
                  <a:pt x="75" y="2480"/>
                </a:lnTo>
                <a:lnTo>
                  <a:pt x="19" y="2666"/>
                </a:lnTo>
                <a:lnTo>
                  <a:pt x="1" y="2872"/>
                </a:lnTo>
                <a:lnTo>
                  <a:pt x="1" y="3524"/>
                </a:lnTo>
                <a:lnTo>
                  <a:pt x="19" y="3598"/>
                </a:lnTo>
                <a:lnTo>
                  <a:pt x="57" y="3654"/>
                </a:lnTo>
                <a:lnTo>
                  <a:pt x="113" y="3692"/>
                </a:lnTo>
                <a:lnTo>
                  <a:pt x="187" y="3710"/>
                </a:lnTo>
                <a:lnTo>
                  <a:pt x="374" y="3710"/>
                </a:lnTo>
                <a:lnTo>
                  <a:pt x="448" y="3692"/>
                </a:lnTo>
                <a:lnTo>
                  <a:pt x="504" y="3654"/>
                </a:lnTo>
                <a:lnTo>
                  <a:pt x="541" y="3598"/>
                </a:lnTo>
                <a:lnTo>
                  <a:pt x="560" y="3524"/>
                </a:lnTo>
                <a:lnTo>
                  <a:pt x="560" y="2872"/>
                </a:lnTo>
                <a:lnTo>
                  <a:pt x="560" y="2760"/>
                </a:lnTo>
                <a:lnTo>
                  <a:pt x="616" y="2666"/>
                </a:lnTo>
                <a:lnTo>
                  <a:pt x="672" y="2573"/>
                </a:lnTo>
                <a:lnTo>
                  <a:pt x="746" y="2499"/>
                </a:lnTo>
                <a:lnTo>
                  <a:pt x="746" y="2592"/>
                </a:lnTo>
                <a:lnTo>
                  <a:pt x="746" y="2704"/>
                </a:lnTo>
                <a:lnTo>
                  <a:pt x="765" y="2816"/>
                </a:lnTo>
                <a:lnTo>
                  <a:pt x="802" y="2927"/>
                </a:lnTo>
                <a:lnTo>
                  <a:pt x="840" y="3039"/>
                </a:lnTo>
                <a:lnTo>
                  <a:pt x="877" y="3132"/>
                </a:lnTo>
                <a:lnTo>
                  <a:pt x="951" y="3226"/>
                </a:lnTo>
                <a:lnTo>
                  <a:pt x="1101" y="3393"/>
                </a:lnTo>
                <a:lnTo>
                  <a:pt x="802" y="4195"/>
                </a:lnTo>
                <a:lnTo>
                  <a:pt x="765" y="4307"/>
                </a:lnTo>
                <a:lnTo>
                  <a:pt x="746" y="4419"/>
                </a:lnTo>
                <a:lnTo>
                  <a:pt x="746" y="4530"/>
                </a:lnTo>
                <a:lnTo>
                  <a:pt x="765" y="4642"/>
                </a:lnTo>
                <a:lnTo>
                  <a:pt x="1063" y="5798"/>
                </a:lnTo>
                <a:lnTo>
                  <a:pt x="1082" y="5854"/>
                </a:lnTo>
                <a:lnTo>
                  <a:pt x="1119" y="5891"/>
                </a:lnTo>
                <a:lnTo>
                  <a:pt x="1175" y="5928"/>
                </a:lnTo>
                <a:lnTo>
                  <a:pt x="1995" y="5928"/>
                </a:lnTo>
                <a:lnTo>
                  <a:pt x="2088" y="5910"/>
                </a:lnTo>
                <a:lnTo>
                  <a:pt x="2144" y="5854"/>
                </a:lnTo>
                <a:lnTo>
                  <a:pt x="2182" y="5779"/>
                </a:lnTo>
                <a:lnTo>
                  <a:pt x="2182" y="5705"/>
                </a:lnTo>
                <a:lnTo>
                  <a:pt x="1883" y="4475"/>
                </a:lnTo>
                <a:lnTo>
                  <a:pt x="2163" y="3748"/>
                </a:lnTo>
                <a:lnTo>
                  <a:pt x="3710" y="4009"/>
                </a:lnTo>
                <a:lnTo>
                  <a:pt x="3710" y="5742"/>
                </a:lnTo>
                <a:lnTo>
                  <a:pt x="3729" y="5817"/>
                </a:lnTo>
                <a:lnTo>
                  <a:pt x="3766" y="5873"/>
                </a:lnTo>
                <a:lnTo>
                  <a:pt x="3822" y="5910"/>
                </a:lnTo>
                <a:lnTo>
                  <a:pt x="3897" y="5928"/>
                </a:lnTo>
                <a:lnTo>
                  <a:pt x="4642" y="5928"/>
                </a:lnTo>
                <a:lnTo>
                  <a:pt x="4717" y="5910"/>
                </a:lnTo>
                <a:lnTo>
                  <a:pt x="4773" y="5873"/>
                </a:lnTo>
                <a:lnTo>
                  <a:pt x="4810" y="5817"/>
                </a:lnTo>
                <a:lnTo>
                  <a:pt x="4829" y="5742"/>
                </a:lnTo>
                <a:lnTo>
                  <a:pt x="4829" y="3692"/>
                </a:lnTo>
                <a:lnTo>
                  <a:pt x="4903" y="3598"/>
                </a:lnTo>
                <a:lnTo>
                  <a:pt x="4978" y="3487"/>
                </a:lnTo>
                <a:lnTo>
                  <a:pt x="5034" y="3393"/>
                </a:lnTo>
                <a:lnTo>
                  <a:pt x="5089" y="3282"/>
                </a:lnTo>
                <a:lnTo>
                  <a:pt x="5145" y="3151"/>
                </a:lnTo>
                <a:lnTo>
                  <a:pt x="5164" y="3039"/>
                </a:lnTo>
                <a:lnTo>
                  <a:pt x="5183" y="2909"/>
                </a:lnTo>
                <a:lnTo>
                  <a:pt x="5201" y="2778"/>
                </a:lnTo>
                <a:lnTo>
                  <a:pt x="5201" y="2760"/>
                </a:lnTo>
                <a:lnTo>
                  <a:pt x="5201" y="1585"/>
                </a:lnTo>
                <a:lnTo>
                  <a:pt x="5369" y="1679"/>
                </a:lnTo>
                <a:lnTo>
                  <a:pt x="5593" y="2107"/>
                </a:lnTo>
                <a:lnTo>
                  <a:pt x="5630" y="2163"/>
                </a:lnTo>
                <a:lnTo>
                  <a:pt x="5686" y="2219"/>
                </a:lnTo>
                <a:lnTo>
                  <a:pt x="5742" y="2256"/>
                </a:lnTo>
                <a:lnTo>
                  <a:pt x="5798" y="2275"/>
                </a:lnTo>
                <a:lnTo>
                  <a:pt x="5854" y="2294"/>
                </a:lnTo>
                <a:lnTo>
                  <a:pt x="5928" y="2312"/>
                </a:lnTo>
                <a:lnTo>
                  <a:pt x="5984" y="2294"/>
                </a:lnTo>
                <a:lnTo>
                  <a:pt x="6059" y="2275"/>
                </a:lnTo>
                <a:lnTo>
                  <a:pt x="6432" y="2126"/>
                </a:lnTo>
                <a:lnTo>
                  <a:pt x="6525" y="2070"/>
                </a:lnTo>
                <a:lnTo>
                  <a:pt x="6599" y="1995"/>
                </a:lnTo>
                <a:lnTo>
                  <a:pt x="6655" y="1902"/>
                </a:lnTo>
                <a:lnTo>
                  <a:pt x="6674" y="1790"/>
                </a:lnTo>
                <a:lnTo>
                  <a:pt x="6674" y="877"/>
                </a:lnTo>
                <a:lnTo>
                  <a:pt x="6674" y="821"/>
                </a:lnTo>
                <a:lnTo>
                  <a:pt x="6655" y="747"/>
                </a:lnTo>
                <a:lnTo>
                  <a:pt x="6618" y="691"/>
                </a:lnTo>
                <a:lnTo>
                  <a:pt x="6581" y="635"/>
                </a:lnTo>
                <a:lnTo>
                  <a:pt x="6413" y="467"/>
                </a:lnTo>
                <a:lnTo>
                  <a:pt x="6506" y="392"/>
                </a:lnTo>
                <a:lnTo>
                  <a:pt x="6581" y="318"/>
                </a:lnTo>
                <a:lnTo>
                  <a:pt x="6637" y="225"/>
                </a:lnTo>
                <a:lnTo>
                  <a:pt x="6674" y="113"/>
                </a:lnTo>
                <a:lnTo>
                  <a:pt x="6674" y="76"/>
                </a:lnTo>
                <a:lnTo>
                  <a:pt x="6655" y="38"/>
                </a:lnTo>
                <a:lnTo>
                  <a:pt x="6618"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1" name="Google Shape;1001;g2b975a0ff47_0_15351"/>
          <p:cNvSpPr/>
          <p:nvPr/>
        </p:nvSpPr>
        <p:spPr>
          <a:xfrm>
            <a:off x="8678321" y="3407579"/>
            <a:ext cx="149258" cy="170118"/>
          </a:xfrm>
          <a:custGeom>
            <a:avLst/>
            <a:gdLst/>
            <a:ahLst/>
            <a:cxnLst/>
            <a:rect l="l" t="t" r="r" b="b"/>
            <a:pathLst>
              <a:path w="5202" h="5929" extrusionOk="0">
                <a:moveTo>
                  <a:pt x="2722" y="355"/>
                </a:moveTo>
                <a:lnTo>
                  <a:pt x="2759" y="392"/>
                </a:lnTo>
                <a:lnTo>
                  <a:pt x="2778" y="430"/>
                </a:lnTo>
                <a:lnTo>
                  <a:pt x="2778" y="728"/>
                </a:lnTo>
                <a:lnTo>
                  <a:pt x="3076" y="728"/>
                </a:lnTo>
                <a:lnTo>
                  <a:pt x="3132" y="747"/>
                </a:lnTo>
                <a:lnTo>
                  <a:pt x="3151" y="802"/>
                </a:lnTo>
                <a:lnTo>
                  <a:pt x="3151" y="1045"/>
                </a:lnTo>
                <a:lnTo>
                  <a:pt x="3132" y="1082"/>
                </a:lnTo>
                <a:lnTo>
                  <a:pt x="3076" y="1101"/>
                </a:lnTo>
                <a:lnTo>
                  <a:pt x="2778" y="1101"/>
                </a:lnTo>
                <a:lnTo>
                  <a:pt x="2778" y="1399"/>
                </a:lnTo>
                <a:lnTo>
                  <a:pt x="2759" y="1455"/>
                </a:lnTo>
                <a:lnTo>
                  <a:pt x="2722" y="1474"/>
                </a:lnTo>
                <a:lnTo>
                  <a:pt x="2480" y="1474"/>
                </a:lnTo>
                <a:lnTo>
                  <a:pt x="2424" y="1455"/>
                </a:lnTo>
                <a:lnTo>
                  <a:pt x="2405" y="1399"/>
                </a:lnTo>
                <a:lnTo>
                  <a:pt x="2405" y="1101"/>
                </a:lnTo>
                <a:lnTo>
                  <a:pt x="2107" y="1101"/>
                </a:lnTo>
                <a:lnTo>
                  <a:pt x="2070" y="1082"/>
                </a:lnTo>
                <a:lnTo>
                  <a:pt x="2032" y="1045"/>
                </a:lnTo>
                <a:lnTo>
                  <a:pt x="2032" y="802"/>
                </a:lnTo>
                <a:lnTo>
                  <a:pt x="2070" y="747"/>
                </a:lnTo>
                <a:lnTo>
                  <a:pt x="2107" y="728"/>
                </a:lnTo>
                <a:lnTo>
                  <a:pt x="2405" y="728"/>
                </a:lnTo>
                <a:lnTo>
                  <a:pt x="2405" y="430"/>
                </a:lnTo>
                <a:lnTo>
                  <a:pt x="2424" y="392"/>
                </a:lnTo>
                <a:lnTo>
                  <a:pt x="2480" y="355"/>
                </a:lnTo>
                <a:close/>
                <a:moveTo>
                  <a:pt x="2088" y="2219"/>
                </a:moveTo>
                <a:lnTo>
                  <a:pt x="2144" y="2238"/>
                </a:lnTo>
                <a:lnTo>
                  <a:pt x="2182" y="2256"/>
                </a:lnTo>
                <a:lnTo>
                  <a:pt x="2219" y="2312"/>
                </a:lnTo>
                <a:lnTo>
                  <a:pt x="2219" y="2350"/>
                </a:lnTo>
                <a:lnTo>
                  <a:pt x="2219" y="2816"/>
                </a:lnTo>
                <a:lnTo>
                  <a:pt x="2219" y="2872"/>
                </a:lnTo>
                <a:lnTo>
                  <a:pt x="2182" y="2927"/>
                </a:lnTo>
                <a:lnTo>
                  <a:pt x="2144" y="2946"/>
                </a:lnTo>
                <a:lnTo>
                  <a:pt x="2088" y="2965"/>
                </a:lnTo>
                <a:lnTo>
                  <a:pt x="1622" y="2965"/>
                </a:lnTo>
                <a:lnTo>
                  <a:pt x="1566" y="2946"/>
                </a:lnTo>
                <a:lnTo>
                  <a:pt x="1529" y="2927"/>
                </a:lnTo>
                <a:lnTo>
                  <a:pt x="1492" y="2872"/>
                </a:lnTo>
                <a:lnTo>
                  <a:pt x="1492" y="2816"/>
                </a:lnTo>
                <a:lnTo>
                  <a:pt x="1492" y="2350"/>
                </a:lnTo>
                <a:lnTo>
                  <a:pt x="1492" y="2312"/>
                </a:lnTo>
                <a:lnTo>
                  <a:pt x="1529" y="2256"/>
                </a:lnTo>
                <a:lnTo>
                  <a:pt x="1566" y="2238"/>
                </a:lnTo>
                <a:lnTo>
                  <a:pt x="1622" y="2219"/>
                </a:lnTo>
                <a:close/>
                <a:moveTo>
                  <a:pt x="3579" y="2219"/>
                </a:moveTo>
                <a:lnTo>
                  <a:pt x="3635" y="2238"/>
                </a:lnTo>
                <a:lnTo>
                  <a:pt x="3673" y="2256"/>
                </a:lnTo>
                <a:lnTo>
                  <a:pt x="3710" y="2312"/>
                </a:lnTo>
                <a:lnTo>
                  <a:pt x="3710" y="2350"/>
                </a:lnTo>
                <a:lnTo>
                  <a:pt x="3710" y="2816"/>
                </a:lnTo>
                <a:lnTo>
                  <a:pt x="3710" y="2872"/>
                </a:lnTo>
                <a:lnTo>
                  <a:pt x="3673" y="2927"/>
                </a:lnTo>
                <a:lnTo>
                  <a:pt x="3635" y="2946"/>
                </a:lnTo>
                <a:lnTo>
                  <a:pt x="3579" y="2965"/>
                </a:lnTo>
                <a:lnTo>
                  <a:pt x="3114" y="2965"/>
                </a:lnTo>
                <a:lnTo>
                  <a:pt x="3058" y="2946"/>
                </a:lnTo>
                <a:lnTo>
                  <a:pt x="3002" y="2927"/>
                </a:lnTo>
                <a:lnTo>
                  <a:pt x="2983" y="2872"/>
                </a:lnTo>
                <a:lnTo>
                  <a:pt x="2964" y="2816"/>
                </a:lnTo>
                <a:lnTo>
                  <a:pt x="2964" y="2350"/>
                </a:lnTo>
                <a:lnTo>
                  <a:pt x="2983" y="2312"/>
                </a:lnTo>
                <a:lnTo>
                  <a:pt x="3002" y="2256"/>
                </a:lnTo>
                <a:lnTo>
                  <a:pt x="3058" y="2238"/>
                </a:lnTo>
                <a:lnTo>
                  <a:pt x="3114" y="2219"/>
                </a:lnTo>
                <a:close/>
                <a:moveTo>
                  <a:pt x="2144" y="3338"/>
                </a:moveTo>
                <a:lnTo>
                  <a:pt x="2182" y="3375"/>
                </a:lnTo>
                <a:lnTo>
                  <a:pt x="2219" y="3412"/>
                </a:lnTo>
                <a:lnTo>
                  <a:pt x="2219" y="3468"/>
                </a:lnTo>
                <a:lnTo>
                  <a:pt x="2219" y="3934"/>
                </a:lnTo>
                <a:lnTo>
                  <a:pt x="2219" y="3990"/>
                </a:lnTo>
                <a:lnTo>
                  <a:pt x="2182" y="4027"/>
                </a:lnTo>
                <a:lnTo>
                  <a:pt x="2144" y="4064"/>
                </a:lnTo>
                <a:lnTo>
                  <a:pt x="2088" y="4083"/>
                </a:lnTo>
                <a:lnTo>
                  <a:pt x="1622" y="4083"/>
                </a:lnTo>
                <a:lnTo>
                  <a:pt x="1566" y="4064"/>
                </a:lnTo>
                <a:lnTo>
                  <a:pt x="1529" y="4027"/>
                </a:lnTo>
                <a:lnTo>
                  <a:pt x="1492" y="3990"/>
                </a:lnTo>
                <a:lnTo>
                  <a:pt x="1492" y="3934"/>
                </a:lnTo>
                <a:lnTo>
                  <a:pt x="1492" y="3468"/>
                </a:lnTo>
                <a:lnTo>
                  <a:pt x="1492" y="3412"/>
                </a:lnTo>
                <a:lnTo>
                  <a:pt x="1529" y="3375"/>
                </a:lnTo>
                <a:lnTo>
                  <a:pt x="1566" y="3338"/>
                </a:lnTo>
                <a:close/>
                <a:moveTo>
                  <a:pt x="3635" y="3338"/>
                </a:moveTo>
                <a:lnTo>
                  <a:pt x="3673" y="3375"/>
                </a:lnTo>
                <a:lnTo>
                  <a:pt x="3710" y="3412"/>
                </a:lnTo>
                <a:lnTo>
                  <a:pt x="3710" y="3468"/>
                </a:lnTo>
                <a:lnTo>
                  <a:pt x="3710" y="3934"/>
                </a:lnTo>
                <a:lnTo>
                  <a:pt x="3710" y="3990"/>
                </a:lnTo>
                <a:lnTo>
                  <a:pt x="3673" y="4027"/>
                </a:lnTo>
                <a:lnTo>
                  <a:pt x="3635" y="4064"/>
                </a:lnTo>
                <a:lnTo>
                  <a:pt x="3579" y="4083"/>
                </a:lnTo>
                <a:lnTo>
                  <a:pt x="3114" y="4083"/>
                </a:lnTo>
                <a:lnTo>
                  <a:pt x="3058" y="4064"/>
                </a:lnTo>
                <a:lnTo>
                  <a:pt x="3002" y="4027"/>
                </a:lnTo>
                <a:lnTo>
                  <a:pt x="2983" y="3990"/>
                </a:lnTo>
                <a:lnTo>
                  <a:pt x="2964" y="3934"/>
                </a:lnTo>
                <a:lnTo>
                  <a:pt x="2964" y="3468"/>
                </a:lnTo>
                <a:lnTo>
                  <a:pt x="2983" y="3412"/>
                </a:lnTo>
                <a:lnTo>
                  <a:pt x="3002" y="3375"/>
                </a:lnTo>
                <a:lnTo>
                  <a:pt x="3058" y="3338"/>
                </a:lnTo>
                <a:close/>
                <a:moveTo>
                  <a:pt x="2834" y="4437"/>
                </a:moveTo>
                <a:lnTo>
                  <a:pt x="2890" y="4456"/>
                </a:lnTo>
                <a:lnTo>
                  <a:pt x="2927" y="4493"/>
                </a:lnTo>
                <a:lnTo>
                  <a:pt x="2964" y="4530"/>
                </a:lnTo>
                <a:lnTo>
                  <a:pt x="2964" y="4586"/>
                </a:lnTo>
                <a:lnTo>
                  <a:pt x="2964" y="5556"/>
                </a:lnTo>
                <a:lnTo>
                  <a:pt x="2219" y="5556"/>
                </a:lnTo>
                <a:lnTo>
                  <a:pt x="2219" y="4586"/>
                </a:lnTo>
                <a:lnTo>
                  <a:pt x="2237" y="4530"/>
                </a:lnTo>
                <a:lnTo>
                  <a:pt x="2275" y="4493"/>
                </a:lnTo>
                <a:lnTo>
                  <a:pt x="2312" y="4456"/>
                </a:lnTo>
                <a:lnTo>
                  <a:pt x="2368" y="4437"/>
                </a:lnTo>
                <a:close/>
                <a:moveTo>
                  <a:pt x="1883" y="1"/>
                </a:moveTo>
                <a:lnTo>
                  <a:pt x="1846" y="20"/>
                </a:lnTo>
                <a:lnTo>
                  <a:pt x="1753" y="76"/>
                </a:lnTo>
                <a:lnTo>
                  <a:pt x="1697" y="169"/>
                </a:lnTo>
                <a:lnTo>
                  <a:pt x="1678" y="206"/>
                </a:lnTo>
                <a:lnTo>
                  <a:pt x="1678" y="262"/>
                </a:lnTo>
                <a:lnTo>
                  <a:pt x="1678" y="1101"/>
                </a:lnTo>
                <a:lnTo>
                  <a:pt x="653" y="1101"/>
                </a:lnTo>
                <a:lnTo>
                  <a:pt x="597" y="1119"/>
                </a:lnTo>
                <a:lnTo>
                  <a:pt x="541" y="1119"/>
                </a:lnTo>
                <a:lnTo>
                  <a:pt x="448" y="1194"/>
                </a:lnTo>
                <a:lnTo>
                  <a:pt x="392" y="1268"/>
                </a:lnTo>
                <a:lnTo>
                  <a:pt x="373" y="1324"/>
                </a:lnTo>
                <a:lnTo>
                  <a:pt x="373" y="1380"/>
                </a:lnTo>
                <a:lnTo>
                  <a:pt x="373" y="5556"/>
                </a:lnTo>
                <a:lnTo>
                  <a:pt x="131" y="5556"/>
                </a:lnTo>
                <a:lnTo>
                  <a:pt x="75" y="5574"/>
                </a:lnTo>
                <a:lnTo>
                  <a:pt x="38" y="5593"/>
                </a:lnTo>
                <a:lnTo>
                  <a:pt x="19" y="5649"/>
                </a:lnTo>
                <a:lnTo>
                  <a:pt x="1" y="5705"/>
                </a:lnTo>
                <a:lnTo>
                  <a:pt x="1" y="5928"/>
                </a:lnTo>
                <a:lnTo>
                  <a:pt x="5201" y="5928"/>
                </a:lnTo>
                <a:lnTo>
                  <a:pt x="5201" y="5705"/>
                </a:lnTo>
                <a:lnTo>
                  <a:pt x="5183" y="5649"/>
                </a:lnTo>
                <a:lnTo>
                  <a:pt x="5164" y="5593"/>
                </a:lnTo>
                <a:lnTo>
                  <a:pt x="5108" y="5574"/>
                </a:lnTo>
                <a:lnTo>
                  <a:pt x="5052" y="5556"/>
                </a:lnTo>
                <a:lnTo>
                  <a:pt x="4828" y="5556"/>
                </a:lnTo>
                <a:lnTo>
                  <a:pt x="4828" y="1380"/>
                </a:lnTo>
                <a:lnTo>
                  <a:pt x="4828" y="1324"/>
                </a:lnTo>
                <a:lnTo>
                  <a:pt x="4810" y="1268"/>
                </a:lnTo>
                <a:lnTo>
                  <a:pt x="4735" y="1194"/>
                </a:lnTo>
                <a:lnTo>
                  <a:pt x="4661" y="1119"/>
                </a:lnTo>
                <a:lnTo>
                  <a:pt x="4605" y="1119"/>
                </a:lnTo>
                <a:lnTo>
                  <a:pt x="4549" y="1101"/>
                </a:lnTo>
                <a:lnTo>
                  <a:pt x="3524" y="1101"/>
                </a:lnTo>
                <a:lnTo>
                  <a:pt x="3524" y="262"/>
                </a:lnTo>
                <a:lnTo>
                  <a:pt x="3524" y="206"/>
                </a:lnTo>
                <a:lnTo>
                  <a:pt x="3505" y="169"/>
                </a:lnTo>
                <a:lnTo>
                  <a:pt x="3449" y="76"/>
                </a:lnTo>
                <a:lnTo>
                  <a:pt x="3356" y="20"/>
                </a:lnTo>
                <a:lnTo>
                  <a:pt x="330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2" name="Google Shape;1002;g2b975a0ff47_0_15351"/>
          <p:cNvSpPr/>
          <p:nvPr/>
        </p:nvSpPr>
        <p:spPr>
          <a:xfrm>
            <a:off x="8231771" y="3407579"/>
            <a:ext cx="127854" cy="170118"/>
          </a:xfrm>
          <a:custGeom>
            <a:avLst/>
            <a:gdLst/>
            <a:ahLst/>
            <a:cxnLst/>
            <a:rect l="l" t="t" r="r" b="b"/>
            <a:pathLst>
              <a:path w="4456" h="5929" extrusionOk="0">
                <a:moveTo>
                  <a:pt x="3430" y="728"/>
                </a:moveTo>
                <a:lnTo>
                  <a:pt x="3411" y="933"/>
                </a:lnTo>
                <a:lnTo>
                  <a:pt x="3393" y="1119"/>
                </a:lnTo>
                <a:lnTo>
                  <a:pt x="3356" y="1306"/>
                </a:lnTo>
                <a:lnTo>
                  <a:pt x="3300" y="1474"/>
                </a:lnTo>
                <a:lnTo>
                  <a:pt x="1137" y="1474"/>
                </a:lnTo>
                <a:lnTo>
                  <a:pt x="1081" y="1306"/>
                </a:lnTo>
                <a:lnTo>
                  <a:pt x="1044" y="1119"/>
                </a:lnTo>
                <a:lnTo>
                  <a:pt x="1026" y="933"/>
                </a:lnTo>
                <a:lnTo>
                  <a:pt x="1007" y="728"/>
                </a:lnTo>
                <a:close/>
                <a:moveTo>
                  <a:pt x="2219" y="3524"/>
                </a:moveTo>
                <a:lnTo>
                  <a:pt x="2386" y="3543"/>
                </a:lnTo>
                <a:lnTo>
                  <a:pt x="2554" y="3580"/>
                </a:lnTo>
                <a:lnTo>
                  <a:pt x="2722" y="3673"/>
                </a:lnTo>
                <a:lnTo>
                  <a:pt x="2871" y="3785"/>
                </a:lnTo>
                <a:lnTo>
                  <a:pt x="3001" y="3915"/>
                </a:lnTo>
                <a:lnTo>
                  <a:pt x="3113" y="4064"/>
                </a:lnTo>
                <a:lnTo>
                  <a:pt x="3206" y="4251"/>
                </a:lnTo>
                <a:lnTo>
                  <a:pt x="3300" y="4437"/>
                </a:lnTo>
                <a:lnTo>
                  <a:pt x="1137" y="4437"/>
                </a:lnTo>
                <a:lnTo>
                  <a:pt x="1231" y="4251"/>
                </a:lnTo>
                <a:lnTo>
                  <a:pt x="1324" y="4064"/>
                </a:lnTo>
                <a:lnTo>
                  <a:pt x="1454" y="3915"/>
                </a:lnTo>
                <a:lnTo>
                  <a:pt x="1585" y="3785"/>
                </a:lnTo>
                <a:lnTo>
                  <a:pt x="1715" y="3673"/>
                </a:lnTo>
                <a:lnTo>
                  <a:pt x="1883" y="3580"/>
                </a:lnTo>
                <a:lnTo>
                  <a:pt x="2051" y="3543"/>
                </a:lnTo>
                <a:lnTo>
                  <a:pt x="2219" y="3524"/>
                </a:lnTo>
                <a:close/>
                <a:moveTo>
                  <a:pt x="205" y="1"/>
                </a:moveTo>
                <a:lnTo>
                  <a:pt x="168" y="20"/>
                </a:lnTo>
                <a:lnTo>
                  <a:pt x="75" y="76"/>
                </a:lnTo>
                <a:lnTo>
                  <a:pt x="19" y="169"/>
                </a:lnTo>
                <a:lnTo>
                  <a:pt x="0" y="206"/>
                </a:lnTo>
                <a:lnTo>
                  <a:pt x="0" y="262"/>
                </a:lnTo>
                <a:lnTo>
                  <a:pt x="0" y="448"/>
                </a:lnTo>
                <a:lnTo>
                  <a:pt x="0" y="504"/>
                </a:lnTo>
                <a:lnTo>
                  <a:pt x="19" y="560"/>
                </a:lnTo>
                <a:lnTo>
                  <a:pt x="75" y="653"/>
                </a:lnTo>
                <a:lnTo>
                  <a:pt x="168" y="709"/>
                </a:lnTo>
                <a:lnTo>
                  <a:pt x="205" y="728"/>
                </a:lnTo>
                <a:lnTo>
                  <a:pt x="280" y="728"/>
                </a:lnTo>
                <a:lnTo>
                  <a:pt x="280" y="933"/>
                </a:lnTo>
                <a:lnTo>
                  <a:pt x="299" y="1119"/>
                </a:lnTo>
                <a:lnTo>
                  <a:pt x="336" y="1306"/>
                </a:lnTo>
                <a:lnTo>
                  <a:pt x="373" y="1492"/>
                </a:lnTo>
                <a:lnTo>
                  <a:pt x="429" y="1660"/>
                </a:lnTo>
                <a:lnTo>
                  <a:pt x="504" y="1828"/>
                </a:lnTo>
                <a:lnTo>
                  <a:pt x="578" y="1995"/>
                </a:lnTo>
                <a:lnTo>
                  <a:pt x="671" y="2145"/>
                </a:lnTo>
                <a:lnTo>
                  <a:pt x="765" y="2275"/>
                </a:lnTo>
                <a:lnTo>
                  <a:pt x="876" y="2406"/>
                </a:lnTo>
                <a:lnTo>
                  <a:pt x="988" y="2536"/>
                </a:lnTo>
                <a:lnTo>
                  <a:pt x="1119" y="2648"/>
                </a:lnTo>
                <a:lnTo>
                  <a:pt x="1249" y="2741"/>
                </a:lnTo>
                <a:lnTo>
                  <a:pt x="1380" y="2834"/>
                </a:lnTo>
                <a:lnTo>
                  <a:pt x="1529" y="2909"/>
                </a:lnTo>
                <a:lnTo>
                  <a:pt x="1678" y="2965"/>
                </a:lnTo>
                <a:lnTo>
                  <a:pt x="1529" y="3021"/>
                </a:lnTo>
                <a:lnTo>
                  <a:pt x="1380" y="3095"/>
                </a:lnTo>
                <a:lnTo>
                  <a:pt x="1249" y="3188"/>
                </a:lnTo>
                <a:lnTo>
                  <a:pt x="1119" y="3282"/>
                </a:lnTo>
                <a:lnTo>
                  <a:pt x="988" y="3393"/>
                </a:lnTo>
                <a:lnTo>
                  <a:pt x="876" y="3505"/>
                </a:lnTo>
                <a:lnTo>
                  <a:pt x="765" y="3636"/>
                </a:lnTo>
                <a:lnTo>
                  <a:pt x="671" y="3785"/>
                </a:lnTo>
                <a:lnTo>
                  <a:pt x="578" y="3934"/>
                </a:lnTo>
                <a:lnTo>
                  <a:pt x="504" y="4102"/>
                </a:lnTo>
                <a:lnTo>
                  <a:pt x="429" y="4270"/>
                </a:lnTo>
                <a:lnTo>
                  <a:pt x="373" y="4437"/>
                </a:lnTo>
                <a:lnTo>
                  <a:pt x="336" y="4624"/>
                </a:lnTo>
                <a:lnTo>
                  <a:pt x="299" y="4810"/>
                </a:lnTo>
                <a:lnTo>
                  <a:pt x="280" y="4996"/>
                </a:lnTo>
                <a:lnTo>
                  <a:pt x="280" y="5183"/>
                </a:lnTo>
                <a:lnTo>
                  <a:pt x="205" y="5202"/>
                </a:lnTo>
                <a:lnTo>
                  <a:pt x="168" y="5202"/>
                </a:lnTo>
                <a:lnTo>
                  <a:pt x="75" y="5276"/>
                </a:lnTo>
                <a:lnTo>
                  <a:pt x="19" y="5351"/>
                </a:lnTo>
                <a:lnTo>
                  <a:pt x="0" y="5407"/>
                </a:lnTo>
                <a:lnTo>
                  <a:pt x="0" y="5462"/>
                </a:lnTo>
                <a:lnTo>
                  <a:pt x="0" y="5649"/>
                </a:lnTo>
                <a:lnTo>
                  <a:pt x="0" y="5705"/>
                </a:lnTo>
                <a:lnTo>
                  <a:pt x="19" y="5761"/>
                </a:lnTo>
                <a:lnTo>
                  <a:pt x="75" y="5854"/>
                </a:lnTo>
                <a:lnTo>
                  <a:pt x="168" y="5910"/>
                </a:lnTo>
                <a:lnTo>
                  <a:pt x="205" y="5928"/>
                </a:lnTo>
                <a:lnTo>
                  <a:pt x="4232" y="5928"/>
                </a:lnTo>
                <a:lnTo>
                  <a:pt x="4269" y="5910"/>
                </a:lnTo>
                <a:lnTo>
                  <a:pt x="4362" y="5854"/>
                </a:lnTo>
                <a:lnTo>
                  <a:pt x="4418" y="5761"/>
                </a:lnTo>
                <a:lnTo>
                  <a:pt x="4437" y="5705"/>
                </a:lnTo>
                <a:lnTo>
                  <a:pt x="4455" y="5649"/>
                </a:lnTo>
                <a:lnTo>
                  <a:pt x="4455" y="5462"/>
                </a:lnTo>
                <a:lnTo>
                  <a:pt x="4437" y="5407"/>
                </a:lnTo>
                <a:lnTo>
                  <a:pt x="4418" y="5351"/>
                </a:lnTo>
                <a:lnTo>
                  <a:pt x="4362" y="5276"/>
                </a:lnTo>
                <a:lnTo>
                  <a:pt x="4269" y="5202"/>
                </a:lnTo>
                <a:lnTo>
                  <a:pt x="4232" y="5202"/>
                </a:lnTo>
                <a:lnTo>
                  <a:pt x="4176" y="5183"/>
                </a:lnTo>
                <a:lnTo>
                  <a:pt x="4157" y="4996"/>
                </a:lnTo>
                <a:lnTo>
                  <a:pt x="4138" y="4810"/>
                </a:lnTo>
                <a:lnTo>
                  <a:pt x="4101" y="4624"/>
                </a:lnTo>
                <a:lnTo>
                  <a:pt x="4064" y="4437"/>
                </a:lnTo>
                <a:lnTo>
                  <a:pt x="4008" y="4270"/>
                </a:lnTo>
                <a:lnTo>
                  <a:pt x="3933" y="4102"/>
                </a:lnTo>
                <a:lnTo>
                  <a:pt x="3859" y="3934"/>
                </a:lnTo>
                <a:lnTo>
                  <a:pt x="3766" y="3785"/>
                </a:lnTo>
                <a:lnTo>
                  <a:pt x="3672" y="3636"/>
                </a:lnTo>
                <a:lnTo>
                  <a:pt x="3561" y="3505"/>
                </a:lnTo>
                <a:lnTo>
                  <a:pt x="3449" y="3393"/>
                </a:lnTo>
                <a:lnTo>
                  <a:pt x="3337" y="3282"/>
                </a:lnTo>
                <a:lnTo>
                  <a:pt x="3188" y="3188"/>
                </a:lnTo>
                <a:lnTo>
                  <a:pt x="3057" y="3095"/>
                </a:lnTo>
                <a:lnTo>
                  <a:pt x="2908" y="3021"/>
                </a:lnTo>
                <a:lnTo>
                  <a:pt x="2759" y="2965"/>
                </a:lnTo>
                <a:lnTo>
                  <a:pt x="2908" y="2909"/>
                </a:lnTo>
                <a:lnTo>
                  <a:pt x="3057" y="2834"/>
                </a:lnTo>
                <a:lnTo>
                  <a:pt x="3188" y="2741"/>
                </a:lnTo>
                <a:lnTo>
                  <a:pt x="3337" y="2648"/>
                </a:lnTo>
                <a:lnTo>
                  <a:pt x="3449" y="2536"/>
                </a:lnTo>
                <a:lnTo>
                  <a:pt x="3561" y="2406"/>
                </a:lnTo>
                <a:lnTo>
                  <a:pt x="3672" y="2275"/>
                </a:lnTo>
                <a:lnTo>
                  <a:pt x="3766" y="2145"/>
                </a:lnTo>
                <a:lnTo>
                  <a:pt x="3859" y="1995"/>
                </a:lnTo>
                <a:lnTo>
                  <a:pt x="3933" y="1828"/>
                </a:lnTo>
                <a:lnTo>
                  <a:pt x="4008" y="1660"/>
                </a:lnTo>
                <a:lnTo>
                  <a:pt x="4064" y="1492"/>
                </a:lnTo>
                <a:lnTo>
                  <a:pt x="4101" y="1306"/>
                </a:lnTo>
                <a:lnTo>
                  <a:pt x="4138" y="1119"/>
                </a:lnTo>
                <a:lnTo>
                  <a:pt x="4157" y="933"/>
                </a:lnTo>
                <a:lnTo>
                  <a:pt x="4176" y="728"/>
                </a:lnTo>
                <a:lnTo>
                  <a:pt x="4232" y="728"/>
                </a:lnTo>
                <a:lnTo>
                  <a:pt x="4269" y="709"/>
                </a:lnTo>
                <a:lnTo>
                  <a:pt x="4362" y="653"/>
                </a:lnTo>
                <a:lnTo>
                  <a:pt x="4418" y="560"/>
                </a:lnTo>
                <a:lnTo>
                  <a:pt x="4437" y="504"/>
                </a:lnTo>
                <a:lnTo>
                  <a:pt x="4455" y="448"/>
                </a:lnTo>
                <a:lnTo>
                  <a:pt x="4455" y="262"/>
                </a:lnTo>
                <a:lnTo>
                  <a:pt x="4437" y="206"/>
                </a:lnTo>
                <a:lnTo>
                  <a:pt x="4418" y="169"/>
                </a:lnTo>
                <a:lnTo>
                  <a:pt x="4362" y="76"/>
                </a:lnTo>
                <a:lnTo>
                  <a:pt x="4269" y="20"/>
                </a:lnTo>
                <a:lnTo>
                  <a:pt x="423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3" name="Google Shape;1003;g2b975a0ff47_0_15351"/>
          <p:cNvSpPr/>
          <p:nvPr/>
        </p:nvSpPr>
        <p:spPr>
          <a:xfrm>
            <a:off x="7738137" y="3407579"/>
            <a:ext cx="149258" cy="148713"/>
          </a:xfrm>
          <a:custGeom>
            <a:avLst/>
            <a:gdLst/>
            <a:ahLst/>
            <a:cxnLst/>
            <a:rect l="l" t="t" r="r" b="b"/>
            <a:pathLst>
              <a:path w="5202" h="5183" extrusionOk="0">
                <a:moveTo>
                  <a:pt x="3934" y="896"/>
                </a:moveTo>
                <a:lnTo>
                  <a:pt x="3878" y="914"/>
                </a:lnTo>
                <a:lnTo>
                  <a:pt x="3822" y="952"/>
                </a:lnTo>
                <a:lnTo>
                  <a:pt x="3785" y="989"/>
                </a:lnTo>
                <a:lnTo>
                  <a:pt x="3747" y="1026"/>
                </a:lnTo>
                <a:lnTo>
                  <a:pt x="3710" y="1082"/>
                </a:lnTo>
                <a:lnTo>
                  <a:pt x="3692" y="1138"/>
                </a:lnTo>
                <a:lnTo>
                  <a:pt x="3692" y="1213"/>
                </a:lnTo>
                <a:lnTo>
                  <a:pt x="3692" y="1268"/>
                </a:lnTo>
                <a:lnTo>
                  <a:pt x="3710" y="1324"/>
                </a:lnTo>
                <a:lnTo>
                  <a:pt x="3729" y="1380"/>
                </a:lnTo>
                <a:lnTo>
                  <a:pt x="3785" y="1418"/>
                </a:lnTo>
                <a:lnTo>
                  <a:pt x="3822" y="1455"/>
                </a:lnTo>
                <a:lnTo>
                  <a:pt x="3878" y="1492"/>
                </a:lnTo>
                <a:lnTo>
                  <a:pt x="3934" y="1511"/>
                </a:lnTo>
                <a:lnTo>
                  <a:pt x="4064" y="1511"/>
                </a:lnTo>
                <a:lnTo>
                  <a:pt x="4120" y="1492"/>
                </a:lnTo>
                <a:lnTo>
                  <a:pt x="4176" y="1455"/>
                </a:lnTo>
                <a:lnTo>
                  <a:pt x="4213" y="1418"/>
                </a:lnTo>
                <a:lnTo>
                  <a:pt x="4251" y="1380"/>
                </a:lnTo>
                <a:lnTo>
                  <a:pt x="4288" y="1324"/>
                </a:lnTo>
                <a:lnTo>
                  <a:pt x="4307" y="1268"/>
                </a:lnTo>
                <a:lnTo>
                  <a:pt x="4307" y="1213"/>
                </a:lnTo>
                <a:lnTo>
                  <a:pt x="4307" y="1138"/>
                </a:lnTo>
                <a:lnTo>
                  <a:pt x="4288" y="1082"/>
                </a:lnTo>
                <a:lnTo>
                  <a:pt x="4251" y="1026"/>
                </a:lnTo>
                <a:lnTo>
                  <a:pt x="4213" y="989"/>
                </a:lnTo>
                <a:lnTo>
                  <a:pt x="4176" y="952"/>
                </a:lnTo>
                <a:lnTo>
                  <a:pt x="4120" y="914"/>
                </a:lnTo>
                <a:lnTo>
                  <a:pt x="4064" y="896"/>
                </a:lnTo>
                <a:close/>
                <a:moveTo>
                  <a:pt x="2610" y="1716"/>
                </a:moveTo>
                <a:lnTo>
                  <a:pt x="2778" y="1734"/>
                </a:lnTo>
                <a:lnTo>
                  <a:pt x="2946" y="1790"/>
                </a:lnTo>
                <a:lnTo>
                  <a:pt x="3095" y="1865"/>
                </a:lnTo>
                <a:lnTo>
                  <a:pt x="3226" y="1977"/>
                </a:lnTo>
                <a:lnTo>
                  <a:pt x="3319" y="2107"/>
                </a:lnTo>
                <a:lnTo>
                  <a:pt x="3412" y="2256"/>
                </a:lnTo>
                <a:lnTo>
                  <a:pt x="3449" y="2424"/>
                </a:lnTo>
                <a:lnTo>
                  <a:pt x="3468" y="2592"/>
                </a:lnTo>
                <a:lnTo>
                  <a:pt x="3449" y="2760"/>
                </a:lnTo>
                <a:lnTo>
                  <a:pt x="3412" y="2927"/>
                </a:lnTo>
                <a:lnTo>
                  <a:pt x="3319" y="3077"/>
                </a:lnTo>
                <a:lnTo>
                  <a:pt x="3226" y="3207"/>
                </a:lnTo>
                <a:lnTo>
                  <a:pt x="3095" y="3319"/>
                </a:lnTo>
                <a:lnTo>
                  <a:pt x="2946" y="3393"/>
                </a:lnTo>
                <a:lnTo>
                  <a:pt x="2778" y="3449"/>
                </a:lnTo>
                <a:lnTo>
                  <a:pt x="2443" y="3449"/>
                </a:lnTo>
                <a:lnTo>
                  <a:pt x="2275" y="3393"/>
                </a:lnTo>
                <a:lnTo>
                  <a:pt x="2126" y="3319"/>
                </a:lnTo>
                <a:lnTo>
                  <a:pt x="1995" y="3207"/>
                </a:lnTo>
                <a:lnTo>
                  <a:pt x="1883" y="3077"/>
                </a:lnTo>
                <a:lnTo>
                  <a:pt x="1809" y="2927"/>
                </a:lnTo>
                <a:lnTo>
                  <a:pt x="1753" y="2760"/>
                </a:lnTo>
                <a:lnTo>
                  <a:pt x="1734" y="2592"/>
                </a:lnTo>
                <a:lnTo>
                  <a:pt x="1753" y="2424"/>
                </a:lnTo>
                <a:lnTo>
                  <a:pt x="1809" y="2256"/>
                </a:lnTo>
                <a:lnTo>
                  <a:pt x="1883" y="2107"/>
                </a:lnTo>
                <a:lnTo>
                  <a:pt x="1995" y="1977"/>
                </a:lnTo>
                <a:lnTo>
                  <a:pt x="2126" y="1865"/>
                </a:lnTo>
                <a:lnTo>
                  <a:pt x="2275" y="1790"/>
                </a:lnTo>
                <a:lnTo>
                  <a:pt x="2443" y="1734"/>
                </a:lnTo>
                <a:lnTo>
                  <a:pt x="2610" y="1716"/>
                </a:lnTo>
                <a:close/>
                <a:moveTo>
                  <a:pt x="2610" y="1250"/>
                </a:moveTo>
                <a:lnTo>
                  <a:pt x="2480" y="1268"/>
                </a:lnTo>
                <a:lnTo>
                  <a:pt x="2331" y="1287"/>
                </a:lnTo>
                <a:lnTo>
                  <a:pt x="2219" y="1324"/>
                </a:lnTo>
                <a:lnTo>
                  <a:pt x="2088" y="1362"/>
                </a:lnTo>
                <a:lnTo>
                  <a:pt x="1977" y="1418"/>
                </a:lnTo>
                <a:lnTo>
                  <a:pt x="1865" y="1492"/>
                </a:lnTo>
                <a:lnTo>
                  <a:pt x="1753" y="1567"/>
                </a:lnTo>
                <a:lnTo>
                  <a:pt x="1660" y="1641"/>
                </a:lnTo>
                <a:lnTo>
                  <a:pt x="1585" y="1734"/>
                </a:lnTo>
                <a:lnTo>
                  <a:pt x="1511" y="1846"/>
                </a:lnTo>
                <a:lnTo>
                  <a:pt x="1436" y="1958"/>
                </a:lnTo>
                <a:lnTo>
                  <a:pt x="1380" y="2070"/>
                </a:lnTo>
                <a:lnTo>
                  <a:pt x="1343" y="2200"/>
                </a:lnTo>
                <a:lnTo>
                  <a:pt x="1306" y="2331"/>
                </a:lnTo>
                <a:lnTo>
                  <a:pt x="1287" y="2461"/>
                </a:lnTo>
                <a:lnTo>
                  <a:pt x="1268" y="2592"/>
                </a:lnTo>
                <a:lnTo>
                  <a:pt x="1287" y="2722"/>
                </a:lnTo>
                <a:lnTo>
                  <a:pt x="1306" y="2853"/>
                </a:lnTo>
                <a:lnTo>
                  <a:pt x="1343" y="2983"/>
                </a:lnTo>
                <a:lnTo>
                  <a:pt x="1380" y="3114"/>
                </a:lnTo>
                <a:lnTo>
                  <a:pt x="1436" y="3226"/>
                </a:lnTo>
                <a:lnTo>
                  <a:pt x="1511" y="3338"/>
                </a:lnTo>
                <a:lnTo>
                  <a:pt x="1585" y="3431"/>
                </a:lnTo>
                <a:lnTo>
                  <a:pt x="1660" y="3543"/>
                </a:lnTo>
                <a:lnTo>
                  <a:pt x="1753" y="3617"/>
                </a:lnTo>
                <a:lnTo>
                  <a:pt x="1865" y="3692"/>
                </a:lnTo>
                <a:lnTo>
                  <a:pt x="1977" y="3766"/>
                </a:lnTo>
                <a:lnTo>
                  <a:pt x="2088" y="3822"/>
                </a:lnTo>
                <a:lnTo>
                  <a:pt x="2219" y="3859"/>
                </a:lnTo>
                <a:lnTo>
                  <a:pt x="2331" y="3897"/>
                </a:lnTo>
                <a:lnTo>
                  <a:pt x="2480" y="3915"/>
                </a:lnTo>
                <a:lnTo>
                  <a:pt x="2741" y="3915"/>
                </a:lnTo>
                <a:lnTo>
                  <a:pt x="2871" y="3897"/>
                </a:lnTo>
                <a:lnTo>
                  <a:pt x="3002" y="3859"/>
                </a:lnTo>
                <a:lnTo>
                  <a:pt x="3132" y="3822"/>
                </a:lnTo>
                <a:lnTo>
                  <a:pt x="3244" y="3766"/>
                </a:lnTo>
                <a:lnTo>
                  <a:pt x="3356" y="3692"/>
                </a:lnTo>
                <a:lnTo>
                  <a:pt x="3449" y="3617"/>
                </a:lnTo>
                <a:lnTo>
                  <a:pt x="3561" y="3543"/>
                </a:lnTo>
                <a:lnTo>
                  <a:pt x="3636" y="3431"/>
                </a:lnTo>
                <a:lnTo>
                  <a:pt x="3710" y="3338"/>
                </a:lnTo>
                <a:lnTo>
                  <a:pt x="3785" y="3226"/>
                </a:lnTo>
                <a:lnTo>
                  <a:pt x="3841" y="3114"/>
                </a:lnTo>
                <a:lnTo>
                  <a:pt x="3878" y="2983"/>
                </a:lnTo>
                <a:lnTo>
                  <a:pt x="3915" y="2853"/>
                </a:lnTo>
                <a:lnTo>
                  <a:pt x="3934" y="2722"/>
                </a:lnTo>
                <a:lnTo>
                  <a:pt x="3934" y="2592"/>
                </a:lnTo>
                <a:lnTo>
                  <a:pt x="3934" y="2461"/>
                </a:lnTo>
                <a:lnTo>
                  <a:pt x="3915" y="2331"/>
                </a:lnTo>
                <a:lnTo>
                  <a:pt x="3878" y="2200"/>
                </a:lnTo>
                <a:lnTo>
                  <a:pt x="3841" y="2070"/>
                </a:lnTo>
                <a:lnTo>
                  <a:pt x="3785" y="1958"/>
                </a:lnTo>
                <a:lnTo>
                  <a:pt x="3710" y="1846"/>
                </a:lnTo>
                <a:lnTo>
                  <a:pt x="3636" y="1734"/>
                </a:lnTo>
                <a:lnTo>
                  <a:pt x="3561" y="1641"/>
                </a:lnTo>
                <a:lnTo>
                  <a:pt x="3449" y="1567"/>
                </a:lnTo>
                <a:lnTo>
                  <a:pt x="3356" y="1492"/>
                </a:lnTo>
                <a:lnTo>
                  <a:pt x="3244" y="1418"/>
                </a:lnTo>
                <a:lnTo>
                  <a:pt x="3132" y="1362"/>
                </a:lnTo>
                <a:lnTo>
                  <a:pt x="3002" y="1324"/>
                </a:lnTo>
                <a:lnTo>
                  <a:pt x="2871" y="1287"/>
                </a:lnTo>
                <a:lnTo>
                  <a:pt x="2741" y="1268"/>
                </a:lnTo>
                <a:lnTo>
                  <a:pt x="2610" y="1250"/>
                </a:lnTo>
                <a:close/>
                <a:moveTo>
                  <a:pt x="2965" y="448"/>
                </a:moveTo>
                <a:lnTo>
                  <a:pt x="3393" y="467"/>
                </a:lnTo>
                <a:lnTo>
                  <a:pt x="3803" y="486"/>
                </a:lnTo>
                <a:lnTo>
                  <a:pt x="3990" y="523"/>
                </a:lnTo>
                <a:lnTo>
                  <a:pt x="4139" y="560"/>
                </a:lnTo>
                <a:lnTo>
                  <a:pt x="4307" y="653"/>
                </a:lnTo>
                <a:lnTo>
                  <a:pt x="4437" y="765"/>
                </a:lnTo>
                <a:lnTo>
                  <a:pt x="4549" y="896"/>
                </a:lnTo>
                <a:lnTo>
                  <a:pt x="4642" y="1063"/>
                </a:lnTo>
                <a:lnTo>
                  <a:pt x="4679" y="1213"/>
                </a:lnTo>
                <a:lnTo>
                  <a:pt x="4717" y="1380"/>
                </a:lnTo>
                <a:lnTo>
                  <a:pt x="4735" y="1809"/>
                </a:lnTo>
                <a:lnTo>
                  <a:pt x="4735" y="2238"/>
                </a:lnTo>
                <a:lnTo>
                  <a:pt x="4735" y="2592"/>
                </a:lnTo>
                <a:lnTo>
                  <a:pt x="4735" y="2946"/>
                </a:lnTo>
                <a:lnTo>
                  <a:pt x="4735" y="3375"/>
                </a:lnTo>
                <a:lnTo>
                  <a:pt x="4717" y="3785"/>
                </a:lnTo>
                <a:lnTo>
                  <a:pt x="4679" y="3971"/>
                </a:lnTo>
                <a:lnTo>
                  <a:pt x="4642" y="4120"/>
                </a:lnTo>
                <a:lnTo>
                  <a:pt x="4549" y="4288"/>
                </a:lnTo>
                <a:lnTo>
                  <a:pt x="4437" y="4419"/>
                </a:lnTo>
                <a:lnTo>
                  <a:pt x="4307" y="4530"/>
                </a:lnTo>
                <a:lnTo>
                  <a:pt x="4139" y="4624"/>
                </a:lnTo>
                <a:lnTo>
                  <a:pt x="3990" y="4661"/>
                </a:lnTo>
                <a:lnTo>
                  <a:pt x="3803" y="4698"/>
                </a:lnTo>
                <a:lnTo>
                  <a:pt x="3393" y="4717"/>
                </a:lnTo>
                <a:lnTo>
                  <a:pt x="1828" y="4717"/>
                </a:lnTo>
                <a:lnTo>
                  <a:pt x="1399" y="4698"/>
                </a:lnTo>
                <a:lnTo>
                  <a:pt x="1231" y="4661"/>
                </a:lnTo>
                <a:lnTo>
                  <a:pt x="1082" y="4624"/>
                </a:lnTo>
                <a:lnTo>
                  <a:pt x="914" y="4530"/>
                </a:lnTo>
                <a:lnTo>
                  <a:pt x="784" y="4419"/>
                </a:lnTo>
                <a:lnTo>
                  <a:pt x="672" y="4288"/>
                </a:lnTo>
                <a:lnTo>
                  <a:pt x="579" y="4120"/>
                </a:lnTo>
                <a:lnTo>
                  <a:pt x="541" y="3971"/>
                </a:lnTo>
                <a:lnTo>
                  <a:pt x="504" y="3785"/>
                </a:lnTo>
                <a:lnTo>
                  <a:pt x="485" y="3375"/>
                </a:lnTo>
                <a:lnTo>
                  <a:pt x="467" y="2946"/>
                </a:lnTo>
                <a:lnTo>
                  <a:pt x="485" y="2592"/>
                </a:lnTo>
                <a:lnTo>
                  <a:pt x="467" y="2238"/>
                </a:lnTo>
                <a:lnTo>
                  <a:pt x="485" y="1809"/>
                </a:lnTo>
                <a:lnTo>
                  <a:pt x="504" y="1380"/>
                </a:lnTo>
                <a:lnTo>
                  <a:pt x="541" y="1213"/>
                </a:lnTo>
                <a:lnTo>
                  <a:pt x="579" y="1063"/>
                </a:lnTo>
                <a:lnTo>
                  <a:pt x="672" y="896"/>
                </a:lnTo>
                <a:lnTo>
                  <a:pt x="784" y="765"/>
                </a:lnTo>
                <a:lnTo>
                  <a:pt x="914" y="653"/>
                </a:lnTo>
                <a:lnTo>
                  <a:pt x="1082" y="560"/>
                </a:lnTo>
                <a:lnTo>
                  <a:pt x="1231" y="523"/>
                </a:lnTo>
                <a:lnTo>
                  <a:pt x="1399" y="486"/>
                </a:lnTo>
                <a:lnTo>
                  <a:pt x="1828" y="467"/>
                </a:lnTo>
                <a:lnTo>
                  <a:pt x="2256" y="448"/>
                </a:lnTo>
                <a:lnTo>
                  <a:pt x="2610" y="467"/>
                </a:lnTo>
                <a:lnTo>
                  <a:pt x="2965" y="448"/>
                </a:lnTo>
                <a:close/>
                <a:moveTo>
                  <a:pt x="1529" y="1"/>
                </a:moveTo>
                <a:lnTo>
                  <a:pt x="1231" y="38"/>
                </a:lnTo>
                <a:lnTo>
                  <a:pt x="1082" y="76"/>
                </a:lnTo>
                <a:lnTo>
                  <a:pt x="951" y="113"/>
                </a:lnTo>
                <a:lnTo>
                  <a:pt x="821" y="169"/>
                </a:lnTo>
                <a:lnTo>
                  <a:pt x="690" y="243"/>
                </a:lnTo>
                <a:lnTo>
                  <a:pt x="560" y="318"/>
                </a:lnTo>
                <a:lnTo>
                  <a:pt x="448" y="430"/>
                </a:lnTo>
                <a:lnTo>
                  <a:pt x="336" y="542"/>
                </a:lnTo>
                <a:lnTo>
                  <a:pt x="262" y="672"/>
                </a:lnTo>
                <a:lnTo>
                  <a:pt x="187" y="802"/>
                </a:lnTo>
                <a:lnTo>
                  <a:pt x="131" y="933"/>
                </a:lnTo>
                <a:lnTo>
                  <a:pt x="94" y="1063"/>
                </a:lnTo>
                <a:lnTo>
                  <a:pt x="57" y="1213"/>
                </a:lnTo>
                <a:lnTo>
                  <a:pt x="19" y="1511"/>
                </a:lnTo>
                <a:lnTo>
                  <a:pt x="19" y="1977"/>
                </a:lnTo>
                <a:lnTo>
                  <a:pt x="1" y="2592"/>
                </a:lnTo>
                <a:lnTo>
                  <a:pt x="19" y="3207"/>
                </a:lnTo>
                <a:lnTo>
                  <a:pt x="19" y="3654"/>
                </a:lnTo>
                <a:lnTo>
                  <a:pt x="57" y="3971"/>
                </a:lnTo>
                <a:lnTo>
                  <a:pt x="94" y="4102"/>
                </a:lnTo>
                <a:lnTo>
                  <a:pt x="131" y="4251"/>
                </a:lnTo>
                <a:lnTo>
                  <a:pt x="187" y="4381"/>
                </a:lnTo>
                <a:lnTo>
                  <a:pt x="262" y="4512"/>
                </a:lnTo>
                <a:lnTo>
                  <a:pt x="336" y="4642"/>
                </a:lnTo>
                <a:lnTo>
                  <a:pt x="448" y="4754"/>
                </a:lnTo>
                <a:lnTo>
                  <a:pt x="560" y="4866"/>
                </a:lnTo>
                <a:lnTo>
                  <a:pt x="690" y="4941"/>
                </a:lnTo>
                <a:lnTo>
                  <a:pt x="821" y="5015"/>
                </a:lnTo>
                <a:lnTo>
                  <a:pt x="951" y="5071"/>
                </a:lnTo>
                <a:lnTo>
                  <a:pt x="1082" y="5108"/>
                </a:lnTo>
                <a:lnTo>
                  <a:pt x="1231" y="5146"/>
                </a:lnTo>
                <a:lnTo>
                  <a:pt x="1529" y="5164"/>
                </a:lnTo>
                <a:lnTo>
                  <a:pt x="1995" y="5183"/>
                </a:lnTo>
                <a:lnTo>
                  <a:pt x="3226" y="5183"/>
                </a:lnTo>
                <a:lnTo>
                  <a:pt x="3673" y="5164"/>
                </a:lnTo>
                <a:lnTo>
                  <a:pt x="3990" y="5146"/>
                </a:lnTo>
                <a:lnTo>
                  <a:pt x="4120" y="5108"/>
                </a:lnTo>
                <a:lnTo>
                  <a:pt x="4269" y="5071"/>
                </a:lnTo>
                <a:lnTo>
                  <a:pt x="4400" y="5015"/>
                </a:lnTo>
                <a:lnTo>
                  <a:pt x="4530" y="4941"/>
                </a:lnTo>
                <a:lnTo>
                  <a:pt x="4661" y="4866"/>
                </a:lnTo>
                <a:lnTo>
                  <a:pt x="4773" y="4754"/>
                </a:lnTo>
                <a:lnTo>
                  <a:pt x="4866" y="4642"/>
                </a:lnTo>
                <a:lnTo>
                  <a:pt x="4959" y="4512"/>
                </a:lnTo>
                <a:lnTo>
                  <a:pt x="5034" y="4381"/>
                </a:lnTo>
                <a:lnTo>
                  <a:pt x="5089" y="4251"/>
                </a:lnTo>
                <a:lnTo>
                  <a:pt x="5127" y="4102"/>
                </a:lnTo>
                <a:lnTo>
                  <a:pt x="5164" y="3971"/>
                </a:lnTo>
                <a:lnTo>
                  <a:pt x="5183" y="3654"/>
                </a:lnTo>
                <a:lnTo>
                  <a:pt x="5201" y="3207"/>
                </a:lnTo>
                <a:lnTo>
                  <a:pt x="5201" y="2592"/>
                </a:lnTo>
                <a:lnTo>
                  <a:pt x="5201" y="1977"/>
                </a:lnTo>
                <a:lnTo>
                  <a:pt x="5183" y="1511"/>
                </a:lnTo>
                <a:lnTo>
                  <a:pt x="5164" y="1213"/>
                </a:lnTo>
                <a:lnTo>
                  <a:pt x="5127" y="1063"/>
                </a:lnTo>
                <a:lnTo>
                  <a:pt x="5089" y="933"/>
                </a:lnTo>
                <a:lnTo>
                  <a:pt x="5034" y="802"/>
                </a:lnTo>
                <a:lnTo>
                  <a:pt x="4959" y="672"/>
                </a:lnTo>
                <a:lnTo>
                  <a:pt x="4866" y="542"/>
                </a:lnTo>
                <a:lnTo>
                  <a:pt x="4773" y="430"/>
                </a:lnTo>
                <a:lnTo>
                  <a:pt x="4661" y="318"/>
                </a:lnTo>
                <a:lnTo>
                  <a:pt x="4530" y="243"/>
                </a:lnTo>
                <a:lnTo>
                  <a:pt x="4400" y="169"/>
                </a:lnTo>
                <a:lnTo>
                  <a:pt x="4269" y="113"/>
                </a:lnTo>
                <a:lnTo>
                  <a:pt x="4120" y="76"/>
                </a:lnTo>
                <a:lnTo>
                  <a:pt x="3990" y="38"/>
                </a:lnTo>
                <a:lnTo>
                  <a:pt x="367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4" name="Google Shape;1004;g2b975a0ff47_0_15351"/>
          <p:cNvSpPr/>
          <p:nvPr/>
        </p:nvSpPr>
        <p:spPr>
          <a:xfrm>
            <a:off x="7318327" y="3407579"/>
            <a:ext cx="127854" cy="150320"/>
          </a:xfrm>
          <a:custGeom>
            <a:avLst/>
            <a:gdLst/>
            <a:ahLst/>
            <a:cxnLst/>
            <a:rect l="l" t="t" r="r" b="b"/>
            <a:pathLst>
              <a:path w="4456" h="5239" extrusionOk="0">
                <a:moveTo>
                  <a:pt x="4232" y="1"/>
                </a:moveTo>
                <a:lnTo>
                  <a:pt x="1529" y="486"/>
                </a:lnTo>
                <a:lnTo>
                  <a:pt x="1473" y="504"/>
                </a:lnTo>
                <a:lnTo>
                  <a:pt x="1380" y="560"/>
                </a:lnTo>
                <a:lnTo>
                  <a:pt x="1324" y="616"/>
                </a:lnTo>
                <a:lnTo>
                  <a:pt x="1305" y="709"/>
                </a:lnTo>
                <a:lnTo>
                  <a:pt x="1287" y="877"/>
                </a:lnTo>
                <a:lnTo>
                  <a:pt x="1287" y="1250"/>
                </a:lnTo>
                <a:lnTo>
                  <a:pt x="1305" y="2275"/>
                </a:lnTo>
                <a:lnTo>
                  <a:pt x="1287" y="3319"/>
                </a:lnTo>
                <a:lnTo>
                  <a:pt x="1268" y="3673"/>
                </a:lnTo>
                <a:lnTo>
                  <a:pt x="1268" y="3785"/>
                </a:lnTo>
                <a:lnTo>
                  <a:pt x="1231" y="3841"/>
                </a:lnTo>
                <a:lnTo>
                  <a:pt x="1193" y="3878"/>
                </a:lnTo>
                <a:lnTo>
                  <a:pt x="1156" y="3897"/>
                </a:lnTo>
                <a:lnTo>
                  <a:pt x="1063" y="3934"/>
                </a:lnTo>
                <a:lnTo>
                  <a:pt x="765" y="3971"/>
                </a:lnTo>
                <a:lnTo>
                  <a:pt x="522" y="4027"/>
                </a:lnTo>
                <a:lnTo>
                  <a:pt x="336" y="4102"/>
                </a:lnTo>
                <a:lnTo>
                  <a:pt x="243" y="4158"/>
                </a:lnTo>
                <a:lnTo>
                  <a:pt x="168" y="4232"/>
                </a:lnTo>
                <a:lnTo>
                  <a:pt x="112" y="4288"/>
                </a:lnTo>
                <a:lnTo>
                  <a:pt x="56" y="4363"/>
                </a:lnTo>
                <a:lnTo>
                  <a:pt x="38" y="4437"/>
                </a:lnTo>
                <a:lnTo>
                  <a:pt x="1" y="4512"/>
                </a:lnTo>
                <a:lnTo>
                  <a:pt x="1" y="4661"/>
                </a:lnTo>
                <a:lnTo>
                  <a:pt x="19" y="4810"/>
                </a:lnTo>
                <a:lnTo>
                  <a:pt x="94" y="4959"/>
                </a:lnTo>
                <a:lnTo>
                  <a:pt x="187" y="5071"/>
                </a:lnTo>
                <a:lnTo>
                  <a:pt x="262" y="5127"/>
                </a:lnTo>
                <a:lnTo>
                  <a:pt x="336" y="5183"/>
                </a:lnTo>
                <a:lnTo>
                  <a:pt x="411" y="5202"/>
                </a:lnTo>
                <a:lnTo>
                  <a:pt x="504" y="5239"/>
                </a:lnTo>
                <a:lnTo>
                  <a:pt x="672" y="5239"/>
                </a:lnTo>
                <a:lnTo>
                  <a:pt x="877" y="5220"/>
                </a:lnTo>
                <a:lnTo>
                  <a:pt x="1063" y="5183"/>
                </a:lnTo>
                <a:lnTo>
                  <a:pt x="1249" y="5108"/>
                </a:lnTo>
                <a:lnTo>
                  <a:pt x="1361" y="5034"/>
                </a:lnTo>
                <a:lnTo>
                  <a:pt x="1454" y="4922"/>
                </a:lnTo>
                <a:lnTo>
                  <a:pt x="1548" y="4791"/>
                </a:lnTo>
                <a:lnTo>
                  <a:pt x="1585" y="4642"/>
                </a:lnTo>
                <a:lnTo>
                  <a:pt x="1622" y="4530"/>
                </a:lnTo>
                <a:lnTo>
                  <a:pt x="1622" y="4214"/>
                </a:lnTo>
                <a:lnTo>
                  <a:pt x="1622" y="1865"/>
                </a:lnTo>
                <a:lnTo>
                  <a:pt x="1622" y="1790"/>
                </a:lnTo>
                <a:lnTo>
                  <a:pt x="1659" y="1734"/>
                </a:lnTo>
                <a:lnTo>
                  <a:pt x="1697" y="1697"/>
                </a:lnTo>
                <a:lnTo>
                  <a:pt x="1771" y="1679"/>
                </a:lnTo>
                <a:lnTo>
                  <a:pt x="3934" y="1268"/>
                </a:lnTo>
                <a:lnTo>
                  <a:pt x="4008" y="1268"/>
                </a:lnTo>
                <a:lnTo>
                  <a:pt x="4083" y="1287"/>
                </a:lnTo>
                <a:lnTo>
                  <a:pt x="4120" y="1343"/>
                </a:lnTo>
                <a:lnTo>
                  <a:pt x="4120" y="1418"/>
                </a:lnTo>
                <a:lnTo>
                  <a:pt x="4139" y="3021"/>
                </a:lnTo>
                <a:lnTo>
                  <a:pt x="4120" y="3244"/>
                </a:lnTo>
                <a:lnTo>
                  <a:pt x="4101" y="3282"/>
                </a:lnTo>
                <a:lnTo>
                  <a:pt x="4083" y="3319"/>
                </a:lnTo>
                <a:lnTo>
                  <a:pt x="4045" y="3356"/>
                </a:lnTo>
                <a:lnTo>
                  <a:pt x="3989" y="3375"/>
                </a:lnTo>
                <a:lnTo>
                  <a:pt x="3896" y="3393"/>
                </a:lnTo>
                <a:lnTo>
                  <a:pt x="3617" y="3449"/>
                </a:lnTo>
                <a:lnTo>
                  <a:pt x="3374" y="3505"/>
                </a:lnTo>
                <a:lnTo>
                  <a:pt x="3169" y="3580"/>
                </a:lnTo>
                <a:lnTo>
                  <a:pt x="3076" y="3636"/>
                </a:lnTo>
                <a:lnTo>
                  <a:pt x="3002" y="3692"/>
                </a:lnTo>
                <a:lnTo>
                  <a:pt x="2927" y="3804"/>
                </a:lnTo>
                <a:lnTo>
                  <a:pt x="2871" y="3897"/>
                </a:lnTo>
                <a:lnTo>
                  <a:pt x="2834" y="4009"/>
                </a:lnTo>
                <a:lnTo>
                  <a:pt x="2815" y="4139"/>
                </a:lnTo>
                <a:lnTo>
                  <a:pt x="2834" y="4251"/>
                </a:lnTo>
                <a:lnTo>
                  <a:pt x="2871" y="4363"/>
                </a:lnTo>
                <a:lnTo>
                  <a:pt x="2946" y="4475"/>
                </a:lnTo>
                <a:lnTo>
                  <a:pt x="3039" y="4568"/>
                </a:lnTo>
                <a:lnTo>
                  <a:pt x="3113" y="4624"/>
                </a:lnTo>
                <a:lnTo>
                  <a:pt x="3207" y="4661"/>
                </a:lnTo>
                <a:lnTo>
                  <a:pt x="3300" y="4698"/>
                </a:lnTo>
                <a:lnTo>
                  <a:pt x="3393" y="4717"/>
                </a:lnTo>
                <a:lnTo>
                  <a:pt x="3579" y="4717"/>
                </a:lnTo>
                <a:lnTo>
                  <a:pt x="3784" y="4680"/>
                </a:lnTo>
                <a:lnTo>
                  <a:pt x="3896" y="4661"/>
                </a:lnTo>
                <a:lnTo>
                  <a:pt x="4008" y="4605"/>
                </a:lnTo>
                <a:lnTo>
                  <a:pt x="4101" y="4568"/>
                </a:lnTo>
                <a:lnTo>
                  <a:pt x="4195" y="4493"/>
                </a:lnTo>
                <a:lnTo>
                  <a:pt x="4269" y="4419"/>
                </a:lnTo>
                <a:lnTo>
                  <a:pt x="4344" y="4344"/>
                </a:lnTo>
                <a:lnTo>
                  <a:pt x="4381" y="4232"/>
                </a:lnTo>
                <a:lnTo>
                  <a:pt x="4418" y="4120"/>
                </a:lnTo>
                <a:lnTo>
                  <a:pt x="4437" y="4009"/>
                </a:lnTo>
                <a:lnTo>
                  <a:pt x="4455" y="3598"/>
                </a:lnTo>
                <a:lnTo>
                  <a:pt x="4437" y="187"/>
                </a:lnTo>
                <a:lnTo>
                  <a:pt x="4437" y="113"/>
                </a:lnTo>
                <a:lnTo>
                  <a:pt x="4381" y="38"/>
                </a:lnTo>
                <a:lnTo>
                  <a:pt x="4325"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5" name="Google Shape;1005;g2b975a0ff47_0_15351"/>
          <p:cNvSpPr/>
          <p:nvPr/>
        </p:nvSpPr>
        <p:spPr>
          <a:xfrm>
            <a:off x="6886207" y="3407579"/>
            <a:ext cx="170634" cy="170118"/>
          </a:xfrm>
          <a:custGeom>
            <a:avLst/>
            <a:gdLst/>
            <a:ahLst/>
            <a:cxnLst/>
            <a:rect l="l" t="t" r="r" b="b"/>
            <a:pathLst>
              <a:path w="5947" h="5929" extrusionOk="0">
                <a:moveTo>
                  <a:pt x="4567" y="933"/>
                </a:moveTo>
                <a:lnTo>
                  <a:pt x="4679" y="970"/>
                </a:lnTo>
                <a:lnTo>
                  <a:pt x="4772" y="1026"/>
                </a:lnTo>
                <a:lnTo>
                  <a:pt x="4847" y="1082"/>
                </a:lnTo>
                <a:lnTo>
                  <a:pt x="4921" y="1175"/>
                </a:lnTo>
                <a:lnTo>
                  <a:pt x="4977" y="1268"/>
                </a:lnTo>
                <a:lnTo>
                  <a:pt x="4996" y="1362"/>
                </a:lnTo>
                <a:lnTo>
                  <a:pt x="5015" y="1474"/>
                </a:lnTo>
                <a:lnTo>
                  <a:pt x="4996" y="1585"/>
                </a:lnTo>
                <a:lnTo>
                  <a:pt x="4977" y="1697"/>
                </a:lnTo>
                <a:lnTo>
                  <a:pt x="4921" y="1790"/>
                </a:lnTo>
                <a:lnTo>
                  <a:pt x="4847" y="1884"/>
                </a:lnTo>
                <a:lnTo>
                  <a:pt x="4772" y="1940"/>
                </a:lnTo>
                <a:lnTo>
                  <a:pt x="4679" y="1995"/>
                </a:lnTo>
                <a:lnTo>
                  <a:pt x="4567" y="2033"/>
                </a:lnTo>
                <a:lnTo>
                  <a:pt x="4344" y="2033"/>
                </a:lnTo>
                <a:lnTo>
                  <a:pt x="4250" y="1995"/>
                </a:lnTo>
                <a:lnTo>
                  <a:pt x="4139" y="1940"/>
                </a:lnTo>
                <a:lnTo>
                  <a:pt x="4064" y="1884"/>
                </a:lnTo>
                <a:lnTo>
                  <a:pt x="3989" y="1790"/>
                </a:lnTo>
                <a:lnTo>
                  <a:pt x="3952" y="1697"/>
                </a:lnTo>
                <a:lnTo>
                  <a:pt x="3915" y="1585"/>
                </a:lnTo>
                <a:lnTo>
                  <a:pt x="3896" y="1474"/>
                </a:lnTo>
                <a:lnTo>
                  <a:pt x="3915" y="1362"/>
                </a:lnTo>
                <a:lnTo>
                  <a:pt x="3952" y="1268"/>
                </a:lnTo>
                <a:lnTo>
                  <a:pt x="3989" y="1175"/>
                </a:lnTo>
                <a:lnTo>
                  <a:pt x="4064" y="1082"/>
                </a:lnTo>
                <a:lnTo>
                  <a:pt x="4139" y="1026"/>
                </a:lnTo>
                <a:lnTo>
                  <a:pt x="4250" y="970"/>
                </a:lnTo>
                <a:lnTo>
                  <a:pt x="4344" y="933"/>
                </a:lnTo>
                <a:close/>
                <a:moveTo>
                  <a:pt x="3710" y="1"/>
                </a:moveTo>
                <a:lnTo>
                  <a:pt x="3505" y="38"/>
                </a:lnTo>
                <a:lnTo>
                  <a:pt x="3318" y="76"/>
                </a:lnTo>
                <a:lnTo>
                  <a:pt x="3132" y="150"/>
                </a:lnTo>
                <a:lnTo>
                  <a:pt x="2946" y="225"/>
                </a:lnTo>
                <a:lnTo>
                  <a:pt x="2778" y="336"/>
                </a:lnTo>
                <a:lnTo>
                  <a:pt x="2610" y="448"/>
                </a:lnTo>
                <a:lnTo>
                  <a:pt x="2461" y="579"/>
                </a:lnTo>
                <a:lnTo>
                  <a:pt x="2331" y="728"/>
                </a:lnTo>
                <a:lnTo>
                  <a:pt x="2219" y="877"/>
                </a:lnTo>
                <a:lnTo>
                  <a:pt x="2107" y="1045"/>
                </a:lnTo>
                <a:lnTo>
                  <a:pt x="2032" y="1231"/>
                </a:lnTo>
                <a:lnTo>
                  <a:pt x="1958" y="1418"/>
                </a:lnTo>
                <a:lnTo>
                  <a:pt x="1902" y="1604"/>
                </a:lnTo>
                <a:lnTo>
                  <a:pt x="1865" y="1809"/>
                </a:lnTo>
                <a:lnTo>
                  <a:pt x="1865" y="2014"/>
                </a:lnTo>
                <a:lnTo>
                  <a:pt x="1865" y="2182"/>
                </a:lnTo>
                <a:lnTo>
                  <a:pt x="1883" y="2350"/>
                </a:lnTo>
                <a:lnTo>
                  <a:pt x="1920" y="2517"/>
                </a:lnTo>
                <a:lnTo>
                  <a:pt x="1958" y="2666"/>
                </a:lnTo>
                <a:lnTo>
                  <a:pt x="94" y="4549"/>
                </a:lnTo>
                <a:lnTo>
                  <a:pt x="19" y="4642"/>
                </a:lnTo>
                <a:lnTo>
                  <a:pt x="1" y="4754"/>
                </a:lnTo>
                <a:lnTo>
                  <a:pt x="1" y="5649"/>
                </a:lnTo>
                <a:lnTo>
                  <a:pt x="1" y="5705"/>
                </a:lnTo>
                <a:lnTo>
                  <a:pt x="19" y="5761"/>
                </a:lnTo>
                <a:lnTo>
                  <a:pt x="94" y="5854"/>
                </a:lnTo>
                <a:lnTo>
                  <a:pt x="168" y="5910"/>
                </a:lnTo>
                <a:lnTo>
                  <a:pt x="224" y="5928"/>
                </a:lnTo>
                <a:lnTo>
                  <a:pt x="1641" y="5928"/>
                </a:lnTo>
                <a:lnTo>
                  <a:pt x="1697" y="5910"/>
                </a:lnTo>
                <a:lnTo>
                  <a:pt x="1771" y="5854"/>
                </a:lnTo>
                <a:lnTo>
                  <a:pt x="1846" y="5761"/>
                </a:lnTo>
                <a:lnTo>
                  <a:pt x="1846" y="5705"/>
                </a:lnTo>
                <a:lnTo>
                  <a:pt x="1865" y="5649"/>
                </a:lnTo>
                <a:lnTo>
                  <a:pt x="1865" y="5183"/>
                </a:lnTo>
                <a:lnTo>
                  <a:pt x="2386" y="5183"/>
                </a:lnTo>
                <a:lnTo>
                  <a:pt x="2424" y="5164"/>
                </a:lnTo>
                <a:lnTo>
                  <a:pt x="2517" y="5108"/>
                </a:lnTo>
                <a:lnTo>
                  <a:pt x="2573" y="5015"/>
                </a:lnTo>
                <a:lnTo>
                  <a:pt x="2592" y="4959"/>
                </a:lnTo>
                <a:lnTo>
                  <a:pt x="2610" y="4903"/>
                </a:lnTo>
                <a:lnTo>
                  <a:pt x="2610" y="4437"/>
                </a:lnTo>
                <a:lnTo>
                  <a:pt x="3095" y="4437"/>
                </a:lnTo>
                <a:lnTo>
                  <a:pt x="3151" y="4419"/>
                </a:lnTo>
                <a:lnTo>
                  <a:pt x="3207" y="4400"/>
                </a:lnTo>
                <a:lnTo>
                  <a:pt x="3244" y="4344"/>
                </a:lnTo>
                <a:lnTo>
                  <a:pt x="3523" y="4046"/>
                </a:lnTo>
                <a:lnTo>
                  <a:pt x="3710" y="4064"/>
                </a:lnTo>
                <a:lnTo>
                  <a:pt x="3896" y="4083"/>
                </a:lnTo>
                <a:lnTo>
                  <a:pt x="4101" y="4064"/>
                </a:lnTo>
                <a:lnTo>
                  <a:pt x="4306" y="4027"/>
                </a:lnTo>
                <a:lnTo>
                  <a:pt x="4511" y="3990"/>
                </a:lnTo>
                <a:lnTo>
                  <a:pt x="4698" y="3915"/>
                </a:lnTo>
                <a:lnTo>
                  <a:pt x="4884" y="3822"/>
                </a:lnTo>
                <a:lnTo>
                  <a:pt x="5052" y="3729"/>
                </a:lnTo>
                <a:lnTo>
                  <a:pt x="5201" y="3617"/>
                </a:lnTo>
                <a:lnTo>
                  <a:pt x="5350" y="3468"/>
                </a:lnTo>
                <a:lnTo>
                  <a:pt x="5481" y="3338"/>
                </a:lnTo>
                <a:lnTo>
                  <a:pt x="5593" y="3170"/>
                </a:lnTo>
                <a:lnTo>
                  <a:pt x="5704" y="3002"/>
                </a:lnTo>
                <a:lnTo>
                  <a:pt x="5779" y="2834"/>
                </a:lnTo>
                <a:lnTo>
                  <a:pt x="5853" y="2648"/>
                </a:lnTo>
                <a:lnTo>
                  <a:pt x="5909" y="2443"/>
                </a:lnTo>
                <a:lnTo>
                  <a:pt x="5928" y="2238"/>
                </a:lnTo>
                <a:lnTo>
                  <a:pt x="5947" y="2033"/>
                </a:lnTo>
                <a:lnTo>
                  <a:pt x="5928" y="1828"/>
                </a:lnTo>
                <a:lnTo>
                  <a:pt x="5909" y="1623"/>
                </a:lnTo>
                <a:lnTo>
                  <a:pt x="5853" y="1436"/>
                </a:lnTo>
                <a:lnTo>
                  <a:pt x="5779" y="1250"/>
                </a:lnTo>
                <a:lnTo>
                  <a:pt x="5704" y="1063"/>
                </a:lnTo>
                <a:lnTo>
                  <a:pt x="5593" y="896"/>
                </a:lnTo>
                <a:lnTo>
                  <a:pt x="5481" y="747"/>
                </a:lnTo>
                <a:lnTo>
                  <a:pt x="5350" y="597"/>
                </a:lnTo>
                <a:lnTo>
                  <a:pt x="5201" y="467"/>
                </a:lnTo>
                <a:lnTo>
                  <a:pt x="5052" y="336"/>
                </a:lnTo>
                <a:lnTo>
                  <a:pt x="4884" y="243"/>
                </a:lnTo>
                <a:lnTo>
                  <a:pt x="4716" y="150"/>
                </a:lnTo>
                <a:lnTo>
                  <a:pt x="4530" y="94"/>
                </a:lnTo>
                <a:lnTo>
                  <a:pt x="4325" y="38"/>
                </a:lnTo>
                <a:lnTo>
                  <a:pt x="412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6" name="Google Shape;1006;g2b975a0ff47_0_15351"/>
          <p:cNvSpPr/>
          <p:nvPr/>
        </p:nvSpPr>
        <p:spPr>
          <a:xfrm>
            <a:off x="6479767" y="3407579"/>
            <a:ext cx="167966" cy="164781"/>
          </a:xfrm>
          <a:custGeom>
            <a:avLst/>
            <a:gdLst/>
            <a:ahLst/>
            <a:cxnLst/>
            <a:rect l="l" t="t" r="r" b="b"/>
            <a:pathLst>
              <a:path w="5854" h="5743" extrusionOk="0">
                <a:moveTo>
                  <a:pt x="4101" y="1809"/>
                </a:moveTo>
                <a:lnTo>
                  <a:pt x="4232" y="1846"/>
                </a:lnTo>
                <a:lnTo>
                  <a:pt x="4325" y="1884"/>
                </a:lnTo>
                <a:lnTo>
                  <a:pt x="4437" y="1940"/>
                </a:lnTo>
                <a:lnTo>
                  <a:pt x="4530" y="2014"/>
                </a:lnTo>
                <a:lnTo>
                  <a:pt x="4604" y="2089"/>
                </a:lnTo>
                <a:lnTo>
                  <a:pt x="4660" y="2182"/>
                </a:lnTo>
                <a:lnTo>
                  <a:pt x="4698" y="2294"/>
                </a:lnTo>
                <a:lnTo>
                  <a:pt x="4698" y="2331"/>
                </a:lnTo>
                <a:lnTo>
                  <a:pt x="4679" y="2368"/>
                </a:lnTo>
                <a:lnTo>
                  <a:pt x="4660" y="2406"/>
                </a:lnTo>
                <a:lnTo>
                  <a:pt x="4623" y="2443"/>
                </a:lnTo>
                <a:lnTo>
                  <a:pt x="4492" y="2443"/>
                </a:lnTo>
                <a:lnTo>
                  <a:pt x="4455" y="2424"/>
                </a:lnTo>
                <a:lnTo>
                  <a:pt x="4343" y="2312"/>
                </a:lnTo>
                <a:lnTo>
                  <a:pt x="4269" y="2275"/>
                </a:lnTo>
                <a:lnTo>
                  <a:pt x="4194" y="2238"/>
                </a:lnTo>
                <a:lnTo>
                  <a:pt x="4101" y="2219"/>
                </a:lnTo>
                <a:lnTo>
                  <a:pt x="3989" y="2200"/>
                </a:lnTo>
                <a:lnTo>
                  <a:pt x="3896" y="2219"/>
                </a:lnTo>
                <a:lnTo>
                  <a:pt x="3803" y="2238"/>
                </a:lnTo>
                <a:lnTo>
                  <a:pt x="3710" y="2275"/>
                </a:lnTo>
                <a:lnTo>
                  <a:pt x="3635" y="2312"/>
                </a:lnTo>
                <a:lnTo>
                  <a:pt x="3523" y="2424"/>
                </a:lnTo>
                <a:lnTo>
                  <a:pt x="3486" y="2443"/>
                </a:lnTo>
                <a:lnTo>
                  <a:pt x="3374" y="2443"/>
                </a:lnTo>
                <a:lnTo>
                  <a:pt x="3337" y="2406"/>
                </a:lnTo>
                <a:lnTo>
                  <a:pt x="3318" y="2368"/>
                </a:lnTo>
                <a:lnTo>
                  <a:pt x="3300" y="2331"/>
                </a:lnTo>
                <a:lnTo>
                  <a:pt x="3300" y="2294"/>
                </a:lnTo>
                <a:lnTo>
                  <a:pt x="3337" y="2182"/>
                </a:lnTo>
                <a:lnTo>
                  <a:pt x="3393" y="2089"/>
                </a:lnTo>
                <a:lnTo>
                  <a:pt x="3467" y="2014"/>
                </a:lnTo>
                <a:lnTo>
                  <a:pt x="3560" y="1940"/>
                </a:lnTo>
                <a:lnTo>
                  <a:pt x="3654" y="1884"/>
                </a:lnTo>
                <a:lnTo>
                  <a:pt x="3766" y="1846"/>
                </a:lnTo>
                <a:lnTo>
                  <a:pt x="3877" y="1809"/>
                </a:lnTo>
                <a:close/>
                <a:moveTo>
                  <a:pt x="2032" y="1940"/>
                </a:moveTo>
                <a:lnTo>
                  <a:pt x="2088" y="1977"/>
                </a:lnTo>
                <a:lnTo>
                  <a:pt x="2163" y="1995"/>
                </a:lnTo>
                <a:lnTo>
                  <a:pt x="2218" y="2051"/>
                </a:lnTo>
                <a:lnTo>
                  <a:pt x="2256" y="2107"/>
                </a:lnTo>
                <a:lnTo>
                  <a:pt x="2293" y="2163"/>
                </a:lnTo>
                <a:lnTo>
                  <a:pt x="2312" y="2238"/>
                </a:lnTo>
                <a:lnTo>
                  <a:pt x="2330" y="2312"/>
                </a:lnTo>
                <a:lnTo>
                  <a:pt x="2312" y="2387"/>
                </a:lnTo>
                <a:lnTo>
                  <a:pt x="2293" y="2461"/>
                </a:lnTo>
                <a:lnTo>
                  <a:pt x="2256" y="2517"/>
                </a:lnTo>
                <a:lnTo>
                  <a:pt x="2218" y="2573"/>
                </a:lnTo>
                <a:lnTo>
                  <a:pt x="2163" y="2611"/>
                </a:lnTo>
                <a:lnTo>
                  <a:pt x="2088" y="2648"/>
                </a:lnTo>
                <a:lnTo>
                  <a:pt x="2032" y="2666"/>
                </a:lnTo>
                <a:lnTo>
                  <a:pt x="1957" y="2685"/>
                </a:lnTo>
                <a:lnTo>
                  <a:pt x="1883" y="2666"/>
                </a:lnTo>
                <a:lnTo>
                  <a:pt x="1808" y="2648"/>
                </a:lnTo>
                <a:lnTo>
                  <a:pt x="1752" y="2611"/>
                </a:lnTo>
                <a:lnTo>
                  <a:pt x="1697" y="2573"/>
                </a:lnTo>
                <a:lnTo>
                  <a:pt x="1641" y="2517"/>
                </a:lnTo>
                <a:lnTo>
                  <a:pt x="1603" y="2461"/>
                </a:lnTo>
                <a:lnTo>
                  <a:pt x="1585" y="2387"/>
                </a:lnTo>
                <a:lnTo>
                  <a:pt x="1585" y="2312"/>
                </a:lnTo>
                <a:lnTo>
                  <a:pt x="1585" y="2238"/>
                </a:lnTo>
                <a:lnTo>
                  <a:pt x="1603" y="2163"/>
                </a:lnTo>
                <a:lnTo>
                  <a:pt x="1641" y="2107"/>
                </a:lnTo>
                <a:lnTo>
                  <a:pt x="1697" y="2051"/>
                </a:lnTo>
                <a:lnTo>
                  <a:pt x="1752" y="1995"/>
                </a:lnTo>
                <a:lnTo>
                  <a:pt x="1808" y="1977"/>
                </a:lnTo>
                <a:lnTo>
                  <a:pt x="1883" y="1940"/>
                </a:lnTo>
                <a:close/>
                <a:moveTo>
                  <a:pt x="2517" y="3151"/>
                </a:moveTo>
                <a:lnTo>
                  <a:pt x="2684" y="3170"/>
                </a:lnTo>
                <a:lnTo>
                  <a:pt x="2852" y="3207"/>
                </a:lnTo>
                <a:lnTo>
                  <a:pt x="3001" y="3263"/>
                </a:lnTo>
                <a:lnTo>
                  <a:pt x="3113" y="3319"/>
                </a:lnTo>
                <a:lnTo>
                  <a:pt x="3206" y="3393"/>
                </a:lnTo>
                <a:lnTo>
                  <a:pt x="3281" y="3487"/>
                </a:lnTo>
                <a:lnTo>
                  <a:pt x="3337" y="3561"/>
                </a:lnTo>
                <a:lnTo>
                  <a:pt x="3337" y="3654"/>
                </a:lnTo>
                <a:lnTo>
                  <a:pt x="3337" y="3710"/>
                </a:lnTo>
                <a:lnTo>
                  <a:pt x="3318" y="3766"/>
                </a:lnTo>
                <a:lnTo>
                  <a:pt x="3244" y="3878"/>
                </a:lnTo>
                <a:lnTo>
                  <a:pt x="3113" y="3990"/>
                </a:lnTo>
                <a:lnTo>
                  <a:pt x="2945" y="4064"/>
                </a:lnTo>
                <a:lnTo>
                  <a:pt x="3113" y="4158"/>
                </a:lnTo>
                <a:lnTo>
                  <a:pt x="3244" y="4270"/>
                </a:lnTo>
                <a:lnTo>
                  <a:pt x="3318" y="4381"/>
                </a:lnTo>
                <a:lnTo>
                  <a:pt x="3337" y="4437"/>
                </a:lnTo>
                <a:lnTo>
                  <a:pt x="3337" y="4493"/>
                </a:lnTo>
                <a:lnTo>
                  <a:pt x="3337" y="4586"/>
                </a:lnTo>
                <a:lnTo>
                  <a:pt x="3281" y="4661"/>
                </a:lnTo>
                <a:lnTo>
                  <a:pt x="3206" y="4736"/>
                </a:lnTo>
                <a:lnTo>
                  <a:pt x="3113" y="4829"/>
                </a:lnTo>
                <a:lnTo>
                  <a:pt x="3001" y="4885"/>
                </a:lnTo>
                <a:lnTo>
                  <a:pt x="2852" y="4941"/>
                </a:lnTo>
                <a:lnTo>
                  <a:pt x="2684" y="4978"/>
                </a:lnTo>
                <a:lnTo>
                  <a:pt x="2517" y="4996"/>
                </a:lnTo>
                <a:lnTo>
                  <a:pt x="2479" y="4996"/>
                </a:lnTo>
                <a:lnTo>
                  <a:pt x="2461" y="4978"/>
                </a:lnTo>
                <a:lnTo>
                  <a:pt x="2423" y="4941"/>
                </a:lnTo>
                <a:lnTo>
                  <a:pt x="2423" y="4866"/>
                </a:lnTo>
                <a:lnTo>
                  <a:pt x="2442" y="4847"/>
                </a:lnTo>
                <a:lnTo>
                  <a:pt x="2479" y="4829"/>
                </a:lnTo>
                <a:lnTo>
                  <a:pt x="2666" y="4736"/>
                </a:lnTo>
                <a:lnTo>
                  <a:pt x="2778" y="4680"/>
                </a:lnTo>
                <a:lnTo>
                  <a:pt x="2852" y="4624"/>
                </a:lnTo>
                <a:lnTo>
                  <a:pt x="2889" y="4568"/>
                </a:lnTo>
                <a:lnTo>
                  <a:pt x="2908" y="4493"/>
                </a:lnTo>
                <a:lnTo>
                  <a:pt x="2889" y="4419"/>
                </a:lnTo>
                <a:lnTo>
                  <a:pt x="2852" y="4363"/>
                </a:lnTo>
                <a:lnTo>
                  <a:pt x="2778" y="4288"/>
                </a:lnTo>
                <a:lnTo>
                  <a:pt x="2666" y="4251"/>
                </a:lnTo>
                <a:lnTo>
                  <a:pt x="2479" y="4158"/>
                </a:lnTo>
                <a:lnTo>
                  <a:pt x="2442" y="4120"/>
                </a:lnTo>
                <a:lnTo>
                  <a:pt x="2423" y="4064"/>
                </a:lnTo>
                <a:lnTo>
                  <a:pt x="2442" y="4027"/>
                </a:lnTo>
                <a:lnTo>
                  <a:pt x="2479" y="3990"/>
                </a:lnTo>
                <a:lnTo>
                  <a:pt x="2666" y="3897"/>
                </a:lnTo>
                <a:lnTo>
                  <a:pt x="2778" y="3859"/>
                </a:lnTo>
                <a:lnTo>
                  <a:pt x="2852" y="3785"/>
                </a:lnTo>
                <a:lnTo>
                  <a:pt x="2889" y="3729"/>
                </a:lnTo>
                <a:lnTo>
                  <a:pt x="2908" y="3654"/>
                </a:lnTo>
                <a:lnTo>
                  <a:pt x="2889" y="3580"/>
                </a:lnTo>
                <a:lnTo>
                  <a:pt x="2852" y="3524"/>
                </a:lnTo>
                <a:lnTo>
                  <a:pt x="2778" y="3449"/>
                </a:lnTo>
                <a:lnTo>
                  <a:pt x="2666" y="3412"/>
                </a:lnTo>
                <a:lnTo>
                  <a:pt x="2479" y="3319"/>
                </a:lnTo>
                <a:lnTo>
                  <a:pt x="2442" y="3300"/>
                </a:lnTo>
                <a:lnTo>
                  <a:pt x="2423" y="3282"/>
                </a:lnTo>
                <a:lnTo>
                  <a:pt x="2423" y="3207"/>
                </a:lnTo>
                <a:lnTo>
                  <a:pt x="2461" y="3151"/>
                </a:lnTo>
                <a:close/>
                <a:moveTo>
                  <a:pt x="4604" y="3804"/>
                </a:moveTo>
                <a:lnTo>
                  <a:pt x="4511" y="3822"/>
                </a:lnTo>
                <a:lnTo>
                  <a:pt x="4399" y="3841"/>
                </a:lnTo>
                <a:lnTo>
                  <a:pt x="4306" y="3897"/>
                </a:lnTo>
                <a:lnTo>
                  <a:pt x="4232" y="3953"/>
                </a:lnTo>
                <a:lnTo>
                  <a:pt x="4176" y="4027"/>
                </a:lnTo>
                <a:lnTo>
                  <a:pt x="4120" y="4120"/>
                </a:lnTo>
                <a:lnTo>
                  <a:pt x="4101" y="4214"/>
                </a:lnTo>
                <a:lnTo>
                  <a:pt x="4101" y="4325"/>
                </a:lnTo>
                <a:lnTo>
                  <a:pt x="4120" y="4419"/>
                </a:lnTo>
                <a:lnTo>
                  <a:pt x="4381" y="5388"/>
                </a:lnTo>
                <a:lnTo>
                  <a:pt x="4399" y="5425"/>
                </a:lnTo>
                <a:lnTo>
                  <a:pt x="4437" y="5444"/>
                </a:lnTo>
                <a:lnTo>
                  <a:pt x="4474" y="5462"/>
                </a:lnTo>
                <a:lnTo>
                  <a:pt x="4530" y="5462"/>
                </a:lnTo>
                <a:lnTo>
                  <a:pt x="5480" y="5220"/>
                </a:lnTo>
                <a:lnTo>
                  <a:pt x="5592" y="5183"/>
                </a:lnTo>
                <a:lnTo>
                  <a:pt x="5667" y="5127"/>
                </a:lnTo>
                <a:lnTo>
                  <a:pt x="5741" y="5052"/>
                </a:lnTo>
                <a:lnTo>
                  <a:pt x="5797" y="4959"/>
                </a:lnTo>
                <a:lnTo>
                  <a:pt x="5835" y="4866"/>
                </a:lnTo>
                <a:lnTo>
                  <a:pt x="5853" y="4773"/>
                </a:lnTo>
                <a:lnTo>
                  <a:pt x="5853" y="4680"/>
                </a:lnTo>
                <a:lnTo>
                  <a:pt x="5816" y="4568"/>
                </a:lnTo>
                <a:lnTo>
                  <a:pt x="5779" y="4475"/>
                </a:lnTo>
                <a:lnTo>
                  <a:pt x="5723" y="4419"/>
                </a:lnTo>
                <a:lnTo>
                  <a:pt x="5648" y="4344"/>
                </a:lnTo>
                <a:lnTo>
                  <a:pt x="5574" y="4307"/>
                </a:lnTo>
                <a:lnTo>
                  <a:pt x="5480" y="4270"/>
                </a:lnTo>
                <a:lnTo>
                  <a:pt x="5387" y="4251"/>
                </a:lnTo>
                <a:lnTo>
                  <a:pt x="5294" y="4251"/>
                </a:lnTo>
                <a:lnTo>
                  <a:pt x="5201" y="4270"/>
                </a:lnTo>
                <a:lnTo>
                  <a:pt x="5108" y="4288"/>
                </a:lnTo>
                <a:lnTo>
                  <a:pt x="5070" y="4195"/>
                </a:lnTo>
                <a:lnTo>
                  <a:pt x="5052" y="4102"/>
                </a:lnTo>
                <a:lnTo>
                  <a:pt x="4996" y="4027"/>
                </a:lnTo>
                <a:lnTo>
                  <a:pt x="4940" y="3953"/>
                </a:lnTo>
                <a:lnTo>
                  <a:pt x="4865" y="3897"/>
                </a:lnTo>
                <a:lnTo>
                  <a:pt x="4791" y="3859"/>
                </a:lnTo>
                <a:lnTo>
                  <a:pt x="4698" y="3822"/>
                </a:lnTo>
                <a:lnTo>
                  <a:pt x="4604" y="3804"/>
                </a:lnTo>
                <a:close/>
                <a:moveTo>
                  <a:pt x="2591" y="1"/>
                </a:moveTo>
                <a:lnTo>
                  <a:pt x="2293" y="57"/>
                </a:lnTo>
                <a:lnTo>
                  <a:pt x="2032" y="113"/>
                </a:lnTo>
                <a:lnTo>
                  <a:pt x="1752" y="225"/>
                </a:lnTo>
                <a:lnTo>
                  <a:pt x="1510" y="336"/>
                </a:lnTo>
                <a:lnTo>
                  <a:pt x="1268" y="486"/>
                </a:lnTo>
                <a:lnTo>
                  <a:pt x="1044" y="653"/>
                </a:lnTo>
                <a:lnTo>
                  <a:pt x="839" y="840"/>
                </a:lnTo>
                <a:lnTo>
                  <a:pt x="653" y="1045"/>
                </a:lnTo>
                <a:lnTo>
                  <a:pt x="504" y="1268"/>
                </a:lnTo>
                <a:lnTo>
                  <a:pt x="354" y="1492"/>
                </a:lnTo>
                <a:lnTo>
                  <a:pt x="224" y="1753"/>
                </a:lnTo>
                <a:lnTo>
                  <a:pt x="131" y="2014"/>
                </a:lnTo>
                <a:lnTo>
                  <a:pt x="56" y="2294"/>
                </a:lnTo>
                <a:lnTo>
                  <a:pt x="19" y="2573"/>
                </a:lnTo>
                <a:lnTo>
                  <a:pt x="0" y="2872"/>
                </a:lnTo>
                <a:lnTo>
                  <a:pt x="19" y="3170"/>
                </a:lnTo>
                <a:lnTo>
                  <a:pt x="56" y="3449"/>
                </a:lnTo>
                <a:lnTo>
                  <a:pt x="131" y="3729"/>
                </a:lnTo>
                <a:lnTo>
                  <a:pt x="224" y="3990"/>
                </a:lnTo>
                <a:lnTo>
                  <a:pt x="354" y="4232"/>
                </a:lnTo>
                <a:lnTo>
                  <a:pt x="504" y="4475"/>
                </a:lnTo>
                <a:lnTo>
                  <a:pt x="653" y="4698"/>
                </a:lnTo>
                <a:lnTo>
                  <a:pt x="839" y="4903"/>
                </a:lnTo>
                <a:lnTo>
                  <a:pt x="1044" y="5090"/>
                </a:lnTo>
                <a:lnTo>
                  <a:pt x="1268" y="5257"/>
                </a:lnTo>
                <a:lnTo>
                  <a:pt x="1510" y="5407"/>
                </a:lnTo>
                <a:lnTo>
                  <a:pt x="1752" y="5518"/>
                </a:lnTo>
                <a:lnTo>
                  <a:pt x="2032" y="5612"/>
                </a:lnTo>
                <a:lnTo>
                  <a:pt x="2293" y="5686"/>
                </a:lnTo>
                <a:lnTo>
                  <a:pt x="2591" y="5723"/>
                </a:lnTo>
                <a:lnTo>
                  <a:pt x="2889" y="5742"/>
                </a:lnTo>
                <a:lnTo>
                  <a:pt x="3188" y="5723"/>
                </a:lnTo>
                <a:lnTo>
                  <a:pt x="3486" y="5686"/>
                </a:lnTo>
                <a:lnTo>
                  <a:pt x="3766" y="5612"/>
                </a:lnTo>
                <a:lnTo>
                  <a:pt x="4026" y="5500"/>
                </a:lnTo>
                <a:lnTo>
                  <a:pt x="3766" y="4530"/>
                </a:lnTo>
                <a:lnTo>
                  <a:pt x="3728" y="4344"/>
                </a:lnTo>
                <a:lnTo>
                  <a:pt x="3728" y="4158"/>
                </a:lnTo>
                <a:lnTo>
                  <a:pt x="3784" y="3990"/>
                </a:lnTo>
                <a:lnTo>
                  <a:pt x="3859" y="3822"/>
                </a:lnTo>
                <a:lnTo>
                  <a:pt x="3933" y="3729"/>
                </a:lnTo>
                <a:lnTo>
                  <a:pt x="4008" y="3654"/>
                </a:lnTo>
                <a:lnTo>
                  <a:pt x="4101" y="3580"/>
                </a:lnTo>
                <a:lnTo>
                  <a:pt x="4194" y="3524"/>
                </a:lnTo>
                <a:lnTo>
                  <a:pt x="4287" y="3487"/>
                </a:lnTo>
                <a:lnTo>
                  <a:pt x="4399" y="3449"/>
                </a:lnTo>
                <a:lnTo>
                  <a:pt x="4492" y="3431"/>
                </a:lnTo>
                <a:lnTo>
                  <a:pt x="4604" y="3431"/>
                </a:lnTo>
                <a:lnTo>
                  <a:pt x="4716" y="3449"/>
                </a:lnTo>
                <a:lnTo>
                  <a:pt x="4809" y="3468"/>
                </a:lnTo>
                <a:lnTo>
                  <a:pt x="4921" y="3505"/>
                </a:lnTo>
                <a:lnTo>
                  <a:pt x="5014" y="3561"/>
                </a:lnTo>
                <a:lnTo>
                  <a:pt x="5108" y="3617"/>
                </a:lnTo>
                <a:lnTo>
                  <a:pt x="5201" y="3692"/>
                </a:lnTo>
                <a:lnTo>
                  <a:pt x="5275" y="3785"/>
                </a:lnTo>
                <a:lnTo>
                  <a:pt x="5350" y="3878"/>
                </a:lnTo>
                <a:lnTo>
                  <a:pt x="5462" y="3897"/>
                </a:lnTo>
                <a:lnTo>
                  <a:pt x="5555" y="3915"/>
                </a:lnTo>
                <a:lnTo>
                  <a:pt x="5648" y="3673"/>
                </a:lnTo>
                <a:lnTo>
                  <a:pt x="5704" y="3412"/>
                </a:lnTo>
                <a:lnTo>
                  <a:pt x="5741" y="3151"/>
                </a:lnTo>
                <a:lnTo>
                  <a:pt x="5760" y="2872"/>
                </a:lnTo>
                <a:lnTo>
                  <a:pt x="5741" y="2573"/>
                </a:lnTo>
                <a:lnTo>
                  <a:pt x="5704" y="2294"/>
                </a:lnTo>
                <a:lnTo>
                  <a:pt x="5630" y="2014"/>
                </a:lnTo>
                <a:lnTo>
                  <a:pt x="5536" y="1753"/>
                </a:lnTo>
                <a:lnTo>
                  <a:pt x="5406" y="1492"/>
                </a:lnTo>
                <a:lnTo>
                  <a:pt x="5275" y="1268"/>
                </a:lnTo>
                <a:lnTo>
                  <a:pt x="5108" y="1045"/>
                </a:lnTo>
                <a:lnTo>
                  <a:pt x="4921" y="840"/>
                </a:lnTo>
                <a:lnTo>
                  <a:pt x="4716" y="653"/>
                </a:lnTo>
                <a:lnTo>
                  <a:pt x="4492" y="486"/>
                </a:lnTo>
                <a:lnTo>
                  <a:pt x="4250" y="336"/>
                </a:lnTo>
                <a:lnTo>
                  <a:pt x="4008" y="225"/>
                </a:lnTo>
                <a:lnTo>
                  <a:pt x="3728" y="113"/>
                </a:lnTo>
                <a:lnTo>
                  <a:pt x="3467" y="57"/>
                </a:lnTo>
                <a:lnTo>
                  <a:pt x="31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7" name="Google Shape;1007;g2b975a0ff47_0_15351"/>
          <p:cNvSpPr/>
          <p:nvPr/>
        </p:nvSpPr>
        <p:spPr>
          <a:xfrm>
            <a:off x="6023029" y="3407579"/>
            <a:ext cx="213444" cy="170118"/>
          </a:xfrm>
          <a:custGeom>
            <a:avLst/>
            <a:gdLst/>
            <a:ahLst/>
            <a:cxnLst/>
            <a:rect l="l" t="t" r="r" b="b"/>
            <a:pathLst>
              <a:path w="7439" h="5929" extrusionOk="0">
                <a:moveTo>
                  <a:pt x="5947" y="728"/>
                </a:moveTo>
                <a:lnTo>
                  <a:pt x="5947" y="3710"/>
                </a:lnTo>
                <a:lnTo>
                  <a:pt x="1492" y="3710"/>
                </a:lnTo>
                <a:lnTo>
                  <a:pt x="1492" y="728"/>
                </a:lnTo>
                <a:close/>
                <a:moveTo>
                  <a:pt x="1194" y="1"/>
                </a:moveTo>
                <a:lnTo>
                  <a:pt x="1101" y="38"/>
                </a:lnTo>
                <a:lnTo>
                  <a:pt x="989" y="94"/>
                </a:lnTo>
                <a:lnTo>
                  <a:pt x="914" y="150"/>
                </a:lnTo>
                <a:lnTo>
                  <a:pt x="840" y="243"/>
                </a:lnTo>
                <a:lnTo>
                  <a:pt x="802" y="336"/>
                </a:lnTo>
                <a:lnTo>
                  <a:pt x="765" y="430"/>
                </a:lnTo>
                <a:lnTo>
                  <a:pt x="746" y="542"/>
                </a:lnTo>
                <a:lnTo>
                  <a:pt x="746" y="4437"/>
                </a:lnTo>
                <a:lnTo>
                  <a:pt x="6693" y="4437"/>
                </a:lnTo>
                <a:lnTo>
                  <a:pt x="6693" y="542"/>
                </a:lnTo>
                <a:lnTo>
                  <a:pt x="6674" y="430"/>
                </a:lnTo>
                <a:lnTo>
                  <a:pt x="6655" y="336"/>
                </a:lnTo>
                <a:lnTo>
                  <a:pt x="6599" y="243"/>
                </a:lnTo>
                <a:lnTo>
                  <a:pt x="6525" y="150"/>
                </a:lnTo>
                <a:lnTo>
                  <a:pt x="6450" y="94"/>
                </a:lnTo>
                <a:lnTo>
                  <a:pt x="6357" y="38"/>
                </a:lnTo>
                <a:lnTo>
                  <a:pt x="6245" y="1"/>
                </a:lnTo>
                <a:close/>
                <a:moveTo>
                  <a:pt x="187" y="4810"/>
                </a:moveTo>
                <a:lnTo>
                  <a:pt x="131" y="4829"/>
                </a:lnTo>
                <a:lnTo>
                  <a:pt x="57" y="4866"/>
                </a:lnTo>
                <a:lnTo>
                  <a:pt x="20" y="4941"/>
                </a:lnTo>
                <a:lnTo>
                  <a:pt x="1" y="4996"/>
                </a:lnTo>
                <a:lnTo>
                  <a:pt x="1" y="5183"/>
                </a:lnTo>
                <a:lnTo>
                  <a:pt x="20" y="5332"/>
                </a:lnTo>
                <a:lnTo>
                  <a:pt x="75" y="5481"/>
                </a:lnTo>
                <a:lnTo>
                  <a:pt x="131" y="5612"/>
                </a:lnTo>
                <a:lnTo>
                  <a:pt x="225" y="5705"/>
                </a:lnTo>
                <a:lnTo>
                  <a:pt x="336" y="5798"/>
                </a:lnTo>
                <a:lnTo>
                  <a:pt x="467" y="5873"/>
                </a:lnTo>
                <a:lnTo>
                  <a:pt x="597" y="5910"/>
                </a:lnTo>
                <a:lnTo>
                  <a:pt x="746" y="5928"/>
                </a:lnTo>
                <a:lnTo>
                  <a:pt x="6693" y="5928"/>
                </a:lnTo>
                <a:lnTo>
                  <a:pt x="6842" y="5910"/>
                </a:lnTo>
                <a:lnTo>
                  <a:pt x="6972" y="5873"/>
                </a:lnTo>
                <a:lnTo>
                  <a:pt x="7103" y="5798"/>
                </a:lnTo>
                <a:lnTo>
                  <a:pt x="7214" y="5705"/>
                </a:lnTo>
                <a:lnTo>
                  <a:pt x="7308" y="5612"/>
                </a:lnTo>
                <a:lnTo>
                  <a:pt x="7382" y="5481"/>
                </a:lnTo>
                <a:lnTo>
                  <a:pt x="7420" y="5332"/>
                </a:lnTo>
                <a:lnTo>
                  <a:pt x="7438" y="5183"/>
                </a:lnTo>
                <a:lnTo>
                  <a:pt x="7438" y="4996"/>
                </a:lnTo>
                <a:lnTo>
                  <a:pt x="7420" y="4941"/>
                </a:lnTo>
                <a:lnTo>
                  <a:pt x="7382" y="4866"/>
                </a:lnTo>
                <a:lnTo>
                  <a:pt x="7326" y="4829"/>
                </a:lnTo>
                <a:lnTo>
                  <a:pt x="7252" y="4810"/>
                </a:lnTo>
                <a:lnTo>
                  <a:pt x="4437" y="4810"/>
                </a:lnTo>
                <a:lnTo>
                  <a:pt x="4419" y="4903"/>
                </a:lnTo>
                <a:lnTo>
                  <a:pt x="4400" y="4978"/>
                </a:lnTo>
                <a:lnTo>
                  <a:pt x="4363" y="5034"/>
                </a:lnTo>
                <a:lnTo>
                  <a:pt x="4325" y="5090"/>
                </a:lnTo>
                <a:lnTo>
                  <a:pt x="4269" y="5127"/>
                </a:lnTo>
                <a:lnTo>
                  <a:pt x="4195" y="5164"/>
                </a:lnTo>
                <a:lnTo>
                  <a:pt x="4139" y="5183"/>
                </a:lnTo>
                <a:lnTo>
                  <a:pt x="3263" y="5183"/>
                </a:lnTo>
                <a:lnTo>
                  <a:pt x="3207" y="5146"/>
                </a:lnTo>
                <a:lnTo>
                  <a:pt x="3132" y="5108"/>
                </a:lnTo>
                <a:lnTo>
                  <a:pt x="3076" y="5071"/>
                </a:lnTo>
                <a:lnTo>
                  <a:pt x="3039" y="5015"/>
                </a:lnTo>
                <a:lnTo>
                  <a:pt x="3002" y="4941"/>
                </a:lnTo>
                <a:lnTo>
                  <a:pt x="2983" y="4885"/>
                </a:lnTo>
                <a:lnTo>
                  <a:pt x="2965" y="481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8" name="Google Shape;1008;g2b975a0ff47_0_15351"/>
          <p:cNvSpPr/>
          <p:nvPr/>
        </p:nvSpPr>
        <p:spPr>
          <a:xfrm>
            <a:off x="5606432" y="3407579"/>
            <a:ext cx="164752" cy="164781"/>
          </a:xfrm>
          <a:custGeom>
            <a:avLst/>
            <a:gdLst/>
            <a:ahLst/>
            <a:cxnLst/>
            <a:rect l="l" t="t" r="r" b="b"/>
            <a:pathLst>
              <a:path w="5742" h="5743" extrusionOk="0">
                <a:moveTo>
                  <a:pt x="1939" y="1753"/>
                </a:moveTo>
                <a:lnTo>
                  <a:pt x="2014" y="1772"/>
                </a:lnTo>
                <a:lnTo>
                  <a:pt x="2088" y="1790"/>
                </a:lnTo>
                <a:lnTo>
                  <a:pt x="2144" y="1809"/>
                </a:lnTo>
                <a:lnTo>
                  <a:pt x="2200" y="1865"/>
                </a:lnTo>
                <a:lnTo>
                  <a:pt x="2256" y="1921"/>
                </a:lnTo>
                <a:lnTo>
                  <a:pt x="2293" y="1977"/>
                </a:lnTo>
                <a:lnTo>
                  <a:pt x="2312" y="2051"/>
                </a:lnTo>
                <a:lnTo>
                  <a:pt x="2312" y="2126"/>
                </a:lnTo>
                <a:lnTo>
                  <a:pt x="2312" y="2200"/>
                </a:lnTo>
                <a:lnTo>
                  <a:pt x="2293" y="2275"/>
                </a:lnTo>
                <a:lnTo>
                  <a:pt x="2256" y="2331"/>
                </a:lnTo>
                <a:lnTo>
                  <a:pt x="2200" y="2387"/>
                </a:lnTo>
                <a:lnTo>
                  <a:pt x="2144" y="2443"/>
                </a:lnTo>
                <a:lnTo>
                  <a:pt x="2088" y="2461"/>
                </a:lnTo>
                <a:lnTo>
                  <a:pt x="2014" y="2499"/>
                </a:lnTo>
                <a:lnTo>
                  <a:pt x="1864" y="2499"/>
                </a:lnTo>
                <a:lnTo>
                  <a:pt x="1790" y="2461"/>
                </a:lnTo>
                <a:lnTo>
                  <a:pt x="1734" y="2443"/>
                </a:lnTo>
                <a:lnTo>
                  <a:pt x="1678" y="2387"/>
                </a:lnTo>
                <a:lnTo>
                  <a:pt x="1641" y="2331"/>
                </a:lnTo>
                <a:lnTo>
                  <a:pt x="1603" y="2275"/>
                </a:lnTo>
                <a:lnTo>
                  <a:pt x="1585" y="2200"/>
                </a:lnTo>
                <a:lnTo>
                  <a:pt x="1566" y="2126"/>
                </a:lnTo>
                <a:lnTo>
                  <a:pt x="1585" y="2051"/>
                </a:lnTo>
                <a:lnTo>
                  <a:pt x="1603" y="1977"/>
                </a:lnTo>
                <a:lnTo>
                  <a:pt x="1641" y="1921"/>
                </a:lnTo>
                <a:lnTo>
                  <a:pt x="1678" y="1865"/>
                </a:lnTo>
                <a:lnTo>
                  <a:pt x="1734" y="1809"/>
                </a:lnTo>
                <a:lnTo>
                  <a:pt x="1790" y="1790"/>
                </a:lnTo>
                <a:lnTo>
                  <a:pt x="1864" y="1772"/>
                </a:lnTo>
                <a:lnTo>
                  <a:pt x="1939" y="1753"/>
                </a:lnTo>
                <a:close/>
                <a:moveTo>
                  <a:pt x="3803" y="1753"/>
                </a:moveTo>
                <a:lnTo>
                  <a:pt x="3878" y="1772"/>
                </a:lnTo>
                <a:lnTo>
                  <a:pt x="3952" y="1790"/>
                </a:lnTo>
                <a:lnTo>
                  <a:pt x="4008" y="1809"/>
                </a:lnTo>
                <a:lnTo>
                  <a:pt x="4064" y="1865"/>
                </a:lnTo>
                <a:lnTo>
                  <a:pt x="4101" y="1921"/>
                </a:lnTo>
                <a:lnTo>
                  <a:pt x="4138" y="1977"/>
                </a:lnTo>
                <a:lnTo>
                  <a:pt x="4157" y="2051"/>
                </a:lnTo>
                <a:lnTo>
                  <a:pt x="4176" y="2126"/>
                </a:lnTo>
                <a:lnTo>
                  <a:pt x="4157" y="2200"/>
                </a:lnTo>
                <a:lnTo>
                  <a:pt x="4138" y="2275"/>
                </a:lnTo>
                <a:lnTo>
                  <a:pt x="4101" y="2331"/>
                </a:lnTo>
                <a:lnTo>
                  <a:pt x="4064" y="2387"/>
                </a:lnTo>
                <a:lnTo>
                  <a:pt x="4008" y="2443"/>
                </a:lnTo>
                <a:lnTo>
                  <a:pt x="3952" y="2461"/>
                </a:lnTo>
                <a:lnTo>
                  <a:pt x="3878" y="2499"/>
                </a:lnTo>
                <a:lnTo>
                  <a:pt x="3728" y="2499"/>
                </a:lnTo>
                <a:lnTo>
                  <a:pt x="3654" y="2461"/>
                </a:lnTo>
                <a:lnTo>
                  <a:pt x="3598" y="2443"/>
                </a:lnTo>
                <a:lnTo>
                  <a:pt x="3542" y="2387"/>
                </a:lnTo>
                <a:lnTo>
                  <a:pt x="3486" y="2331"/>
                </a:lnTo>
                <a:lnTo>
                  <a:pt x="3449" y="2275"/>
                </a:lnTo>
                <a:lnTo>
                  <a:pt x="3430" y="2200"/>
                </a:lnTo>
                <a:lnTo>
                  <a:pt x="3430" y="2126"/>
                </a:lnTo>
                <a:lnTo>
                  <a:pt x="3430" y="2051"/>
                </a:lnTo>
                <a:lnTo>
                  <a:pt x="3449" y="1977"/>
                </a:lnTo>
                <a:lnTo>
                  <a:pt x="3486" y="1921"/>
                </a:lnTo>
                <a:lnTo>
                  <a:pt x="3542" y="1865"/>
                </a:lnTo>
                <a:lnTo>
                  <a:pt x="3598" y="1809"/>
                </a:lnTo>
                <a:lnTo>
                  <a:pt x="3654" y="1790"/>
                </a:lnTo>
                <a:lnTo>
                  <a:pt x="3728" y="1772"/>
                </a:lnTo>
                <a:lnTo>
                  <a:pt x="3803" y="1753"/>
                </a:lnTo>
                <a:close/>
                <a:moveTo>
                  <a:pt x="4437" y="3226"/>
                </a:moveTo>
                <a:lnTo>
                  <a:pt x="4511" y="3244"/>
                </a:lnTo>
                <a:lnTo>
                  <a:pt x="4567" y="3300"/>
                </a:lnTo>
                <a:lnTo>
                  <a:pt x="4604" y="3356"/>
                </a:lnTo>
                <a:lnTo>
                  <a:pt x="4623" y="3449"/>
                </a:lnTo>
                <a:lnTo>
                  <a:pt x="4586" y="3598"/>
                </a:lnTo>
                <a:lnTo>
                  <a:pt x="4549" y="3748"/>
                </a:lnTo>
                <a:lnTo>
                  <a:pt x="4511" y="3878"/>
                </a:lnTo>
                <a:lnTo>
                  <a:pt x="4437" y="4027"/>
                </a:lnTo>
                <a:lnTo>
                  <a:pt x="4362" y="4139"/>
                </a:lnTo>
                <a:lnTo>
                  <a:pt x="4269" y="4270"/>
                </a:lnTo>
                <a:lnTo>
                  <a:pt x="4176" y="4381"/>
                </a:lnTo>
                <a:lnTo>
                  <a:pt x="4064" y="4475"/>
                </a:lnTo>
                <a:lnTo>
                  <a:pt x="3952" y="4568"/>
                </a:lnTo>
                <a:lnTo>
                  <a:pt x="3840" y="4661"/>
                </a:lnTo>
                <a:lnTo>
                  <a:pt x="3710" y="4736"/>
                </a:lnTo>
                <a:lnTo>
                  <a:pt x="3561" y="4791"/>
                </a:lnTo>
                <a:lnTo>
                  <a:pt x="3430" y="4847"/>
                </a:lnTo>
                <a:lnTo>
                  <a:pt x="3281" y="4885"/>
                </a:lnTo>
                <a:lnTo>
                  <a:pt x="3113" y="4903"/>
                </a:lnTo>
                <a:lnTo>
                  <a:pt x="2629" y="4903"/>
                </a:lnTo>
                <a:lnTo>
                  <a:pt x="2461" y="4885"/>
                </a:lnTo>
                <a:lnTo>
                  <a:pt x="2312" y="4847"/>
                </a:lnTo>
                <a:lnTo>
                  <a:pt x="2181" y="4791"/>
                </a:lnTo>
                <a:lnTo>
                  <a:pt x="2032" y="4736"/>
                </a:lnTo>
                <a:lnTo>
                  <a:pt x="1902" y="4661"/>
                </a:lnTo>
                <a:lnTo>
                  <a:pt x="1790" y="4568"/>
                </a:lnTo>
                <a:lnTo>
                  <a:pt x="1659" y="4475"/>
                </a:lnTo>
                <a:lnTo>
                  <a:pt x="1566" y="4381"/>
                </a:lnTo>
                <a:lnTo>
                  <a:pt x="1473" y="4270"/>
                </a:lnTo>
                <a:lnTo>
                  <a:pt x="1380" y="4139"/>
                </a:lnTo>
                <a:lnTo>
                  <a:pt x="1305" y="4027"/>
                </a:lnTo>
                <a:lnTo>
                  <a:pt x="1231" y="3878"/>
                </a:lnTo>
                <a:lnTo>
                  <a:pt x="1193" y="3748"/>
                </a:lnTo>
                <a:lnTo>
                  <a:pt x="1137" y="3598"/>
                </a:lnTo>
                <a:lnTo>
                  <a:pt x="1119" y="3449"/>
                </a:lnTo>
                <a:lnTo>
                  <a:pt x="1119" y="3356"/>
                </a:lnTo>
                <a:lnTo>
                  <a:pt x="1156" y="3300"/>
                </a:lnTo>
                <a:lnTo>
                  <a:pt x="1231" y="3244"/>
                </a:lnTo>
                <a:lnTo>
                  <a:pt x="1305" y="3226"/>
                </a:lnTo>
                <a:close/>
                <a:moveTo>
                  <a:pt x="2573" y="1"/>
                </a:moveTo>
                <a:lnTo>
                  <a:pt x="2293" y="57"/>
                </a:lnTo>
                <a:lnTo>
                  <a:pt x="2014" y="113"/>
                </a:lnTo>
                <a:lnTo>
                  <a:pt x="1753" y="225"/>
                </a:lnTo>
                <a:lnTo>
                  <a:pt x="1492" y="336"/>
                </a:lnTo>
                <a:lnTo>
                  <a:pt x="1268" y="486"/>
                </a:lnTo>
                <a:lnTo>
                  <a:pt x="1044" y="653"/>
                </a:lnTo>
                <a:lnTo>
                  <a:pt x="839" y="840"/>
                </a:lnTo>
                <a:lnTo>
                  <a:pt x="653" y="1045"/>
                </a:lnTo>
                <a:lnTo>
                  <a:pt x="485" y="1268"/>
                </a:lnTo>
                <a:lnTo>
                  <a:pt x="336" y="1492"/>
                </a:lnTo>
                <a:lnTo>
                  <a:pt x="224" y="1753"/>
                </a:lnTo>
                <a:lnTo>
                  <a:pt x="131" y="2014"/>
                </a:lnTo>
                <a:lnTo>
                  <a:pt x="56" y="2294"/>
                </a:lnTo>
                <a:lnTo>
                  <a:pt x="0" y="2573"/>
                </a:lnTo>
                <a:lnTo>
                  <a:pt x="0" y="2872"/>
                </a:lnTo>
                <a:lnTo>
                  <a:pt x="0" y="3170"/>
                </a:lnTo>
                <a:lnTo>
                  <a:pt x="56" y="3449"/>
                </a:lnTo>
                <a:lnTo>
                  <a:pt x="131" y="3729"/>
                </a:lnTo>
                <a:lnTo>
                  <a:pt x="224" y="3990"/>
                </a:lnTo>
                <a:lnTo>
                  <a:pt x="336" y="4232"/>
                </a:lnTo>
                <a:lnTo>
                  <a:pt x="485" y="4475"/>
                </a:lnTo>
                <a:lnTo>
                  <a:pt x="653" y="4698"/>
                </a:lnTo>
                <a:lnTo>
                  <a:pt x="839" y="4903"/>
                </a:lnTo>
                <a:lnTo>
                  <a:pt x="1044" y="5090"/>
                </a:lnTo>
                <a:lnTo>
                  <a:pt x="1268" y="5257"/>
                </a:lnTo>
                <a:lnTo>
                  <a:pt x="1492" y="5407"/>
                </a:lnTo>
                <a:lnTo>
                  <a:pt x="1753" y="5518"/>
                </a:lnTo>
                <a:lnTo>
                  <a:pt x="2014" y="5612"/>
                </a:lnTo>
                <a:lnTo>
                  <a:pt x="2293" y="5686"/>
                </a:lnTo>
                <a:lnTo>
                  <a:pt x="2573" y="5723"/>
                </a:lnTo>
                <a:lnTo>
                  <a:pt x="2871" y="5742"/>
                </a:lnTo>
                <a:lnTo>
                  <a:pt x="3169" y="5723"/>
                </a:lnTo>
                <a:lnTo>
                  <a:pt x="3449" y="5686"/>
                </a:lnTo>
                <a:lnTo>
                  <a:pt x="3728" y="5612"/>
                </a:lnTo>
                <a:lnTo>
                  <a:pt x="3989" y="5518"/>
                </a:lnTo>
                <a:lnTo>
                  <a:pt x="4250" y="5407"/>
                </a:lnTo>
                <a:lnTo>
                  <a:pt x="4474" y="5257"/>
                </a:lnTo>
                <a:lnTo>
                  <a:pt x="4698" y="5090"/>
                </a:lnTo>
                <a:lnTo>
                  <a:pt x="4903" y="4903"/>
                </a:lnTo>
                <a:lnTo>
                  <a:pt x="5089" y="4698"/>
                </a:lnTo>
                <a:lnTo>
                  <a:pt x="5257" y="4475"/>
                </a:lnTo>
                <a:lnTo>
                  <a:pt x="5406" y="4232"/>
                </a:lnTo>
                <a:lnTo>
                  <a:pt x="5518" y="3990"/>
                </a:lnTo>
                <a:lnTo>
                  <a:pt x="5611" y="3729"/>
                </a:lnTo>
                <a:lnTo>
                  <a:pt x="5686" y="3449"/>
                </a:lnTo>
                <a:lnTo>
                  <a:pt x="5742" y="3170"/>
                </a:lnTo>
                <a:lnTo>
                  <a:pt x="5742" y="2872"/>
                </a:lnTo>
                <a:lnTo>
                  <a:pt x="5742" y="2573"/>
                </a:lnTo>
                <a:lnTo>
                  <a:pt x="5686" y="2294"/>
                </a:lnTo>
                <a:lnTo>
                  <a:pt x="5611" y="2014"/>
                </a:lnTo>
                <a:lnTo>
                  <a:pt x="5518" y="1753"/>
                </a:lnTo>
                <a:lnTo>
                  <a:pt x="5406" y="1492"/>
                </a:lnTo>
                <a:lnTo>
                  <a:pt x="5257" y="1268"/>
                </a:lnTo>
                <a:lnTo>
                  <a:pt x="5089" y="1045"/>
                </a:lnTo>
                <a:lnTo>
                  <a:pt x="4903" y="840"/>
                </a:lnTo>
                <a:lnTo>
                  <a:pt x="4698" y="653"/>
                </a:lnTo>
                <a:lnTo>
                  <a:pt x="4474" y="486"/>
                </a:lnTo>
                <a:lnTo>
                  <a:pt x="4250" y="336"/>
                </a:lnTo>
                <a:lnTo>
                  <a:pt x="3989" y="225"/>
                </a:lnTo>
                <a:lnTo>
                  <a:pt x="3728" y="113"/>
                </a:lnTo>
                <a:lnTo>
                  <a:pt x="3449" y="57"/>
                </a:lnTo>
                <a:lnTo>
                  <a:pt x="31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09" name="Google Shape;1009;g2b975a0ff47_0_15351"/>
          <p:cNvSpPr/>
          <p:nvPr/>
        </p:nvSpPr>
        <p:spPr>
          <a:xfrm>
            <a:off x="5171645" y="3407579"/>
            <a:ext cx="164752" cy="164781"/>
          </a:xfrm>
          <a:custGeom>
            <a:avLst/>
            <a:gdLst/>
            <a:ahLst/>
            <a:cxnLst/>
            <a:rect l="l" t="t" r="r" b="b"/>
            <a:pathLst>
              <a:path w="5742" h="5743" extrusionOk="0">
                <a:moveTo>
                  <a:pt x="1380" y="858"/>
                </a:moveTo>
                <a:lnTo>
                  <a:pt x="2125" y="1585"/>
                </a:lnTo>
                <a:lnTo>
                  <a:pt x="1957" y="1697"/>
                </a:lnTo>
                <a:lnTo>
                  <a:pt x="1827" y="1828"/>
                </a:lnTo>
                <a:lnTo>
                  <a:pt x="1696" y="1958"/>
                </a:lnTo>
                <a:lnTo>
                  <a:pt x="1585" y="2107"/>
                </a:lnTo>
                <a:lnTo>
                  <a:pt x="858" y="1380"/>
                </a:lnTo>
                <a:lnTo>
                  <a:pt x="970" y="1231"/>
                </a:lnTo>
                <a:lnTo>
                  <a:pt x="1100" y="1101"/>
                </a:lnTo>
                <a:lnTo>
                  <a:pt x="1230" y="970"/>
                </a:lnTo>
                <a:lnTo>
                  <a:pt x="1380" y="858"/>
                </a:lnTo>
                <a:close/>
                <a:moveTo>
                  <a:pt x="4362" y="858"/>
                </a:moveTo>
                <a:lnTo>
                  <a:pt x="4511" y="970"/>
                </a:lnTo>
                <a:lnTo>
                  <a:pt x="4642" y="1101"/>
                </a:lnTo>
                <a:lnTo>
                  <a:pt x="4772" y="1231"/>
                </a:lnTo>
                <a:lnTo>
                  <a:pt x="4884" y="1380"/>
                </a:lnTo>
                <a:lnTo>
                  <a:pt x="4157" y="2107"/>
                </a:lnTo>
                <a:lnTo>
                  <a:pt x="4045" y="1958"/>
                </a:lnTo>
                <a:lnTo>
                  <a:pt x="3915" y="1828"/>
                </a:lnTo>
                <a:lnTo>
                  <a:pt x="3784" y="1697"/>
                </a:lnTo>
                <a:lnTo>
                  <a:pt x="3635" y="1585"/>
                </a:lnTo>
                <a:lnTo>
                  <a:pt x="4362" y="858"/>
                </a:lnTo>
                <a:close/>
                <a:moveTo>
                  <a:pt x="2983" y="1753"/>
                </a:moveTo>
                <a:lnTo>
                  <a:pt x="3094" y="1772"/>
                </a:lnTo>
                <a:lnTo>
                  <a:pt x="3299" y="1846"/>
                </a:lnTo>
                <a:lnTo>
                  <a:pt x="3486" y="1940"/>
                </a:lnTo>
                <a:lnTo>
                  <a:pt x="3654" y="2089"/>
                </a:lnTo>
                <a:lnTo>
                  <a:pt x="3803" y="2238"/>
                </a:lnTo>
                <a:lnTo>
                  <a:pt x="3896" y="2443"/>
                </a:lnTo>
                <a:lnTo>
                  <a:pt x="3971" y="2648"/>
                </a:lnTo>
                <a:lnTo>
                  <a:pt x="3989" y="2760"/>
                </a:lnTo>
                <a:lnTo>
                  <a:pt x="3989" y="2872"/>
                </a:lnTo>
                <a:lnTo>
                  <a:pt x="3989" y="2983"/>
                </a:lnTo>
                <a:lnTo>
                  <a:pt x="3971" y="3095"/>
                </a:lnTo>
                <a:lnTo>
                  <a:pt x="3896" y="3300"/>
                </a:lnTo>
                <a:lnTo>
                  <a:pt x="3803" y="3487"/>
                </a:lnTo>
                <a:lnTo>
                  <a:pt x="3654" y="3654"/>
                </a:lnTo>
                <a:lnTo>
                  <a:pt x="3486" y="3785"/>
                </a:lnTo>
                <a:lnTo>
                  <a:pt x="3299" y="3897"/>
                </a:lnTo>
                <a:lnTo>
                  <a:pt x="3094" y="3953"/>
                </a:lnTo>
                <a:lnTo>
                  <a:pt x="2983" y="3971"/>
                </a:lnTo>
                <a:lnTo>
                  <a:pt x="2871" y="3990"/>
                </a:lnTo>
                <a:lnTo>
                  <a:pt x="2759" y="3971"/>
                </a:lnTo>
                <a:lnTo>
                  <a:pt x="2647" y="3953"/>
                </a:lnTo>
                <a:lnTo>
                  <a:pt x="2442" y="3897"/>
                </a:lnTo>
                <a:lnTo>
                  <a:pt x="2256" y="3785"/>
                </a:lnTo>
                <a:lnTo>
                  <a:pt x="2088" y="3654"/>
                </a:lnTo>
                <a:lnTo>
                  <a:pt x="1957" y="3487"/>
                </a:lnTo>
                <a:lnTo>
                  <a:pt x="1846" y="3300"/>
                </a:lnTo>
                <a:lnTo>
                  <a:pt x="1790" y="3095"/>
                </a:lnTo>
                <a:lnTo>
                  <a:pt x="1771" y="2983"/>
                </a:lnTo>
                <a:lnTo>
                  <a:pt x="1752" y="2872"/>
                </a:lnTo>
                <a:lnTo>
                  <a:pt x="1771" y="2760"/>
                </a:lnTo>
                <a:lnTo>
                  <a:pt x="1790" y="2648"/>
                </a:lnTo>
                <a:lnTo>
                  <a:pt x="1846" y="2443"/>
                </a:lnTo>
                <a:lnTo>
                  <a:pt x="1957" y="2238"/>
                </a:lnTo>
                <a:lnTo>
                  <a:pt x="2088" y="2089"/>
                </a:lnTo>
                <a:lnTo>
                  <a:pt x="2256" y="1940"/>
                </a:lnTo>
                <a:lnTo>
                  <a:pt x="2442" y="1846"/>
                </a:lnTo>
                <a:lnTo>
                  <a:pt x="2647" y="1772"/>
                </a:lnTo>
                <a:lnTo>
                  <a:pt x="2759" y="1753"/>
                </a:lnTo>
                <a:close/>
                <a:moveTo>
                  <a:pt x="1585" y="3617"/>
                </a:moveTo>
                <a:lnTo>
                  <a:pt x="1696" y="3785"/>
                </a:lnTo>
                <a:lnTo>
                  <a:pt x="1827" y="3915"/>
                </a:lnTo>
                <a:lnTo>
                  <a:pt x="1957" y="4046"/>
                </a:lnTo>
                <a:lnTo>
                  <a:pt x="2125" y="4139"/>
                </a:lnTo>
                <a:lnTo>
                  <a:pt x="1380" y="4885"/>
                </a:lnTo>
                <a:lnTo>
                  <a:pt x="1230" y="4773"/>
                </a:lnTo>
                <a:lnTo>
                  <a:pt x="1100" y="4642"/>
                </a:lnTo>
                <a:lnTo>
                  <a:pt x="970" y="4512"/>
                </a:lnTo>
                <a:lnTo>
                  <a:pt x="858" y="4363"/>
                </a:lnTo>
                <a:lnTo>
                  <a:pt x="1585" y="3617"/>
                </a:lnTo>
                <a:close/>
                <a:moveTo>
                  <a:pt x="4157" y="3617"/>
                </a:moveTo>
                <a:lnTo>
                  <a:pt x="4884" y="4363"/>
                </a:lnTo>
                <a:lnTo>
                  <a:pt x="4772" y="4512"/>
                </a:lnTo>
                <a:lnTo>
                  <a:pt x="4642" y="4642"/>
                </a:lnTo>
                <a:lnTo>
                  <a:pt x="4511" y="4773"/>
                </a:lnTo>
                <a:lnTo>
                  <a:pt x="4362" y="4885"/>
                </a:lnTo>
                <a:lnTo>
                  <a:pt x="3635" y="4139"/>
                </a:lnTo>
                <a:lnTo>
                  <a:pt x="3784" y="4046"/>
                </a:lnTo>
                <a:lnTo>
                  <a:pt x="3915" y="3915"/>
                </a:lnTo>
                <a:lnTo>
                  <a:pt x="4045" y="3785"/>
                </a:lnTo>
                <a:lnTo>
                  <a:pt x="4157" y="3617"/>
                </a:lnTo>
                <a:close/>
                <a:moveTo>
                  <a:pt x="2573" y="1"/>
                </a:moveTo>
                <a:lnTo>
                  <a:pt x="2293" y="57"/>
                </a:lnTo>
                <a:lnTo>
                  <a:pt x="2013" y="113"/>
                </a:lnTo>
                <a:lnTo>
                  <a:pt x="1752" y="225"/>
                </a:lnTo>
                <a:lnTo>
                  <a:pt x="1510" y="336"/>
                </a:lnTo>
                <a:lnTo>
                  <a:pt x="1268" y="486"/>
                </a:lnTo>
                <a:lnTo>
                  <a:pt x="1044" y="653"/>
                </a:lnTo>
                <a:lnTo>
                  <a:pt x="839" y="840"/>
                </a:lnTo>
                <a:lnTo>
                  <a:pt x="653" y="1045"/>
                </a:lnTo>
                <a:lnTo>
                  <a:pt x="485" y="1268"/>
                </a:lnTo>
                <a:lnTo>
                  <a:pt x="336" y="1492"/>
                </a:lnTo>
                <a:lnTo>
                  <a:pt x="224" y="1753"/>
                </a:lnTo>
                <a:lnTo>
                  <a:pt x="131" y="2014"/>
                </a:lnTo>
                <a:lnTo>
                  <a:pt x="56" y="2294"/>
                </a:lnTo>
                <a:lnTo>
                  <a:pt x="19" y="2573"/>
                </a:lnTo>
                <a:lnTo>
                  <a:pt x="0" y="2872"/>
                </a:lnTo>
                <a:lnTo>
                  <a:pt x="19" y="3170"/>
                </a:lnTo>
                <a:lnTo>
                  <a:pt x="56" y="3449"/>
                </a:lnTo>
                <a:lnTo>
                  <a:pt x="131" y="3729"/>
                </a:lnTo>
                <a:lnTo>
                  <a:pt x="224" y="3990"/>
                </a:lnTo>
                <a:lnTo>
                  <a:pt x="336" y="4232"/>
                </a:lnTo>
                <a:lnTo>
                  <a:pt x="485" y="4475"/>
                </a:lnTo>
                <a:lnTo>
                  <a:pt x="653" y="4698"/>
                </a:lnTo>
                <a:lnTo>
                  <a:pt x="839" y="4903"/>
                </a:lnTo>
                <a:lnTo>
                  <a:pt x="1044" y="5090"/>
                </a:lnTo>
                <a:lnTo>
                  <a:pt x="1268" y="5257"/>
                </a:lnTo>
                <a:lnTo>
                  <a:pt x="1510" y="5407"/>
                </a:lnTo>
                <a:lnTo>
                  <a:pt x="1752" y="5518"/>
                </a:lnTo>
                <a:lnTo>
                  <a:pt x="2013" y="5612"/>
                </a:lnTo>
                <a:lnTo>
                  <a:pt x="2293" y="5686"/>
                </a:lnTo>
                <a:lnTo>
                  <a:pt x="2573" y="5723"/>
                </a:lnTo>
                <a:lnTo>
                  <a:pt x="2871" y="5742"/>
                </a:lnTo>
                <a:lnTo>
                  <a:pt x="3169" y="5723"/>
                </a:lnTo>
                <a:lnTo>
                  <a:pt x="3449" y="5686"/>
                </a:lnTo>
                <a:lnTo>
                  <a:pt x="3728" y="5612"/>
                </a:lnTo>
                <a:lnTo>
                  <a:pt x="3989" y="5518"/>
                </a:lnTo>
                <a:lnTo>
                  <a:pt x="4250" y="5407"/>
                </a:lnTo>
                <a:lnTo>
                  <a:pt x="4474" y="5257"/>
                </a:lnTo>
                <a:lnTo>
                  <a:pt x="4697" y="5090"/>
                </a:lnTo>
                <a:lnTo>
                  <a:pt x="4903" y="4903"/>
                </a:lnTo>
                <a:lnTo>
                  <a:pt x="5089" y="4698"/>
                </a:lnTo>
                <a:lnTo>
                  <a:pt x="5257" y="4475"/>
                </a:lnTo>
                <a:lnTo>
                  <a:pt x="5406" y="4232"/>
                </a:lnTo>
                <a:lnTo>
                  <a:pt x="5518" y="3990"/>
                </a:lnTo>
                <a:lnTo>
                  <a:pt x="5611" y="3729"/>
                </a:lnTo>
                <a:lnTo>
                  <a:pt x="5685" y="3449"/>
                </a:lnTo>
                <a:lnTo>
                  <a:pt x="5741" y="3170"/>
                </a:lnTo>
                <a:lnTo>
                  <a:pt x="5741" y="2872"/>
                </a:lnTo>
                <a:lnTo>
                  <a:pt x="5741" y="2573"/>
                </a:lnTo>
                <a:lnTo>
                  <a:pt x="5685" y="2294"/>
                </a:lnTo>
                <a:lnTo>
                  <a:pt x="5611" y="2014"/>
                </a:lnTo>
                <a:lnTo>
                  <a:pt x="5518" y="1753"/>
                </a:lnTo>
                <a:lnTo>
                  <a:pt x="5406" y="1492"/>
                </a:lnTo>
                <a:lnTo>
                  <a:pt x="5257" y="1268"/>
                </a:lnTo>
                <a:lnTo>
                  <a:pt x="5089" y="1045"/>
                </a:lnTo>
                <a:lnTo>
                  <a:pt x="4903" y="840"/>
                </a:lnTo>
                <a:lnTo>
                  <a:pt x="4697" y="653"/>
                </a:lnTo>
                <a:lnTo>
                  <a:pt x="4474" y="486"/>
                </a:lnTo>
                <a:lnTo>
                  <a:pt x="4250" y="336"/>
                </a:lnTo>
                <a:lnTo>
                  <a:pt x="3989" y="225"/>
                </a:lnTo>
                <a:lnTo>
                  <a:pt x="3728" y="113"/>
                </a:lnTo>
                <a:lnTo>
                  <a:pt x="3449" y="57"/>
                </a:lnTo>
                <a:lnTo>
                  <a:pt x="31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0" name="Google Shape;1010;g2b975a0ff47_0_15351"/>
          <p:cNvSpPr/>
          <p:nvPr/>
        </p:nvSpPr>
        <p:spPr>
          <a:xfrm>
            <a:off x="4773209" y="3407579"/>
            <a:ext cx="117151" cy="170118"/>
          </a:xfrm>
          <a:custGeom>
            <a:avLst/>
            <a:gdLst/>
            <a:ahLst/>
            <a:cxnLst/>
            <a:rect l="l" t="t" r="r" b="b"/>
            <a:pathLst>
              <a:path w="4083" h="5929" extrusionOk="0">
                <a:moveTo>
                  <a:pt x="2107" y="747"/>
                </a:moveTo>
                <a:lnTo>
                  <a:pt x="2181" y="802"/>
                </a:lnTo>
                <a:lnTo>
                  <a:pt x="2219" y="858"/>
                </a:lnTo>
                <a:lnTo>
                  <a:pt x="2237" y="933"/>
                </a:lnTo>
                <a:lnTo>
                  <a:pt x="2219" y="989"/>
                </a:lnTo>
                <a:lnTo>
                  <a:pt x="2181" y="1063"/>
                </a:lnTo>
                <a:lnTo>
                  <a:pt x="2107" y="1101"/>
                </a:lnTo>
                <a:lnTo>
                  <a:pt x="2051" y="1119"/>
                </a:lnTo>
                <a:lnTo>
                  <a:pt x="1865" y="1138"/>
                </a:lnTo>
                <a:lnTo>
                  <a:pt x="1678" y="1175"/>
                </a:lnTo>
                <a:lnTo>
                  <a:pt x="1529" y="1268"/>
                </a:lnTo>
                <a:lnTo>
                  <a:pt x="1380" y="1380"/>
                </a:lnTo>
                <a:lnTo>
                  <a:pt x="1268" y="1511"/>
                </a:lnTo>
                <a:lnTo>
                  <a:pt x="1194" y="1679"/>
                </a:lnTo>
                <a:lnTo>
                  <a:pt x="1138" y="1846"/>
                </a:lnTo>
                <a:lnTo>
                  <a:pt x="1119" y="2033"/>
                </a:lnTo>
                <a:lnTo>
                  <a:pt x="1100" y="2107"/>
                </a:lnTo>
                <a:lnTo>
                  <a:pt x="1063" y="2163"/>
                </a:lnTo>
                <a:lnTo>
                  <a:pt x="1007" y="2200"/>
                </a:lnTo>
                <a:lnTo>
                  <a:pt x="933" y="2219"/>
                </a:lnTo>
                <a:lnTo>
                  <a:pt x="858" y="2200"/>
                </a:lnTo>
                <a:lnTo>
                  <a:pt x="802" y="2163"/>
                </a:lnTo>
                <a:lnTo>
                  <a:pt x="765" y="2107"/>
                </a:lnTo>
                <a:lnTo>
                  <a:pt x="746" y="2033"/>
                </a:lnTo>
                <a:lnTo>
                  <a:pt x="746" y="1902"/>
                </a:lnTo>
                <a:lnTo>
                  <a:pt x="765" y="1772"/>
                </a:lnTo>
                <a:lnTo>
                  <a:pt x="802" y="1660"/>
                </a:lnTo>
                <a:lnTo>
                  <a:pt x="839" y="1529"/>
                </a:lnTo>
                <a:lnTo>
                  <a:pt x="895" y="1418"/>
                </a:lnTo>
                <a:lnTo>
                  <a:pt x="970" y="1306"/>
                </a:lnTo>
                <a:lnTo>
                  <a:pt x="1044" y="1213"/>
                </a:lnTo>
                <a:lnTo>
                  <a:pt x="1119" y="1119"/>
                </a:lnTo>
                <a:lnTo>
                  <a:pt x="1212" y="1045"/>
                </a:lnTo>
                <a:lnTo>
                  <a:pt x="1324" y="970"/>
                </a:lnTo>
                <a:lnTo>
                  <a:pt x="1417" y="896"/>
                </a:lnTo>
                <a:lnTo>
                  <a:pt x="1529" y="840"/>
                </a:lnTo>
                <a:lnTo>
                  <a:pt x="1660" y="802"/>
                </a:lnTo>
                <a:lnTo>
                  <a:pt x="1790" y="765"/>
                </a:lnTo>
                <a:lnTo>
                  <a:pt x="1902" y="747"/>
                </a:lnTo>
                <a:close/>
                <a:moveTo>
                  <a:pt x="1827" y="1"/>
                </a:moveTo>
                <a:lnTo>
                  <a:pt x="1604" y="38"/>
                </a:lnTo>
                <a:lnTo>
                  <a:pt x="1417" y="94"/>
                </a:lnTo>
                <a:lnTo>
                  <a:pt x="1212" y="169"/>
                </a:lnTo>
                <a:lnTo>
                  <a:pt x="1044" y="243"/>
                </a:lnTo>
                <a:lnTo>
                  <a:pt x="877" y="355"/>
                </a:lnTo>
                <a:lnTo>
                  <a:pt x="709" y="467"/>
                </a:lnTo>
                <a:lnTo>
                  <a:pt x="578" y="616"/>
                </a:lnTo>
                <a:lnTo>
                  <a:pt x="448" y="765"/>
                </a:lnTo>
                <a:lnTo>
                  <a:pt x="336" y="914"/>
                </a:lnTo>
                <a:lnTo>
                  <a:pt x="243" y="1082"/>
                </a:lnTo>
                <a:lnTo>
                  <a:pt x="150" y="1268"/>
                </a:lnTo>
                <a:lnTo>
                  <a:pt x="94" y="1436"/>
                </a:lnTo>
                <a:lnTo>
                  <a:pt x="38" y="1641"/>
                </a:lnTo>
                <a:lnTo>
                  <a:pt x="19" y="1828"/>
                </a:lnTo>
                <a:lnTo>
                  <a:pt x="1" y="2033"/>
                </a:lnTo>
                <a:lnTo>
                  <a:pt x="1" y="2219"/>
                </a:lnTo>
                <a:lnTo>
                  <a:pt x="38" y="2406"/>
                </a:lnTo>
                <a:lnTo>
                  <a:pt x="75" y="2592"/>
                </a:lnTo>
                <a:lnTo>
                  <a:pt x="131" y="2760"/>
                </a:lnTo>
                <a:lnTo>
                  <a:pt x="206" y="2927"/>
                </a:lnTo>
                <a:lnTo>
                  <a:pt x="299" y="3095"/>
                </a:lnTo>
                <a:lnTo>
                  <a:pt x="392" y="3244"/>
                </a:lnTo>
                <a:lnTo>
                  <a:pt x="504" y="3375"/>
                </a:lnTo>
                <a:lnTo>
                  <a:pt x="672" y="3580"/>
                </a:lnTo>
                <a:lnTo>
                  <a:pt x="839" y="3841"/>
                </a:lnTo>
                <a:lnTo>
                  <a:pt x="988" y="4139"/>
                </a:lnTo>
                <a:lnTo>
                  <a:pt x="1063" y="4288"/>
                </a:lnTo>
                <a:lnTo>
                  <a:pt x="1119" y="4437"/>
                </a:lnTo>
                <a:lnTo>
                  <a:pt x="2964" y="4437"/>
                </a:lnTo>
                <a:lnTo>
                  <a:pt x="3020" y="4288"/>
                </a:lnTo>
                <a:lnTo>
                  <a:pt x="3095" y="4139"/>
                </a:lnTo>
                <a:lnTo>
                  <a:pt x="3244" y="3841"/>
                </a:lnTo>
                <a:lnTo>
                  <a:pt x="3412" y="3580"/>
                </a:lnTo>
                <a:lnTo>
                  <a:pt x="3579" y="3375"/>
                </a:lnTo>
                <a:lnTo>
                  <a:pt x="3691" y="3244"/>
                </a:lnTo>
                <a:lnTo>
                  <a:pt x="3784" y="3095"/>
                </a:lnTo>
                <a:lnTo>
                  <a:pt x="3878" y="2927"/>
                </a:lnTo>
                <a:lnTo>
                  <a:pt x="3952" y="2760"/>
                </a:lnTo>
                <a:lnTo>
                  <a:pt x="4008" y="2592"/>
                </a:lnTo>
                <a:lnTo>
                  <a:pt x="4045" y="2406"/>
                </a:lnTo>
                <a:lnTo>
                  <a:pt x="4083" y="2219"/>
                </a:lnTo>
                <a:lnTo>
                  <a:pt x="4083" y="2033"/>
                </a:lnTo>
                <a:lnTo>
                  <a:pt x="4083" y="1828"/>
                </a:lnTo>
                <a:lnTo>
                  <a:pt x="4045" y="1623"/>
                </a:lnTo>
                <a:lnTo>
                  <a:pt x="3989" y="1418"/>
                </a:lnTo>
                <a:lnTo>
                  <a:pt x="3915" y="1231"/>
                </a:lnTo>
                <a:lnTo>
                  <a:pt x="3840" y="1063"/>
                </a:lnTo>
                <a:lnTo>
                  <a:pt x="3729" y="896"/>
                </a:lnTo>
                <a:lnTo>
                  <a:pt x="3617" y="728"/>
                </a:lnTo>
                <a:lnTo>
                  <a:pt x="3486" y="579"/>
                </a:lnTo>
                <a:lnTo>
                  <a:pt x="3337" y="448"/>
                </a:lnTo>
                <a:lnTo>
                  <a:pt x="3188" y="336"/>
                </a:lnTo>
                <a:lnTo>
                  <a:pt x="3020" y="243"/>
                </a:lnTo>
                <a:lnTo>
                  <a:pt x="2834" y="150"/>
                </a:lnTo>
                <a:lnTo>
                  <a:pt x="2647" y="76"/>
                </a:lnTo>
                <a:lnTo>
                  <a:pt x="2442" y="38"/>
                </a:lnTo>
                <a:lnTo>
                  <a:pt x="2237" y="1"/>
                </a:lnTo>
                <a:close/>
                <a:moveTo>
                  <a:pt x="1119" y="4810"/>
                </a:moveTo>
                <a:lnTo>
                  <a:pt x="1119" y="5257"/>
                </a:lnTo>
                <a:lnTo>
                  <a:pt x="1138" y="5369"/>
                </a:lnTo>
                <a:lnTo>
                  <a:pt x="1175" y="5462"/>
                </a:lnTo>
                <a:lnTo>
                  <a:pt x="1380" y="5761"/>
                </a:lnTo>
                <a:lnTo>
                  <a:pt x="1436" y="5835"/>
                </a:lnTo>
                <a:lnTo>
                  <a:pt x="1510" y="5891"/>
                </a:lnTo>
                <a:lnTo>
                  <a:pt x="1585" y="5928"/>
                </a:lnTo>
                <a:lnTo>
                  <a:pt x="2498" y="5928"/>
                </a:lnTo>
                <a:lnTo>
                  <a:pt x="2573" y="5891"/>
                </a:lnTo>
                <a:lnTo>
                  <a:pt x="2647" y="5835"/>
                </a:lnTo>
                <a:lnTo>
                  <a:pt x="2703" y="5761"/>
                </a:lnTo>
                <a:lnTo>
                  <a:pt x="2908" y="5462"/>
                </a:lnTo>
                <a:lnTo>
                  <a:pt x="2946" y="5369"/>
                </a:lnTo>
                <a:lnTo>
                  <a:pt x="2964" y="5257"/>
                </a:lnTo>
                <a:lnTo>
                  <a:pt x="2964" y="481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1" name="Google Shape;1011;g2b975a0ff47_0_15351"/>
          <p:cNvSpPr/>
          <p:nvPr/>
        </p:nvSpPr>
        <p:spPr>
          <a:xfrm>
            <a:off x="4317019" y="3407579"/>
            <a:ext cx="191494" cy="170118"/>
          </a:xfrm>
          <a:custGeom>
            <a:avLst/>
            <a:gdLst/>
            <a:ahLst/>
            <a:cxnLst/>
            <a:rect l="l" t="t" r="r" b="b"/>
            <a:pathLst>
              <a:path w="6674" h="5929" extrusionOk="0">
                <a:moveTo>
                  <a:pt x="3431" y="970"/>
                </a:moveTo>
                <a:lnTo>
                  <a:pt x="3524" y="1008"/>
                </a:lnTo>
                <a:lnTo>
                  <a:pt x="3617" y="1045"/>
                </a:lnTo>
                <a:lnTo>
                  <a:pt x="3691" y="1101"/>
                </a:lnTo>
                <a:lnTo>
                  <a:pt x="3747" y="1175"/>
                </a:lnTo>
                <a:lnTo>
                  <a:pt x="3785" y="1268"/>
                </a:lnTo>
                <a:lnTo>
                  <a:pt x="3822" y="1362"/>
                </a:lnTo>
                <a:lnTo>
                  <a:pt x="3822" y="1455"/>
                </a:lnTo>
                <a:lnTo>
                  <a:pt x="3822" y="1548"/>
                </a:lnTo>
                <a:lnTo>
                  <a:pt x="3785" y="1641"/>
                </a:lnTo>
                <a:lnTo>
                  <a:pt x="3747" y="1734"/>
                </a:lnTo>
                <a:lnTo>
                  <a:pt x="3691" y="1790"/>
                </a:lnTo>
                <a:lnTo>
                  <a:pt x="3617" y="1865"/>
                </a:lnTo>
                <a:lnTo>
                  <a:pt x="3524" y="1902"/>
                </a:lnTo>
                <a:lnTo>
                  <a:pt x="3431" y="1940"/>
                </a:lnTo>
                <a:lnTo>
                  <a:pt x="3244" y="1940"/>
                </a:lnTo>
                <a:lnTo>
                  <a:pt x="3151" y="1902"/>
                </a:lnTo>
                <a:lnTo>
                  <a:pt x="3076" y="1865"/>
                </a:lnTo>
                <a:lnTo>
                  <a:pt x="3002" y="1790"/>
                </a:lnTo>
                <a:lnTo>
                  <a:pt x="2946" y="1734"/>
                </a:lnTo>
                <a:lnTo>
                  <a:pt x="2890" y="1641"/>
                </a:lnTo>
                <a:lnTo>
                  <a:pt x="2871" y="1548"/>
                </a:lnTo>
                <a:lnTo>
                  <a:pt x="2853" y="1455"/>
                </a:lnTo>
                <a:lnTo>
                  <a:pt x="2871" y="1362"/>
                </a:lnTo>
                <a:lnTo>
                  <a:pt x="2890" y="1268"/>
                </a:lnTo>
                <a:lnTo>
                  <a:pt x="2946" y="1175"/>
                </a:lnTo>
                <a:lnTo>
                  <a:pt x="3002" y="1101"/>
                </a:lnTo>
                <a:lnTo>
                  <a:pt x="3076" y="1045"/>
                </a:lnTo>
                <a:lnTo>
                  <a:pt x="3151" y="1008"/>
                </a:lnTo>
                <a:lnTo>
                  <a:pt x="3244" y="970"/>
                </a:lnTo>
                <a:close/>
                <a:moveTo>
                  <a:pt x="3188" y="1"/>
                </a:moveTo>
                <a:lnTo>
                  <a:pt x="3039" y="20"/>
                </a:lnTo>
                <a:lnTo>
                  <a:pt x="2909" y="57"/>
                </a:lnTo>
                <a:lnTo>
                  <a:pt x="2778" y="113"/>
                </a:lnTo>
                <a:lnTo>
                  <a:pt x="2648" y="169"/>
                </a:lnTo>
                <a:lnTo>
                  <a:pt x="2517" y="243"/>
                </a:lnTo>
                <a:lnTo>
                  <a:pt x="2405" y="318"/>
                </a:lnTo>
                <a:lnTo>
                  <a:pt x="2312" y="411"/>
                </a:lnTo>
                <a:lnTo>
                  <a:pt x="2219" y="523"/>
                </a:lnTo>
                <a:lnTo>
                  <a:pt x="2126" y="635"/>
                </a:lnTo>
                <a:lnTo>
                  <a:pt x="2051" y="765"/>
                </a:lnTo>
                <a:lnTo>
                  <a:pt x="1995" y="877"/>
                </a:lnTo>
                <a:lnTo>
                  <a:pt x="1939" y="1026"/>
                </a:lnTo>
                <a:lnTo>
                  <a:pt x="1902" y="1157"/>
                </a:lnTo>
                <a:lnTo>
                  <a:pt x="1883" y="1306"/>
                </a:lnTo>
                <a:lnTo>
                  <a:pt x="1883" y="1455"/>
                </a:lnTo>
                <a:lnTo>
                  <a:pt x="1883" y="1585"/>
                </a:lnTo>
                <a:lnTo>
                  <a:pt x="1921" y="1716"/>
                </a:lnTo>
                <a:lnTo>
                  <a:pt x="1977" y="1865"/>
                </a:lnTo>
                <a:lnTo>
                  <a:pt x="2033" y="2014"/>
                </a:lnTo>
                <a:lnTo>
                  <a:pt x="2200" y="2350"/>
                </a:lnTo>
                <a:lnTo>
                  <a:pt x="2405" y="2666"/>
                </a:lnTo>
                <a:lnTo>
                  <a:pt x="2629" y="2983"/>
                </a:lnTo>
                <a:lnTo>
                  <a:pt x="2834" y="3282"/>
                </a:lnTo>
                <a:lnTo>
                  <a:pt x="3207" y="3729"/>
                </a:lnTo>
                <a:lnTo>
                  <a:pt x="3263" y="3785"/>
                </a:lnTo>
                <a:lnTo>
                  <a:pt x="3412" y="3785"/>
                </a:lnTo>
                <a:lnTo>
                  <a:pt x="3486" y="3729"/>
                </a:lnTo>
                <a:lnTo>
                  <a:pt x="3841" y="3282"/>
                </a:lnTo>
                <a:lnTo>
                  <a:pt x="4064" y="2983"/>
                </a:lnTo>
                <a:lnTo>
                  <a:pt x="4288" y="2666"/>
                </a:lnTo>
                <a:lnTo>
                  <a:pt x="4474" y="2350"/>
                </a:lnTo>
                <a:lnTo>
                  <a:pt x="4642" y="2014"/>
                </a:lnTo>
                <a:lnTo>
                  <a:pt x="4717" y="1865"/>
                </a:lnTo>
                <a:lnTo>
                  <a:pt x="4754" y="1716"/>
                </a:lnTo>
                <a:lnTo>
                  <a:pt x="4791" y="1585"/>
                </a:lnTo>
                <a:lnTo>
                  <a:pt x="4810" y="1455"/>
                </a:lnTo>
                <a:lnTo>
                  <a:pt x="4791" y="1306"/>
                </a:lnTo>
                <a:lnTo>
                  <a:pt x="4773" y="1157"/>
                </a:lnTo>
                <a:lnTo>
                  <a:pt x="4735" y="1026"/>
                </a:lnTo>
                <a:lnTo>
                  <a:pt x="4679" y="877"/>
                </a:lnTo>
                <a:lnTo>
                  <a:pt x="4623" y="765"/>
                </a:lnTo>
                <a:lnTo>
                  <a:pt x="4549" y="635"/>
                </a:lnTo>
                <a:lnTo>
                  <a:pt x="4474" y="523"/>
                </a:lnTo>
                <a:lnTo>
                  <a:pt x="4381" y="411"/>
                </a:lnTo>
                <a:lnTo>
                  <a:pt x="4269" y="318"/>
                </a:lnTo>
                <a:lnTo>
                  <a:pt x="4157" y="243"/>
                </a:lnTo>
                <a:lnTo>
                  <a:pt x="4046" y="169"/>
                </a:lnTo>
                <a:lnTo>
                  <a:pt x="3915" y="113"/>
                </a:lnTo>
                <a:lnTo>
                  <a:pt x="3785" y="57"/>
                </a:lnTo>
                <a:lnTo>
                  <a:pt x="3636" y="20"/>
                </a:lnTo>
                <a:lnTo>
                  <a:pt x="3486" y="1"/>
                </a:lnTo>
                <a:close/>
                <a:moveTo>
                  <a:pt x="1604" y="1940"/>
                </a:moveTo>
                <a:lnTo>
                  <a:pt x="224" y="2499"/>
                </a:lnTo>
                <a:lnTo>
                  <a:pt x="131" y="2555"/>
                </a:lnTo>
                <a:lnTo>
                  <a:pt x="57" y="2629"/>
                </a:lnTo>
                <a:lnTo>
                  <a:pt x="19" y="2722"/>
                </a:lnTo>
                <a:lnTo>
                  <a:pt x="1" y="2834"/>
                </a:lnTo>
                <a:lnTo>
                  <a:pt x="1" y="5742"/>
                </a:lnTo>
                <a:lnTo>
                  <a:pt x="1" y="5798"/>
                </a:lnTo>
                <a:lnTo>
                  <a:pt x="19" y="5835"/>
                </a:lnTo>
                <a:lnTo>
                  <a:pt x="75" y="5891"/>
                </a:lnTo>
                <a:lnTo>
                  <a:pt x="169" y="5928"/>
                </a:lnTo>
                <a:lnTo>
                  <a:pt x="206" y="5928"/>
                </a:lnTo>
                <a:lnTo>
                  <a:pt x="262" y="5910"/>
                </a:lnTo>
                <a:lnTo>
                  <a:pt x="1865" y="5183"/>
                </a:lnTo>
                <a:lnTo>
                  <a:pt x="1865" y="2480"/>
                </a:lnTo>
                <a:lnTo>
                  <a:pt x="1716" y="2219"/>
                </a:lnTo>
                <a:lnTo>
                  <a:pt x="1604" y="1940"/>
                </a:lnTo>
                <a:close/>
                <a:moveTo>
                  <a:pt x="2219" y="3077"/>
                </a:moveTo>
                <a:lnTo>
                  <a:pt x="2219" y="5183"/>
                </a:lnTo>
                <a:lnTo>
                  <a:pt x="4456" y="5928"/>
                </a:lnTo>
                <a:lnTo>
                  <a:pt x="4456" y="3077"/>
                </a:lnTo>
                <a:lnTo>
                  <a:pt x="4120" y="3543"/>
                </a:lnTo>
                <a:lnTo>
                  <a:pt x="3766" y="3971"/>
                </a:lnTo>
                <a:lnTo>
                  <a:pt x="3673" y="4046"/>
                </a:lnTo>
                <a:lnTo>
                  <a:pt x="3580" y="4120"/>
                </a:lnTo>
                <a:lnTo>
                  <a:pt x="3468" y="4158"/>
                </a:lnTo>
                <a:lnTo>
                  <a:pt x="3225" y="4158"/>
                </a:lnTo>
                <a:lnTo>
                  <a:pt x="3114" y="4120"/>
                </a:lnTo>
                <a:lnTo>
                  <a:pt x="3002" y="4046"/>
                </a:lnTo>
                <a:lnTo>
                  <a:pt x="2909" y="3971"/>
                </a:lnTo>
                <a:lnTo>
                  <a:pt x="2573" y="3543"/>
                </a:lnTo>
                <a:lnTo>
                  <a:pt x="2219" y="3077"/>
                </a:lnTo>
                <a:close/>
                <a:moveTo>
                  <a:pt x="6469" y="1846"/>
                </a:moveTo>
                <a:lnTo>
                  <a:pt x="6432" y="1865"/>
                </a:lnTo>
                <a:lnTo>
                  <a:pt x="4829" y="2592"/>
                </a:lnTo>
                <a:lnTo>
                  <a:pt x="4829" y="5928"/>
                </a:lnTo>
                <a:lnTo>
                  <a:pt x="6450" y="5276"/>
                </a:lnTo>
                <a:lnTo>
                  <a:pt x="6543" y="5220"/>
                </a:lnTo>
                <a:lnTo>
                  <a:pt x="6618" y="5146"/>
                </a:lnTo>
                <a:lnTo>
                  <a:pt x="6674" y="5052"/>
                </a:lnTo>
                <a:lnTo>
                  <a:pt x="6674" y="4941"/>
                </a:lnTo>
                <a:lnTo>
                  <a:pt x="6674" y="2033"/>
                </a:lnTo>
                <a:lnTo>
                  <a:pt x="6674" y="1995"/>
                </a:lnTo>
                <a:lnTo>
                  <a:pt x="6655" y="1940"/>
                </a:lnTo>
                <a:lnTo>
                  <a:pt x="6599" y="1884"/>
                </a:lnTo>
                <a:lnTo>
                  <a:pt x="6525" y="184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2" name="Google Shape;1012;g2b975a0ff47_0_15351"/>
          <p:cNvSpPr/>
          <p:nvPr/>
        </p:nvSpPr>
        <p:spPr>
          <a:xfrm>
            <a:off x="3908971" y="3407579"/>
            <a:ext cx="170118" cy="170118"/>
          </a:xfrm>
          <a:custGeom>
            <a:avLst/>
            <a:gdLst/>
            <a:ahLst/>
            <a:cxnLst/>
            <a:rect l="l" t="t" r="r" b="b"/>
            <a:pathLst>
              <a:path w="5929" h="5929" extrusionOk="0">
                <a:moveTo>
                  <a:pt x="2703" y="1"/>
                </a:moveTo>
                <a:lnTo>
                  <a:pt x="2647" y="38"/>
                </a:lnTo>
                <a:lnTo>
                  <a:pt x="2610" y="113"/>
                </a:lnTo>
                <a:lnTo>
                  <a:pt x="2592" y="169"/>
                </a:lnTo>
                <a:lnTo>
                  <a:pt x="2592" y="355"/>
                </a:lnTo>
                <a:lnTo>
                  <a:pt x="653" y="355"/>
                </a:lnTo>
                <a:lnTo>
                  <a:pt x="597" y="374"/>
                </a:lnTo>
                <a:lnTo>
                  <a:pt x="541" y="392"/>
                </a:lnTo>
                <a:lnTo>
                  <a:pt x="448" y="448"/>
                </a:lnTo>
                <a:lnTo>
                  <a:pt x="392" y="542"/>
                </a:lnTo>
                <a:lnTo>
                  <a:pt x="373" y="579"/>
                </a:lnTo>
                <a:lnTo>
                  <a:pt x="373" y="635"/>
                </a:lnTo>
                <a:lnTo>
                  <a:pt x="373" y="1567"/>
                </a:lnTo>
                <a:lnTo>
                  <a:pt x="373" y="1623"/>
                </a:lnTo>
                <a:lnTo>
                  <a:pt x="392" y="1679"/>
                </a:lnTo>
                <a:lnTo>
                  <a:pt x="448" y="1772"/>
                </a:lnTo>
                <a:lnTo>
                  <a:pt x="541" y="1828"/>
                </a:lnTo>
                <a:lnTo>
                  <a:pt x="597" y="1846"/>
                </a:lnTo>
                <a:lnTo>
                  <a:pt x="5182" y="1846"/>
                </a:lnTo>
                <a:lnTo>
                  <a:pt x="5257" y="1828"/>
                </a:lnTo>
                <a:lnTo>
                  <a:pt x="5332" y="1790"/>
                </a:lnTo>
                <a:lnTo>
                  <a:pt x="5388" y="1734"/>
                </a:lnTo>
                <a:lnTo>
                  <a:pt x="5891" y="1231"/>
                </a:lnTo>
                <a:lnTo>
                  <a:pt x="5928" y="1175"/>
                </a:lnTo>
                <a:lnTo>
                  <a:pt x="5928" y="1101"/>
                </a:lnTo>
                <a:lnTo>
                  <a:pt x="5928" y="1045"/>
                </a:lnTo>
                <a:lnTo>
                  <a:pt x="5891" y="970"/>
                </a:lnTo>
                <a:lnTo>
                  <a:pt x="5388" y="467"/>
                </a:lnTo>
                <a:lnTo>
                  <a:pt x="5332" y="430"/>
                </a:lnTo>
                <a:lnTo>
                  <a:pt x="5257" y="392"/>
                </a:lnTo>
                <a:lnTo>
                  <a:pt x="5182" y="374"/>
                </a:lnTo>
                <a:lnTo>
                  <a:pt x="5127" y="355"/>
                </a:lnTo>
                <a:lnTo>
                  <a:pt x="3337" y="355"/>
                </a:lnTo>
                <a:lnTo>
                  <a:pt x="3337" y="169"/>
                </a:lnTo>
                <a:lnTo>
                  <a:pt x="3318" y="113"/>
                </a:lnTo>
                <a:lnTo>
                  <a:pt x="3281" y="38"/>
                </a:lnTo>
                <a:lnTo>
                  <a:pt x="3225" y="1"/>
                </a:lnTo>
                <a:close/>
                <a:moveTo>
                  <a:pt x="2592" y="2219"/>
                </a:moveTo>
                <a:lnTo>
                  <a:pt x="2592" y="2592"/>
                </a:lnTo>
                <a:lnTo>
                  <a:pt x="746" y="2592"/>
                </a:lnTo>
                <a:lnTo>
                  <a:pt x="672" y="2611"/>
                </a:lnTo>
                <a:lnTo>
                  <a:pt x="616" y="2648"/>
                </a:lnTo>
                <a:lnTo>
                  <a:pt x="560" y="2704"/>
                </a:lnTo>
                <a:lnTo>
                  <a:pt x="57" y="3207"/>
                </a:lnTo>
                <a:lnTo>
                  <a:pt x="19" y="3263"/>
                </a:lnTo>
                <a:lnTo>
                  <a:pt x="1" y="3338"/>
                </a:lnTo>
                <a:lnTo>
                  <a:pt x="19" y="3393"/>
                </a:lnTo>
                <a:lnTo>
                  <a:pt x="57" y="3468"/>
                </a:lnTo>
                <a:lnTo>
                  <a:pt x="560" y="3971"/>
                </a:lnTo>
                <a:lnTo>
                  <a:pt x="616" y="4009"/>
                </a:lnTo>
                <a:lnTo>
                  <a:pt x="672" y="4046"/>
                </a:lnTo>
                <a:lnTo>
                  <a:pt x="746" y="4064"/>
                </a:lnTo>
                <a:lnTo>
                  <a:pt x="821" y="4083"/>
                </a:lnTo>
                <a:lnTo>
                  <a:pt x="5294" y="4083"/>
                </a:lnTo>
                <a:lnTo>
                  <a:pt x="5350" y="4064"/>
                </a:lnTo>
                <a:lnTo>
                  <a:pt x="5388" y="4046"/>
                </a:lnTo>
                <a:lnTo>
                  <a:pt x="5481" y="3990"/>
                </a:lnTo>
                <a:lnTo>
                  <a:pt x="5537" y="3897"/>
                </a:lnTo>
                <a:lnTo>
                  <a:pt x="5555" y="3859"/>
                </a:lnTo>
                <a:lnTo>
                  <a:pt x="5574" y="3804"/>
                </a:lnTo>
                <a:lnTo>
                  <a:pt x="5574" y="2872"/>
                </a:lnTo>
                <a:lnTo>
                  <a:pt x="5555" y="2816"/>
                </a:lnTo>
                <a:lnTo>
                  <a:pt x="5537" y="2760"/>
                </a:lnTo>
                <a:lnTo>
                  <a:pt x="5481" y="2666"/>
                </a:lnTo>
                <a:lnTo>
                  <a:pt x="5388" y="2611"/>
                </a:lnTo>
                <a:lnTo>
                  <a:pt x="5350" y="2592"/>
                </a:lnTo>
                <a:lnTo>
                  <a:pt x="3337" y="2592"/>
                </a:lnTo>
                <a:lnTo>
                  <a:pt x="3337" y="2219"/>
                </a:lnTo>
                <a:close/>
                <a:moveTo>
                  <a:pt x="2592" y="4437"/>
                </a:moveTo>
                <a:lnTo>
                  <a:pt x="2592" y="5742"/>
                </a:lnTo>
                <a:lnTo>
                  <a:pt x="2610" y="5817"/>
                </a:lnTo>
                <a:lnTo>
                  <a:pt x="2647" y="5873"/>
                </a:lnTo>
                <a:lnTo>
                  <a:pt x="2703" y="5910"/>
                </a:lnTo>
                <a:lnTo>
                  <a:pt x="2778" y="5928"/>
                </a:lnTo>
                <a:lnTo>
                  <a:pt x="3151" y="5928"/>
                </a:lnTo>
                <a:lnTo>
                  <a:pt x="3225" y="5910"/>
                </a:lnTo>
                <a:lnTo>
                  <a:pt x="3281" y="5873"/>
                </a:lnTo>
                <a:lnTo>
                  <a:pt x="3318" y="5817"/>
                </a:lnTo>
                <a:lnTo>
                  <a:pt x="3337" y="5742"/>
                </a:lnTo>
                <a:lnTo>
                  <a:pt x="3337" y="44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3" name="Google Shape;1013;g2b975a0ff47_0_15351"/>
          <p:cNvSpPr/>
          <p:nvPr/>
        </p:nvSpPr>
        <p:spPr>
          <a:xfrm>
            <a:off x="9107227" y="2989919"/>
            <a:ext cx="164752" cy="165269"/>
          </a:xfrm>
          <a:custGeom>
            <a:avLst/>
            <a:gdLst/>
            <a:ahLst/>
            <a:cxnLst/>
            <a:rect l="l" t="t" r="r" b="b"/>
            <a:pathLst>
              <a:path w="5742" h="5760" extrusionOk="0">
                <a:moveTo>
                  <a:pt x="2014" y="1957"/>
                </a:moveTo>
                <a:lnTo>
                  <a:pt x="2088" y="1995"/>
                </a:lnTo>
                <a:lnTo>
                  <a:pt x="2144" y="2013"/>
                </a:lnTo>
                <a:lnTo>
                  <a:pt x="2200" y="2069"/>
                </a:lnTo>
                <a:lnTo>
                  <a:pt x="2256" y="2125"/>
                </a:lnTo>
                <a:lnTo>
                  <a:pt x="2293" y="2181"/>
                </a:lnTo>
                <a:lnTo>
                  <a:pt x="2312" y="2256"/>
                </a:lnTo>
                <a:lnTo>
                  <a:pt x="2312" y="2330"/>
                </a:lnTo>
                <a:lnTo>
                  <a:pt x="2312" y="2405"/>
                </a:lnTo>
                <a:lnTo>
                  <a:pt x="2293" y="2479"/>
                </a:lnTo>
                <a:lnTo>
                  <a:pt x="2256" y="2535"/>
                </a:lnTo>
                <a:lnTo>
                  <a:pt x="2200" y="2591"/>
                </a:lnTo>
                <a:lnTo>
                  <a:pt x="2144" y="2628"/>
                </a:lnTo>
                <a:lnTo>
                  <a:pt x="2088" y="2666"/>
                </a:lnTo>
                <a:lnTo>
                  <a:pt x="2014" y="2684"/>
                </a:lnTo>
                <a:lnTo>
                  <a:pt x="1939" y="2703"/>
                </a:lnTo>
                <a:lnTo>
                  <a:pt x="1865" y="2684"/>
                </a:lnTo>
                <a:lnTo>
                  <a:pt x="1790" y="2666"/>
                </a:lnTo>
                <a:lnTo>
                  <a:pt x="1734" y="2628"/>
                </a:lnTo>
                <a:lnTo>
                  <a:pt x="1678" y="2591"/>
                </a:lnTo>
                <a:lnTo>
                  <a:pt x="1641" y="2535"/>
                </a:lnTo>
                <a:lnTo>
                  <a:pt x="1604" y="2479"/>
                </a:lnTo>
                <a:lnTo>
                  <a:pt x="1585" y="2405"/>
                </a:lnTo>
                <a:lnTo>
                  <a:pt x="1567" y="2330"/>
                </a:lnTo>
                <a:lnTo>
                  <a:pt x="1585" y="2256"/>
                </a:lnTo>
                <a:lnTo>
                  <a:pt x="1604" y="2181"/>
                </a:lnTo>
                <a:lnTo>
                  <a:pt x="1641" y="2125"/>
                </a:lnTo>
                <a:lnTo>
                  <a:pt x="1678" y="2069"/>
                </a:lnTo>
                <a:lnTo>
                  <a:pt x="1734" y="2013"/>
                </a:lnTo>
                <a:lnTo>
                  <a:pt x="1790" y="1995"/>
                </a:lnTo>
                <a:lnTo>
                  <a:pt x="1865" y="1957"/>
                </a:lnTo>
                <a:close/>
                <a:moveTo>
                  <a:pt x="3878" y="1957"/>
                </a:moveTo>
                <a:lnTo>
                  <a:pt x="3952" y="1995"/>
                </a:lnTo>
                <a:lnTo>
                  <a:pt x="4008" y="2013"/>
                </a:lnTo>
                <a:lnTo>
                  <a:pt x="4064" y="2069"/>
                </a:lnTo>
                <a:lnTo>
                  <a:pt x="4102" y="2125"/>
                </a:lnTo>
                <a:lnTo>
                  <a:pt x="4139" y="2181"/>
                </a:lnTo>
                <a:lnTo>
                  <a:pt x="4157" y="2256"/>
                </a:lnTo>
                <a:lnTo>
                  <a:pt x="4176" y="2330"/>
                </a:lnTo>
                <a:lnTo>
                  <a:pt x="4157" y="2405"/>
                </a:lnTo>
                <a:lnTo>
                  <a:pt x="4139" y="2479"/>
                </a:lnTo>
                <a:lnTo>
                  <a:pt x="4102" y="2535"/>
                </a:lnTo>
                <a:lnTo>
                  <a:pt x="4064" y="2591"/>
                </a:lnTo>
                <a:lnTo>
                  <a:pt x="4008" y="2628"/>
                </a:lnTo>
                <a:lnTo>
                  <a:pt x="3952" y="2666"/>
                </a:lnTo>
                <a:lnTo>
                  <a:pt x="3878" y="2684"/>
                </a:lnTo>
                <a:lnTo>
                  <a:pt x="3803" y="2703"/>
                </a:lnTo>
                <a:lnTo>
                  <a:pt x="3729" y="2684"/>
                </a:lnTo>
                <a:lnTo>
                  <a:pt x="3654" y="2666"/>
                </a:lnTo>
                <a:lnTo>
                  <a:pt x="3598" y="2628"/>
                </a:lnTo>
                <a:lnTo>
                  <a:pt x="3542" y="2591"/>
                </a:lnTo>
                <a:lnTo>
                  <a:pt x="3486" y="2535"/>
                </a:lnTo>
                <a:lnTo>
                  <a:pt x="3449" y="2479"/>
                </a:lnTo>
                <a:lnTo>
                  <a:pt x="3431" y="2405"/>
                </a:lnTo>
                <a:lnTo>
                  <a:pt x="3431" y="2330"/>
                </a:lnTo>
                <a:lnTo>
                  <a:pt x="3431" y="2256"/>
                </a:lnTo>
                <a:lnTo>
                  <a:pt x="3449" y="2181"/>
                </a:lnTo>
                <a:lnTo>
                  <a:pt x="3486" y="2125"/>
                </a:lnTo>
                <a:lnTo>
                  <a:pt x="3542" y="2069"/>
                </a:lnTo>
                <a:lnTo>
                  <a:pt x="3598" y="2013"/>
                </a:lnTo>
                <a:lnTo>
                  <a:pt x="3654" y="1995"/>
                </a:lnTo>
                <a:lnTo>
                  <a:pt x="3729" y="1957"/>
                </a:lnTo>
                <a:close/>
                <a:moveTo>
                  <a:pt x="3990" y="3803"/>
                </a:moveTo>
                <a:lnTo>
                  <a:pt x="4064" y="3821"/>
                </a:lnTo>
                <a:lnTo>
                  <a:pt x="4120" y="3859"/>
                </a:lnTo>
                <a:lnTo>
                  <a:pt x="4157" y="3933"/>
                </a:lnTo>
                <a:lnTo>
                  <a:pt x="4176" y="3989"/>
                </a:lnTo>
                <a:lnTo>
                  <a:pt x="4157" y="4064"/>
                </a:lnTo>
                <a:lnTo>
                  <a:pt x="4120" y="4120"/>
                </a:lnTo>
                <a:lnTo>
                  <a:pt x="4064" y="4157"/>
                </a:lnTo>
                <a:lnTo>
                  <a:pt x="3990" y="4176"/>
                </a:lnTo>
                <a:lnTo>
                  <a:pt x="1753" y="4176"/>
                </a:lnTo>
                <a:lnTo>
                  <a:pt x="1678" y="4157"/>
                </a:lnTo>
                <a:lnTo>
                  <a:pt x="1622" y="4120"/>
                </a:lnTo>
                <a:lnTo>
                  <a:pt x="1585" y="4064"/>
                </a:lnTo>
                <a:lnTo>
                  <a:pt x="1567" y="3989"/>
                </a:lnTo>
                <a:lnTo>
                  <a:pt x="1585" y="3933"/>
                </a:lnTo>
                <a:lnTo>
                  <a:pt x="1622" y="3859"/>
                </a:lnTo>
                <a:lnTo>
                  <a:pt x="1678" y="3821"/>
                </a:lnTo>
                <a:lnTo>
                  <a:pt x="1753" y="3803"/>
                </a:lnTo>
                <a:close/>
                <a:moveTo>
                  <a:pt x="2871" y="0"/>
                </a:moveTo>
                <a:lnTo>
                  <a:pt x="2573" y="19"/>
                </a:lnTo>
                <a:lnTo>
                  <a:pt x="2293" y="75"/>
                </a:lnTo>
                <a:lnTo>
                  <a:pt x="2014" y="131"/>
                </a:lnTo>
                <a:lnTo>
                  <a:pt x="1753" y="243"/>
                </a:lnTo>
                <a:lnTo>
                  <a:pt x="1492" y="354"/>
                </a:lnTo>
                <a:lnTo>
                  <a:pt x="1268" y="503"/>
                </a:lnTo>
                <a:lnTo>
                  <a:pt x="1045" y="671"/>
                </a:lnTo>
                <a:lnTo>
                  <a:pt x="840" y="858"/>
                </a:lnTo>
                <a:lnTo>
                  <a:pt x="653" y="1063"/>
                </a:lnTo>
                <a:lnTo>
                  <a:pt x="485" y="1268"/>
                </a:lnTo>
                <a:lnTo>
                  <a:pt x="336" y="1510"/>
                </a:lnTo>
                <a:lnTo>
                  <a:pt x="224" y="1771"/>
                </a:lnTo>
                <a:lnTo>
                  <a:pt x="131" y="2032"/>
                </a:lnTo>
                <a:lnTo>
                  <a:pt x="57" y="2312"/>
                </a:lnTo>
                <a:lnTo>
                  <a:pt x="1" y="2591"/>
                </a:lnTo>
                <a:lnTo>
                  <a:pt x="1" y="2889"/>
                </a:lnTo>
                <a:lnTo>
                  <a:pt x="1" y="3188"/>
                </a:lnTo>
                <a:lnTo>
                  <a:pt x="57" y="3467"/>
                </a:lnTo>
                <a:lnTo>
                  <a:pt x="131" y="3747"/>
                </a:lnTo>
                <a:lnTo>
                  <a:pt x="224" y="4008"/>
                </a:lnTo>
                <a:lnTo>
                  <a:pt x="336" y="4250"/>
                </a:lnTo>
                <a:lnTo>
                  <a:pt x="485" y="4492"/>
                </a:lnTo>
                <a:lnTo>
                  <a:pt x="653" y="4716"/>
                </a:lnTo>
                <a:lnTo>
                  <a:pt x="840" y="4921"/>
                </a:lnTo>
                <a:lnTo>
                  <a:pt x="1045" y="5108"/>
                </a:lnTo>
                <a:lnTo>
                  <a:pt x="1268" y="5275"/>
                </a:lnTo>
                <a:lnTo>
                  <a:pt x="1492" y="5406"/>
                </a:lnTo>
                <a:lnTo>
                  <a:pt x="1753" y="5536"/>
                </a:lnTo>
                <a:lnTo>
                  <a:pt x="2014" y="5629"/>
                </a:lnTo>
                <a:lnTo>
                  <a:pt x="2293" y="5704"/>
                </a:lnTo>
                <a:lnTo>
                  <a:pt x="2573" y="5741"/>
                </a:lnTo>
                <a:lnTo>
                  <a:pt x="2871" y="5760"/>
                </a:lnTo>
                <a:lnTo>
                  <a:pt x="3170" y="5741"/>
                </a:lnTo>
                <a:lnTo>
                  <a:pt x="3449" y="5704"/>
                </a:lnTo>
                <a:lnTo>
                  <a:pt x="3729" y="5629"/>
                </a:lnTo>
                <a:lnTo>
                  <a:pt x="3990" y="5536"/>
                </a:lnTo>
                <a:lnTo>
                  <a:pt x="4251" y="5406"/>
                </a:lnTo>
                <a:lnTo>
                  <a:pt x="4474" y="5275"/>
                </a:lnTo>
                <a:lnTo>
                  <a:pt x="4698" y="5108"/>
                </a:lnTo>
                <a:lnTo>
                  <a:pt x="4903" y="4921"/>
                </a:lnTo>
                <a:lnTo>
                  <a:pt x="5089" y="4716"/>
                </a:lnTo>
                <a:lnTo>
                  <a:pt x="5257" y="4492"/>
                </a:lnTo>
                <a:lnTo>
                  <a:pt x="5406" y="4250"/>
                </a:lnTo>
                <a:lnTo>
                  <a:pt x="5518" y="4008"/>
                </a:lnTo>
                <a:lnTo>
                  <a:pt x="5611" y="3747"/>
                </a:lnTo>
                <a:lnTo>
                  <a:pt x="5686" y="3467"/>
                </a:lnTo>
                <a:lnTo>
                  <a:pt x="5742" y="3188"/>
                </a:lnTo>
                <a:lnTo>
                  <a:pt x="5742" y="2889"/>
                </a:lnTo>
                <a:lnTo>
                  <a:pt x="5742" y="2591"/>
                </a:lnTo>
                <a:lnTo>
                  <a:pt x="5686" y="2312"/>
                </a:lnTo>
                <a:lnTo>
                  <a:pt x="5611" y="2032"/>
                </a:lnTo>
                <a:lnTo>
                  <a:pt x="5518" y="1771"/>
                </a:lnTo>
                <a:lnTo>
                  <a:pt x="5406" y="1510"/>
                </a:lnTo>
                <a:lnTo>
                  <a:pt x="5257" y="1268"/>
                </a:lnTo>
                <a:lnTo>
                  <a:pt x="5089" y="1063"/>
                </a:lnTo>
                <a:lnTo>
                  <a:pt x="4903" y="858"/>
                </a:lnTo>
                <a:lnTo>
                  <a:pt x="4698" y="671"/>
                </a:lnTo>
                <a:lnTo>
                  <a:pt x="4474" y="503"/>
                </a:lnTo>
                <a:lnTo>
                  <a:pt x="4251" y="354"/>
                </a:lnTo>
                <a:lnTo>
                  <a:pt x="3990" y="243"/>
                </a:lnTo>
                <a:lnTo>
                  <a:pt x="3729" y="131"/>
                </a:lnTo>
                <a:lnTo>
                  <a:pt x="3449" y="75"/>
                </a:lnTo>
                <a:lnTo>
                  <a:pt x="3170" y="19"/>
                </a:lnTo>
                <a:lnTo>
                  <a:pt x="287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4" name="Google Shape;1014;g2b975a0ff47_0_15351"/>
          <p:cNvSpPr/>
          <p:nvPr/>
        </p:nvSpPr>
        <p:spPr>
          <a:xfrm>
            <a:off x="8694360" y="2989919"/>
            <a:ext cx="117151" cy="170634"/>
          </a:xfrm>
          <a:custGeom>
            <a:avLst/>
            <a:gdLst/>
            <a:ahLst/>
            <a:cxnLst/>
            <a:rect l="l" t="t" r="r" b="b"/>
            <a:pathLst>
              <a:path w="4083" h="5947" extrusionOk="0">
                <a:moveTo>
                  <a:pt x="2070" y="0"/>
                </a:moveTo>
                <a:lnTo>
                  <a:pt x="1958" y="19"/>
                </a:lnTo>
                <a:lnTo>
                  <a:pt x="1846" y="19"/>
                </a:lnTo>
                <a:lnTo>
                  <a:pt x="1734" y="56"/>
                </a:lnTo>
                <a:lnTo>
                  <a:pt x="1623" y="93"/>
                </a:lnTo>
                <a:lnTo>
                  <a:pt x="1436" y="187"/>
                </a:lnTo>
                <a:lnTo>
                  <a:pt x="1268" y="317"/>
                </a:lnTo>
                <a:lnTo>
                  <a:pt x="1119" y="485"/>
                </a:lnTo>
                <a:lnTo>
                  <a:pt x="1007" y="671"/>
                </a:lnTo>
                <a:lnTo>
                  <a:pt x="970" y="783"/>
                </a:lnTo>
                <a:lnTo>
                  <a:pt x="951" y="895"/>
                </a:lnTo>
                <a:lnTo>
                  <a:pt x="933" y="1007"/>
                </a:lnTo>
                <a:lnTo>
                  <a:pt x="933" y="1119"/>
                </a:lnTo>
                <a:lnTo>
                  <a:pt x="933" y="2983"/>
                </a:lnTo>
                <a:lnTo>
                  <a:pt x="933" y="3094"/>
                </a:lnTo>
                <a:lnTo>
                  <a:pt x="951" y="3206"/>
                </a:lnTo>
                <a:lnTo>
                  <a:pt x="970" y="3318"/>
                </a:lnTo>
                <a:lnTo>
                  <a:pt x="1007" y="3411"/>
                </a:lnTo>
                <a:lnTo>
                  <a:pt x="1119" y="3616"/>
                </a:lnTo>
                <a:lnTo>
                  <a:pt x="1268" y="3784"/>
                </a:lnTo>
                <a:lnTo>
                  <a:pt x="1436" y="3915"/>
                </a:lnTo>
                <a:lnTo>
                  <a:pt x="1623" y="4008"/>
                </a:lnTo>
                <a:lnTo>
                  <a:pt x="1734" y="4045"/>
                </a:lnTo>
                <a:lnTo>
                  <a:pt x="1846" y="4082"/>
                </a:lnTo>
                <a:lnTo>
                  <a:pt x="2182" y="4082"/>
                </a:lnTo>
                <a:lnTo>
                  <a:pt x="2294" y="4064"/>
                </a:lnTo>
                <a:lnTo>
                  <a:pt x="2499" y="3989"/>
                </a:lnTo>
                <a:lnTo>
                  <a:pt x="2685" y="3877"/>
                </a:lnTo>
                <a:lnTo>
                  <a:pt x="2834" y="3747"/>
                </a:lnTo>
                <a:lnTo>
                  <a:pt x="2965" y="3579"/>
                </a:lnTo>
                <a:lnTo>
                  <a:pt x="3076" y="3393"/>
                </a:lnTo>
                <a:lnTo>
                  <a:pt x="3132" y="3188"/>
                </a:lnTo>
                <a:lnTo>
                  <a:pt x="3151" y="2964"/>
                </a:lnTo>
                <a:lnTo>
                  <a:pt x="3151" y="1137"/>
                </a:lnTo>
                <a:lnTo>
                  <a:pt x="3132" y="914"/>
                </a:lnTo>
                <a:lnTo>
                  <a:pt x="3076" y="709"/>
                </a:lnTo>
                <a:lnTo>
                  <a:pt x="2965" y="522"/>
                </a:lnTo>
                <a:lnTo>
                  <a:pt x="2834" y="354"/>
                </a:lnTo>
                <a:lnTo>
                  <a:pt x="2685" y="205"/>
                </a:lnTo>
                <a:lnTo>
                  <a:pt x="2499" y="112"/>
                </a:lnTo>
                <a:lnTo>
                  <a:pt x="2294" y="37"/>
                </a:lnTo>
                <a:lnTo>
                  <a:pt x="2182" y="19"/>
                </a:lnTo>
                <a:lnTo>
                  <a:pt x="2070" y="0"/>
                </a:lnTo>
                <a:close/>
                <a:moveTo>
                  <a:pt x="113" y="2237"/>
                </a:moveTo>
                <a:lnTo>
                  <a:pt x="57" y="2293"/>
                </a:lnTo>
                <a:lnTo>
                  <a:pt x="19" y="2349"/>
                </a:lnTo>
                <a:lnTo>
                  <a:pt x="1" y="2423"/>
                </a:lnTo>
                <a:lnTo>
                  <a:pt x="1" y="2889"/>
                </a:lnTo>
                <a:lnTo>
                  <a:pt x="1" y="3076"/>
                </a:lnTo>
                <a:lnTo>
                  <a:pt x="38" y="3262"/>
                </a:lnTo>
                <a:lnTo>
                  <a:pt x="75" y="3449"/>
                </a:lnTo>
                <a:lnTo>
                  <a:pt x="131" y="3635"/>
                </a:lnTo>
                <a:lnTo>
                  <a:pt x="206" y="3803"/>
                </a:lnTo>
                <a:lnTo>
                  <a:pt x="280" y="3971"/>
                </a:lnTo>
                <a:lnTo>
                  <a:pt x="392" y="4120"/>
                </a:lnTo>
                <a:lnTo>
                  <a:pt x="504" y="4269"/>
                </a:lnTo>
                <a:lnTo>
                  <a:pt x="616" y="4418"/>
                </a:lnTo>
                <a:lnTo>
                  <a:pt x="746" y="4530"/>
                </a:lnTo>
                <a:lnTo>
                  <a:pt x="896" y="4642"/>
                </a:lnTo>
                <a:lnTo>
                  <a:pt x="1063" y="4753"/>
                </a:lnTo>
                <a:lnTo>
                  <a:pt x="1212" y="4828"/>
                </a:lnTo>
                <a:lnTo>
                  <a:pt x="1399" y="4902"/>
                </a:lnTo>
                <a:lnTo>
                  <a:pt x="1567" y="4958"/>
                </a:lnTo>
                <a:lnTo>
                  <a:pt x="1753" y="4996"/>
                </a:lnTo>
                <a:lnTo>
                  <a:pt x="1753" y="5387"/>
                </a:lnTo>
                <a:lnTo>
                  <a:pt x="1119" y="5387"/>
                </a:lnTo>
                <a:lnTo>
                  <a:pt x="1045" y="5406"/>
                </a:lnTo>
                <a:lnTo>
                  <a:pt x="989" y="5443"/>
                </a:lnTo>
                <a:lnTo>
                  <a:pt x="933" y="5499"/>
                </a:lnTo>
                <a:lnTo>
                  <a:pt x="933" y="5574"/>
                </a:lnTo>
                <a:lnTo>
                  <a:pt x="933" y="5760"/>
                </a:lnTo>
                <a:lnTo>
                  <a:pt x="933" y="5834"/>
                </a:lnTo>
                <a:lnTo>
                  <a:pt x="989" y="5890"/>
                </a:lnTo>
                <a:lnTo>
                  <a:pt x="1045" y="5928"/>
                </a:lnTo>
                <a:lnTo>
                  <a:pt x="1119" y="5946"/>
                </a:lnTo>
                <a:lnTo>
                  <a:pt x="2965" y="5946"/>
                </a:lnTo>
                <a:lnTo>
                  <a:pt x="3039" y="5928"/>
                </a:lnTo>
                <a:lnTo>
                  <a:pt x="3095" y="5890"/>
                </a:lnTo>
                <a:lnTo>
                  <a:pt x="3132" y="5834"/>
                </a:lnTo>
                <a:lnTo>
                  <a:pt x="3151" y="5760"/>
                </a:lnTo>
                <a:lnTo>
                  <a:pt x="3151" y="5574"/>
                </a:lnTo>
                <a:lnTo>
                  <a:pt x="3132" y="5499"/>
                </a:lnTo>
                <a:lnTo>
                  <a:pt x="3095" y="5443"/>
                </a:lnTo>
                <a:lnTo>
                  <a:pt x="3039" y="5406"/>
                </a:lnTo>
                <a:lnTo>
                  <a:pt x="2965" y="5387"/>
                </a:lnTo>
                <a:lnTo>
                  <a:pt x="2312" y="5387"/>
                </a:lnTo>
                <a:lnTo>
                  <a:pt x="2312" y="4996"/>
                </a:lnTo>
                <a:lnTo>
                  <a:pt x="2499" y="4958"/>
                </a:lnTo>
                <a:lnTo>
                  <a:pt x="2685" y="4902"/>
                </a:lnTo>
                <a:lnTo>
                  <a:pt x="2853" y="4847"/>
                </a:lnTo>
                <a:lnTo>
                  <a:pt x="3020" y="4772"/>
                </a:lnTo>
                <a:lnTo>
                  <a:pt x="3170" y="4679"/>
                </a:lnTo>
                <a:lnTo>
                  <a:pt x="3319" y="4567"/>
                </a:lnTo>
                <a:lnTo>
                  <a:pt x="3449" y="4455"/>
                </a:lnTo>
                <a:lnTo>
                  <a:pt x="3580" y="4325"/>
                </a:lnTo>
                <a:lnTo>
                  <a:pt x="3692" y="4176"/>
                </a:lnTo>
                <a:lnTo>
                  <a:pt x="3785" y="4026"/>
                </a:lnTo>
                <a:lnTo>
                  <a:pt x="3878" y="3877"/>
                </a:lnTo>
                <a:lnTo>
                  <a:pt x="3952" y="3710"/>
                </a:lnTo>
                <a:lnTo>
                  <a:pt x="4008" y="3523"/>
                </a:lnTo>
                <a:lnTo>
                  <a:pt x="4046" y="3355"/>
                </a:lnTo>
                <a:lnTo>
                  <a:pt x="4064" y="3169"/>
                </a:lnTo>
                <a:lnTo>
                  <a:pt x="4083" y="2964"/>
                </a:lnTo>
                <a:lnTo>
                  <a:pt x="4083" y="2423"/>
                </a:lnTo>
                <a:lnTo>
                  <a:pt x="4064" y="2349"/>
                </a:lnTo>
                <a:lnTo>
                  <a:pt x="4027" y="2293"/>
                </a:lnTo>
                <a:lnTo>
                  <a:pt x="3971" y="2237"/>
                </a:lnTo>
                <a:lnTo>
                  <a:pt x="3636" y="2237"/>
                </a:lnTo>
                <a:lnTo>
                  <a:pt x="3580" y="2293"/>
                </a:lnTo>
                <a:lnTo>
                  <a:pt x="3542" y="2349"/>
                </a:lnTo>
                <a:lnTo>
                  <a:pt x="3524" y="2423"/>
                </a:lnTo>
                <a:lnTo>
                  <a:pt x="3524" y="2964"/>
                </a:lnTo>
                <a:lnTo>
                  <a:pt x="3524" y="3132"/>
                </a:lnTo>
                <a:lnTo>
                  <a:pt x="3486" y="3281"/>
                </a:lnTo>
                <a:lnTo>
                  <a:pt x="3449" y="3430"/>
                </a:lnTo>
                <a:lnTo>
                  <a:pt x="3393" y="3579"/>
                </a:lnTo>
                <a:lnTo>
                  <a:pt x="3319" y="3710"/>
                </a:lnTo>
                <a:lnTo>
                  <a:pt x="3244" y="3840"/>
                </a:lnTo>
                <a:lnTo>
                  <a:pt x="3151" y="3971"/>
                </a:lnTo>
                <a:lnTo>
                  <a:pt x="3039" y="4064"/>
                </a:lnTo>
                <a:lnTo>
                  <a:pt x="2927" y="4157"/>
                </a:lnTo>
                <a:lnTo>
                  <a:pt x="2797" y="4250"/>
                </a:lnTo>
                <a:lnTo>
                  <a:pt x="2666" y="4325"/>
                </a:lnTo>
                <a:lnTo>
                  <a:pt x="2517" y="4381"/>
                </a:lnTo>
                <a:lnTo>
                  <a:pt x="2368" y="4418"/>
                </a:lnTo>
                <a:lnTo>
                  <a:pt x="2219" y="4455"/>
                </a:lnTo>
                <a:lnTo>
                  <a:pt x="1883" y="4455"/>
                </a:lnTo>
                <a:lnTo>
                  <a:pt x="1753" y="4437"/>
                </a:lnTo>
                <a:lnTo>
                  <a:pt x="1604" y="4399"/>
                </a:lnTo>
                <a:lnTo>
                  <a:pt x="1473" y="4343"/>
                </a:lnTo>
                <a:lnTo>
                  <a:pt x="1362" y="4287"/>
                </a:lnTo>
                <a:lnTo>
                  <a:pt x="1231" y="4213"/>
                </a:lnTo>
                <a:lnTo>
                  <a:pt x="1138" y="4138"/>
                </a:lnTo>
                <a:lnTo>
                  <a:pt x="1026" y="4045"/>
                </a:lnTo>
                <a:lnTo>
                  <a:pt x="933" y="3933"/>
                </a:lnTo>
                <a:lnTo>
                  <a:pt x="840" y="3840"/>
                </a:lnTo>
                <a:lnTo>
                  <a:pt x="765" y="3710"/>
                </a:lnTo>
                <a:lnTo>
                  <a:pt x="709" y="3598"/>
                </a:lnTo>
                <a:lnTo>
                  <a:pt x="653" y="3467"/>
                </a:lnTo>
                <a:lnTo>
                  <a:pt x="616" y="3337"/>
                </a:lnTo>
                <a:lnTo>
                  <a:pt x="579" y="3188"/>
                </a:lnTo>
                <a:lnTo>
                  <a:pt x="560" y="3057"/>
                </a:lnTo>
                <a:lnTo>
                  <a:pt x="560" y="2908"/>
                </a:lnTo>
                <a:lnTo>
                  <a:pt x="560" y="2423"/>
                </a:lnTo>
                <a:lnTo>
                  <a:pt x="541" y="2349"/>
                </a:lnTo>
                <a:lnTo>
                  <a:pt x="504" y="2293"/>
                </a:lnTo>
                <a:lnTo>
                  <a:pt x="448" y="22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5" name="Google Shape;1015;g2b975a0ff47_0_15351"/>
          <p:cNvSpPr/>
          <p:nvPr/>
        </p:nvSpPr>
        <p:spPr>
          <a:xfrm>
            <a:off x="8210367" y="2989919"/>
            <a:ext cx="170118" cy="170634"/>
          </a:xfrm>
          <a:custGeom>
            <a:avLst/>
            <a:gdLst/>
            <a:ahLst/>
            <a:cxnLst/>
            <a:rect l="l" t="t" r="r" b="b"/>
            <a:pathLst>
              <a:path w="5929" h="5947" extrusionOk="0">
                <a:moveTo>
                  <a:pt x="2033" y="0"/>
                </a:moveTo>
                <a:lnTo>
                  <a:pt x="1958" y="19"/>
                </a:lnTo>
                <a:lnTo>
                  <a:pt x="1902" y="56"/>
                </a:lnTo>
                <a:lnTo>
                  <a:pt x="1865" y="112"/>
                </a:lnTo>
                <a:lnTo>
                  <a:pt x="1846" y="187"/>
                </a:lnTo>
                <a:lnTo>
                  <a:pt x="1846" y="373"/>
                </a:lnTo>
                <a:lnTo>
                  <a:pt x="1772" y="392"/>
                </a:lnTo>
                <a:lnTo>
                  <a:pt x="1716" y="410"/>
                </a:lnTo>
                <a:lnTo>
                  <a:pt x="1641" y="448"/>
                </a:lnTo>
                <a:lnTo>
                  <a:pt x="1585" y="485"/>
                </a:lnTo>
                <a:lnTo>
                  <a:pt x="1548" y="541"/>
                </a:lnTo>
                <a:lnTo>
                  <a:pt x="1511" y="597"/>
                </a:lnTo>
                <a:lnTo>
                  <a:pt x="1492" y="671"/>
                </a:lnTo>
                <a:lnTo>
                  <a:pt x="1473" y="746"/>
                </a:lnTo>
                <a:lnTo>
                  <a:pt x="1473" y="3355"/>
                </a:lnTo>
                <a:lnTo>
                  <a:pt x="1492" y="3430"/>
                </a:lnTo>
                <a:lnTo>
                  <a:pt x="1511" y="3486"/>
                </a:lnTo>
                <a:lnTo>
                  <a:pt x="1548" y="3560"/>
                </a:lnTo>
                <a:lnTo>
                  <a:pt x="1585" y="3616"/>
                </a:lnTo>
                <a:lnTo>
                  <a:pt x="1641" y="3654"/>
                </a:lnTo>
                <a:lnTo>
                  <a:pt x="1716" y="3691"/>
                </a:lnTo>
                <a:lnTo>
                  <a:pt x="1772" y="3710"/>
                </a:lnTo>
                <a:lnTo>
                  <a:pt x="1846" y="3728"/>
                </a:lnTo>
                <a:lnTo>
                  <a:pt x="1995" y="3728"/>
                </a:lnTo>
                <a:lnTo>
                  <a:pt x="1995" y="3896"/>
                </a:lnTo>
                <a:lnTo>
                  <a:pt x="2014" y="3971"/>
                </a:lnTo>
                <a:lnTo>
                  <a:pt x="2051" y="4045"/>
                </a:lnTo>
                <a:lnTo>
                  <a:pt x="2107" y="4082"/>
                </a:lnTo>
                <a:lnTo>
                  <a:pt x="2722" y="4082"/>
                </a:lnTo>
                <a:lnTo>
                  <a:pt x="2778" y="4045"/>
                </a:lnTo>
                <a:lnTo>
                  <a:pt x="2815" y="3971"/>
                </a:lnTo>
                <a:lnTo>
                  <a:pt x="2834" y="3896"/>
                </a:lnTo>
                <a:lnTo>
                  <a:pt x="2834" y="3728"/>
                </a:lnTo>
                <a:lnTo>
                  <a:pt x="2965" y="3728"/>
                </a:lnTo>
                <a:lnTo>
                  <a:pt x="3039" y="3710"/>
                </a:lnTo>
                <a:lnTo>
                  <a:pt x="3114" y="3691"/>
                </a:lnTo>
                <a:lnTo>
                  <a:pt x="3170" y="3654"/>
                </a:lnTo>
                <a:lnTo>
                  <a:pt x="3225" y="3616"/>
                </a:lnTo>
                <a:lnTo>
                  <a:pt x="3281" y="3560"/>
                </a:lnTo>
                <a:lnTo>
                  <a:pt x="3300" y="3486"/>
                </a:lnTo>
                <a:lnTo>
                  <a:pt x="3337" y="3430"/>
                </a:lnTo>
                <a:lnTo>
                  <a:pt x="3337" y="3355"/>
                </a:lnTo>
                <a:lnTo>
                  <a:pt x="3337" y="746"/>
                </a:lnTo>
                <a:lnTo>
                  <a:pt x="3337" y="671"/>
                </a:lnTo>
                <a:lnTo>
                  <a:pt x="3300" y="597"/>
                </a:lnTo>
                <a:lnTo>
                  <a:pt x="3281" y="541"/>
                </a:lnTo>
                <a:lnTo>
                  <a:pt x="3225" y="485"/>
                </a:lnTo>
                <a:lnTo>
                  <a:pt x="3170" y="448"/>
                </a:lnTo>
                <a:lnTo>
                  <a:pt x="3114" y="410"/>
                </a:lnTo>
                <a:lnTo>
                  <a:pt x="3039" y="392"/>
                </a:lnTo>
                <a:lnTo>
                  <a:pt x="2965" y="373"/>
                </a:lnTo>
                <a:lnTo>
                  <a:pt x="2965" y="187"/>
                </a:lnTo>
                <a:lnTo>
                  <a:pt x="2946" y="112"/>
                </a:lnTo>
                <a:lnTo>
                  <a:pt x="2909" y="56"/>
                </a:lnTo>
                <a:lnTo>
                  <a:pt x="2853" y="19"/>
                </a:lnTo>
                <a:lnTo>
                  <a:pt x="2778" y="0"/>
                </a:lnTo>
                <a:close/>
                <a:moveTo>
                  <a:pt x="1194" y="4455"/>
                </a:moveTo>
                <a:lnTo>
                  <a:pt x="1175" y="4474"/>
                </a:lnTo>
                <a:lnTo>
                  <a:pt x="1138" y="4492"/>
                </a:lnTo>
                <a:lnTo>
                  <a:pt x="1119" y="4511"/>
                </a:lnTo>
                <a:lnTo>
                  <a:pt x="1101" y="4548"/>
                </a:lnTo>
                <a:lnTo>
                  <a:pt x="1101" y="4735"/>
                </a:lnTo>
                <a:lnTo>
                  <a:pt x="1119" y="4772"/>
                </a:lnTo>
                <a:lnTo>
                  <a:pt x="1138" y="4809"/>
                </a:lnTo>
                <a:lnTo>
                  <a:pt x="1175" y="4828"/>
                </a:lnTo>
                <a:lnTo>
                  <a:pt x="3654" y="4828"/>
                </a:lnTo>
                <a:lnTo>
                  <a:pt x="3673" y="4809"/>
                </a:lnTo>
                <a:lnTo>
                  <a:pt x="3710" y="4772"/>
                </a:lnTo>
                <a:lnTo>
                  <a:pt x="3710" y="4735"/>
                </a:lnTo>
                <a:lnTo>
                  <a:pt x="3710" y="4548"/>
                </a:lnTo>
                <a:lnTo>
                  <a:pt x="3710" y="4511"/>
                </a:lnTo>
                <a:lnTo>
                  <a:pt x="3673" y="4492"/>
                </a:lnTo>
                <a:lnTo>
                  <a:pt x="3654" y="4474"/>
                </a:lnTo>
                <a:lnTo>
                  <a:pt x="3617" y="4455"/>
                </a:lnTo>
                <a:close/>
                <a:moveTo>
                  <a:pt x="3710" y="1491"/>
                </a:moveTo>
                <a:lnTo>
                  <a:pt x="3710" y="2237"/>
                </a:lnTo>
                <a:lnTo>
                  <a:pt x="3934" y="2256"/>
                </a:lnTo>
                <a:lnTo>
                  <a:pt x="4139" y="2293"/>
                </a:lnTo>
                <a:lnTo>
                  <a:pt x="4325" y="2367"/>
                </a:lnTo>
                <a:lnTo>
                  <a:pt x="4512" y="2479"/>
                </a:lnTo>
                <a:lnTo>
                  <a:pt x="4679" y="2591"/>
                </a:lnTo>
                <a:lnTo>
                  <a:pt x="4829" y="2740"/>
                </a:lnTo>
                <a:lnTo>
                  <a:pt x="4959" y="2908"/>
                </a:lnTo>
                <a:lnTo>
                  <a:pt x="5052" y="3094"/>
                </a:lnTo>
                <a:lnTo>
                  <a:pt x="5127" y="3281"/>
                </a:lnTo>
                <a:lnTo>
                  <a:pt x="5183" y="3486"/>
                </a:lnTo>
                <a:lnTo>
                  <a:pt x="5201" y="3710"/>
                </a:lnTo>
                <a:lnTo>
                  <a:pt x="5183" y="3933"/>
                </a:lnTo>
                <a:lnTo>
                  <a:pt x="5127" y="4176"/>
                </a:lnTo>
                <a:lnTo>
                  <a:pt x="5034" y="4399"/>
                </a:lnTo>
                <a:lnTo>
                  <a:pt x="4903" y="4642"/>
                </a:lnTo>
                <a:lnTo>
                  <a:pt x="4735" y="4865"/>
                </a:lnTo>
                <a:lnTo>
                  <a:pt x="4679" y="4940"/>
                </a:lnTo>
                <a:lnTo>
                  <a:pt x="4605" y="5014"/>
                </a:lnTo>
                <a:lnTo>
                  <a:pt x="4418" y="5126"/>
                </a:lnTo>
                <a:lnTo>
                  <a:pt x="4232" y="5182"/>
                </a:lnTo>
                <a:lnTo>
                  <a:pt x="4139" y="5201"/>
                </a:lnTo>
                <a:lnTo>
                  <a:pt x="560" y="5201"/>
                </a:lnTo>
                <a:lnTo>
                  <a:pt x="430" y="5219"/>
                </a:lnTo>
                <a:lnTo>
                  <a:pt x="318" y="5257"/>
                </a:lnTo>
                <a:lnTo>
                  <a:pt x="224" y="5313"/>
                </a:lnTo>
                <a:lnTo>
                  <a:pt x="131" y="5406"/>
                </a:lnTo>
                <a:lnTo>
                  <a:pt x="57" y="5499"/>
                </a:lnTo>
                <a:lnTo>
                  <a:pt x="19" y="5611"/>
                </a:lnTo>
                <a:lnTo>
                  <a:pt x="1" y="5723"/>
                </a:lnTo>
                <a:lnTo>
                  <a:pt x="1" y="5853"/>
                </a:lnTo>
                <a:lnTo>
                  <a:pt x="19" y="5890"/>
                </a:lnTo>
                <a:lnTo>
                  <a:pt x="38" y="5928"/>
                </a:lnTo>
                <a:lnTo>
                  <a:pt x="75" y="5946"/>
                </a:lnTo>
                <a:lnTo>
                  <a:pt x="5854" y="5946"/>
                </a:lnTo>
                <a:lnTo>
                  <a:pt x="5891" y="5928"/>
                </a:lnTo>
                <a:lnTo>
                  <a:pt x="5910" y="5890"/>
                </a:lnTo>
                <a:lnTo>
                  <a:pt x="5928" y="5853"/>
                </a:lnTo>
                <a:lnTo>
                  <a:pt x="5928" y="5723"/>
                </a:lnTo>
                <a:lnTo>
                  <a:pt x="5910" y="5611"/>
                </a:lnTo>
                <a:lnTo>
                  <a:pt x="5872" y="5499"/>
                </a:lnTo>
                <a:lnTo>
                  <a:pt x="5798" y="5406"/>
                </a:lnTo>
                <a:lnTo>
                  <a:pt x="5723" y="5313"/>
                </a:lnTo>
                <a:lnTo>
                  <a:pt x="5611" y="5257"/>
                </a:lnTo>
                <a:lnTo>
                  <a:pt x="5500" y="5219"/>
                </a:lnTo>
                <a:lnTo>
                  <a:pt x="5388" y="5201"/>
                </a:lnTo>
                <a:lnTo>
                  <a:pt x="5369" y="5201"/>
                </a:lnTo>
                <a:lnTo>
                  <a:pt x="5481" y="5052"/>
                </a:lnTo>
                <a:lnTo>
                  <a:pt x="5611" y="4884"/>
                </a:lnTo>
                <a:lnTo>
                  <a:pt x="5705" y="4716"/>
                </a:lnTo>
                <a:lnTo>
                  <a:pt x="5779" y="4530"/>
                </a:lnTo>
                <a:lnTo>
                  <a:pt x="5854" y="4343"/>
                </a:lnTo>
                <a:lnTo>
                  <a:pt x="5891" y="4138"/>
                </a:lnTo>
                <a:lnTo>
                  <a:pt x="5928" y="3933"/>
                </a:lnTo>
                <a:lnTo>
                  <a:pt x="5928" y="3728"/>
                </a:lnTo>
                <a:lnTo>
                  <a:pt x="5928" y="3486"/>
                </a:lnTo>
                <a:lnTo>
                  <a:pt x="5891" y="3262"/>
                </a:lnTo>
                <a:lnTo>
                  <a:pt x="5835" y="3057"/>
                </a:lnTo>
                <a:lnTo>
                  <a:pt x="5761" y="2852"/>
                </a:lnTo>
                <a:lnTo>
                  <a:pt x="5667" y="2666"/>
                </a:lnTo>
                <a:lnTo>
                  <a:pt x="5555" y="2479"/>
                </a:lnTo>
                <a:lnTo>
                  <a:pt x="5425" y="2312"/>
                </a:lnTo>
                <a:lnTo>
                  <a:pt x="5276" y="2144"/>
                </a:lnTo>
                <a:lnTo>
                  <a:pt x="5127" y="1995"/>
                </a:lnTo>
                <a:lnTo>
                  <a:pt x="4959" y="1864"/>
                </a:lnTo>
                <a:lnTo>
                  <a:pt x="4773" y="1752"/>
                </a:lnTo>
                <a:lnTo>
                  <a:pt x="4568" y="1659"/>
                </a:lnTo>
                <a:lnTo>
                  <a:pt x="4363" y="1585"/>
                </a:lnTo>
                <a:lnTo>
                  <a:pt x="4157" y="1529"/>
                </a:lnTo>
                <a:lnTo>
                  <a:pt x="3934" y="1510"/>
                </a:lnTo>
                <a:lnTo>
                  <a:pt x="3710" y="14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6" name="Google Shape;1016;g2b975a0ff47_0_15351"/>
          <p:cNvSpPr/>
          <p:nvPr/>
        </p:nvSpPr>
        <p:spPr>
          <a:xfrm>
            <a:off x="7759540" y="2989919"/>
            <a:ext cx="106449" cy="170634"/>
          </a:xfrm>
          <a:custGeom>
            <a:avLst/>
            <a:gdLst/>
            <a:ahLst/>
            <a:cxnLst/>
            <a:rect l="l" t="t" r="r" b="b"/>
            <a:pathLst>
              <a:path w="3710" h="5947" extrusionOk="0">
                <a:moveTo>
                  <a:pt x="3020" y="559"/>
                </a:moveTo>
                <a:lnTo>
                  <a:pt x="3076" y="578"/>
                </a:lnTo>
                <a:lnTo>
                  <a:pt x="3113" y="597"/>
                </a:lnTo>
                <a:lnTo>
                  <a:pt x="3151" y="653"/>
                </a:lnTo>
                <a:lnTo>
                  <a:pt x="3169" y="709"/>
                </a:lnTo>
                <a:lnTo>
                  <a:pt x="3169" y="4325"/>
                </a:lnTo>
                <a:lnTo>
                  <a:pt x="3151" y="4381"/>
                </a:lnTo>
                <a:lnTo>
                  <a:pt x="3113" y="4418"/>
                </a:lnTo>
                <a:lnTo>
                  <a:pt x="3076" y="4455"/>
                </a:lnTo>
                <a:lnTo>
                  <a:pt x="653" y="4455"/>
                </a:lnTo>
                <a:lnTo>
                  <a:pt x="597" y="4418"/>
                </a:lnTo>
                <a:lnTo>
                  <a:pt x="578" y="4381"/>
                </a:lnTo>
                <a:lnTo>
                  <a:pt x="560" y="4325"/>
                </a:lnTo>
                <a:lnTo>
                  <a:pt x="560" y="709"/>
                </a:lnTo>
                <a:lnTo>
                  <a:pt x="578" y="653"/>
                </a:lnTo>
                <a:lnTo>
                  <a:pt x="597" y="597"/>
                </a:lnTo>
                <a:lnTo>
                  <a:pt x="653" y="578"/>
                </a:lnTo>
                <a:lnTo>
                  <a:pt x="709" y="559"/>
                </a:lnTo>
                <a:close/>
                <a:moveTo>
                  <a:pt x="1939" y="4847"/>
                </a:moveTo>
                <a:lnTo>
                  <a:pt x="2014" y="4865"/>
                </a:lnTo>
                <a:lnTo>
                  <a:pt x="2069" y="4902"/>
                </a:lnTo>
                <a:lnTo>
                  <a:pt x="2125" y="4940"/>
                </a:lnTo>
                <a:lnTo>
                  <a:pt x="2163" y="4996"/>
                </a:lnTo>
                <a:lnTo>
                  <a:pt x="2200" y="5070"/>
                </a:lnTo>
                <a:lnTo>
                  <a:pt x="2219" y="5126"/>
                </a:lnTo>
                <a:lnTo>
                  <a:pt x="2237" y="5201"/>
                </a:lnTo>
                <a:lnTo>
                  <a:pt x="2219" y="5275"/>
                </a:lnTo>
                <a:lnTo>
                  <a:pt x="2200" y="5350"/>
                </a:lnTo>
                <a:lnTo>
                  <a:pt x="2163" y="5424"/>
                </a:lnTo>
                <a:lnTo>
                  <a:pt x="2125" y="5480"/>
                </a:lnTo>
                <a:lnTo>
                  <a:pt x="2069" y="5518"/>
                </a:lnTo>
                <a:lnTo>
                  <a:pt x="2014" y="5555"/>
                </a:lnTo>
                <a:lnTo>
                  <a:pt x="1939" y="5574"/>
                </a:lnTo>
                <a:lnTo>
                  <a:pt x="1790" y="5574"/>
                </a:lnTo>
                <a:lnTo>
                  <a:pt x="1715" y="5555"/>
                </a:lnTo>
                <a:lnTo>
                  <a:pt x="1659" y="5518"/>
                </a:lnTo>
                <a:lnTo>
                  <a:pt x="1603" y="5480"/>
                </a:lnTo>
                <a:lnTo>
                  <a:pt x="1548" y="5424"/>
                </a:lnTo>
                <a:lnTo>
                  <a:pt x="1529" y="5350"/>
                </a:lnTo>
                <a:lnTo>
                  <a:pt x="1492" y="5275"/>
                </a:lnTo>
                <a:lnTo>
                  <a:pt x="1492" y="5201"/>
                </a:lnTo>
                <a:lnTo>
                  <a:pt x="1492" y="5126"/>
                </a:lnTo>
                <a:lnTo>
                  <a:pt x="1529" y="5070"/>
                </a:lnTo>
                <a:lnTo>
                  <a:pt x="1548" y="4996"/>
                </a:lnTo>
                <a:lnTo>
                  <a:pt x="1603" y="4940"/>
                </a:lnTo>
                <a:lnTo>
                  <a:pt x="1659" y="4902"/>
                </a:lnTo>
                <a:lnTo>
                  <a:pt x="1715" y="4865"/>
                </a:lnTo>
                <a:lnTo>
                  <a:pt x="1790" y="4847"/>
                </a:lnTo>
                <a:close/>
                <a:moveTo>
                  <a:pt x="560" y="0"/>
                </a:moveTo>
                <a:lnTo>
                  <a:pt x="448" y="19"/>
                </a:lnTo>
                <a:lnTo>
                  <a:pt x="355" y="56"/>
                </a:lnTo>
                <a:lnTo>
                  <a:pt x="243" y="93"/>
                </a:lnTo>
                <a:lnTo>
                  <a:pt x="168" y="168"/>
                </a:lnTo>
                <a:lnTo>
                  <a:pt x="94" y="261"/>
                </a:lnTo>
                <a:lnTo>
                  <a:pt x="56" y="354"/>
                </a:lnTo>
                <a:lnTo>
                  <a:pt x="19" y="448"/>
                </a:lnTo>
                <a:lnTo>
                  <a:pt x="0" y="559"/>
                </a:lnTo>
                <a:lnTo>
                  <a:pt x="0" y="5387"/>
                </a:lnTo>
                <a:lnTo>
                  <a:pt x="19" y="5499"/>
                </a:lnTo>
                <a:lnTo>
                  <a:pt x="56" y="5611"/>
                </a:lnTo>
                <a:lnTo>
                  <a:pt x="94" y="5704"/>
                </a:lnTo>
                <a:lnTo>
                  <a:pt x="168" y="5779"/>
                </a:lnTo>
                <a:lnTo>
                  <a:pt x="243" y="5853"/>
                </a:lnTo>
                <a:lnTo>
                  <a:pt x="355" y="5909"/>
                </a:lnTo>
                <a:lnTo>
                  <a:pt x="448" y="5928"/>
                </a:lnTo>
                <a:lnTo>
                  <a:pt x="560" y="5946"/>
                </a:lnTo>
                <a:lnTo>
                  <a:pt x="3169" y="5946"/>
                </a:lnTo>
                <a:lnTo>
                  <a:pt x="3281" y="5928"/>
                </a:lnTo>
                <a:lnTo>
                  <a:pt x="3374" y="5909"/>
                </a:lnTo>
                <a:lnTo>
                  <a:pt x="3467" y="5853"/>
                </a:lnTo>
                <a:lnTo>
                  <a:pt x="3561" y="5779"/>
                </a:lnTo>
                <a:lnTo>
                  <a:pt x="3617" y="5704"/>
                </a:lnTo>
                <a:lnTo>
                  <a:pt x="3672" y="5611"/>
                </a:lnTo>
                <a:lnTo>
                  <a:pt x="3710" y="5499"/>
                </a:lnTo>
                <a:lnTo>
                  <a:pt x="3710" y="5387"/>
                </a:lnTo>
                <a:lnTo>
                  <a:pt x="3710" y="559"/>
                </a:lnTo>
                <a:lnTo>
                  <a:pt x="3710" y="448"/>
                </a:lnTo>
                <a:lnTo>
                  <a:pt x="3672" y="354"/>
                </a:lnTo>
                <a:lnTo>
                  <a:pt x="3617" y="261"/>
                </a:lnTo>
                <a:lnTo>
                  <a:pt x="3561" y="168"/>
                </a:lnTo>
                <a:lnTo>
                  <a:pt x="3467" y="93"/>
                </a:lnTo>
                <a:lnTo>
                  <a:pt x="3374" y="56"/>
                </a:lnTo>
                <a:lnTo>
                  <a:pt x="3281" y="19"/>
                </a:lnTo>
                <a:lnTo>
                  <a:pt x="316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7" name="Google Shape;1017;g2b975a0ff47_0_15351"/>
          <p:cNvSpPr/>
          <p:nvPr/>
        </p:nvSpPr>
        <p:spPr>
          <a:xfrm>
            <a:off x="7275548" y="2989919"/>
            <a:ext cx="212898" cy="149230"/>
          </a:xfrm>
          <a:custGeom>
            <a:avLst/>
            <a:gdLst/>
            <a:ahLst/>
            <a:cxnLst/>
            <a:rect l="l" t="t" r="r" b="b"/>
            <a:pathLst>
              <a:path w="7420" h="5201" extrusionOk="0">
                <a:moveTo>
                  <a:pt x="6226" y="597"/>
                </a:moveTo>
                <a:lnTo>
                  <a:pt x="6543" y="653"/>
                </a:lnTo>
                <a:lnTo>
                  <a:pt x="6860" y="727"/>
                </a:lnTo>
                <a:lnTo>
                  <a:pt x="6860" y="1305"/>
                </a:lnTo>
                <a:lnTo>
                  <a:pt x="6729" y="1268"/>
                </a:lnTo>
                <a:lnTo>
                  <a:pt x="6618" y="1230"/>
                </a:lnTo>
                <a:lnTo>
                  <a:pt x="6506" y="1156"/>
                </a:lnTo>
                <a:lnTo>
                  <a:pt x="6412" y="1063"/>
                </a:lnTo>
                <a:lnTo>
                  <a:pt x="6338" y="969"/>
                </a:lnTo>
                <a:lnTo>
                  <a:pt x="6282" y="858"/>
                </a:lnTo>
                <a:lnTo>
                  <a:pt x="6226" y="727"/>
                </a:lnTo>
                <a:lnTo>
                  <a:pt x="6226" y="597"/>
                </a:lnTo>
                <a:close/>
                <a:moveTo>
                  <a:pt x="560" y="1175"/>
                </a:moveTo>
                <a:lnTo>
                  <a:pt x="914" y="1230"/>
                </a:lnTo>
                <a:lnTo>
                  <a:pt x="1287" y="1268"/>
                </a:lnTo>
                <a:lnTo>
                  <a:pt x="1249" y="1398"/>
                </a:lnTo>
                <a:lnTo>
                  <a:pt x="1193" y="1510"/>
                </a:lnTo>
                <a:lnTo>
                  <a:pt x="1119" y="1603"/>
                </a:lnTo>
                <a:lnTo>
                  <a:pt x="1026" y="1696"/>
                </a:lnTo>
                <a:lnTo>
                  <a:pt x="932" y="1771"/>
                </a:lnTo>
                <a:lnTo>
                  <a:pt x="802" y="1827"/>
                </a:lnTo>
                <a:lnTo>
                  <a:pt x="690" y="1864"/>
                </a:lnTo>
                <a:lnTo>
                  <a:pt x="560" y="1864"/>
                </a:lnTo>
                <a:lnTo>
                  <a:pt x="560" y="1175"/>
                </a:lnTo>
                <a:close/>
                <a:moveTo>
                  <a:pt x="3803" y="1491"/>
                </a:moveTo>
                <a:lnTo>
                  <a:pt x="3896" y="1510"/>
                </a:lnTo>
                <a:lnTo>
                  <a:pt x="4064" y="1585"/>
                </a:lnTo>
                <a:lnTo>
                  <a:pt x="4232" y="1678"/>
                </a:lnTo>
                <a:lnTo>
                  <a:pt x="4362" y="1827"/>
                </a:lnTo>
                <a:lnTo>
                  <a:pt x="4474" y="1976"/>
                </a:lnTo>
                <a:lnTo>
                  <a:pt x="4567" y="2181"/>
                </a:lnTo>
                <a:lnTo>
                  <a:pt x="4623" y="2386"/>
                </a:lnTo>
                <a:lnTo>
                  <a:pt x="4642" y="2610"/>
                </a:lnTo>
                <a:lnTo>
                  <a:pt x="4623" y="2833"/>
                </a:lnTo>
                <a:lnTo>
                  <a:pt x="4567" y="3039"/>
                </a:lnTo>
                <a:lnTo>
                  <a:pt x="4474" y="3225"/>
                </a:lnTo>
                <a:lnTo>
                  <a:pt x="4362" y="3393"/>
                </a:lnTo>
                <a:lnTo>
                  <a:pt x="4232" y="3523"/>
                </a:lnTo>
                <a:lnTo>
                  <a:pt x="4064" y="3635"/>
                </a:lnTo>
                <a:lnTo>
                  <a:pt x="3896" y="3691"/>
                </a:lnTo>
                <a:lnTo>
                  <a:pt x="3803" y="3710"/>
                </a:lnTo>
                <a:lnTo>
                  <a:pt x="3710" y="3728"/>
                </a:lnTo>
                <a:lnTo>
                  <a:pt x="3616" y="3710"/>
                </a:lnTo>
                <a:lnTo>
                  <a:pt x="3523" y="3691"/>
                </a:lnTo>
                <a:lnTo>
                  <a:pt x="3356" y="3635"/>
                </a:lnTo>
                <a:lnTo>
                  <a:pt x="3188" y="3523"/>
                </a:lnTo>
                <a:lnTo>
                  <a:pt x="3057" y="3393"/>
                </a:lnTo>
                <a:lnTo>
                  <a:pt x="2945" y="3225"/>
                </a:lnTo>
                <a:lnTo>
                  <a:pt x="2852" y="3039"/>
                </a:lnTo>
                <a:lnTo>
                  <a:pt x="2796" y="2833"/>
                </a:lnTo>
                <a:lnTo>
                  <a:pt x="2778" y="2610"/>
                </a:lnTo>
                <a:lnTo>
                  <a:pt x="2796" y="2386"/>
                </a:lnTo>
                <a:lnTo>
                  <a:pt x="2852" y="2181"/>
                </a:lnTo>
                <a:lnTo>
                  <a:pt x="2945" y="1976"/>
                </a:lnTo>
                <a:lnTo>
                  <a:pt x="3057" y="1827"/>
                </a:lnTo>
                <a:lnTo>
                  <a:pt x="3188" y="1678"/>
                </a:lnTo>
                <a:lnTo>
                  <a:pt x="3356" y="1585"/>
                </a:lnTo>
                <a:lnTo>
                  <a:pt x="3523" y="1510"/>
                </a:lnTo>
                <a:lnTo>
                  <a:pt x="3616" y="1491"/>
                </a:lnTo>
                <a:close/>
                <a:moveTo>
                  <a:pt x="6860" y="3374"/>
                </a:moveTo>
                <a:lnTo>
                  <a:pt x="6860" y="4045"/>
                </a:lnTo>
                <a:lnTo>
                  <a:pt x="6562" y="3989"/>
                </a:lnTo>
                <a:lnTo>
                  <a:pt x="6245" y="3952"/>
                </a:lnTo>
                <a:lnTo>
                  <a:pt x="6263" y="3840"/>
                </a:lnTo>
                <a:lnTo>
                  <a:pt x="6319" y="3728"/>
                </a:lnTo>
                <a:lnTo>
                  <a:pt x="6375" y="3635"/>
                </a:lnTo>
                <a:lnTo>
                  <a:pt x="6468" y="3560"/>
                </a:lnTo>
                <a:lnTo>
                  <a:pt x="6543" y="3486"/>
                </a:lnTo>
                <a:lnTo>
                  <a:pt x="6655" y="3430"/>
                </a:lnTo>
                <a:lnTo>
                  <a:pt x="6748" y="3393"/>
                </a:lnTo>
                <a:lnTo>
                  <a:pt x="6860" y="3374"/>
                </a:lnTo>
                <a:close/>
                <a:moveTo>
                  <a:pt x="560" y="3915"/>
                </a:moveTo>
                <a:lnTo>
                  <a:pt x="709" y="3933"/>
                </a:lnTo>
                <a:lnTo>
                  <a:pt x="839" y="3971"/>
                </a:lnTo>
                <a:lnTo>
                  <a:pt x="951" y="4045"/>
                </a:lnTo>
                <a:lnTo>
                  <a:pt x="1063" y="4138"/>
                </a:lnTo>
                <a:lnTo>
                  <a:pt x="1156" y="4231"/>
                </a:lnTo>
                <a:lnTo>
                  <a:pt x="1231" y="4362"/>
                </a:lnTo>
                <a:lnTo>
                  <a:pt x="1268" y="4492"/>
                </a:lnTo>
                <a:lnTo>
                  <a:pt x="1287" y="4642"/>
                </a:lnTo>
                <a:lnTo>
                  <a:pt x="1100" y="4604"/>
                </a:lnTo>
                <a:lnTo>
                  <a:pt x="914" y="4586"/>
                </a:lnTo>
                <a:lnTo>
                  <a:pt x="727" y="4530"/>
                </a:lnTo>
                <a:lnTo>
                  <a:pt x="560" y="4474"/>
                </a:lnTo>
                <a:lnTo>
                  <a:pt x="560" y="3915"/>
                </a:lnTo>
                <a:close/>
                <a:moveTo>
                  <a:pt x="5853" y="0"/>
                </a:moveTo>
                <a:lnTo>
                  <a:pt x="5592" y="19"/>
                </a:lnTo>
                <a:lnTo>
                  <a:pt x="5313" y="37"/>
                </a:lnTo>
                <a:lnTo>
                  <a:pt x="4791" y="112"/>
                </a:lnTo>
                <a:lnTo>
                  <a:pt x="4250" y="243"/>
                </a:lnTo>
                <a:lnTo>
                  <a:pt x="3710" y="373"/>
                </a:lnTo>
                <a:lnTo>
                  <a:pt x="3169" y="503"/>
                </a:lnTo>
                <a:lnTo>
                  <a:pt x="2647" y="615"/>
                </a:lnTo>
                <a:lnTo>
                  <a:pt x="2107" y="709"/>
                </a:lnTo>
                <a:lnTo>
                  <a:pt x="1827" y="727"/>
                </a:lnTo>
                <a:lnTo>
                  <a:pt x="1305" y="727"/>
                </a:lnTo>
                <a:lnTo>
                  <a:pt x="1026" y="690"/>
                </a:lnTo>
                <a:lnTo>
                  <a:pt x="765" y="653"/>
                </a:lnTo>
                <a:lnTo>
                  <a:pt x="485" y="578"/>
                </a:lnTo>
                <a:lnTo>
                  <a:pt x="373" y="559"/>
                </a:lnTo>
                <a:lnTo>
                  <a:pt x="299" y="559"/>
                </a:lnTo>
                <a:lnTo>
                  <a:pt x="224" y="578"/>
                </a:lnTo>
                <a:lnTo>
                  <a:pt x="168" y="615"/>
                </a:lnTo>
                <a:lnTo>
                  <a:pt x="112" y="653"/>
                </a:lnTo>
                <a:lnTo>
                  <a:pt x="56" y="709"/>
                </a:lnTo>
                <a:lnTo>
                  <a:pt x="38" y="764"/>
                </a:lnTo>
                <a:lnTo>
                  <a:pt x="0" y="839"/>
                </a:lnTo>
                <a:lnTo>
                  <a:pt x="0" y="914"/>
                </a:lnTo>
                <a:lnTo>
                  <a:pt x="0" y="4604"/>
                </a:lnTo>
                <a:lnTo>
                  <a:pt x="19" y="4716"/>
                </a:lnTo>
                <a:lnTo>
                  <a:pt x="56" y="4809"/>
                </a:lnTo>
                <a:lnTo>
                  <a:pt x="131" y="4884"/>
                </a:lnTo>
                <a:lnTo>
                  <a:pt x="224" y="4940"/>
                </a:lnTo>
                <a:lnTo>
                  <a:pt x="560" y="5070"/>
                </a:lnTo>
                <a:lnTo>
                  <a:pt x="895" y="5145"/>
                </a:lnTo>
                <a:lnTo>
                  <a:pt x="1231" y="5182"/>
                </a:lnTo>
                <a:lnTo>
                  <a:pt x="1566" y="5201"/>
                </a:lnTo>
                <a:lnTo>
                  <a:pt x="1827" y="5201"/>
                </a:lnTo>
                <a:lnTo>
                  <a:pt x="2107" y="5182"/>
                </a:lnTo>
                <a:lnTo>
                  <a:pt x="2647" y="5089"/>
                </a:lnTo>
                <a:lnTo>
                  <a:pt x="3169" y="4977"/>
                </a:lnTo>
                <a:lnTo>
                  <a:pt x="3710" y="4847"/>
                </a:lnTo>
                <a:lnTo>
                  <a:pt x="4250" y="4716"/>
                </a:lnTo>
                <a:lnTo>
                  <a:pt x="4791" y="4586"/>
                </a:lnTo>
                <a:lnTo>
                  <a:pt x="5313" y="4511"/>
                </a:lnTo>
                <a:lnTo>
                  <a:pt x="5592" y="4492"/>
                </a:lnTo>
                <a:lnTo>
                  <a:pt x="5853" y="4474"/>
                </a:lnTo>
                <a:lnTo>
                  <a:pt x="6114" y="4492"/>
                </a:lnTo>
                <a:lnTo>
                  <a:pt x="6394" y="4511"/>
                </a:lnTo>
                <a:lnTo>
                  <a:pt x="6655" y="4567"/>
                </a:lnTo>
                <a:lnTo>
                  <a:pt x="6934" y="4642"/>
                </a:lnTo>
                <a:lnTo>
                  <a:pt x="7046" y="4660"/>
                </a:lnTo>
                <a:lnTo>
                  <a:pt x="7121" y="4660"/>
                </a:lnTo>
                <a:lnTo>
                  <a:pt x="7195" y="4623"/>
                </a:lnTo>
                <a:lnTo>
                  <a:pt x="7251" y="4604"/>
                </a:lnTo>
                <a:lnTo>
                  <a:pt x="7307" y="4548"/>
                </a:lnTo>
                <a:lnTo>
                  <a:pt x="7363" y="4492"/>
                </a:lnTo>
                <a:lnTo>
                  <a:pt x="7400" y="4437"/>
                </a:lnTo>
                <a:lnTo>
                  <a:pt x="7419" y="4362"/>
                </a:lnTo>
                <a:lnTo>
                  <a:pt x="7419" y="4287"/>
                </a:lnTo>
                <a:lnTo>
                  <a:pt x="7419" y="615"/>
                </a:lnTo>
                <a:lnTo>
                  <a:pt x="7400" y="503"/>
                </a:lnTo>
                <a:lnTo>
                  <a:pt x="7363" y="410"/>
                </a:lnTo>
                <a:lnTo>
                  <a:pt x="7289" y="317"/>
                </a:lnTo>
                <a:lnTo>
                  <a:pt x="7195" y="261"/>
                </a:lnTo>
                <a:lnTo>
                  <a:pt x="6860" y="149"/>
                </a:lnTo>
                <a:lnTo>
                  <a:pt x="6524" y="75"/>
                </a:lnTo>
                <a:lnTo>
                  <a:pt x="6189" y="19"/>
                </a:lnTo>
                <a:lnTo>
                  <a:pt x="5853"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8" name="Google Shape;1018;g2b975a0ff47_0_15351"/>
          <p:cNvSpPr/>
          <p:nvPr/>
        </p:nvSpPr>
        <p:spPr>
          <a:xfrm>
            <a:off x="6895303" y="2989919"/>
            <a:ext cx="152443" cy="170634"/>
          </a:xfrm>
          <a:custGeom>
            <a:avLst/>
            <a:gdLst/>
            <a:ahLst/>
            <a:cxnLst/>
            <a:rect l="l" t="t" r="r" b="b"/>
            <a:pathLst>
              <a:path w="5313" h="5947" extrusionOk="0">
                <a:moveTo>
                  <a:pt x="2964" y="0"/>
                </a:moveTo>
                <a:lnTo>
                  <a:pt x="2666" y="19"/>
                </a:lnTo>
                <a:lnTo>
                  <a:pt x="2368" y="75"/>
                </a:lnTo>
                <a:lnTo>
                  <a:pt x="2088" y="149"/>
                </a:lnTo>
                <a:lnTo>
                  <a:pt x="1809" y="243"/>
                </a:lnTo>
                <a:lnTo>
                  <a:pt x="1566" y="373"/>
                </a:lnTo>
                <a:lnTo>
                  <a:pt x="1305" y="522"/>
                </a:lnTo>
                <a:lnTo>
                  <a:pt x="1082" y="690"/>
                </a:lnTo>
                <a:lnTo>
                  <a:pt x="877" y="876"/>
                </a:lnTo>
                <a:lnTo>
                  <a:pt x="690" y="1081"/>
                </a:lnTo>
                <a:lnTo>
                  <a:pt x="504" y="1324"/>
                </a:lnTo>
                <a:lnTo>
                  <a:pt x="355" y="1566"/>
                </a:lnTo>
                <a:lnTo>
                  <a:pt x="243" y="1827"/>
                </a:lnTo>
                <a:lnTo>
                  <a:pt x="131" y="2088"/>
                </a:lnTo>
                <a:lnTo>
                  <a:pt x="56" y="2386"/>
                </a:lnTo>
                <a:lnTo>
                  <a:pt x="19" y="2666"/>
                </a:lnTo>
                <a:lnTo>
                  <a:pt x="0" y="2983"/>
                </a:lnTo>
                <a:lnTo>
                  <a:pt x="19" y="3281"/>
                </a:lnTo>
                <a:lnTo>
                  <a:pt x="56" y="3579"/>
                </a:lnTo>
                <a:lnTo>
                  <a:pt x="131" y="3859"/>
                </a:lnTo>
                <a:lnTo>
                  <a:pt x="243" y="4138"/>
                </a:lnTo>
                <a:lnTo>
                  <a:pt x="355" y="4399"/>
                </a:lnTo>
                <a:lnTo>
                  <a:pt x="504" y="4642"/>
                </a:lnTo>
                <a:lnTo>
                  <a:pt x="671" y="4865"/>
                </a:lnTo>
                <a:lnTo>
                  <a:pt x="877" y="5070"/>
                </a:lnTo>
                <a:lnTo>
                  <a:pt x="1082" y="5275"/>
                </a:lnTo>
                <a:lnTo>
                  <a:pt x="1305" y="5443"/>
                </a:lnTo>
                <a:lnTo>
                  <a:pt x="1548" y="5592"/>
                </a:lnTo>
                <a:lnTo>
                  <a:pt x="1809" y="5723"/>
                </a:lnTo>
                <a:lnTo>
                  <a:pt x="2088" y="5816"/>
                </a:lnTo>
                <a:lnTo>
                  <a:pt x="2368" y="5890"/>
                </a:lnTo>
                <a:lnTo>
                  <a:pt x="2666" y="5928"/>
                </a:lnTo>
                <a:lnTo>
                  <a:pt x="2964" y="5946"/>
                </a:lnTo>
                <a:lnTo>
                  <a:pt x="3318" y="5928"/>
                </a:lnTo>
                <a:lnTo>
                  <a:pt x="3635" y="5872"/>
                </a:lnTo>
                <a:lnTo>
                  <a:pt x="3952" y="5779"/>
                </a:lnTo>
                <a:lnTo>
                  <a:pt x="4269" y="5648"/>
                </a:lnTo>
                <a:lnTo>
                  <a:pt x="4549" y="5499"/>
                </a:lnTo>
                <a:lnTo>
                  <a:pt x="4810" y="5313"/>
                </a:lnTo>
                <a:lnTo>
                  <a:pt x="5052" y="5089"/>
                </a:lnTo>
                <a:lnTo>
                  <a:pt x="5276" y="4847"/>
                </a:lnTo>
                <a:lnTo>
                  <a:pt x="5294" y="4809"/>
                </a:lnTo>
                <a:lnTo>
                  <a:pt x="5313" y="4772"/>
                </a:lnTo>
                <a:lnTo>
                  <a:pt x="5313" y="4735"/>
                </a:lnTo>
                <a:lnTo>
                  <a:pt x="5294" y="4697"/>
                </a:lnTo>
                <a:lnTo>
                  <a:pt x="5257" y="4660"/>
                </a:lnTo>
                <a:lnTo>
                  <a:pt x="5238" y="4642"/>
                </a:lnTo>
                <a:lnTo>
                  <a:pt x="5182" y="4623"/>
                </a:lnTo>
                <a:lnTo>
                  <a:pt x="5145" y="4623"/>
                </a:lnTo>
                <a:lnTo>
                  <a:pt x="4884" y="4660"/>
                </a:lnTo>
                <a:lnTo>
                  <a:pt x="4604" y="4660"/>
                </a:lnTo>
                <a:lnTo>
                  <a:pt x="4362" y="4642"/>
                </a:lnTo>
                <a:lnTo>
                  <a:pt x="4101" y="4586"/>
                </a:lnTo>
                <a:lnTo>
                  <a:pt x="3859" y="4511"/>
                </a:lnTo>
                <a:lnTo>
                  <a:pt x="3635" y="4399"/>
                </a:lnTo>
                <a:lnTo>
                  <a:pt x="3430" y="4269"/>
                </a:lnTo>
                <a:lnTo>
                  <a:pt x="3225" y="4120"/>
                </a:lnTo>
                <a:lnTo>
                  <a:pt x="3039" y="3952"/>
                </a:lnTo>
                <a:lnTo>
                  <a:pt x="2871" y="3765"/>
                </a:lnTo>
                <a:lnTo>
                  <a:pt x="2740" y="3560"/>
                </a:lnTo>
                <a:lnTo>
                  <a:pt x="2610" y="3355"/>
                </a:lnTo>
                <a:lnTo>
                  <a:pt x="2517" y="3113"/>
                </a:lnTo>
                <a:lnTo>
                  <a:pt x="2442" y="2871"/>
                </a:lnTo>
                <a:lnTo>
                  <a:pt x="2405" y="2610"/>
                </a:lnTo>
                <a:lnTo>
                  <a:pt x="2386" y="2330"/>
                </a:lnTo>
                <a:lnTo>
                  <a:pt x="2405" y="2032"/>
                </a:lnTo>
                <a:lnTo>
                  <a:pt x="2461" y="1734"/>
                </a:lnTo>
                <a:lnTo>
                  <a:pt x="2554" y="1435"/>
                </a:lnTo>
                <a:lnTo>
                  <a:pt x="2703" y="1175"/>
                </a:lnTo>
                <a:lnTo>
                  <a:pt x="2871" y="914"/>
                </a:lnTo>
                <a:lnTo>
                  <a:pt x="3076" y="690"/>
                </a:lnTo>
                <a:lnTo>
                  <a:pt x="3300" y="485"/>
                </a:lnTo>
                <a:lnTo>
                  <a:pt x="3561" y="317"/>
                </a:lnTo>
                <a:lnTo>
                  <a:pt x="3598" y="280"/>
                </a:lnTo>
                <a:lnTo>
                  <a:pt x="3617" y="243"/>
                </a:lnTo>
                <a:lnTo>
                  <a:pt x="3635" y="205"/>
                </a:lnTo>
                <a:lnTo>
                  <a:pt x="3635" y="168"/>
                </a:lnTo>
                <a:lnTo>
                  <a:pt x="3617" y="131"/>
                </a:lnTo>
                <a:lnTo>
                  <a:pt x="3598" y="93"/>
                </a:lnTo>
                <a:lnTo>
                  <a:pt x="3561" y="75"/>
                </a:lnTo>
                <a:lnTo>
                  <a:pt x="3523" y="56"/>
                </a:lnTo>
                <a:lnTo>
                  <a:pt x="3244" y="19"/>
                </a:lnTo>
                <a:lnTo>
                  <a:pt x="2964"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19" name="Google Shape;1019;g2b975a0ff47_0_15351"/>
          <p:cNvSpPr/>
          <p:nvPr/>
        </p:nvSpPr>
        <p:spPr>
          <a:xfrm>
            <a:off x="6457301" y="2989919"/>
            <a:ext cx="212898" cy="127854"/>
          </a:xfrm>
          <a:custGeom>
            <a:avLst/>
            <a:gdLst/>
            <a:ahLst/>
            <a:cxnLst/>
            <a:rect l="l" t="t" r="r" b="b"/>
            <a:pathLst>
              <a:path w="7420" h="4456" extrusionOk="0">
                <a:moveTo>
                  <a:pt x="1492" y="2051"/>
                </a:moveTo>
                <a:lnTo>
                  <a:pt x="1622" y="2069"/>
                </a:lnTo>
                <a:lnTo>
                  <a:pt x="1137" y="2927"/>
                </a:lnTo>
                <a:lnTo>
                  <a:pt x="1119" y="3001"/>
                </a:lnTo>
                <a:lnTo>
                  <a:pt x="1119" y="3076"/>
                </a:lnTo>
                <a:lnTo>
                  <a:pt x="1119" y="3150"/>
                </a:lnTo>
                <a:lnTo>
                  <a:pt x="1156" y="3206"/>
                </a:lnTo>
                <a:lnTo>
                  <a:pt x="1193" y="3262"/>
                </a:lnTo>
                <a:lnTo>
                  <a:pt x="1249" y="3318"/>
                </a:lnTo>
                <a:lnTo>
                  <a:pt x="1305" y="3337"/>
                </a:lnTo>
                <a:lnTo>
                  <a:pt x="1398" y="3355"/>
                </a:lnTo>
                <a:lnTo>
                  <a:pt x="2330" y="3355"/>
                </a:lnTo>
                <a:lnTo>
                  <a:pt x="2274" y="3467"/>
                </a:lnTo>
                <a:lnTo>
                  <a:pt x="2200" y="3579"/>
                </a:lnTo>
                <a:lnTo>
                  <a:pt x="2107" y="3672"/>
                </a:lnTo>
                <a:lnTo>
                  <a:pt x="1995" y="3747"/>
                </a:lnTo>
                <a:lnTo>
                  <a:pt x="1883" y="3821"/>
                </a:lnTo>
                <a:lnTo>
                  <a:pt x="1753" y="3859"/>
                </a:lnTo>
                <a:lnTo>
                  <a:pt x="1622" y="3896"/>
                </a:lnTo>
                <a:lnTo>
                  <a:pt x="1492" y="3896"/>
                </a:lnTo>
                <a:lnTo>
                  <a:pt x="1287" y="3877"/>
                </a:lnTo>
                <a:lnTo>
                  <a:pt x="1119" y="3840"/>
                </a:lnTo>
                <a:lnTo>
                  <a:pt x="970" y="3747"/>
                </a:lnTo>
                <a:lnTo>
                  <a:pt x="821" y="3635"/>
                </a:lnTo>
                <a:lnTo>
                  <a:pt x="709" y="3505"/>
                </a:lnTo>
                <a:lnTo>
                  <a:pt x="634" y="3337"/>
                </a:lnTo>
                <a:lnTo>
                  <a:pt x="578" y="3169"/>
                </a:lnTo>
                <a:lnTo>
                  <a:pt x="560" y="2983"/>
                </a:lnTo>
                <a:lnTo>
                  <a:pt x="578" y="2796"/>
                </a:lnTo>
                <a:lnTo>
                  <a:pt x="634" y="2610"/>
                </a:lnTo>
                <a:lnTo>
                  <a:pt x="709" y="2461"/>
                </a:lnTo>
                <a:lnTo>
                  <a:pt x="821" y="2330"/>
                </a:lnTo>
                <a:lnTo>
                  <a:pt x="970" y="2200"/>
                </a:lnTo>
                <a:lnTo>
                  <a:pt x="1119" y="2125"/>
                </a:lnTo>
                <a:lnTo>
                  <a:pt x="1287" y="2069"/>
                </a:lnTo>
                <a:lnTo>
                  <a:pt x="1492" y="2051"/>
                </a:lnTo>
                <a:close/>
                <a:moveTo>
                  <a:pt x="5928" y="2051"/>
                </a:moveTo>
                <a:lnTo>
                  <a:pt x="6133" y="2069"/>
                </a:lnTo>
                <a:lnTo>
                  <a:pt x="6301" y="2125"/>
                </a:lnTo>
                <a:lnTo>
                  <a:pt x="6468" y="2218"/>
                </a:lnTo>
                <a:lnTo>
                  <a:pt x="6618" y="2349"/>
                </a:lnTo>
                <a:lnTo>
                  <a:pt x="6729" y="2479"/>
                </a:lnTo>
                <a:lnTo>
                  <a:pt x="6804" y="2647"/>
                </a:lnTo>
                <a:lnTo>
                  <a:pt x="6860" y="2833"/>
                </a:lnTo>
                <a:lnTo>
                  <a:pt x="6860" y="3039"/>
                </a:lnTo>
                <a:lnTo>
                  <a:pt x="6841" y="3206"/>
                </a:lnTo>
                <a:lnTo>
                  <a:pt x="6785" y="3355"/>
                </a:lnTo>
                <a:lnTo>
                  <a:pt x="6692" y="3505"/>
                </a:lnTo>
                <a:lnTo>
                  <a:pt x="6599" y="3635"/>
                </a:lnTo>
                <a:lnTo>
                  <a:pt x="6468" y="3747"/>
                </a:lnTo>
                <a:lnTo>
                  <a:pt x="6319" y="3821"/>
                </a:lnTo>
                <a:lnTo>
                  <a:pt x="6152" y="3877"/>
                </a:lnTo>
                <a:lnTo>
                  <a:pt x="5984" y="3915"/>
                </a:lnTo>
                <a:lnTo>
                  <a:pt x="5797" y="3896"/>
                </a:lnTo>
                <a:lnTo>
                  <a:pt x="5611" y="3859"/>
                </a:lnTo>
                <a:lnTo>
                  <a:pt x="5443" y="3765"/>
                </a:lnTo>
                <a:lnTo>
                  <a:pt x="5294" y="3654"/>
                </a:lnTo>
                <a:lnTo>
                  <a:pt x="5182" y="3523"/>
                </a:lnTo>
                <a:lnTo>
                  <a:pt x="5089" y="3355"/>
                </a:lnTo>
                <a:lnTo>
                  <a:pt x="5033" y="3169"/>
                </a:lnTo>
                <a:lnTo>
                  <a:pt x="5015" y="2983"/>
                </a:lnTo>
                <a:lnTo>
                  <a:pt x="5033" y="2796"/>
                </a:lnTo>
                <a:lnTo>
                  <a:pt x="5070" y="2628"/>
                </a:lnTo>
                <a:lnTo>
                  <a:pt x="5164" y="2479"/>
                </a:lnTo>
                <a:lnTo>
                  <a:pt x="5257" y="2349"/>
                </a:lnTo>
                <a:lnTo>
                  <a:pt x="5835" y="3299"/>
                </a:lnTo>
                <a:lnTo>
                  <a:pt x="5891" y="3355"/>
                </a:lnTo>
                <a:lnTo>
                  <a:pt x="5947" y="3374"/>
                </a:lnTo>
                <a:lnTo>
                  <a:pt x="6021" y="3393"/>
                </a:lnTo>
                <a:lnTo>
                  <a:pt x="6096" y="3355"/>
                </a:lnTo>
                <a:lnTo>
                  <a:pt x="6245" y="3262"/>
                </a:lnTo>
                <a:lnTo>
                  <a:pt x="6301" y="3225"/>
                </a:lnTo>
                <a:lnTo>
                  <a:pt x="6338" y="3150"/>
                </a:lnTo>
                <a:lnTo>
                  <a:pt x="6338" y="3076"/>
                </a:lnTo>
                <a:lnTo>
                  <a:pt x="6319" y="3020"/>
                </a:lnTo>
                <a:lnTo>
                  <a:pt x="5760" y="2069"/>
                </a:lnTo>
                <a:lnTo>
                  <a:pt x="5928" y="2051"/>
                </a:lnTo>
                <a:close/>
                <a:moveTo>
                  <a:pt x="3430" y="0"/>
                </a:moveTo>
                <a:lnTo>
                  <a:pt x="3356" y="19"/>
                </a:lnTo>
                <a:lnTo>
                  <a:pt x="3300" y="56"/>
                </a:lnTo>
                <a:lnTo>
                  <a:pt x="3262" y="112"/>
                </a:lnTo>
                <a:lnTo>
                  <a:pt x="3244" y="187"/>
                </a:lnTo>
                <a:lnTo>
                  <a:pt x="3244" y="373"/>
                </a:lnTo>
                <a:lnTo>
                  <a:pt x="3262" y="448"/>
                </a:lnTo>
                <a:lnTo>
                  <a:pt x="3300" y="503"/>
                </a:lnTo>
                <a:lnTo>
                  <a:pt x="3356" y="541"/>
                </a:lnTo>
                <a:lnTo>
                  <a:pt x="3430" y="559"/>
                </a:lnTo>
                <a:lnTo>
                  <a:pt x="4194" y="559"/>
                </a:lnTo>
                <a:lnTo>
                  <a:pt x="4418" y="932"/>
                </a:lnTo>
                <a:lnTo>
                  <a:pt x="2647" y="932"/>
                </a:lnTo>
                <a:lnTo>
                  <a:pt x="2554" y="839"/>
                </a:lnTo>
                <a:lnTo>
                  <a:pt x="2461" y="746"/>
                </a:lnTo>
                <a:lnTo>
                  <a:pt x="2349" y="671"/>
                </a:lnTo>
                <a:lnTo>
                  <a:pt x="2219" y="597"/>
                </a:lnTo>
                <a:lnTo>
                  <a:pt x="2069" y="541"/>
                </a:lnTo>
                <a:lnTo>
                  <a:pt x="1902" y="503"/>
                </a:lnTo>
                <a:lnTo>
                  <a:pt x="1715" y="485"/>
                </a:lnTo>
                <a:lnTo>
                  <a:pt x="1492" y="466"/>
                </a:lnTo>
                <a:lnTo>
                  <a:pt x="839" y="466"/>
                </a:lnTo>
                <a:lnTo>
                  <a:pt x="783" y="485"/>
                </a:lnTo>
                <a:lnTo>
                  <a:pt x="727" y="485"/>
                </a:lnTo>
                <a:lnTo>
                  <a:pt x="634" y="559"/>
                </a:lnTo>
                <a:lnTo>
                  <a:pt x="578" y="653"/>
                </a:lnTo>
                <a:lnTo>
                  <a:pt x="560" y="690"/>
                </a:lnTo>
                <a:lnTo>
                  <a:pt x="560" y="764"/>
                </a:lnTo>
                <a:lnTo>
                  <a:pt x="578" y="858"/>
                </a:lnTo>
                <a:lnTo>
                  <a:pt x="634" y="951"/>
                </a:lnTo>
                <a:lnTo>
                  <a:pt x="727" y="1007"/>
                </a:lnTo>
                <a:lnTo>
                  <a:pt x="839" y="1025"/>
                </a:lnTo>
                <a:lnTo>
                  <a:pt x="1585" y="1025"/>
                </a:lnTo>
                <a:lnTo>
                  <a:pt x="1678" y="1044"/>
                </a:lnTo>
                <a:lnTo>
                  <a:pt x="1753" y="1081"/>
                </a:lnTo>
                <a:lnTo>
                  <a:pt x="1827" y="1119"/>
                </a:lnTo>
                <a:lnTo>
                  <a:pt x="1939" y="1212"/>
                </a:lnTo>
                <a:lnTo>
                  <a:pt x="2032" y="1324"/>
                </a:lnTo>
                <a:lnTo>
                  <a:pt x="1902" y="1547"/>
                </a:lnTo>
                <a:lnTo>
                  <a:pt x="1678" y="1510"/>
                </a:lnTo>
                <a:lnTo>
                  <a:pt x="1436" y="1491"/>
                </a:lnTo>
                <a:lnTo>
                  <a:pt x="1287" y="1510"/>
                </a:lnTo>
                <a:lnTo>
                  <a:pt x="1137" y="1529"/>
                </a:lnTo>
                <a:lnTo>
                  <a:pt x="1007" y="1566"/>
                </a:lnTo>
                <a:lnTo>
                  <a:pt x="876" y="1622"/>
                </a:lnTo>
                <a:lnTo>
                  <a:pt x="746" y="1678"/>
                </a:lnTo>
                <a:lnTo>
                  <a:pt x="634" y="1752"/>
                </a:lnTo>
                <a:lnTo>
                  <a:pt x="522" y="1846"/>
                </a:lnTo>
                <a:lnTo>
                  <a:pt x="429" y="1939"/>
                </a:lnTo>
                <a:lnTo>
                  <a:pt x="336" y="2032"/>
                </a:lnTo>
                <a:lnTo>
                  <a:pt x="243" y="2144"/>
                </a:lnTo>
                <a:lnTo>
                  <a:pt x="187" y="2274"/>
                </a:lnTo>
                <a:lnTo>
                  <a:pt x="112" y="2386"/>
                </a:lnTo>
                <a:lnTo>
                  <a:pt x="75" y="2517"/>
                </a:lnTo>
                <a:lnTo>
                  <a:pt x="38" y="2666"/>
                </a:lnTo>
                <a:lnTo>
                  <a:pt x="0" y="2796"/>
                </a:lnTo>
                <a:lnTo>
                  <a:pt x="0" y="2945"/>
                </a:lnTo>
                <a:lnTo>
                  <a:pt x="0" y="3094"/>
                </a:lnTo>
                <a:lnTo>
                  <a:pt x="19" y="3244"/>
                </a:lnTo>
                <a:lnTo>
                  <a:pt x="56" y="3393"/>
                </a:lnTo>
                <a:lnTo>
                  <a:pt x="112" y="3542"/>
                </a:lnTo>
                <a:lnTo>
                  <a:pt x="168" y="3672"/>
                </a:lnTo>
                <a:lnTo>
                  <a:pt x="243" y="3784"/>
                </a:lnTo>
                <a:lnTo>
                  <a:pt x="317" y="3915"/>
                </a:lnTo>
                <a:lnTo>
                  <a:pt x="429" y="4008"/>
                </a:lnTo>
                <a:lnTo>
                  <a:pt x="522" y="4120"/>
                </a:lnTo>
                <a:lnTo>
                  <a:pt x="634" y="4194"/>
                </a:lnTo>
                <a:lnTo>
                  <a:pt x="765" y="4269"/>
                </a:lnTo>
                <a:lnTo>
                  <a:pt x="895" y="4343"/>
                </a:lnTo>
                <a:lnTo>
                  <a:pt x="1044" y="4399"/>
                </a:lnTo>
                <a:lnTo>
                  <a:pt x="1175" y="4437"/>
                </a:lnTo>
                <a:lnTo>
                  <a:pt x="1324" y="4455"/>
                </a:lnTo>
                <a:lnTo>
                  <a:pt x="1492" y="4455"/>
                </a:lnTo>
                <a:lnTo>
                  <a:pt x="1734" y="4437"/>
                </a:lnTo>
                <a:lnTo>
                  <a:pt x="1976" y="4381"/>
                </a:lnTo>
                <a:lnTo>
                  <a:pt x="2200" y="4287"/>
                </a:lnTo>
                <a:lnTo>
                  <a:pt x="2405" y="4138"/>
                </a:lnTo>
                <a:lnTo>
                  <a:pt x="2573" y="3989"/>
                </a:lnTo>
                <a:lnTo>
                  <a:pt x="2722" y="3784"/>
                </a:lnTo>
                <a:lnTo>
                  <a:pt x="2834" y="3579"/>
                </a:lnTo>
                <a:lnTo>
                  <a:pt x="2927" y="3355"/>
                </a:lnTo>
                <a:lnTo>
                  <a:pt x="3896" y="3355"/>
                </a:lnTo>
                <a:lnTo>
                  <a:pt x="3952" y="3337"/>
                </a:lnTo>
                <a:lnTo>
                  <a:pt x="4008" y="3318"/>
                </a:lnTo>
                <a:lnTo>
                  <a:pt x="4101" y="3262"/>
                </a:lnTo>
                <a:lnTo>
                  <a:pt x="4157" y="3169"/>
                </a:lnTo>
                <a:lnTo>
                  <a:pt x="4176" y="3113"/>
                </a:lnTo>
                <a:lnTo>
                  <a:pt x="4176" y="3057"/>
                </a:lnTo>
                <a:lnTo>
                  <a:pt x="4176" y="2852"/>
                </a:lnTo>
                <a:lnTo>
                  <a:pt x="4213" y="2647"/>
                </a:lnTo>
                <a:lnTo>
                  <a:pt x="4250" y="2461"/>
                </a:lnTo>
                <a:lnTo>
                  <a:pt x="4325" y="2256"/>
                </a:lnTo>
                <a:lnTo>
                  <a:pt x="4418" y="2088"/>
                </a:lnTo>
                <a:lnTo>
                  <a:pt x="4530" y="1901"/>
                </a:lnTo>
                <a:lnTo>
                  <a:pt x="4679" y="1752"/>
                </a:lnTo>
                <a:lnTo>
                  <a:pt x="4828" y="1603"/>
                </a:lnTo>
                <a:lnTo>
                  <a:pt x="4977" y="1846"/>
                </a:lnTo>
                <a:lnTo>
                  <a:pt x="4865" y="1957"/>
                </a:lnTo>
                <a:lnTo>
                  <a:pt x="4754" y="2069"/>
                </a:lnTo>
                <a:lnTo>
                  <a:pt x="4660" y="2218"/>
                </a:lnTo>
                <a:lnTo>
                  <a:pt x="4586" y="2349"/>
                </a:lnTo>
                <a:lnTo>
                  <a:pt x="4530" y="2498"/>
                </a:lnTo>
                <a:lnTo>
                  <a:pt x="4493" y="2647"/>
                </a:lnTo>
                <a:lnTo>
                  <a:pt x="4455" y="2815"/>
                </a:lnTo>
                <a:lnTo>
                  <a:pt x="4455" y="2983"/>
                </a:lnTo>
                <a:lnTo>
                  <a:pt x="4455" y="3132"/>
                </a:lnTo>
                <a:lnTo>
                  <a:pt x="4493" y="3281"/>
                </a:lnTo>
                <a:lnTo>
                  <a:pt x="4530" y="3430"/>
                </a:lnTo>
                <a:lnTo>
                  <a:pt x="4567" y="3560"/>
                </a:lnTo>
                <a:lnTo>
                  <a:pt x="4642" y="3691"/>
                </a:lnTo>
                <a:lnTo>
                  <a:pt x="4716" y="3803"/>
                </a:lnTo>
                <a:lnTo>
                  <a:pt x="4791" y="3915"/>
                </a:lnTo>
                <a:lnTo>
                  <a:pt x="4884" y="4026"/>
                </a:lnTo>
                <a:lnTo>
                  <a:pt x="4996" y="4120"/>
                </a:lnTo>
                <a:lnTo>
                  <a:pt x="5108" y="4213"/>
                </a:lnTo>
                <a:lnTo>
                  <a:pt x="5220" y="4287"/>
                </a:lnTo>
                <a:lnTo>
                  <a:pt x="5350" y="4343"/>
                </a:lnTo>
                <a:lnTo>
                  <a:pt x="5481" y="4399"/>
                </a:lnTo>
                <a:lnTo>
                  <a:pt x="5630" y="4437"/>
                </a:lnTo>
                <a:lnTo>
                  <a:pt x="5779" y="4455"/>
                </a:lnTo>
                <a:lnTo>
                  <a:pt x="6077" y="4455"/>
                </a:lnTo>
                <a:lnTo>
                  <a:pt x="6226" y="4437"/>
                </a:lnTo>
                <a:lnTo>
                  <a:pt x="6375" y="4399"/>
                </a:lnTo>
                <a:lnTo>
                  <a:pt x="6506" y="4343"/>
                </a:lnTo>
                <a:lnTo>
                  <a:pt x="6636" y="4287"/>
                </a:lnTo>
                <a:lnTo>
                  <a:pt x="6767" y="4213"/>
                </a:lnTo>
                <a:lnTo>
                  <a:pt x="6879" y="4120"/>
                </a:lnTo>
                <a:lnTo>
                  <a:pt x="6990" y="4026"/>
                </a:lnTo>
                <a:lnTo>
                  <a:pt x="7084" y="3915"/>
                </a:lnTo>
                <a:lnTo>
                  <a:pt x="7177" y="3803"/>
                </a:lnTo>
                <a:lnTo>
                  <a:pt x="7251" y="3672"/>
                </a:lnTo>
                <a:lnTo>
                  <a:pt x="7307" y="3542"/>
                </a:lnTo>
                <a:lnTo>
                  <a:pt x="7363" y="3411"/>
                </a:lnTo>
                <a:lnTo>
                  <a:pt x="7400" y="3262"/>
                </a:lnTo>
                <a:lnTo>
                  <a:pt x="7419" y="3113"/>
                </a:lnTo>
                <a:lnTo>
                  <a:pt x="7419" y="2964"/>
                </a:lnTo>
                <a:lnTo>
                  <a:pt x="7419" y="2815"/>
                </a:lnTo>
                <a:lnTo>
                  <a:pt x="7382" y="2666"/>
                </a:lnTo>
                <a:lnTo>
                  <a:pt x="7345" y="2535"/>
                </a:lnTo>
                <a:lnTo>
                  <a:pt x="7307" y="2386"/>
                </a:lnTo>
                <a:lnTo>
                  <a:pt x="7233" y="2274"/>
                </a:lnTo>
                <a:lnTo>
                  <a:pt x="7158" y="2144"/>
                </a:lnTo>
                <a:lnTo>
                  <a:pt x="7084" y="2032"/>
                </a:lnTo>
                <a:lnTo>
                  <a:pt x="6990" y="1920"/>
                </a:lnTo>
                <a:lnTo>
                  <a:pt x="6879" y="1827"/>
                </a:lnTo>
                <a:lnTo>
                  <a:pt x="6767" y="1752"/>
                </a:lnTo>
                <a:lnTo>
                  <a:pt x="6655" y="1678"/>
                </a:lnTo>
                <a:lnTo>
                  <a:pt x="6524" y="1603"/>
                </a:lnTo>
                <a:lnTo>
                  <a:pt x="6375" y="1566"/>
                </a:lnTo>
                <a:lnTo>
                  <a:pt x="6245" y="1529"/>
                </a:lnTo>
                <a:lnTo>
                  <a:pt x="6096" y="1510"/>
                </a:lnTo>
                <a:lnTo>
                  <a:pt x="5947" y="1491"/>
                </a:lnTo>
                <a:lnTo>
                  <a:pt x="5704" y="1510"/>
                </a:lnTo>
                <a:lnTo>
                  <a:pt x="5462" y="1566"/>
                </a:lnTo>
                <a:lnTo>
                  <a:pt x="5070" y="932"/>
                </a:lnTo>
                <a:lnTo>
                  <a:pt x="6077" y="932"/>
                </a:lnTo>
                <a:lnTo>
                  <a:pt x="6133" y="914"/>
                </a:lnTo>
                <a:lnTo>
                  <a:pt x="6226" y="858"/>
                </a:lnTo>
                <a:lnTo>
                  <a:pt x="6282" y="764"/>
                </a:lnTo>
                <a:lnTo>
                  <a:pt x="6301" y="709"/>
                </a:lnTo>
                <a:lnTo>
                  <a:pt x="6301" y="653"/>
                </a:lnTo>
                <a:lnTo>
                  <a:pt x="6301" y="280"/>
                </a:lnTo>
                <a:lnTo>
                  <a:pt x="6301" y="224"/>
                </a:lnTo>
                <a:lnTo>
                  <a:pt x="6282" y="187"/>
                </a:lnTo>
                <a:lnTo>
                  <a:pt x="6226" y="93"/>
                </a:lnTo>
                <a:lnTo>
                  <a:pt x="6133" y="37"/>
                </a:lnTo>
                <a:lnTo>
                  <a:pt x="6077" y="19"/>
                </a:lnTo>
                <a:lnTo>
                  <a:pt x="6021" y="0"/>
                </a:lnTo>
                <a:lnTo>
                  <a:pt x="5499" y="0"/>
                </a:lnTo>
                <a:lnTo>
                  <a:pt x="5443" y="19"/>
                </a:lnTo>
                <a:lnTo>
                  <a:pt x="5387" y="37"/>
                </a:lnTo>
                <a:lnTo>
                  <a:pt x="5350" y="56"/>
                </a:lnTo>
                <a:lnTo>
                  <a:pt x="5294" y="93"/>
                </a:lnTo>
                <a:lnTo>
                  <a:pt x="4865" y="578"/>
                </a:lnTo>
                <a:lnTo>
                  <a:pt x="4604" y="149"/>
                </a:lnTo>
                <a:lnTo>
                  <a:pt x="4549" y="93"/>
                </a:lnTo>
                <a:lnTo>
                  <a:pt x="4493" y="37"/>
                </a:lnTo>
                <a:lnTo>
                  <a:pt x="4437" y="19"/>
                </a:lnTo>
                <a:lnTo>
                  <a:pt x="4362"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0" name="Google Shape;1020;g2b975a0ff47_0_15351"/>
          <p:cNvSpPr/>
          <p:nvPr/>
        </p:nvSpPr>
        <p:spPr>
          <a:xfrm>
            <a:off x="6023029" y="2989919"/>
            <a:ext cx="213444" cy="170634"/>
          </a:xfrm>
          <a:custGeom>
            <a:avLst/>
            <a:gdLst/>
            <a:ahLst/>
            <a:cxnLst/>
            <a:rect l="l" t="t" r="r" b="b"/>
            <a:pathLst>
              <a:path w="7439" h="5947" extrusionOk="0">
                <a:moveTo>
                  <a:pt x="3729" y="1063"/>
                </a:moveTo>
                <a:lnTo>
                  <a:pt x="4717" y="2610"/>
                </a:lnTo>
                <a:lnTo>
                  <a:pt x="3729" y="2610"/>
                </a:lnTo>
                <a:lnTo>
                  <a:pt x="2983" y="3355"/>
                </a:lnTo>
                <a:lnTo>
                  <a:pt x="2536" y="2908"/>
                </a:lnTo>
                <a:lnTo>
                  <a:pt x="3729" y="1063"/>
                </a:lnTo>
                <a:close/>
                <a:moveTo>
                  <a:pt x="3729" y="0"/>
                </a:moveTo>
                <a:lnTo>
                  <a:pt x="3636" y="19"/>
                </a:lnTo>
                <a:lnTo>
                  <a:pt x="3542" y="56"/>
                </a:lnTo>
                <a:lnTo>
                  <a:pt x="3468" y="112"/>
                </a:lnTo>
                <a:lnTo>
                  <a:pt x="3412" y="187"/>
                </a:lnTo>
                <a:lnTo>
                  <a:pt x="75" y="5368"/>
                </a:lnTo>
                <a:lnTo>
                  <a:pt x="20" y="5462"/>
                </a:lnTo>
                <a:lnTo>
                  <a:pt x="1" y="5555"/>
                </a:lnTo>
                <a:lnTo>
                  <a:pt x="20" y="5667"/>
                </a:lnTo>
                <a:lnTo>
                  <a:pt x="57" y="5760"/>
                </a:lnTo>
                <a:lnTo>
                  <a:pt x="113" y="5834"/>
                </a:lnTo>
                <a:lnTo>
                  <a:pt x="187" y="5890"/>
                </a:lnTo>
                <a:lnTo>
                  <a:pt x="280" y="5928"/>
                </a:lnTo>
                <a:lnTo>
                  <a:pt x="374" y="5946"/>
                </a:lnTo>
                <a:lnTo>
                  <a:pt x="7065" y="5946"/>
                </a:lnTo>
                <a:lnTo>
                  <a:pt x="7159" y="5928"/>
                </a:lnTo>
                <a:lnTo>
                  <a:pt x="7252" y="5890"/>
                </a:lnTo>
                <a:lnTo>
                  <a:pt x="7326" y="5834"/>
                </a:lnTo>
                <a:lnTo>
                  <a:pt x="7382" y="5760"/>
                </a:lnTo>
                <a:lnTo>
                  <a:pt x="7420" y="5667"/>
                </a:lnTo>
                <a:lnTo>
                  <a:pt x="7438" y="5555"/>
                </a:lnTo>
                <a:lnTo>
                  <a:pt x="7420" y="5462"/>
                </a:lnTo>
                <a:lnTo>
                  <a:pt x="7382" y="5368"/>
                </a:lnTo>
                <a:lnTo>
                  <a:pt x="4027" y="187"/>
                </a:lnTo>
                <a:lnTo>
                  <a:pt x="3971" y="112"/>
                </a:lnTo>
                <a:lnTo>
                  <a:pt x="3897" y="56"/>
                </a:lnTo>
                <a:lnTo>
                  <a:pt x="3822" y="19"/>
                </a:lnTo>
                <a:lnTo>
                  <a:pt x="372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1" name="Google Shape;1021;g2b975a0ff47_0_15351"/>
          <p:cNvSpPr/>
          <p:nvPr/>
        </p:nvSpPr>
        <p:spPr>
          <a:xfrm>
            <a:off x="5593063" y="2989919"/>
            <a:ext cx="191494" cy="127854"/>
          </a:xfrm>
          <a:custGeom>
            <a:avLst/>
            <a:gdLst/>
            <a:ahLst/>
            <a:cxnLst/>
            <a:rect l="l" t="t" r="r" b="b"/>
            <a:pathLst>
              <a:path w="6674" h="4456" extrusionOk="0">
                <a:moveTo>
                  <a:pt x="5797" y="746"/>
                </a:moveTo>
                <a:lnTo>
                  <a:pt x="5853" y="764"/>
                </a:lnTo>
                <a:lnTo>
                  <a:pt x="5891" y="783"/>
                </a:lnTo>
                <a:lnTo>
                  <a:pt x="5928" y="839"/>
                </a:lnTo>
                <a:lnTo>
                  <a:pt x="5928" y="895"/>
                </a:lnTo>
                <a:lnTo>
                  <a:pt x="5928" y="1361"/>
                </a:lnTo>
                <a:lnTo>
                  <a:pt x="5928" y="1398"/>
                </a:lnTo>
                <a:lnTo>
                  <a:pt x="5891" y="1454"/>
                </a:lnTo>
                <a:lnTo>
                  <a:pt x="5853" y="1473"/>
                </a:lnTo>
                <a:lnTo>
                  <a:pt x="5797" y="1491"/>
                </a:lnTo>
                <a:lnTo>
                  <a:pt x="1622" y="1491"/>
                </a:lnTo>
                <a:lnTo>
                  <a:pt x="1566" y="1473"/>
                </a:lnTo>
                <a:lnTo>
                  <a:pt x="1529" y="1454"/>
                </a:lnTo>
                <a:lnTo>
                  <a:pt x="1492" y="1398"/>
                </a:lnTo>
                <a:lnTo>
                  <a:pt x="1473" y="1361"/>
                </a:lnTo>
                <a:lnTo>
                  <a:pt x="1473" y="895"/>
                </a:lnTo>
                <a:lnTo>
                  <a:pt x="1492" y="839"/>
                </a:lnTo>
                <a:lnTo>
                  <a:pt x="1529" y="783"/>
                </a:lnTo>
                <a:lnTo>
                  <a:pt x="1566" y="764"/>
                </a:lnTo>
                <a:lnTo>
                  <a:pt x="1622" y="746"/>
                </a:lnTo>
                <a:close/>
                <a:moveTo>
                  <a:pt x="3430" y="2237"/>
                </a:moveTo>
                <a:lnTo>
                  <a:pt x="3486" y="2274"/>
                </a:lnTo>
                <a:lnTo>
                  <a:pt x="3505" y="2312"/>
                </a:lnTo>
                <a:lnTo>
                  <a:pt x="3523" y="2367"/>
                </a:lnTo>
                <a:lnTo>
                  <a:pt x="3523" y="2461"/>
                </a:lnTo>
                <a:lnTo>
                  <a:pt x="3505" y="2517"/>
                </a:lnTo>
                <a:lnTo>
                  <a:pt x="3486" y="2573"/>
                </a:lnTo>
                <a:lnTo>
                  <a:pt x="3430" y="2591"/>
                </a:lnTo>
                <a:lnTo>
                  <a:pt x="3374" y="2610"/>
                </a:lnTo>
                <a:lnTo>
                  <a:pt x="1622" y="2610"/>
                </a:lnTo>
                <a:lnTo>
                  <a:pt x="1566" y="2591"/>
                </a:lnTo>
                <a:lnTo>
                  <a:pt x="1529" y="2573"/>
                </a:lnTo>
                <a:lnTo>
                  <a:pt x="1492" y="2517"/>
                </a:lnTo>
                <a:lnTo>
                  <a:pt x="1473" y="2461"/>
                </a:lnTo>
                <a:lnTo>
                  <a:pt x="1473" y="2367"/>
                </a:lnTo>
                <a:lnTo>
                  <a:pt x="1492" y="2312"/>
                </a:lnTo>
                <a:lnTo>
                  <a:pt x="1529" y="2274"/>
                </a:lnTo>
                <a:lnTo>
                  <a:pt x="1566" y="2237"/>
                </a:lnTo>
                <a:close/>
                <a:moveTo>
                  <a:pt x="5853" y="2237"/>
                </a:moveTo>
                <a:lnTo>
                  <a:pt x="5891" y="2274"/>
                </a:lnTo>
                <a:lnTo>
                  <a:pt x="5928" y="2312"/>
                </a:lnTo>
                <a:lnTo>
                  <a:pt x="5928" y="2367"/>
                </a:lnTo>
                <a:lnTo>
                  <a:pt x="5928" y="2461"/>
                </a:lnTo>
                <a:lnTo>
                  <a:pt x="5928" y="2517"/>
                </a:lnTo>
                <a:lnTo>
                  <a:pt x="5891" y="2573"/>
                </a:lnTo>
                <a:lnTo>
                  <a:pt x="5853" y="2591"/>
                </a:lnTo>
                <a:lnTo>
                  <a:pt x="5797" y="2610"/>
                </a:lnTo>
                <a:lnTo>
                  <a:pt x="4027" y="2610"/>
                </a:lnTo>
                <a:lnTo>
                  <a:pt x="3971" y="2591"/>
                </a:lnTo>
                <a:lnTo>
                  <a:pt x="3933" y="2573"/>
                </a:lnTo>
                <a:lnTo>
                  <a:pt x="3896" y="2517"/>
                </a:lnTo>
                <a:lnTo>
                  <a:pt x="3896" y="2461"/>
                </a:lnTo>
                <a:lnTo>
                  <a:pt x="3896" y="2367"/>
                </a:lnTo>
                <a:lnTo>
                  <a:pt x="3896" y="2312"/>
                </a:lnTo>
                <a:lnTo>
                  <a:pt x="3933" y="2274"/>
                </a:lnTo>
                <a:lnTo>
                  <a:pt x="3971" y="2237"/>
                </a:lnTo>
                <a:close/>
                <a:moveTo>
                  <a:pt x="3430" y="3355"/>
                </a:moveTo>
                <a:lnTo>
                  <a:pt x="3486" y="3393"/>
                </a:lnTo>
                <a:lnTo>
                  <a:pt x="3505" y="3430"/>
                </a:lnTo>
                <a:lnTo>
                  <a:pt x="3523" y="3486"/>
                </a:lnTo>
                <a:lnTo>
                  <a:pt x="3523" y="3579"/>
                </a:lnTo>
                <a:lnTo>
                  <a:pt x="3505" y="3635"/>
                </a:lnTo>
                <a:lnTo>
                  <a:pt x="3486" y="3672"/>
                </a:lnTo>
                <a:lnTo>
                  <a:pt x="3430" y="3710"/>
                </a:lnTo>
                <a:lnTo>
                  <a:pt x="3374" y="3728"/>
                </a:lnTo>
                <a:lnTo>
                  <a:pt x="1622" y="3728"/>
                </a:lnTo>
                <a:lnTo>
                  <a:pt x="1566" y="3710"/>
                </a:lnTo>
                <a:lnTo>
                  <a:pt x="1529" y="3672"/>
                </a:lnTo>
                <a:lnTo>
                  <a:pt x="1492" y="3635"/>
                </a:lnTo>
                <a:lnTo>
                  <a:pt x="1473" y="3579"/>
                </a:lnTo>
                <a:lnTo>
                  <a:pt x="1473" y="3486"/>
                </a:lnTo>
                <a:lnTo>
                  <a:pt x="1492" y="3430"/>
                </a:lnTo>
                <a:lnTo>
                  <a:pt x="1529" y="3393"/>
                </a:lnTo>
                <a:lnTo>
                  <a:pt x="1566" y="3355"/>
                </a:lnTo>
                <a:close/>
                <a:moveTo>
                  <a:pt x="5853" y="3355"/>
                </a:moveTo>
                <a:lnTo>
                  <a:pt x="5891" y="3393"/>
                </a:lnTo>
                <a:lnTo>
                  <a:pt x="5928" y="3430"/>
                </a:lnTo>
                <a:lnTo>
                  <a:pt x="5928" y="3486"/>
                </a:lnTo>
                <a:lnTo>
                  <a:pt x="5928" y="3579"/>
                </a:lnTo>
                <a:lnTo>
                  <a:pt x="5928" y="3635"/>
                </a:lnTo>
                <a:lnTo>
                  <a:pt x="5891" y="3672"/>
                </a:lnTo>
                <a:lnTo>
                  <a:pt x="5853" y="3710"/>
                </a:lnTo>
                <a:lnTo>
                  <a:pt x="5797" y="3728"/>
                </a:lnTo>
                <a:lnTo>
                  <a:pt x="4027" y="3728"/>
                </a:lnTo>
                <a:lnTo>
                  <a:pt x="3971" y="3710"/>
                </a:lnTo>
                <a:lnTo>
                  <a:pt x="3933" y="3672"/>
                </a:lnTo>
                <a:lnTo>
                  <a:pt x="3896" y="3635"/>
                </a:lnTo>
                <a:lnTo>
                  <a:pt x="3896" y="3579"/>
                </a:lnTo>
                <a:lnTo>
                  <a:pt x="3896" y="3486"/>
                </a:lnTo>
                <a:lnTo>
                  <a:pt x="3896" y="3430"/>
                </a:lnTo>
                <a:lnTo>
                  <a:pt x="3933" y="3393"/>
                </a:lnTo>
                <a:lnTo>
                  <a:pt x="3971" y="3355"/>
                </a:lnTo>
                <a:close/>
                <a:moveTo>
                  <a:pt x="746" y="932"/>
                </a:moveTo>
                <a:lnTo>
                  <a:pt x="746" y="3821"/>
                </a:lnTo>
                <a:lnTo>
                  <a:pt x="727" y="3859"/>
                </a:lnTo>
                <a:lnTo>
                  <a:pt x="709" y="3877"/>
                </a:lnTo>
                <a:lnTo>
                  <a:pt x="671" y="3896"/>
                </a:lnTo>
                <a:lnTo>
                  <a:pt x="597" y="3896"/>
                </a:lnTo>
                <a:lnTo>
                  <a:pt x="578" y="3877"/>
                </a:lnTo>
                <a:lnTo>
                  <a:pt x="560" y="3840"/>
                </a:lnTo>
                <a:lnTo>
                  <a:pt x="560" y="3803"/>
                </a:lnTo>
                <a:lnTo>
                  <a:pt x="560" y="932"/>
                </a:lnTo>
                <a:close/>
                <a:moveTo>
                  <a:pt x="1007" y="0"/>
                </a:moveTo>
                <a:lnTo>
                  <a:pt x="951" y="19"/>
                </a:lnTo>
                <a:lnTo>
                  <a:pt x="914" y="37"/>
                </a:lnTo>
                <a:lnTo>
                  <a:pt x="821" y="93"/>
                </a:lnTo>
                <a:lnTo>
                  <a:pt x="765" y="187"/>
                </a:lnTo>
                <a:lnTo>
                  <a:pt x="746" y="224"/>
                </a:lnTo>
                <a:lnTo>
                  <a:pt x="746" y="280"/>
                </a:lnTo>
                <a:lnTo>
                  <a:pt x="746" y="373"/>
                </a:lnTo>
                <a:lnTo>
                  <a:pt x="280" y="373"/>
                </a:lnTo>
                <a:lnTo>
                  <a:pt x="224" y="392"/>
                </a:lnTo>
                <a:lnTo>
                  <a:pt x="168" y="392"/>
                </a:lnTo>
                <a:lnTo>
                  <a:pt x="75" y="466"/>
                </a:lnTo>
                <a:lnTo>
                  <a:pt x="19" y="541"/>
                </a:lnTo>
                <a:lnTo>
                  <a:pt x="0" y="597"/>
                </a:lnTo>
                <a:lnTo>
                  <a:pt x="0" y="653"/>
                </a:lnTo>
                <a:lnTo>
                  <a:pt x="0" y="3821"/>
                </a:lnTo>
                <a:lnTo>
                  <a:pt x="0" y="3952"/>
                </a:lnTo>
                <a:lnTo>
                  <a:pt x="38" y="4064"/>
                </a:lnTo>
                <a:lnTo>
                  <a:pt x="112" y="4176"/>
                </a:lnTo>
                <a:lnTo>
                  <a:pt x="187" y="4269"/>
                </a:lnTo>
                <a:lnTo>
                  <a:pt x="280" y="4343"/>
                </a:lnTo>
                <a:lnTo>
                  <a:pt x="392" y="4418"/>
                </a:lnTo>
                <a:lnTo>
                  <a:pt x="522" y="4455"/>
                </a:lnTo>
                <a:lnTo>
                  <a:pt x="6226" y="4455"/>
                </a:lnTo>
                <a:lnTo>
                  <a:pt x="6338" y="4418"/>
                </a:lnTo>
                <a:lnTo>
                  <a:pt x="6431" y="4362"/>
                </a:lnTo>
                <a:lnTo>
                  <a:pt x="6506" y="4306"/>
                </a:lnTo>
                <a:lnTo>
                  <a:pt x="6580" y="4213"/>
                </a:lnTo>
                <a:lnTo>
                  <a:pt x="6636" y="4120"/>
                </a:lnTo>
                <a:lnTo>
                  <a:pt x="6673" y="4026"/>
                </a:lnTo>
                <a:lnTo>
                  <a:pt x="6673" y="3896"/>
                </a:lnTo>
                <a:lnTo>
                  <a:pt x="6673" y="280"/>
                </a:lnTo>
                <a:lnTo>
                  <a:pt x="6673" y="224"/>
                </a:lnTo>
                <a:lnTo>
                  <a:pt x="6655" y="187"/>
                </a:lnTo>
                <a:lnTo>
                  <a:pt x="6599" y="93"/>
                </a:lnTo>
                <a:lnTo>
                  <a:pt x="6506" y="37"/>
                </a:lnTo>
                <a:lnTo>
                  <a:pt x="6450" y="19"/>
                </a:lnTo>
                <a:lnTo>
                  <a:pt x="6394"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2" name="Google Shape;1022;g2b975a0ff47_0_15351"/>
          <p:cNvSpPr/>
          <p:nvPr/>
        </p:nvSpPr>
        <p:spPr>
          <a:xfrm>
            <a:off x="5168977" y="2989919"/>
            <a:ext cx="170089" cy="170634"/>
          </a:xfrm>
          <a:custGeom>
            <a:avLst/>
            <a:gdLst/>
            <a:ahLst/>
            <a:cxnLst/>
            <a:rect l="l" t="t" r="r" b="b"/>
            <a:pathLst>
              <a:path w="5928" h="5947" extrusionOk="0">
                <a:moveTo>
                  <a:pt x="3038" y="764"/>
                </a:moveTo>
                <a:lnTo>
                  <a:pt x="3113" y="783"/>
                </a:lnTo>
                <a:lnTo>
                  <a:pt x="3169" y="820"/>
                </a:lnTo>
                <a:lnTo>
                  <a:pt x="3225" y="858"/>
                </a:lnTo>
                <a:lnTo>
                  <a:pt x="3281" y="914"/>
                </a:lnTo>
                <a:lnTo>
                  <a:pt x="3299" y="988"/>
                </a:lnTo>
                <a:lnTo>
                  <a:pt x="3337" y="1044"/>
                </a:lnTo>
                <a:lnTo>
                  <a:pt x="3337" y="1119"/>
                </a:lnTo>
                <a:lnTo>
                  <a:pt x="3337" y="1193"/>
                </a:lnTo>
                <a:lnTo>
                  <a:pt x="3299" y="1268"/>
                </a:lnTo>
                <a:lnTo>
                  <a:pt x="3281" y="1342"/>
                </a:lnTo>
                <a:lnTo>
                  <a:pt x="3225" y="1398"/>
                </a:lnTo>
                <a:lnTo>
                  <a:pt x="3169" y="1435"/>
                </a:lnTo>
                <a:lnTo>
                  <a:pt x="3113" y="1473"/>
                </a:lnTo>
                <a:lnTo>
                  <a:pt x="3038" y="1491"/>
                </a:lnTo>
                <a:lnTo>
                  <a:pt x="2889" y="1491"/>
                </a:lnTo>
                <a:lnTo>
                  <a:pt x="2815" y="1473"/>
                </a:lnTo>
                <a:lnTo>
                  <a:pt x="2759" y="1435"/>
                </a:lnTo>
                <a:lnTo>
                  <a:pt x="2703" y="1398"/>
                </a:lnTo>
                <a:lnTo>
                  <a:pt x="2666" y="1342"/>
                </a:lnTo>
                <a:lnTo>
                  <a:pt x="2628" y="1268"/>
                </a:lnTo>
                <a:lnTo>
                  <a:pt x="2610" y="1193"/>
                </a:lnTo>
                <a:lnTo>
                  <a:pt x="2591" y="1119"/>
                </a:lnTo>
                <a:lnTo>
                  <a:pt x="2610" y="1044"/>
                </a:lnTo>
                <a:lnTo>
                  <a:pt x="2628" y="988"/>
                </a:lnTo>
                <a:lnTo>
                  <a:pt x="2666" y="914"/>
                </a:lnTo>
                <a:lnTo>
                  <a:pt x="2703" y="858"/>
                </a:lnTo>
                <a:lnTo>
                  <a:pt x="2759" y="820"/>
                </a:lnTo>
                <a:lnTo>
                  <a:pt x="2815" y="783"/>
                </a:lnTo>
                <a:lnTo>
                  <a:pt x="2889" y="764"/>
                </a:lnTo>
                <a:close/>
                <a:moveTo>
                  <a:pt x="1473" y="1491"/>
                </a:moveTo>
                <a:lnTo>
                  <a:pt x="1547" y="1510"/>
                </a:lnTo>
                <a:lnTo>
                  <a:pt x="1622" y="1529"/>
                </a:lnTo>
                <a:lnTo>
                  <a:pt x="1696" y="1566"/>
                </a:lnTo>
                <a:lnTo>
                  <a:pt x="1734" y="1603"/>
                </a:lnTo>
                <a:lnTo>
                  <a:pt x="1789" y="1659"/>
                </a:lnTo>
                <a:lnTo>
                  <a:pt x="1827" y="1734"/>
                </a:lnTo>
                <a:lnTo>
                  <a:pt x="1845" y="1790"/>
                </a:lnTo>
                <a:lnTo>
                  <a:pt x="1845" y="1864"/>
                </a:lnTo>
                <a:lnTo>
                  <a:pt x="1845" y="1939"/>
                </a:lnTo>
                <a:lnTo>
                  <a:pt x="1827" y="2013"/>
                </a:lnTo>
                <a:lnTo>
                  <a:pt x="1789" y="2069"/>
                </a:lnTo>
                <a:lnTo>
                  <a:pt x="1734" y="2125"/>
                </a:lnTo>
                <a:lnTo>
                  <a:pt x="1696" y="2181"/>
                </a:lnTo>
                <a:lnTo>
                  <a:pt x="1622" y="2218"/>
                </a:lnTo>
                <a:lnTo>
                  <a:pt x="1547" y="2237"/>
                </a:lnTo>
                <a:lnTo>
                  <a:pt x="1398" y="2237"/>
                </a:lnTo>
                <a:lnTo>
                  <a:pt x="1342" y="2218"/>
                </a:lnTo>
                <a:lnTo>
                  <a:pt x="1268" y="2181"/>
                </a:lnTo>
                <a:lnTo>
                  <a:pt x="1212" y="2125"/>
                </a:lnTo>
                <a:lnTo>
                  <a:pt x="1174" y="2069"/>
                </a:lnTo>
                <a:lnTo>
                  <a:pt x="1137" y="2013"/>
                </a:lnTo>
                <a:lnTo>
                  <a:pt x="1118" y="1939"/>
                </a:lnTo>
                <a:lnTo>
                  <a:pt x="1100" y="1864"/>
                </a:lnTo>
                <a:lnTo>
                  <a:pt x="1118" y="1790"/>
                </a:lnTo>
                <a:lnTo>
                  <a:pt x="1137" y="1734"/>
                </a:lnTo>
                <a:lnTo>
                  <a:pt x="1174" y="1659"/>
                </a:lnTo>
                <a:lnTo>
                  <a:pt x="1212" y="1603"/>
                </a:lnTo>
                <a:lnTo>
                  <a:pt x="1268" y="1566"/>
                </a:lnTo>
                <a:lnTo>
                  <a:pt x="1342" y="1529"/>
                </a:lnTo>
                <a:lnTo>
                  <a:pt x="1398" y="1510"/>
                </a:lnTo>
                <a:lnTo>
                  <a:pt x="1473" y="1491"/>
                </a:lnTo>
                <a:close/>
                <a:moveTo>
                  <a:pt x="4455" y="1491"/>
                </a:moveTo>
                <a:lnTo>
                  <a:pt x="4530" y="1510"/>
                </a:lnTo>
                <a:lnTo>
                  <a:pt x="4585" y="1529"/>
                </a:lnTo>
                <a:lnTo>
                  <a:pt x="4660" y="1566"/>
                </a:lnTo>
                <a:lnTo>
                  <a:pt x="4716" y="1603"/>
                </a:lnTo>
                <a:lnTo>
                  <a:pt x="4753" y="1659"/>
                </a:lnTo>
                <a:lnTo>
                  <a:pt x="4790" y="1734"/>
                </a:lnTo>
                <a:lnTo>
                  <a:pt x="4809" y="1790"/>
                </a:lnTo>
                <a:lnTo>
                  <a:pt x="4828" y="1864"/>
                </a:lnTo>
                <a:lnTo>
                  <a:pt x="4809" y="1939"/>
                </a:lnTo>
                <a:lnTo>
                  <a:pt x="4790" y="2013"/>
                </a:lnTo>
                <a:lnTo>
                  <a:pt x="4753" y="2069"/>
                </a:lnTo>
                <a:lnTo>
                  <a:pt x="4716" y="2125"/>
                </a:lnTo>
                <a:lnTo>
                  <a:pt x="4660" y="2181"/>
                </a:lnTo>
                <a:lnTo>
                  <a:pt x="4585" y="2218"/>
                </a:lnTo>
                <a:lnTo>
                  <a:pt x="4530" y="2237"/>
                </a:lnTo>
                <a:lnTo>
                  <a:pt x="4380" y="2237"/>
                </a:lnTo>
                <a:lnTo>
                  <a:pt x="4306" y="2218"/>
                </a:lnTo>
                <a:lnTo>
                  <a:pt x="4250" y="2181"/>
                </a:lnTo>
                <a:lnTo>
                  <a:pt x="4194" y="2125"/>
                </a:lnTo>
                <a:lnTo>
                  <a:pt x="4138" y="2069"/>
                </a:lnTo>
                <a:lnTo>
                  <a:pt x="4101" y="2013"/>
                </a:lnTo>
                <a:lnTo>
                  <a:pt x="4082" y="1939"/>
                </a:lnTo>
                <a:lnTo>
                  <a:pt x="4082" y="1864"/>
                </a:lnTo>
                <a:lnTo>
                  <a:pt x="4082" y="1790"/>
                </a:lnTo>
                <a:lnTo>
                  <a:pt x="4101" y="1734"/>
                </a:lnTo>
                <a:lnTo>
                  <a:pt x="4138" y="1659"/>
                </a:lnTo>
                <a:lnTo>
                  <a:pt x="4194" y="1603"/>
                </a:lnTo>
                <a:lnTo>
                  <a:pt x="4250" y="1566"/>
                </a:lnTo>
                <a:lnTo>
                  <a:pt x="4306" y="1529"/>
                </a:lnTo>
                <a:lnTo>
                  <a:pt x="4380" y="1510"/>
                </a:lnTo>
                <a:lnTo>
                  <a:pt x="4455" y="1491"/>
                </a:lnTo>
                <a:close/>
                <a:moveTo>
                  <a:pt x="1193" y="2983"/>
                </a:moveTo>
                <a:lnTo>
                  <a:pt x="1249" y="3020"/>
                </a:lnTo>
                <a:lnTo>
                  <a:pt x="1323" y="3039"/>
                </a:lnTo>
                <a:lnTo>
                  <a:pt x="1379" y="3094"/>
                </a:lnTo>
                <a:lnTo>
                  <a:pt x="1417" y="3150"/>
                </a:lnTo>
                <a:lnTo>
                  <a:pt x="1454" y="3206"/>
                </a:lnTo>
                <a:lnTo>
                  <a:pt x="1473" y="3281"/>
                </a:lnTo>
                <a:lnTo>
                  <a:pt x="1473" y="3355"/>
                </a:lnTo>
                <a:lnTo>
                  <a:pt x="1473" y="3430"/>
                </a:lnTo>
                <a:lnTo>
                  <a:pt x="1454" y="3505"/>
                </a:lnTo>
                <a:lnTo>
                  <a:pt x="1417" y="3560"/>
                </a:lnTo>
                <a:lnTo>
                  <a:pt x="1379" y="3616"/>
                </a:lnTo>
                <a:lnTo>
                  <a:pt x="1323" y="3654"/>
                </a:lnTo>
                <a:lnTo>
                  <a:pt x="1249" y="3691"/>
                </a:lnTo>
                <a:lnTo>
                  <a:pt x="1193" y="3710"/>
                </a:lnTo>
                <a:lnTo>
                  <a:pt x="1100" y="3728"/>
                </a:lnTo>
                <a:lnTo>
                  <a:pt x="1025" y="3710"/>
                </a:lnTo>
                <a:lnTo>
                  <a:pt x="969" y="3691"/>
                </a:lnTo>
                <a:lnTo>
                  <a:pt x="895" y="3654"/>
                </a:lnTo>
                <a:lnTo>
                  <a:pt x="839" y="3616"/>
                </a:lnTo>
                <a:lnTo>
                  <a:pt x="802" y="3560"/>
                </a:lnTo>
                <a:lnTo>
                  <a:pt x="764" y="3505"/>
                </a:lnTo>
                <a:lnTo>
                  <a:pt x="746" y="3430"/>
                </a:lnTo>
                <a:lnTo>
                  <a:pt x="746" y="3355"/>
                </a:lnTo>
                <a:lnTo>
                  <a:pt x="746" y="3281"/>
                </a:lnTo>
                <a:lnTo>
                  <a:pt x="764" y="3206"/>
                </a:lnTo>
                <a:lnTo>
                  <a:pt x="802" y="3150"/>
                </a:lnTo>
                <a:lnTo>
                  <a:pt x="839" y="3094"/>
                </a:lnTo>
                <a:lnTo>
                  <a:pt x="895" y="3039"/>
                </a:lnTo>
                <a:lnTo>
                  <a:pt x="969" y="3020"/>
                </a:lnTo>
                <a:lnTo>
                  <a:pt x="1025" y="2983"/>
                </a:lnTo>
                <a:close/>
                <a:moveTo>
                  <a:pt x="3057" y="0"/>
                </a:moveTo>
                <a:lnTo>
                  <a:pt x="2721" y="19"/>
                </a:lnTo>
                <a:lnTo>
                  <a:pt x="2367" y="75"/>
                </a:lnTo>
                <a:lnTo>
                  <a:pt x="2144" y="112"/>
                </a:lnTo>
                <a:lnTo>
                  <a:pt x="1939" y="187"/>
                </a:lnTo>
                <a:lnTo>
                  <a:pt x="1752" y="261"/>
                </a:lnTo>
                <a:lnTo>
                  <a:pt x="1547" y="354"/>
                </a:lnTo>
                <a:lnTo>
                  <a:pt x="1361" y="466"/>
                </a:lnTo>
                <a:lnTo>
                  <a:pt x="1193" y="597"/>
                </a:lnTo>
                <a:lnTo>
                  <a:pt x="1025" y="727"/>
                </a:lnTo>
                <a:lnTo>
                  <a:pt x="857" y="876"/>
                </a:lnTo>
                <a:lnTo>
                  <a:pt x="708" y="1025"/>
                </a:lnTo>
                <a:lnTo>
                  <a:pt x="578" y="1193"/>
                </a:lnTo>
                <a:lnTo>
                  <a:pt x="466" y="1361"/>
                </a:lnTo>
                <a:lnTo>
                  <a:pt x="354" y="1547"/>
                </a:lnTo>
                <a:lnTo>
                  <a:pt x="261" y="1752"/>
                </a:lnTo>
                <a:lnTo>
                  <a:pt x="168" y="1939"/>
                </a:lnTo>
                <a:lnTo>
                  <a:pt x="112" y="2162"/>
                </a:lnTo>
                <a:lnTo>
                  <a:pt x="56" y="2367"/>
                </a:lnTo>
                <a:lnTo>
                  <a:pt x="19" y="2573"/>
                </a:lnTo>
                <a:lnTo>
                  <a:pt x="0" y="2759"/>
                </a:lnTo>
                <a:lnTo>
                  <a:pt x="0" y="2964"/>
                </a:lnTo>
                <a:lnTo>
                  <a:pt x="0" y="3150"/>
                </a:lnTo>
                <a:lnTo>
                  <a:pt x="19" y="3337"/>
                </a:lnTo>
                <a:lnTo>
                  <a:pt x="56" y="3523"/>
                </a:lnTo>
                <a:lnTo>
                  <a:pt x="93" y="3691"/>
                </a:lnTo>
                <a:lnTo>
                  <a:pt x="131" y="3877"/>
                </a:lnTo>
                <a:lnTo>
                  <a:pt x="261" y="4194"/>
                </a:lnTo>
                <a:lnTo>
                  <a:pt x="429" y="4511"/>
                </a:lnTo>
                <a:lnTo>
                  <a:pt x="615" y="4791"/>
                </a:lnTo>
                <a:lnTo>
                  <a:pt x="839" y="5052"/>
                </a:lnTo>
                <a:lnTo>
                  <a:pt x="1081" y="5275"/>
                </a:lnTo>
                <a:lnTo>
                  <a:pt x="1342" y="5480"/>
                </a:lnTo>
                <a:lnTo>
                  <a:pt x="1622" y="5629"/>
                </a:lnTo>
                <a:lnTo>
                  <a:pt x="1901" y="5779"/>
                </a:lnTo>
                <a:lnTo>
                  <a:pt x="2200" y="5872"/>
                </a:lnTo>
                <a:lnTo>
                  <a:pt x="2479" y="5928"/>
                </a:lnTo>
                <a:lnTo>
                  <a:pt x="2777" y="5946"/>
                </a:lnTo>
                <a:lnTo>
                  <a:pt x="3057" y="5928"/>
                </a:lnTo>
                <a:lnTo>
                  <a:pt x="3150" y="5909"/>
                </a:lnTo>
                <a:lnTo>
                  <a:pt x="3225" y="5872"/>
                </a:lnTo>
                <a:lnTo>
                  <a:pt x="3374" y="5797"/>
                </a:lnTo>
                <a:lnTo>
                  <a:pt x="3486" y="5667"/>
                </a:lnTo>
                <a:lnTo>
                  <a:pt x="3560" y="5536"/>
                </a:lnTo>
                <a:lnTo>
                  <a:pt x="3616" y="5368"/>
                </a:lnTo>
                <a:lnTo>
                  <a:pt x="3635" y="5201"/>
                </a:lnTo>
                <a:lnTo>
                  <a:pt x="3616" y="5033"/>
                </a:lnTo>
                <a:lnTo>
                  <a:pt x="3560" y="4865"/>
                </a:lnTo>
                <a:lnTo>
                  <a:pt x="3504" y="4753"/>
                </a:lnTo>
                <a:lnTo>
                  <a:pt x="3486" y="4660"/>
                </a:lnTo>
                <a:lnTo>
                  <a:pt x="3467" y="4567"/>
                </a:lnTo>
                <a:lnTo>
                  <a:pt x="3467" y="4455"/>
                </a:lnTo>
                <a:lnTo>
                  <a:pt x="3486" y="4362"/>
                </a:lnTo>
                <a:lnTo>
                  <a:pt x="3504" y="4269"/>
                </a:lnTo>
                <a:lnTo>
                  <a:pt x="3542" y="4176"/>
                </a:lnTo>
                <a:lnTo>
                  <a:pt x="3579" y="4101"/>
                </a:lnTo>
                <a:lnTo>
                  <a:pt x="3635" y="4008"/>
                </a:lnTo>
                <a:lnTo>
                  <a:pt x="3709" y="3933"/>
                </a:lnTo>
                <a:lnTo>
                  <a:pt x="3784" y="3877"/>
                </a:lnTo>
                <a:lnTo>
                  <a:pt x="3858" y="3821"/>
                </a:lnTo>
                <a:lnTo>
                  <a:pt x="3952" y="3784"/>
                </a:lnTo>
                <a:lnTo>
                  <a:pt x="4045" y="3747"/>
                </a:lnTo>
                <a:lnTo>
                  <a:pt x="4157" y="3728"/>
                </a:lnTo>
                <a:lnTo>
                  <a:pt x="5182" y="3728"/>
                </a:lnTo>
                <a:lnTo>
                  <a:pt x="5331" y="3710"/>
                </a:lnTo>
                <a:lnTo>
                  <a:pt x="5480" y="3654"/>
                </a:lnTo>
                <a:lnTo>
                  <a:pt x="5611" y="3598"/>
                </a:lnTo>
                <a:lnTo>
                  <a:pt x="5722" y="3505"/>
                </a:lnTo>
                <a:lnTo>
                  <a:pt x="5797" y="3393"/>
                </a:lnTo>
                <a:lnTo>
                  <a:pt x="5872" y="3262"/>
                </a:lnTo>
                <a:lnTo>
                  <a:pt x="5928" y="3113"/>
                </a:lnTo>
                <a:lnTo>
                  <a:pt x="5928" y="2964"/>
                </a:lnTo>
                <a:lnTo>
                  <a:pt x="5909" y="2628"/>
                </a:lnTo>
                <a:lnTo>
                  <a:pt x="5853" y="2293"/>
                </a:lnTo>
                <a:lnTo>
                  <a:pt x="5760" y="1976"/>
                </a:lnTo>
                <a:lnTo>
                  <a:pt x="5648" y="1678"/>
                </a:lnTo>
                <a:lnTo>
                  <a:pt x="5480" y="1398"/>
                </a:lnTo>
                <a:lnTo>
                  <a:pt x="5312" y="1137"/>
                </a:lnTo>
                <a:lnTo>
                  <a:pt x="5089" y="914"/>
                </a:lnTo>
                <a:lnTo>
                  <a:pt x="4865" y="690"/>
                </a:lnTo>
                <a:lnTo>
                  <a:pt x="4604" y="503"/>
                </a:lnTo>
                <a:lnTo>
                  <a:pt x="4324" y="336"/>
                </a:lnTo>
                <a:lnTo>
                  <a:pt x="4026" y="205"/>
                </a:lnTo>
                <a:lnTo>
                  <a:pt x="3728" y="112"/>
                </a:lnTo>
                <a:lnTo>
                  <a:pt x="3392" y="37"/>
                </a:lnTo>
                <a:lnTo>
                  <a:pt x="305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3" name="Google Shape;1023;g2b975a0ff47_0_15351"/>
          <p:cNvSpPr/>
          <p:nvPr/>
        </p:nvSpPr>
        <p:spPr>
          <a:xfrm>
            <a:off x="4746469" y="2989919"/>
            <a:ext cx="170634" cy="170634"/>
          </a:xfrm>
          <a:custGeom>
            <a:avLst/>
            <a:gdLst/>
            <a:ahLst/>
            <a:cxnLst/>
            <a:rect l="l" t="t" r="r" b="b"/>
            <a:pathLst>
              <a:path w="5947" h="5947" extrusionOk="0">
                <a:moveTo>
                  <a:pt x="5686" y="0"/>
                </a:moveTo>
                <a:lnTo>
                  <a:pt x="5611" y="19"/>
                </a:lnTo>
                <a:lnTo>
                  <a:pt x="5518" y="37"/>
                </a:lnTo>
                <a:lnTo>
                  <a:pt x="150" y="3150"/>
                </a:lnTo>
                <a:lnTo>
                  <a:pt x="75" y="3206"/>
                </a:lnTo>
                <a:lnTo>
                  <a:pt x="38" y="3262"/>
                </a:lnTo>
                <a:lnTo>
                  <a:pt x="19" y="3337"/>
                </a:lnTo>
                <a:lnTo>
                  <a:pt x="1" y="3411"/>
                </a:lnTo>
                <a:lnTo>
                  <a:pt x="19" y="3486"/>
                </a:lnTo>
                <a:lnTo>
                  <a:pt x="56" y="3542"/>
                </a:lnTo>
                <a:lnTo>
                  <a:pt x="112" y="3598"/>
                </a:lnTo>
                <a:lnTo>
                  <a:pt x="168" y="3654"/>
                </a:lnTo>
                <a:lnTo>
                  <a:pt x="1417" y="4157"/>
                </a:lnTo>
                <a:lnTo>
                  <a:pt x="4735" y="1230"/>
                </a:lnTo>
                <a:lnTo>
                  <a:pt x="4772" y="1212"/>
                </a:lnTo>
                <a:lnTo>
                  <a:pt x="4791" y="1212"/>
                </a:lnTo>
                <a:lnTo>
                  <a:pt x="4828" y="1230"/>
                </a:lnTo>
                <a:lnTo>
                  <a:pt x="4866" y="1268"/>
                </a:lnTo>
                <a:lnTo>
                  <a:pt x="4847" y="1305"/>
                </a:lnTo>
                <a:lnTo>
                  <a:pt x="4847" y="1324"/>
                </a:lnTo>
                <a:lnTo>
                  <a:pt x="2051" y="4735"/>
                </a:lnTo>
                <a:lnTo>
                  <a:pt x="2051" y="5667"/>
                </a:lnTo>
                <a:lnTo>
                  <a:pt x="2070" y="5760"/>
                </a:lnTo>
                <a:lnTo>
                  <a:pt x="2107" y="5834"/>
                </a:lnTo>
                <a:lnTo>
                  <a:pt x="2163" y="5890"/>
                </a:lnTo>
                <a:lnTo>
                  <a:pt x="2237" y="5928"/>
                </a:lnTo>
                <a:lnTo>
                  <a:pt x="2312" y="5946"/>
                </a:lnTo>
                <a:lnTo>
                  <a:pt x="2386" y="5946"/>
                </a:lnTo>
                <a:lnTo>
                  <a:pt x="2480" y="5909"/>
                </a:lnTo>
                <a:lnTo>
                  <a:pt x="2536" y="5853"/>
                </a:lnTo>
                <a:lnTo>
                  <a:pt x="3281" y="4958"/>
                </a:lnTo>
                <a:lnTo>
                  <a:pt x="4716" y="5555"/>
                </a:lnTo>
                <a:lnTo>
                  <a:pt x="4791" y="5574"/>
                </a:lnTo>
                <a:lnTo>
                  <a:pt x="4903" y="5574"/>
                </a:lnTo>
                <a:lnTo>
                  <a:pt x="4959" y="5536"/>
                </a:lnTo>
                <a:lnTo>
                  <a:pt x="5015" y="5499"/>
                </a:lnTo>
                <a:lnTo>
                  <a:pt x="5052" y="5462"/>
                </a:lnTo>
                <a:lnTo>
                  <a:pt x="5089" y="5406"/>
                </a:lnTo>
                <a:lnTo>
                  <a:pt x="5108" y="5350"/>
                </a:lnTo>
                <a:lnTo>
                  <a:pt x="5947" y="336"/>
                </a:lnTo>
                <a:lnTo>
                  <a:pt x="5947" y="243"/>
                </a:lnTo>
                <a:lnTo>
                  <a:pt x="5928" y="168"/>
                </a:lnTo>
                <a:lnTo>
                  <a:pt x="5872" y="112"/>
                </a:lnTo>
                <a:lnTo>
                  <a:pt x="5816" y="56"/>
                </a:lnTo>
                <a:lnTo>
                  <a:pt x="5760" y="19"/>
                </a:lnTo>
                <a:lnTo>
                  <a:pt x="5686"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4" name="Google Shape;1024;g2b975a0ff47_0_15351"/>
          <p:cNvSpPr/>
          <p:nvPr/>
        </p:nvSpPr>
        <p:spPr>
          <a:xfrm>
            <a:off x="4338421" y="2989919"/>
            <a:ext cx="149230" cy="170634"/>
          </a:xfrm>
          <a:custGeom>
            <a:avLst/>
            <a:gdLst/>
            <a:ahLst/>
            <a:cxnLst/>
            <a:rect l="l" t="t" r="r" b="b"/>
            <a:pathLst>
              <a:path w="5201" h="5947" extrusionOk="0">
                <a:moveTo>
                  <a:pt x="3877" y="0"/>
                </a:moveTo>
                <a:lnTo>
                  <a:pt x="3747" y="19"/>
                </a:lnTo>
                <a:lnTo>
                  <a:pt x="3635" y="37"/>
                </a:lnTo>
                <a:lnTo>
                  <a:pt x="3505" y="56"/>
                </a:lnTo>
                <a:lnTo>
                  <a:pt x="3374" y="112"/>
                </a:lnTo>
                <a:lnTo>
                  <a:pt x="3262" y="168"/>
                </a:lnTo>
                <a:lnTo>
                  <a:pt x="3151" y="224"/>
                </a:lnTo>
                <a:lnTo>
                  <a:pt x="3039" y="317"/>
                </a:lnTo>
                <a:lnTo>
                  <a:pt x="2945" y="410"/>
                </a:lnTo>
                <a:lnTo>
                  <a:pt x="522" y="2889"/>
                </a:lnTo>
                <a:lnTo>
                  <a:pt x="392" y="3020"/>
                </a:lnTo>
                <a:lnTo>
                  <a:pt x="299" y="3169"/>
                </a:lnTo>
                <a:lnTo>
                  <a:pt x="205" y="3318"/>
                </a:lnTo>
                <a:lnTo>
                  <a:pt x="131" y="3486"/>
                </a:lnTo>
                <a:lnTo>
                  <a:pt x="75" y="3635"/>
                </a:lnTo>
                <a:lnTo>
                  <a:pt x="38" y="3803"/>
                </a:lnTo>
                <a:lnTo>
                  <a:pt x="0" y="3989"/>
                </a:lnTo>
                <a:lnTo>
                  <a:pt x="0" y="4157"/>
                </a:lnTo>
                <a:lnTo>
                  <a:pt x="0" y="4325"/>
                </a:lnTo>
                <a:lnTo>
                  <a:pt x="19" y="4492"/>
                </a:lnTo>
                <a:lnTo>
                  <a:pt x="56" y="4660"/>
                </a:lnTo>
                <a:lnTo>
                  <a:pt x="112" y="4828"/>
                </a:lnTo>
                <a:lnTo>
                  <a:pt x="187" y="4977"/>
                </a:lnTo>
                <a:lnTo>
                  <a:pt x="280" y="5126"/>
                </a:lnTo>
                <a:lnTo>
                  <a:pt x="373" y="5275"/>
                </a:lnTo>
                <a:lnTo>
                  <a:pt x="504" y="5406"/>
                </a:lnTo>
                <a:lnTo>
                  <a:pt x="634" y="5536"/>
                </a:lnTo>
                <a:lnTo>
                  <a:pt x="765" y="5648"/>
                </a:lnTo>
                <a:lnTo>
                  <a:pt x="914" y="5741"/>
                </a:lnTo>
                <a:lnTo>
                  <a:pt x="1081" y="5816"/>
                </a:lnTo>
                <a:lnTo>
                  <a:pt x="1231" y="5872"/>
                </a:lnTo>
                <a:lnTo>
                  <a:pt x="1398" y="5909"/>
                </a:lnTo>
                <a:lnTo>
                  <a:pt x="1566" y="5946"/>
                </a:lnTo>
                <a:lnTo>
                  <a:pt x="1902" y="5946"/>
                </a:lnTo>
                <a:lnTo>
                  <a:pt x="2069" y="5909"/>
                </a:lnTo>
                <a:lnTo>
                  <a:pt x="2237" y="5872"/>
                </a:lnTo>
                <a:lnTo>
                  <a:pt x="2405" y="5816"/>
                </a:lnTo>
                <a:lnTo>
                  <a:pt x="2554" y="5741"/>
                </a:lnTo>
                <a:lnTo>
                  <a:pt x="2703" y="5648"/>
                </a:lnTo>
                <a:lnTo>
                  <a:pt x="2852" y="5536"/>
                </a:lnTo>
                <a:lnTo>
                  <a:pt x="2983" y="5424"/>
                </a:lnTo>
                <a:lnTo>
                  <a:pt x="4977" y="3374"/>
                </a:lnTo>
                <a:lnTo>
                  <a:pt x="5033" y="3318"/>
                </a:lnTo>
                <a:lnTo>
                  <a:pt x="5033" y="3244"/>
                </a:lnTo>
                <a:lnTo>
                  <a:pt x="5033" y="3169"/>
                </a:lnTo>
                <a:lnTo>
                  <a:pt x="4977" y="3113"/>
                </a:lnTo>
                <a:lnTo>
                  <a:pt x="4716" y="2852"/>
                </a:lnTo>
                <a:lnTo>
                  <a:pt x="4660" y="2815"/>
                </a:lnTo>
                <a:lnTo>
                  <a:pt x="4586" y="2796"/>
                </a:lnTo>
                <a:lnTo>
                  <a:pt x="4511" y="2815"/>
                </a:lnTo>
                <a:lnTo>
                  <a:pt x="4455" y="2852"/>
                </a:lnTo>
                <a:lnTo>
                  <a:pt x="2461" y="4902"/>
                </a:lnTo>
                <a:lnTo>
                  <a:pt x="2293" y="5033"/>
                </a:lnTo>
                <a:lnTo>
                  <a:pt x="2125" y="5126"/>
                </a:lnTo>
                <a:lnTo>
                  <a:pt x="1939" y="5182"/>
                </a:lnTo>
                <a:lnTo>
                  <a:pt x="1753" y="5201"/>
                </a:lnTo>
                <a:lnTo>
                  <a:pt x="1547" y="5182"/>
                </a:lnTo>
                <a:lnTo>
                  <a:pt x="1361" y="5126"/>
                </a:lnTo>
                <a:lnTo>
                  <a:pt x="1193" y="5033"/>
                </a:lnTo>
                <a:lnTo>
                  <a:pt x="1026" y="4902"/>
                </a:lnTo>
                <a:lnTo>
                  <a:pt x="895" y="4735"/>
                </a:lnTo>
                <a:lnTo>
                  <a:pt x="802" y="4548"/>
                </a:lnTo>
                <a:lnTo>
                  <a:pt x="746" y="4362"/>
                </a:lnTo>
                <a:lnTo>
                  <a:pt x="746" y="4157"/>
                </a:lnTo>
                <a:lnTo>
                  <a:pt x="765" y="3952"/>
                </a:lnTo>
                <a:lnTo>
                  <a:pt x="821" y="3765"/>
                </a:lnTo>
                <a:lnTo>
                  <a:pt x="914" y="3579"/>
                </a:lnTo>
                <a:lnTo>
                  <a:pt x="1044" y="3411"/>
                </a:lnTo>
                <a:lnTo>
                  <a:pt x="3486" y="914"/>
                </a:lnTo>
                <a:lnTo>
                  <a:pt x="3561" y="839"/>
                </a:lnTo>
                <a:lnTo>
                  <a:pt x="3672" y="802"/>
                </a:lnTo>
                <a:lnTo>
                  <a:pt x="3766" y="764"/>
                </a:lnTo>
                <a:lnTo>
                  <a:pt x="3877" y="746"/>
                </a:lnTo>
                <a:lnTo>
                  <a:pt x="3989" y="764"/>
                </a:lnTo>
                <a:lnTo>
                  <a:pt x="4101" y="802"/>
                </a:lnTo>
                <a:lnTo>
                  <a:pt x="4194" y="839"/>
                </a:lnTo>
                <a:lnTo>
                  <a:pt x="4288" y="914"/>
                </a:lnTo>
                <a:lnTo>
                  <a:pt x="4362" y="1007"/>
                </a:lnTo>
                <a:lnTo>
                  <a:pt x="4399" y="1119"/>
                </a:lnTo>
                <a:lnTo>
                  <a:pt x="4437" y="1230"/>
                </a:lnTo>
                <a:lnTo>
                  <a:pt x="4455" y="1342"/>
                </a:lnTo>
                <a:lnTo>
                  <a:pt x="4437" y="1454"/>
                </a:lnTo>
                <a:lnTo>
                  <a:pt x="4399" y="1566"/>
                </a:lnTo>
                <a:lnTo>
                  <a:pt x="4362" y="1678"/>
                </a:lnTo>
                <a:lnTo>
                  <a:pt x="4288" y="1771"/>
                </a:lnTo>
                <a:lnTo>
                  <a:pt x="2163" y="3933"/>
                </a:lnTo>
                <a:lnTo>
                  <a:pt x="2125" y="3971"/>
                </a:lnTo>
                <a:lnTo>
                  <a:pt x="2013" y="3971"/>
                </a:lnTo>
                <a:lnTo>
                  <a:pt x="1976" y="3933"/>
                </a:lnTo>
                <a:lnTo>
                  <a:pt x="1939" y="3877"/>
                </a:lnTo>
                <a:lnTo>
                  <a:pt x="1939" y="3821"/>
                </a:lnTo>
                <a:lnTo>
                  <a:pt x="1958" y="3765"/>
                </a:lnTo>
                <a:lnTo>
                  <a:pt x="1976" y="3710"/>
                </a:lnTo>
                <a:lnTo>
                  <a:pt x="3654" y="2013"/>
                </a:lnTo>
                <a:lnTo>
                  <a:pt x="3691" y="1957"/>
                </a:lnTo>
                <a:lnTo>
                  <a:pt x="3710" y="1883"/>
                </a:lnTo>
                <a:lnTo>
                  <a:pt x="3691" y="1808"/>
                </a:lnTo>
                <a:lnTo>
                  <a:pt x="3654" y="1752"/>
                </a:lnTo>
                <a:lnTo>
                  <a:pt x="3393" y="1491"/>
                </a:lnTo>
                <a:lnTo>
                  <a:pt x="3318" y="1454"/>
                </a:lnTo>
                <a:lnTo>
                  <a:pt x="3244" y="1435"/>
                </a:lnTo>
                <a:lnTo>
                  <a:pt x="3188" y="1454"/>
                </a:lnTo>
                <a:lnTo>
                  <a:pt x="3113" y="1491"/>
                </a:lnTo>
                <a:lnTo>
                  <a:pt x="1454" y="3206"/>
                </a:lnTo>
                <a:lnTo>
                  <a:pt x="1342" y="3337"/>
                </a:lnTo>
                <a:lnTo>
                  <a:pt x="1268" y="3486"/>
                </a:lnTo>
                <a:lnTo>
                  <a:pt x="1212" y="3654"/>
                </a:lnTo>
                <a:lnTo>
                  <a:pt x="1193" y="3821"/>
                </a:lnTo>
                <a:lnTo>
                  <a:pt x="1212" y="3989"/>
                </a:lnTo>
                <a:lnTo>
                  <a:pt x="1249" y="4157"/>
                </a:lnTo>
                <a:lnTo>
                  <a:pt x="1324" y="4306"/>
                </a:lnTo>
                <a:lnTo>
                  <a:pt x="1436" y="4437"/>
                </a:lnTo>
                <a:lnTo>
                  <a:pt x="1566" y="4567"/>
                </a:lnTo>
                <a:lnTo>
                  <a:pt x="1734" y="4642"/>
                </a:lnTo>
                <a:lnTo>
                  <a:pt x="1883" y="4697"/>
                </a:lnTo>
                <a:lnTo>
                  <a:pt x="2069" y="4716"/>
                </a:lnTo>
                <a:lnTo>
                  <a:pt x="2237" y="4697"/>
                </a:lnTo>
                <a:lnTo>
                  <a:pt x="2405" y="4642"/>
                </a:lnTo>
                <a:lnTo>
                  <a:pt x="2554" y="4567"/>
                </a:lnTo>
                <a:lnTo>
                  <a:pt x="2685" y="4455"/>
                </a:lnTo>
                <a:lnTo>
                  <a:pt x="4809" y="2293"/>
                </a:lnTo>
                <a:lnTo>
                  <a:pt x="4903" y="2181"/>
                </a:lnTo>
                <a:lnTo>
                  <a:pt x="4977" y="2069"/>
                </a:lnTo>
                <a:lnTo>
                  <a:pt x="5052" y="1957"/>
                </a:lnTo>
                <a:lnTo>
                  <a:pt x="5089" y="1846"/>
                </a:lnTo>
                <a:lnTo>
                  <a:pt x="5145" y="1715"/>
                </a:lnTo>
                <a:lnTo>
                  <a:pt x="5164" y="1603"/>
                </a:lnTo>
                <a:lnTo>
                  <a:pt x="5182" y="1473"/>
                </a:lnTo>
                <a:lnTo>
                  <a:pt x="5201" y="1342"/>
                </a:lnTo>
                <a:lnTo>
                  <a:pt x="5182" y="1212"/>
                </a:lnTo>
                <a:lnTo>
                  <a:pt x="5164" y="1081"/>
                </a:lnTo>
                <a:lnTo>
                  <a:pt x="5145" y="969"/>
                </a:lnTo>
                <a:lnTo>
                  <a:pt x="5089" y="839"/>
                </a:lnTo>
                <a:lnTo>
                  <a:pt x="5052" y="727"/>
                </a:lnTo>
                <a:lnTo>
                  <a:pt x="4977" y="615"/>
                </a:lnTo>
                <a:lnTo>
                  <a:pt x="4903" y="503"/>
                </a:lnTo>
                <a:lnTo>
                  <a:pt x="4809" y="410"/>
                </a:lnTo>
                <a:lnTo>
                  <a:pt x="4716" y="317"/>
                </a:lnTo>
                <a:lnTo>
                  <a:pt x="4604" y="224"/>
                </a:lnTo>
                <a:lnTo>
                  <a:pt x="4493" y="168"/>
                </a:lnTo>
                <a:lnTo>
                  <a:pt x="4381" y="112"/>
                </a:lnTo>
                <a:lnTo>
                  <a:pt x="4250" y="56"/>
                </a:lnTo>
                <a:lnTo>
                  <a:pt x="4138" y="37"/>
                </a:lnTo>
                <a:lnTo>
                  <a:pt x="4008" y="19"/>
                </a:lnTo>
                <a:lnTo>
                  <a:pt x="387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5" name="Google Shape;1025;g2b975a0ff47_0_15351"/>
          <p:cNvSpPr/>
          <p:nvPr/>
        </p:nvSpPr>
        <p:spPr>
          <a:xfrm>
            <a:off x="3908971" y="2989919"/>
            <a:ext cx="170118" cy="149230"/>
          </a:xfrm>
          <a:custGeom>
            <a:avLst/>
            <a:gdLst/>
            <a:ahLst/>
            <a:cxnLst/>
            <a:rect l="l" t="t" r="r" b="b"/>
            <a:pathLst>
              <a:path w="5929" h="5201" extrusionOk="0">
                <a:moveTo>
                  <a:pt x="1883" y="0"/>
                </a:moveTo>
                <a:lnTo>
                  <a:pt x="1753" y="19"/>
                </a:lnTo>
                <a:lnTo>
                  <a:pt x="1622" y="75"/>
                </a:lnTo>
                <a:lnTo>
                  <a:pt x="1510" y="168"/>
                </a:lnTo>
                <a:lnTo>
                  <a:pt x="1417" y="280"/>
                </a:lnTo>
                <a:lnTo>
                  <a:pt x="1361" y="410"/>
                </a:lnTo>
                <a:lnTo>
                  <a:pt x="1305" y="559"/>
                </a:lnTo>
                <a:lnTo>
                  <a:pt x="1305" y="746"/>
                </a:lnTo>
                <a:lnTo>
                  <a:pt x="1305" y="914"/>
                </a:lnTo>
                <a:lnTo>
                  <a:pt x="1343" y="1100"/>
                </a:lnTo>
                <a:lnTo>
                  <a:pt x="1399" y="1286"/>
                </a:lnTo>
                <a:lnTo>
                  <a:pt x="1492" y="1454"/>
                </a:lnTo>
                <a:lnTo>
                  <a:pt x="1585" y="1585"/>
                </a:lnTo>
                <a:lnTo>
                  <a:pt x="1715" y="1696"/>
                </a:lnTo>
                <a:lnTo>
                  <a:pt x="1827" y="1790"/>
                </a:lnTo>
                <a:lnTo>
                  <a:pt x="1976" y="1846"/>
                </a:lnTo>
                <a:lnTo>
                  <a:pt x="2107" y="1864"/>
                </a:lnTo>
                <a:lnTo>
                  <a:pt x="2237" y="1846"/>
                </a:lnTo>
                <a:lnTo>
                  <a:pt x="2368" y="1790"/>
                </a:lnTo>
                <a:lnTo>
                  <a:pt x="2480" y="1715"/>
                </a:lnTo>
                <a:lnTo>
                  <a:pt x="2554" y="1603"/>
                </a:lnTo>
                <a:lnTo>
                  <a:pt x="2629" y="1454"/>
                </a:lnTo>
                <a:lnTo>
                  <a:pt x="2666" y="1305"/>
                </a:lnTo>
                <a:lnTo>
                  <a:pt x="2685" y="1137"/>
                </a:lnTo>
                <a:lnTo>
                  <a:pt x="2685" y="951"/>
                </a:lnTo>
                <a:lnTo>
                  <a:pt x="2647" y="764"/>
                </a:lnTo>
                <a:lnTo>
                  <a:pt x="2573" y="578"/>
                </a:lnTo>
                <a:lnTo>
                  <a:pt x="2498" y="429"/>
                </a:lnTo>
                <a:lnTo>
                  <a:pt x="2386" y="280"/>
                </a:lnTo>
                <a:lnTo>
                  <a:pt x="2275" y="168"/>
                </a:lnTo>
                <a:lnTo>
                  <a:pt x="2144" y="75"/>
                </a:lnTo>
                <a:lnTo>
                  <a:pt x="2014" y="37"/>
                </a:lnTo>
                <a:lnTo>
                  <a:pt x="1883" y="0"/>
                </a:lnTo>
                <a:close/>
                <a:moveTo>
                  <a:pt x="4045" y="0"/>
                </a:moveTo>
                <a:lnTo>
                  <a:pt x="3915" y="37"/>
                </a:lnTo>
                <a:lnTo>
                  <a:pt x="3784" y="75"/>
                </a:lnTo>
                <a:lnTo>
                  <a:pt x="3654" y="168"/>
                </a:lnTo>
                <a:lnTo>
                  <a:pt x="3542" y="280"/>
                </a:lnTo>
                <a:lnTo>
                  <a:pt x="3430" y="429"/>
                </a:lnTo>
                <a:lnTo>
                  <a:pt x="3356" y="578"/>
                </a:lnTo>
                <a:lnTo>
                  <a:pt x="3300" y="764"/>
                </a:lnTo>
                <a:lnTo>
                  <a:pt x="3263" y="951"/>
                </a:lnTo>
                <a:lnTo>
                  <a:pt x="3244" y="1137"/>
                </a:lnTo>
                <a:lnTo>
                  <a:pt x="3263" y="1305"/>
                </a:lnTo>
                <a:lnTo>
                  <a:pt x="3300" y="1454"/>
                </a:lnTo>
                <a:lnTo>
                  <a:pt x="3374" y="1603"/>
                </a:lnTo>
                <a:lnTo>
                  <a:pt x="3468" y="1715"/>
                </a:lnTo>
                <a:lnTo>
                  <a:pt x="3561" y="1790"/>
                </a:lnTo>
                <a:lnTo>
                  <a:pt x="3691" y="1846"/>
                </a:lnTo>
                <a:lnTo>
                  <a:pt x="3822" y="1864"/>
                </a:lnTo>
                <a:lnTo>
                  <a:pt x="3971" y="1846"/>
                </a:lnTo>
                <a:lnTo>
                  <a:pt x="4101" y="1790"/>
                </a:lnTo>
                <a:lnTo>
                  <a:pt x="4232" y="1696"/>
                </a:lnTo>
                <a:lnTo>
                  <a:pt x="4344" y="1585"/>
                </a:lnTo>
                <a:lnTo>
                  <a:pt x="4437" y="1454"/>
                </a:lnTo>
                <a:lnTo>
                  <a:pt x="4530" y="1286"/>
                </a:lnTo>
                <a:lnTo>
                  <a:pt x="4586" y="1100"/>
                </a:lnTo>
                <a:lnTo>
                  <a:pt x="4623" y="914"/>
                </a:lnTo>
                <a:lnTo>
                  <a:pt x="4642" y="746"/>
                </a:lnTo>
                <a:lnTo>
                  <a:pt x="4623" y="559"/>
                </a:lnTo>
                <a:lnTo>
                  <a:pt x="4586" y="410"/>
                </a:lnTo>
                <a:lnTo>
                  <a:pt x="4511" y="280"/>
                </a:lnTo>
                <a:lnTo>
                  <a:pt x="4418" y="168"/>
                </a:lnTo>
                <a:lnTo>
                  <a:pt x="4325" y="75"/>
                </a:lnTo>
                <a:lnTo>
                  <a:pt x="4195" y="19"/>
                </a:lnTo>
                <a:lnTo>
                  <a:pt x="4045" y="0"/>
                </a:lnTo>
                <a:close/>
                <a:moveTo>
                  <a:pt x="560" y="1491"/>
                </a:moveTo>
                <a:lnTo>
                  <a:pt x="429" y="1510"/>
                </a:lnTo>
                <a:lnTo>
                  <a:pt x="317" y="1547"/>
                </a:lnTo>
                <a:lnTo>
                  <a:pt x="206" y="1622"/>
                </a:lnTo>
                <a:lnTo>
                  <a:pt x="131" y="1715"/>
                </a:lnTo>
                <a:lnTo>
                  <a:pt x="57" y="1827"/>
                </a:lnTo>
                <a:lnTo>
                  <a:pt x="19" y="1957"/>
                </a:lnTo>
                <a:lnTo>
                  <a:pt x="1" y="2088"/>
                </a:lnTo>
                <a:lnTo>
                  <a:pt x="1" y="2237"/>
                </a:lnTo>
                <a:lnTo>
                  <a:pt x="38" y="2386"/>
                </a:lnTo>
                <a:lnTo>
                  <a:pt x="94" y="2517"/>
                </a:lnTo>
                <a:lnTo>
                  <a:pt x="168" y="2647"/>
                </a:lnTo>
                <a:lnTo>
                  <a:pt x="262" y="2759"/>
                </a:lnTo>
                <a:lnTo>
                  <a:pt x="373" y="2852"/>
                </a:lnTo>
                <a:lnTo>
                  <a:pt x="485" y="2927"/>
                </a:lnTo>
                <a:lnTo>
                  <a:pt x="616" y="2964"/>
                </a:lnTo>
                <a:lnTo>
                  <a:pt x="746" y="2983"/>
                </a:lnTo>
                <a:lnTo>
                  <a:pt x="858" y="2964"/>
                </a:lnTo>
                <a:lnTo>
                  <a:pt x="989" y="2927"/>
                </a:lnTo>
                <a:lnTo>
                  <a:pt x="1082" y="2852"/>
                </a:lnTo>
                <a:lnTo>
                  <a:pt x="1175" y="2759"/>
                </a:lnTo>
                <a:lnTo>
                  <a:pt x="1231" y="2647"/>
                </a:lnTo>
                <a:lnTo>
                  <a:pt x="1268" y="2517"/>
                </a:lnTo>
                <a:lnTo>
                  <a:pt x="1287" y="2386"/>
                </a:lnTo>
                <a:lnTo>
                  <a:pt x="1287" y="2237"/>
                </a:lnTo>
                <a:lnTo>
                  <a:pt x="1249" y="2088"/>
                </a:lnTo>
                <a:lnTo>
                  <a:pt x="1194" y="1939"/>
                </a:lnTo>
                <a:lnTo>
                  <a:pt x="1119" y="1808"/>
                </a:lnTo>
                <a:lnTo>
                  <a:pt x="1026" y="1715"/>
                </a:lnTo>
                <a:lnTo>
                  <a:pt x="933" y="1622"/>
                </a:lnTo>
                <a:lnTo>
                  <a:pt x="802" y="1547"/>
                </a:lnTo>
                <a:lnTo>
                  <a:pt x="690" y="1510"/>
                </a:lnTo>
                <a:lnTo>
                  <a:pt x="560" y="1491"/>
                </a:lnTo>
                <a:close/>
                <a:moveTo>
                  <a:pt x="5369" y="1491"/>
                </a:moveTo>
                <a:lnTo>
                  <a:pt x="5257" y="1510"/>
                </a:lnTo>
                <a:lnTo>
                  <a:pt x="5127" y="1547"/>
                </a:lnTo>
                <a:lnTo>
                  <a:pt x="5015" y="1622"/>
                </a:lnTo>
                <a:lnTo>
                  <a:pt x="4903" y="1715"/>
                </a:lnTo>
                <a:lnTo>
                  <a:pt x="4810" y="1808"/>
                </a:lnTo>
                <a:lnTo>
                  <a:pt x="4735" y="1939"/>
                </a:lnTo>
                <a:lnTo>
                  <a:pt x="4679" y="2088"/>
                </a:lnTo>
                <a:lnTo>
                  <a:pt x="4642" y="2237"/>
                </a:lnTo>
                <a:lnTo>
                  <a:pt x="4642" y="2386"/>
                </a:lnTo>
                <a:lnTo>
                  <a:pt x="4661" y="2517"/>
                </a:lnTo>
                <a:lnTo>
                  <a:pt x="4698" y="2647"/>
                </a:lnTo>
                <a:lnTo>
                  <a:pt x="4772" y="2759"/>
                </a:lnTo>
                <a:lnTo>
                  <a:pt x="4847" y="2852"/>
                </a:lnTo>
                <a:lnTo>
                  <a:pt x="4959" y="2927"/>
                </a:lnTo>
                <a:lnTo>
                  <a:pt x="5071" y="2964"/>
                </a:lnTo>
                <a:lnTo>
                  <a:pt x="5201" y="2983"/>
                </a:lnTo>
                <a:lnTo>
                  <a:pt x="5332" y="2964"/>
                </a:lnTo>
                <a:lnTo>
                  <a:pt x="5443" y="2927"/>
                </a:lnTo>
                <a:lnTo>
                  <a:pt x="5574" y="2852"/>
                </a:lnTo>
                <a:lnTo>
                  <a:pt x="5667" y="2759"/>
                </a:lnTo>
                <a:lnTo>
                  <a:pt x="5760" y="2647"/>
                </a:lnTo>
                <a:lnTo>
                  <a:pt x="5835" y="2517"/>
                </a:lnTo>
                <a:lnTo>
                  <a:pt x="5891" y="2386"/>
                </a:lnTo>
                <a:lnTo>
                  <a:pt x="5928" y="2237"/>
                </a:lnTo>
                <a:lnTo>
                  <a:pt x="5928" y="2088"/>
                </a:lnTo>
                <a:lnTo>
                  <a:pt x="5909" y="1957"/>
                </a:lnTo>
                <a:lnTo>
                  <a:pt x="5872" y="1827"/>
                </a:lnTo>
                <a:lnTo>
                  <a:pt x="5816" y="1715"/>
                </a:lnTo>
                <a:lnTo>
                  <a:pt x="5723" y="1622"/>
                </a:lnTo>
                <a:lnTo>
                  <a:pt x="5630" y="1547"/>
                </a:lnTo>
                <a:lnTo>
                  <a:pt x="5499" y="1510"/>
                </a:lnTo>
                <a:lnTo>
                  <a:pt x="5369" y="1491"/>
                </a:lnTo>
                <a:close/>
                <a:moveTo>
                  <a:pt x="2964" y="2237"/>
                </a:moveTo>
                <a:lnTo>
                  <a:pt x="2797" y="2256"/>
                </a:lnTo>
                <a:lnTo>
                  <a:pt x="2610" y="2293"/>
                </a:lnTo>
                <a:lnTo>
                  <a:pt x="2424" y="2367"/>
                </a:lnTo>
                <a:lnTo>
                  <a:pt x="2237" y="2479"/>
                </a:lnTo>
                <a:lnTo>
                  <a:pt x="2051" y="2591"/>
                </a:lnTo>
                <a:lnTo>
                  <a:pt x="1865" y="2740"/>
                </a:lnTo>
                <a:lnTo>
                  <a:pt x="1678" y="2889"/>
                </a:lnTo>
                <a:lnTo>
                  <a:pt x="1510" y="3057"/>
                </a:lnTo>
                <a:lnTo>
                  <a:pt x="1343" y="3244"/>
                </a:lnTo>
                <a:lnTo>
                  <a:pt x="1194" y="3430"/>
                </a:lnTo>
                <a:lnTo>
                  <a:pt x="1063" y="3616"/>
                </a:lnTo>
                <a:lnTo>
                  <a:pt x="951" y="3821"/>
                </a:lnTo>
                <a:lnTo>
                  <a:pt x="858" y="4008"/>
                </a:lnTo>
                <a:lnTo>
                  <a:pt x="802" y="4194"/>
                </a:lnTo>
                <a:lnTo>
                  <a:pt x="746" y="4381"/>
                </a:lnTo>
                <a:lnTo>
                  <a:pt x="746" y="4567"/>
                </a:lnTo>
                <a:lnTo>
                  <a:pt x="746" y="4697"/>
                </a:lnTo>
                <a:lnTo>
                  <a:pt x="802" y="4828"/>
                </a:lnTo>
                <a:lnTo>
                  <a:pt x="858" y="4940"/>
                </a:lnTo>
                <a:lnTo>
                  <a:pt x="951" y="5033"/>
                </a:lnTo>
                <a:lnTo>
                  <a:pt x="1082" y="5108"/>
                </a:lnTo>
                <a:lnTo>
                  <a:pt x="1231" y="5163"/>
                </a:lnTo>
                <a:lnTo>
                  <a:pt x="1380" y="5201"/>
                </a:lnTo>
                <a:lnTo>
                  <a:pt x="1771" y="5201"/>
                </a:lnTo>
                <a:lnTo>
                  <a:pt x="1958" y="5163"/>
                </a:lnTo>
                <a:lnTo>
                  <a:pt x="2144" y="5108"/>
                </a:lnTo>
                <a:lnTo>
                  <a:pt x="2312" y="5052"/>
                </a:lnTo>
                <a:lnTo>
                  <a:pt x="2629" y="4958"/>
                </a:lnTo>
                <a:lnTo>
                  <a:pt x="2797" y="4921"/>
                </a:lnTo>
                <a:lnTo>
                  <a:pt x="3132" y="4921"/>
                </a:lnTo>
                <a:lnTo>
                  <a:pt x="3300" y="4958"/>
                </a:lnTo>
                <a:lnTo>
                  <a:pt x="3617" y="5052"/>
                </a:lnTo>
                <a:lnTo>
                  <a:pt x="3803" y="5108"/>
                </a:lnTo>
                <a:lnTo>
                  <a:pt x="3971" y="5163"/>
                </a:lnTo>
                <a:lnTo>
                  <a:pt x="4157" y="5201"/>
                </a:lnTo>
                <a:lnTo>
                  <a:pt x="4549" y="5201"/>
                </a:lnTo>
                <a:lnTo>
                  <a:pt x="4716" y="5163"/>
                </a:lnTo>
                <a:lnTo>
                  <a:pt x="4847" y="5108"/>
                </a:lnTo>
                <a:lnTo>
                  <a:pt x="4977" y="5033"/>
                </a:lnTo>
                <a:lnTo>
                  <a:pt x="5071" y="4940"/>
                </a:lnTo>
                <a:lnTo>
                  <a:pt x="5145" y="4828"/>
                </a:lnTo>
                <a:lnTo>
                  <a:pt x="5182" y="4697"/>
                </a:lnTo>
                <a:lnTo>
                  <a:pt x="5201" y="4567"/>
                </a:lnTo>
                <a:lnTo>
                  <a:pt x="5182" y="4381"/>
                </a:lnTo>
                <a:lnTo>
                  <a:pt x="5145" y="4194"/>
                </a:lnTo>
                <a:lnTo>
                  <a:pt x="5071" y="4008"/>
                </a:lnTo>
                <a:lnTo>
                  <a:pt x="4977" y="3821"/>
                </a:lnTo>
                <a:lnTo>
                  <a:pt x="4866" y="3616"/>
                </a:lnTo>
                <a:lnTo>
                  <a:pt x="4735" y="3430"/>
                </a:lnTo>
                <a:lnTo>
                  <a:pt x="4586" y="3244"/>
                </a:lnTo>
                <a:lnTo>
                  <a:pt x="4418" y="3057"/>
                </a:lnTo>
                <a:lnTo>
                  <a:pt x="4250" y="2889"/>
                </a:lnTo>
                <a:lnTo>
                  <a:pt x="4083" y="2740"/>
                </a:lnTo>
                <a:lnTo>
                  <a:pt x="3896" y="2591"/>
                </a:lnTo>
                <a:lnTo>
                  <a:pt x="3710" y="2479"/>
                </a:lnTo>
                <a:lnTo>
                  <a:pt x="3524" y="2367"/>
                </a:lnTo>
                <a:lnTo>
                  <a:pt x="3318" y="2293"/>
                </a:lnTo>
                <a:lnTo>
                  <a:pt x="3151" y="2256"/>
                </a:lnTo>
                <a:lnTo>
                  <a:pt x="2964" y="22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6" name="Google Shape;1026;g2b975a0ff47_0_15351"/>
          <p:cNvSpPr/>
          <p:nvPr/>
        </p:nvSpPr>
        <p:spPr>
          <a:xfrm>
            <a:off x="9104559" y="2572776"/>
            <a:ext cx="170118" cy="170634"/>
          </a:xfrm>
          <a:custGeom>
            <a:avLst/>
            <a:gdLst/>
            <a:ahLst/>
            <a:cxnLst/>
            <a:rect l="l" t="t" r="r" b="b"/>
            <a:pathLst>
              <a:path w="5929" h="5947" extrusionOk="0">
                <a:moveTo>
                  <a:pt x="4679" y="0"/>
                </a:moveTo>
                <a:lnTo>
                  <a:pt x="4567" y="19"/>
                </a:lnTo>
                <a:lnTo>
                  <a:pt x="4474" y="37"/>
                </a:lnTo>
                <a:lnTo>
                  <a:pt x="4381" y="93"/>
                </a:lnTo>
                <a:lnTo>
                  <a:pt x="4288" y="168"/>
                </a:lnTo>
                <a:lnTo>
                  <a:pt x="3747" y="690"/>
                </a:lnTo>
                <a:lnTo>
                  <a:pt x="3729" y="746"/>
                </a:lnTo>
                <a:lnTo>
                  <a:pt x="3710" y="802"/>
                </a:lnTo>
                <a:lnTo>
                  <a:pt x="3729" y="857"/>
                </a:lnTo>
                <a:lnTo>
                  <a:pt x="3747" y="895"/>
                </a:lnTo>
                <a:lnTo>
                  <a:pt x="5033" y="2181"/>
                </a:lnTo>
                <a:lnTo>
                  <a:pt x="5089" y="2218"/>
                </a:lnTo>
                <a:lnTo>
                  <a:pt x="5182" y="2218"/>
                </a:lnTo>
                <a:lnTo>
                  <a:pt x="5238" y="2181"/>
                </a:lnTo>
                <a:lnTo>
                  <a:pt x="5779" y="1640"/>
                </a:lnTo>
                <a:lnTo>
                  <a:pt x="5835" y="1566"/>
                </a:lnTo>
                <a:lnTo>
                  <a:pt x="5891" y="1473"/>
                </a:lnTo>
                <a:lnTo>
                  <a:pt x="5928" y="1361"/>
                </a:lnTo>
                <a:lnTo>
                  <a:pt x="5928" y="1249"/>
                </a:lnTo>
                <a:lnTo>
                  <a:pt x="5928" y="1156"/>
                </a:lnTo>
                <a:lnTo>
                  <a:pt x="5891" y="1044"/>
                </a:lnTo>
                <a:lnTo>
                  <a:pt x="5835" y="951"/>
                </a:lnTo>
                <a:lnTo>
                  <a:pt x="5779" y="857"/>
                </a:lnTo>
                <a:lnTo>
                  <a:pt x="5071" y="168"/>
                </a:lnTo>
                <a:lnTo>
                  <a:pt x="4977" y="93"/>
                </a:lnTo>
                <a:lnTo>
                  <a:pt x="4884" y="37"/>
                </a:lnTo>
                <a:lnTo>
                  <a:pt x="4791" y="19"/>
                </a:lnTo>
                <a:lnTo>
                  <a:pt x="4679" y="0"/>
                </a:lnTo>
                <a:close/>
                <a:moveTo>
                  <a:pt x="3393" y="1883"/>
                </a:moveTo>
                <a:lnTo>
                  <a:pt x="3449" y="1920"/>
                </a:lnTo>
                <a:lnTo>
                  <a:pt x="3486" y="1976"/>
                </a:lnTo>
                <a:lnTo>
                  <a:pt x="3505" y="2050"/>
                </a:lnTo>
                <a:lnTo>
                  <a:pt x="3486" y="2106"/>
                </a:lnTo>
                <a:lnTo>
                  <a:pt x="3449" y="2162"/>
                </a:lnTo>
                <a:lnTo>
                  <a:pt x="1660" y="3952"/>
                </a:lnTo>
                <a:lnTo>
                  <a:pt x="1604" y="3970"/>
                </a:lnTo>
                <a:lnTo>
                  <a:pt x="1548" y="3989"/>
                </a:lnTo>
                <a:lnTo>
                  <a:pt x="1492" y="3970"/>
                </a:lnTo>
                <a:lnTo>
                  <a:pt x="1436" y="3952"/>
                </a:lnTo>
                <a:lnTo>
                  <a:pt x="1399" y="3896"/>
                </a:lnTo>
                <a:lnTo>
                  <a:pt x="1380" y="3821"/>
                </a:lnTo>
                <a:lnTo>
                  <a:pt x="1399" y="3765"/>
                </a:lnTo>
                <a:lnTo>
                  <a:pt x="1436" y="3709"/>
                </a:lnTo>
                <a:lnTo>
                  <a:pt x="3225" y="1920"/>
                </a:lnTo>
                <a:lnTo>
                  <a:pt x="3281" y="1883"/>
                </a:lnTo>
                <a:close/>
                <a:moveTo>
                  <a:pt x="1007" y="4362"/>
                </a:moveTo>
                <a:lnTo>
                  <a:pt x="1007" y="4921"/>
                </a:lnTo>
                <a:lnTo>
                  <a:pt x="1566" y="4921"/>
                </a:lnTo>
                <a:lnTo>
                  <a:pt x="1566" y="5331"/>
                </a:lnTo>
                <a:lnTo>
                  <a:pt x="821" y="5462"/>
                </a:lnTo>
                <a:lnTo>
                  <a:pt x="467" y="5107"/>
                </a:lnTo>
                <a:lnTo>
                  <a:pt x="597" y="4362"/>
                </a:lnTo>
                <a:close/>
                <a:moveTo>
                  <a:pt x="3337" y="1118"/>
                </a:moveTo>
                <a:lnTo>
                  <a:pt x="3300" y="1156"/>
                </a:lnTo>
                <a:lnTo>
                  <a:pt x="243" y="4213"/>
                </a:lnTo>
                <a:lnTo>
                  <a:pt x="1" y="5611"/>
                </a:lnTo>
                <a:lnTo>
                  <a:pt x="1" y="5685"/>
                </a:lnTo>
                <a:lnTo>
                  <a:pt x="1" y="5741"/>
                </a:lnTo>
                <a:lnTo>
                  <a:pt x="38" y="5816"/>
                </a:lnTo>
                <a:lnTo>
                  <a:pt x="75" y="5853"/>
                </a:lnTo>
                <a:lnTo>
                  <a:pt x="131" y="5890"/>
                </a:lnTo>
                <a:lnTo>
                  <a:pt x="187" y="5928"/>
                </a:lnTo>
                <a:lnTo>
                  <a:pt x="243" y="5946"/>
                </a:lnTo>
                <a:lnTo>
                  <a:pt x="317" y="5928"/>
                </a:lnTo>
                <a:lnTo>
                  <a:pt x="1734" y="5685"/>
                </a:lnTo>
                <a:lnTo>
                  <a:pt x="4772" y="2647"/>
                </a:lnTo>
                <a:lnTo>
                  <a:pt x="4810" y="2591"/>
                </a:lnTo>
                <a:lnTo>
                  <a:pt x="4810" y="2535"/>
                </a:lnTo>
                <a:lnTo>
                  <a:pt x="4810" y="2498"/>
                </a:lnTo>
                <a:lnTo>
                  <a:pt x="4772" y="2442"/>
                </a:lnTo>
                <a:lnTo>
                  <a:pt x="3486" y="1156"/>
                </a:lnTo>
                <a:lnTo>
                  <a:pt x="3449" y="111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7" name="Google Shape;1027;g2b975a0ff47_0_15351"/>
          <p:cNvSpPr/>
          <p:nvPr/>
        </p:nvSpPr>
        <p:spPr>
          <a:xfrm>
            <a:off x="8656947" y="2572776"/>
            <a:ext cx="192010" cy="170634"/>
          </a:xfrm>
          <a:custGeom>
            <a:avLst/>
            <a:gdLst/>
            <a:ahLst/>
            <a:cxnLst/>
            <a:rect l="l" t="t" r="r" b="b"/>
            <a:pathLst>
              <a:path w="6692" h="5947" extrusionOk="0">
                <a:moveTo>
                  <a:pt x="3411" y="0"/>
                </a:moveTo>
                <a:lnTo>
                  <a:pt x="3299" y="19"/>
                </a:lnTo>
                <a:lnTo>
                  <a:pt x="3094" y="93"/>
                </a:lnTo>
                <a:lnTo>
                  <a:pt x="2908" y="186"/>
                </a:lnTo>
                <a:lnTo>
                  <a:pt x="2740" y="336"/>
                </a:lnTo>
                <a:lnTo>
                  <a:pt x="2610" y="485"/>
                </a:lnTo>
                <a:lnTo>
                  <a:pt x="2498" y="690"/>
                </a:lnTo>
                <a:lnTo>
                  <a:pt x="2442" y="895"/>
                </a:lnTo>
                <a:lnTo>
                  <a:pt x="2423" y="1007"/>
                </a:lnTo>
                <a:lnTo>
                  <a:pt x="2423" y="1118"/>
                </a:lnTo>
                <a:lnTo>
                  <a:pt x="2423" y="1193"/>
                </a:lnTo>
                <a:lnTo>
                  <a:pt x="2684" y="1137"/>
                </a:lnTo>
                <a:lnTo>
                  <a:pt x="2964" y="1118"/>
                </a:lnTo>
                <a:lnTo>
                  <a:pt x="4641" y="1118"/>
                </a:lnTo>
                <a:lnTo>
                  <a:pt x="4641" y="1007"/>
                </a:lnTo>
                <a:lnTo>
                  <a:pt x="4623" y="895"/>
                </a:lnTo>
                <a:lnTo>
                  <a:pt x="4548" y="690"/>
                </a:lnTo>
                <a:lnTo>
                  <a:pt x="4455" y="485"/>
                </a:lnTo>
                <a:lnTo>
                  <a:pt x="4324" y="336"/>
                </a:lnTo>
                <a:lnTo>
                  <a:pt x="4157" y="186"/>
                </a:lnTo>
                <a:lnTo>
                  <a:pt x="3970" y="93"/>
                </a:lnTo>
                <a:lnTo>
                  <a:pt x="3747" y="19"/>
                </a:lnTo>
                <a:lnTo>
                  <a:pt x="3635" y="0"/>
                </a:lnTo>
                <a:close/>
                <a:moveTo>
                  <a:pt x="5089" y="2982"/>
                </a:moveTo>
                <a:lnTo>
                  <a:pt x="5145" y="3038"/>
                </a:lnTo>
                <a:lnTo>
                  <a:pt x="5182" y="3094"/>
                </a:lnTo>
                <a:lnTo>
                  <a:pt x="5201" y="3169"/>
                </a:lnTo>
                <a:lnTo>
                  <a:pt x="5182" y="3225"/>
                </a:lnTo>
                <a:lnTo>
                  <a:pt x="5145" y="3299"/>
                </a:lnTo>
                <a:lnTo>
                  <a:pt x="5089" y="3337"/>
                </a:lnTo>
                <a:lnTo>
                  <a:pt x="5014" y="3355"/>
                </a:lnTo>
                <a:lnTo>
                  <a:pt x="4940" y="3337"/>
                </a:lnTo>
                <a:lnTo>
                  <a:pt x="4884" y="3299"/>
                </a:lnTo>
                <a:lnTo>
                  <a:pt x="4846" y="3225"/>
                </a:lnTo>
                <a:lnTo>
                  <a:pt x="4828" y="3169"/>
                </a:lnTo>
                <a:lnTo>
                  <a:pt x="4846" y="3094"/>
                </a:lnTo>
                <a:lnTo>
                  <a:pt x="4884" y="3038"/>
                </a:lnTo>
                <a:lnTo>
                  <a:pt x="4940" y="2982"/>
                </a:lnTo>
                <a:close/>
                <a:moveTo>
                  <a:pt x="5443" y="1118"/>
                </a:moveTo>
                <a:lnTo>
                  <a:pt x="5331" y="1137"/>
                </a:lnTo>
                <a:lnTo>
                  <a:pt x="5201" y="1174"/>
                </a:lnTo>
                <a:lnTo>
                  <a:pt x="5089" y="1230"/>
                </a:lnTo>
                <a:lnTo>
                  <a:pt x="4996" y="1286"/>
                </a:lnTo>
                <a:lnTo>
                  <a:pt x="4902" y="1342"/>
                </a:lnTo>
                <a:lnTo>
                  <a:pt x="4809" y="1435"/>
                </a:lnTo>
                <a:lnTo>
                  <a:pt x="4716" y="1510"/>
                </a:lnTo>
                <a:lnTo>
                  <a:pt x="4585" y="1491"/>
                </a:lnTo>
                <a:lnTo>
                  <a:pt x="2796" y="1491"/>
                </a:lnTo>
                <a:lnTo>
                  <a:pt x="2647" y="1510"/>
                </a:lnTo>
                <a:lnTo>
                  <a:pt x="2479" y="1547"/>
                </a:lnTo>
                <a:lnTo>
                  <a:pt x="2330" y="1603"/>
                </a:lnTo>
                <a:lnTo>
                  <a:pt x="2181" y="1659"/>
                </a:lnTo>
                <a:lnTo>
                  <a:pt x="2050" y="1734"/>
                </a:lnTo>
                <a:lnTo>
                  <a:pt x="1920" y="1808"/>
                </a:lnTo>
                <a:lnTo>
                  <a:pt x="1789" y="1920"/>
                </a:lnTo>
                <a:lnTo>
                  <a:pt x="1678" y="2013"/>
                </a:lnTo>
                <a:lnTo>
                  <a:pt x="1566" y="2125"/>
                </a:lnTo>
                <a:lnTo>
                  <a:pt x="1473" y="2255"/>
                </a:lnTo>
                <a:lnTo>
                  <a:pt x="1379" y="2386"/>
                </a:lnTo>
                <a:lnTo>
                  <a:pt x="1305" y="2516"/>
                </a:lnTo>
                <a:lnTo>
                  <a:pt x="1249" y="2666"/>
                </a:lnTo>
                <a:lnTo>
                  <a:pt x="1193" y="2815"/>
                </a:lnTo>
                <a:lnTo>
                  <a:pt x="1156" y="2964"/>
                </a:lnTo>
                <a:lnTo>
                  <a:pt x="597" y="2964"/>
                </a:lnTo>
                <a:lnTo>
                  <a:pt x="541" y="2945"/>
                </a:lnTo>
                <a:lnTo>
                  <a:pt x="485" y="2908"/>
                </a:lnTo>
                <a:lnTo>
                  <a:pt x="429" y="2871"/>
                </a:lnTo>
                <a:lnTo>
                  <a:pt x="410" y="2815"/>
                </a:lnTo>
                <a:lnTo>
                  <a:pt x="391" y="2759"/>
                </a:lnTo>
                <a:lnTo>
                  <a:pt x="373" y="2703"/>
                </a:lnTo>
                <a:lnTo>
                  <a:pt x="373" y="2628"/>
                </a:lnTo>
                <a:lnTo>
                  <a:pt x="410" y="2554"/>
                </a:lnTo>
                <a:lnTo>
                  <a:pt x="485" y="2479"/>
                </a:lnTo>
                <a:lnTo>
                  <a:pt x="559" y="2423"/>
                </a:lnTo>
                <a:lnTo>
                  <a:pt x="671" y="2423"/>
                </a:lnTo>
                <a:lnTo>
                  <a:pt x="727" y="2386"/>
                </a:lnTo>
                <a:lnTo>
                  <a:pt x="746" y="2349"/>
                </a:lnTo>
                <a:lnTo>
                  <a:pt x="746" y="2106"/>
                </a:lnTo>
                <a:lnTo>
                  <a:pt x="746" y="2088"/>
                </a:lnTo>
                <a:lnTo>
                  <a:pt x="727" y="2069"/>
                </a:lnTo>
                <a:lnTo>
                  <a:pt x="671" y="2050"/>
                </a:lnTo>
                <a:lnTo>
                  <a:pt x="559" y="2050"/>
                </a:lnTo>
                <a:lnTo>
                  <a:pt x="429" y="2088"/>
                </a:lnTo>
                <a:lnTo>
                  <a:pt x="336" y="2144"/>
                </a:lnTo>
                <a:lnTo>
                  <a:pt x="224" y="2200"/>
                </a:lnTo>
                <a:lnTo>
                  <a:pt x="149" y="2293"/>
                </a:lnTo>
                <a:lnTo>
                  <a:pt x="75" y="2386"/>
                </a:lnTo>
                <a:lnTo>
                  <a:pt x="37" y="2498"/>
                </a:lnTo>
                <a:lnTo>
                  <a:pt x="0" y="2610"/>
                </a:lnTo>
                <a:lnTo>
                  <a:pt x="0" y="2759"/>
                </a:lnTo>
                <a:lnTo>
                  <a:pt x="37" y="2889"/>
                </a:lnTo>
                <a:lnTo>
                  <a:pt x="93" y="3020"/>
                </a:lnTo>
                <a:lnTo>
                  <a:pt x="168" y="3132"/>
                </a:lnTo>
                <a:lnTo>
                  <a:pt x="261" y="3206"/>
                </a:lnTo>
                <a:lnTo>
                  <a:pt x="373" y="3281"/>
                </a:lnTo>
                <a:lnTo>
                  <a:pt x="503" y="3318"/>
                </a:lnTo>
                <a:lnTo>
                  <a:pt x="652" y="3337"/>
                </a:lnTo>
                <a:lnTo>
                  <a:pt x="1118" y="3337"/>
                </a:lnTo>
                <a:lnTo>
                  <a:pt x="1137" y="3560"/>
                </a:lnTo>
                <a:lnTo>
                  <a:pt x="1174" y="3784"/>
                </a:lnTo>
                <a:lnTo>
                  <a:pt x="1230" y="3989"/>
                </a:lnTo>
                <a:lnTo>
                  <a:pt x="1323" y="4175"/>
                </a:lnTo>
                <a:lnTo>
                  <a:pt x="1435" y="4362"/>
                </a:lnTo>
                <a:lnTo>
                  <a:pt x="1547" y="4530"/>
                </a:lnTo>
                <a:lnTo>
                  <a:pt x="1696" y="4679"/>
                </a:lnTo>
                <a:lnTo>
                  <a:pt x="1864" y="4828"/>
                </a:lnTo>
                <a:lnTo>
                  <a:pt x="1864" y="5760"/>
                </a:lnTo>
                <a:lnTo>
                  <a:pt x="1864" y="5834"/>
                </a:lnTo>
                <a:lnTo>
                  <a:pt x="1920" y="5890"/>
                </a:lnTo>
                <a:lnTo>
                  <a:pt x="1976" y="5928"/>
                </a:lnTo>
                <a:lnTo>
                  <a:pt x="2050" y="5946"/>
                </a:lnTo>
                <a:lnTo>
                  <a:pt x="2777" y="5946"/>
                </a:lnTo>
                <a:lnTo>
                  <a:pt x="2852" y="5928"/>
                </a:lnTo>
                <a:lnTo>
                  <a:pt x="2908" y="5890"/>
                </a:lnTo>
                <a:lnTo>
                  <a:pt x="2964" y="5834"/>
                </a:lnTo>
                <a:lnTo>
                  <a:pt x="2964" y="5760"/>
                </a:lnTo>
                <a:lnTo>
                  <a:pt x="2964" y="5201"/>
                </a:lnTo>
                <a:lnTo>
                  <a:pt x="4455" y="5201"/>
                </a:lnTo>
                <a:lnTo>
                  <a:pt x="4455" y="5760"/>
                </a:lnTo>
                <a:lnTo>
                  <a:pt x="4474" y="5834"/>
                </a:lnTo>
                <a:lnTo>
                  <a:pt x="4511" y="5890"/>
                </a:lnTo>
                <a:lnTo>
                  <a:pt x="4567" y="5928"/>
                </a:lnTo>
                <a:lnTo>
                  <a:pt x="4641" y="5946"/>
                </a:lnTo>
                <a:lnTo>
                  <a:pt x="5387" y="5946"/>
                </a:lnTo>
                <a:lnTo>
                  <a:pt x="5462" y="5928"/>
                </a:lnTo>
                <a:lnTo>
                  <a:pt x="5517" y="5890"/>
                </a:lnTo>
                <a:lnTo>
                  <a:pt x="5555" y="5834"/>
                </a:lnTo>
                <a:lnTo>
                  <a:pt x="5573" y="5760"/>
                </a:lnTo>
                <a:lnTo>
                  <a:pt x="5573" y="4828"/>
                </a:lnTo>
                <a:lnTo>
                  <a:pt x="5760" y="4641"/>
                </a:lnTo>
                <a:lnTo>
                  <a:pt x="5928" y="4455"/>
                </a:lnTo>
                <a:lnTo>
                  <a:pt x="6505" y="4455"/>
                </a:lnTo>
                <a:lnTo>
                  <a:pt x="6561" y="4436"/>
                </a:lnTo>
                <a:lnTo>
                  <a:pt x="6636" y="4399"/>
                </a:lnTo>
                <a:lnTo>
                  <a:pt x="6673" y="4343"/>
                </a:lnTo>
                <a:lnTo>
                  <a:pt x="6692" y="4269"/>
                </a:lnTo>
                <a:lnTo>
                  <a:pt x="6692" y="2777"/>
                </a:lnTo>
                <a:lnTo>
                  <a:pt x="6673" y="2721"/>
                </a:lnTo>
                <a:lnTo>
                  <a:pt x="6636" y="2647"/>
                </a:lnTo>
                <a:lnTo>
                  <a:pt x="6561" y="2610"/>
                </a:lnTo>
                <a:lnTo>
                  <a:pt x="6505" y="2591"/>
                </a:lnTo>
                <a:lnTo>
                  <a:pt x="6151" y="2591"/>
                </a:lnTo>
                <a:lnTo>
                  <a:pt x="6077" y="2423"/>
                </a:lnTo>
                <a:lnTo>
                  <a:pt x="5965" y="2274"/>
                </a:lnTo>
                <a:lnTo>
                  <a:pt x="5853" y="2125"/>
                </a:lnTo>
                <a:lnTo>
                  <a:pt x="5722" y="1995"/>
                </a:lnTo>
                <a:lnTo>
                  <a:pt x="5946" y="111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8" name="Google Shape;1028;g2b975a0ff47_0_15351"/>
          <p:cNvSpPr/>
          <p:nvPr/>
        </p:nvSpPr>
        <p:spPr>
          <a:xfrm>
            <a:off x="8199665" y="2572776"/>
            <a:ext cx="191522" cy="149230"/>
          </a:xfrm>
          <a:custGeom>
            <a:avLst/>
            <a:gdLst/>
            <a:ahLst/>
            <a:cxnLst/>
            <a:rect l="l" t="t" r="r" b="b"/>
            <a:pathLst>
              <a:path w="6675" h="5201" extrusionOk="0">
                <a:moveTo>
                  <a:pt x="1380" y="746"/>
                </a:moveTo>
                <a:lnTo>
                  <a:pt x="1492" y="783"/>
                </a:lnTo>
                <a:lnTo>
                  <a:pt x="1585" y="820"/>
                </a:lnTo>
                <a:lnTo>
                  <a:pt x="1679" y="895"/>
                </a:lnTo>
                <a:lnTo>
                  <a:pt x="1753" y="969"/>
                </a:lnTo>
                <a:lnTo>
                  <a:pt x="1809" y="1081"/>
                </a:lnTo>
                <a:lnTo>
                  <a:pt x="1846" y="1174"/>
                </a:lnTo>
                <a:lnTo>
                  <a:pt x="1846" y="1286"/>
                </a:lnTo>
                <a:lnTo>
                  <a:pt x="1846" y="2591"/>
                </a:lnTo>
                <a:lnTo>
                  <a:pt x="747" y="2591"/>
                </a:lnTo>
                <a:lnTo>
                  <a:pt x="747" y="1305"/>
                </a:lnTo>
                <a:lnTo>
                  <a:pt x="747" y="1193"/>
                </a:lnTo>
                <a:lnTo>
                  <a:pt x="784" y="1100"/>
                </a:lnTo>
                <a:lnTo>
                  <a:pt x="821" y="1007"/>
                </a:lnTo>
                <a:lnTo>
                  <a:pt x="896" y="913"/>
                </a:lnTo>
                <a:lnTo>
                  <a:pt x="970" y="839"/>
                </a:lnTo>
                <a:lnTo>
                  <a:pt x="1063" y="802"/>
                </a:lnTo>
                <a:lnTo>
                  <a:pt x="1157" y="764"/>
                </a:lnTo>
                <a:lnTo>
                  <a:pt x="1269" y="746"/>
                </a:lnTo>
                <a:close/>
                <a:moveTo>
                  <a:pt x="4810" y="1491"/>
                </a:moveTo>
                <a:lnTo>
                  <a:pt x="4642" y="1510"/>
                </a:lnTo>
                <a:lnTo>
                  <a:pt x="4493" y="1529"/>
                </a:lnTo>
                <a:lnTo>
                  <a:pt x="4325" y="1566"/>
                </a:lnTo>
                <a:lnTo>
                  <a:pt x="4176" y="1622"/>
                </a:lnTo>
                <a:lnTo>
                  <a:pt x="4027" y="1678"/>
                </a:lnTo>
                <a:lnTo>
                  <a:pt x="3878" y="1752"/>
                </a:lnTo>
                <a:lnTo>
                  <a:pt x="3748" y="1845"/>
                </a:lnTo>
                <a:lnTo>
                  <a:pt x="3710" y="1883"/>
                </a:lnTo>
                <a:lnTo>
                  <a:pt x="3710" y="1920"/>
                </a:lnTo>
                <a:lnTo>
                  <a:pt x="3710" y="1957"/>
                </a:lnTo>
                <a:lnTo>
                  <a:pt x="3729" y="1995"/>
                </a:lnTo>
                <a:lnTo>
                  <a:pt x="6189" y="4436"/>
                </a:lnTo>
                <a:lnTo>
                  <a:pt x="6208" y="4455"/>
                </a:lnTo>
                <a:lnTo>
                  <a:pt x="6264" y="4474"/>
                </a:lnTo>
                <a:lnTo>
                  <a:pt x="6301" y="4455"/>
                </a:lnTo>
                <a:lnTo>
                  <a:pt x="6320" y="4436"/>
                </a:lnTo>
                <a:lnTo>
                  <a:pt x="6413" y="4287"/>
                </a:lnTo>
                <a:lnTo>
                  <a:pt x="6488" y="4138"/>
                </a:lnTo>
                <a:lnTo>
                  <a:pt x="6562" y="3989"/>
                </a:lnTo>
                <a:lnTo>
                  <a:pt x="6618" y="3840"/>
                </a:lnTo>
                <a:lnTo>
                  <a:pt x="6655" y="3691"/>
                </a:lnTo>
                <a:lnTo>
                  <a:pt x="6674" y="3523"/>
                </a:lnTo>
                <a:lnTo>
                  <a:pt x="6674" y="3374"/>
                </a:lnTo>
                <a:lnTo>
                  <a:pt x="6674" y="3206"/>
                </a:lnTo>
                <a:lnTo>
                  <a:pt x="6655" y="3038"/>
                </a:lnTo>
                <a:lnTo>
                  <a:pt x="6618" y="2889"/>
                </a:lnTo>
                <a:lnTo>
                  <a:pt x="6581" y="2740"/>
                </a:lnTo>
                <a:lnTo>
                  <a:pt x="6525" y="2591"/>
                </a:lnTo>
                <a:lnTo>
                  <a:pt x="6450" y="2442"/>
                </a:lnTo>
                <a:lnTo>
                  <a:pt x="6357" y="2293"/>
                </a:lnTo>
                <a:lnTo>
                  <a:pt x="6264" y="2162"/>
                </a:lnTo>
                <a:lnTo>
                  <a:pt x="6134" y="2032"/>
                </a:lnTo>
                <a:lnTo>
                  <a:pt x="6022" y="1920"/>
                </a:lnTo>
                <a:lnTo>
                  <a:pt x="5873" y="1827"/>
                </a:lnTo>
                <a:lnTo>
                  <a:pt x="5742" y="1734"/>
                </a:lnTo>
                <a:lnTo>
                  <a:pt x="5593" y="1659"/>
                </a:lnTo>
                <a:lnTo>
                  <a:pt x="5444" y="1603"/>
                </a:lnTo>
                <a:lnTo>
                  <a:pt x="5295" y="1547"/>
                </a:lnTo>
                <a:lnTo>
                  <a:pt x="5127" y="1510"/>
                </a:lnTo>
                <a:lnTo>
                  <a:pt x="4978" y="1491"/>
                </a:lnTo>
                <a:close/>
                <a:moveTo>
                  <a:pt x="1269" y="0"/>
                </a:moveTo>
                <a:lnTo>
                  <a:pt x="1138" y="19"/>
                </a:lnTo>
                <a:lnTo>
                  <a:pt x="1008" y="37"/>
                </a:lnTo>
                <a:lnTo>
                  <a:pt x="877" y="75"/>
                </a:lnTo>
                <a:lnTo>
                  <a:pt x="765" y="112"/>
                </a:lnTo>
                <a:lnTo>
                  <a:pt x="653" y="168"/>
                </a:lnTo>
                <a:lnTo>
                  <a:pt x="560" y="242"/>
                </a:lnTo>
                <a:lnTo>
                  <a:pt x="448" y="317"/>
                </a:lnTo>
                <a:lnTo>
                  <a:pt x="374" y="391"/>
                </a:lnTo>
                <a:lnTo>
                  <a:pt x="281" y="485"/>
                </a:lnTo>
                <a:lnTo>
                  <a:pt x="206" y="597"/>
                </a:lnTo>
                <a:lnTo>
                  <a:pt x="150" y="708"/>
                </a:lnTo>
                <a:lnTo>
                  <a:pt x="94" y="820"/>
                </a:lnTo>
                <a:lnTo>
                  <a:pt x="57" y="932"/>
                </a:lnTo>
                <a:lnTo>
                  <a:pt x="20" y="1063"/>
                </a:lnTo>
                <a:lnTo>
                  <a:pt x="1" y="1174"/>
                </a:lnTo>
                <a:lnTo>
                  <a:pt x="1" y="1305"/>
                </a:lnTo>
                <a:lnTo>
                  <a:pt x="1" y="3877"/>
                </a:lnTo>
                <a:lnTo>
                  <a:pt x="1" y="4008"/>
                </a:lnTo>
                <a:lnTo>
                  <a:pt x="20" y="4138"/>
                </a:lnTo>
                <a:lnTo>
                  <a:pt x="57" y="4269"/>
                </a:lnTo>
                <a:lnTo>
                  <a:pt x="94" y="4380"/>
                </a:lnTo>
                <a:lnTo>
                  <a:pt x="150" y="4492"/>
                </a:lnTo>
                <a:lnTo>
                  <a:pt x="206" y="4604"/>
                </a:lnTo>
                <a:lnTo>
                  <a:pt x="281" y="4716"/>
                </a:lnTo>
                <a:lnTo>
                  <a:pt x="374" y="4809"/>
                </a:lnTo>
                <a:lnTo>
                  <a:pt x="448" y="4884"/>
                </a:lnTo>
                <a:lnTo>
                  <a:pt x="560" y="4958"/>
                </a:lnTo>
                <a:lnTo>
                  <a:pt x="653" y="5033"/>
                </a:lnTo>
                <a:lnTo>
                  <a:pt x="765" y="5089"/>
                </a:lnTo>
                <a:lnTo>
                  <a:pt x="877" y="5126"/>
                </a:lnTo>
                <a:lnTo>
                  <a:pt x="1008" y="5163"/>
                </a:lnTo>
                <a:lnTo>
                  <a:pt x="1138" y="5182"/>
                </a:lnTo>
                <a:lnTo>
                  <a:pt x="1269" y="5201"/>
                </a:lnTo>
                <a:lnTo>
                  <a:pt x="1399" y="5201"/>
                </a:lnTo>
                <a:lnTo>
                  <a:pt x="1529" y="5182"/>
                </a:lnTo>
                <a:lnTo>
                  <a:pt x="1660" y="5145"/>
                </a:lnTo>
                <a:lnTo>
                  <a:pt x="1790" y="5107"/>
                </a:lnTo>
                <a:lnTo>
                  <a:pt x="1902" y="5051"/>
                </a:lnTo>
                <a:lnTo>
                  <a:pt x="2014" y="4996"/>
                </a:lnTo>
                <a:lnTo>
                  <a:pt x="2107" y="4921"/>
                </a:lnTo>
                <a:lnTo>
                  <a:pt x="2200" y="4828"/>
                </a:lnTo>
                <a:lnTo>
                  <a:pt x="2294" y="4735"/>
                </a:lnTo>
                <a:lnTo>
                  <a:pt x="2368" y="4641"/>
                </a:lnTo>
                <a:lnTo>
                  <a:pt x="2443" y="4530"/>
                </a:lnTo>
                <a:lnTo>
                  <a:pt x="2499" y="4418"/>
                </a:lnTo>
                <a:lnTo>
                  <a:pt x="2536" y="4287"/>
                </a:lnTo>
                <a:lnTo>
                  <a:pt x="2573" y="4157"/>
                </a:lnTo>
                <a:lnTo>
                  <a:pt x="2592" y="4026"/>
                </a:lnTo>
                <a:lnTo>
                  <a:pt x="2592" y="3896"/>
                </a:lnTo>
                <a:lnTo>
                  <a:pt x="2592" y="1305"/>
                </a:lnTo>
                <a:lnTo>
                  <a:pt x="2592" y="1174"/>
                </a:lnTo>
                <a:lnTo>
                  <a:pt x="2573" y="1025"/>
                </a:lnTo>
                <a:lnTo>
                  <a:pt x="2536" y="913"/>
                </a:lnTo>
                <a:lnTo>
                  <a:pt x="2499" y="783"/>
                </a:lnTo>
                <a:lnTo>
                  <a:pt x="2443" y="671"/>
                </a:lnTo>
                <a:lnTo>
                  <a:pt x="2368" y="559"/>
                </a:lnTo>
                <a:lnTo>
                  <a:pt x="2294" y="466"/>
                </a:lnTo>
                <a:lnTo>
                  <a:pt x="2200" y="373"/>
                </a:lnTo>
                <a:lnTo>
                  <a:pt x="2107" y="280"/>
                </a:lnTo>
                <a:lnTo>
                  <a:pt x="2014" y="205"/>
                </a:lnTo>
                <a:lnTo>
                  <a:pt x="1902" y="149"/>
                </a:lnTo>
                <a:lnTo>
                  <a:pt x="1790" y="93"/>
                </a:lnTo>
                <a:lnTo>
                  <a:pt x="1660" y="56"/>
                </a:lnTo>
                <a:lnTo>
                  <a:pt x="1529" y="19"/>
                </a:lnTo>
                <a:lnTo>
                  <a:pt x="1399" y="0"/>
                </a:lnTo>
                <a:close/>
                <a:moveTo>
                  <a:pt x="3356" y="2237"/>
                </a:moveTo>
                <a:lnTo>
                  <a:pt x="3338" y="2255"/>
                </a:lnTo>
                <a:lnTo>
                  <a:pt x="3244" y="2405"/>
                </a:lnTo>
                <a:lnTo>
                  <a:pt x="3170" y="2554"/>
                </a:lnTo>
                <a:lnTo>
                  <a:pt x="3095" y="2703"/>
                </a:lnTo>
                <a:lnTo>
                  <a:pt x="3039" y="2852"/>
                </a:lnTo>
                <a:lnTo>
                  <a:pt x="3002" y="3001"/>
                </a:lnTo>
                <a:lnTo>
                  <a:pt x="2983" y="3169"/>
                </a:lnTo>
                <a:lnTo>
                  <a:pt x="2983" y="3337"/>
                </a:lnTo>
                <a:lnTo>
                  <a:pt x="2983" y="3486"/>
                </a:lnTo>
                <a:lnTo>
                  <a:pt x="3002" y="3653"/>
                </a:lnTo>
                <a:lnTo>
                  <a:pt x="3039" y="3803"/>
                </a:lnTo>
                <a:lnTo>
                  <a:pt x="3077" y="3952"/>
                </a:lnTo>
                <a:lnTo>
                  <a:pt x="3132" y="4119"/>
                </a:lnTo>
                <a:lnTo>
                  <a:pt x="3207" y="4250"/>
                </a:lnTo>
                <a:lnTo>
                  <a:pt x="3300" y="4399"/>
                </a:lnTo>
                <a:lnTo>
                  <a:pt x="3393" y="4530"/>
                </a:lnTo>
                <a:lnTo>
                  <a:pt x="3524" y="4660"/>
                </a:lnTo>
                <a:lnTo>
                  <a:pt x="3636" y="4772"/>
                </a:lnTo>
                <a:lnTo>
                  <a:pt x="3785" y="4884"/>
                </a:lnTo>
                <a:lnTo>
                  <a:pt x="3915" y="4958"/>
                </a:lnTo>
                <a:lnTo>
                  <a:pt x="4064" y="5033"/>
                </a:lnTo>
                <a:lnTo>
                  <a:pt x="4214" y="5089"/>
                </a:lnTo>
                <a:lnTo>
                  <a:pt x="4363" y="5145"/>
                </a:lnTo>
                <a:lnTo>
                  <a:pt x="4530" y="5182"/>
                </a:lnTo>
                <a:lnTo>
                  <a:pt x="4680" y="5201"/>
                </a:lnTo>
                <a:lnTo>
                  <a:pt x="4847" y="5201"/>
                </a:lnTo>
                <a:lnTo>
                  <a:pt x="5015" y="5182"/>
                </a:lnTo>
                <a:lnTo>
                  <a:pt x="5164" y="5163"/>
                </a:lnTo>
                <a:lnTo>
                  <a:pt x="5332" y="5126"/>
                </a:lnTo>
                <a:lnTo>
                  <a:pt x="5481" y="5070"/>
                </a:lnTo>
                <a:lnTo>
                  <a:pt x="5630" y="5014"/>
                </a:lnTo>
                <a:lnTo>
                  <a:pt x="5779" y="4940"/>
                </a:lnTo>
                <a:lnTo>
                  <a:pt x="5910" y="4846"/>
                </a:lnTo>
                <a:lnTo>
                  <a:pt x="5928" y="4809"/>
                </a:lnTo>
                <a:lnTo>
                  <a:pt x="5947" y="4772"/>
                </a:lnTo>
                <a:lnTo>
                  <a:pt x="5947" y="4735"/>
                </a:lnTo>
                <a:lnTo>
                  <a:pt x="5928" y="4697"/>
                </a:lnTo>
                <a:lnTo>
                  <a:pt x="3468" y="2255"/>
                </a:lnTo>
                <a:lnTo>
                  <a:pt x="3431" y="22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29" name="Google Shape;1029;g2b975a0ff47_0_15351"/>
          <p:cNvSpPr/>
          <p:nvPr/>
        </p:nvSpPr>
        <p:spPr>
          <a:xfrm>
            <a:off x="7730648" y="2572776"/>
            <a:ext cx="164752" cy="165269"/>
          </a:xfrm>
          <a:custGeom>
            <a:avLst/>
            <a:gdLst/>
            <a:ahLst/>
            <a:cxnLst/>
            <a:rect l="l" t="t" r="r" b="b"/>
            <a:pathLst>
              <a:path w="5742" h="5760" extrusionOk="0">
                <a:moveTo>
                  <a:pt x="2871" y="0"/>
                </a:moveTo>
                <a:lnTo>
                  <a:pt x="2573" y="19"/>
                </a:lnTo>
                <a:lnTo>
                  <a:pt x="2294" y="56"/>
                </a:lnTo>
                <a:lnTo>
                  <a:pt x="2014" y="131"/>
                </a:lnTo>
                <a:lnTo>
                  <a:pt x="1753" y="224"/>
                </a:lnTo>
                <a:lnTo>
                  <a:pt x="1492" y="354"/>
                </a:lnTo>
                <a:lnTo>
                  <a:pt x="1268" y="485"/>
                </a:lnTo>
                <a:lnTo>
                  <a:pt x="1045" y="652"/>
                </a:lnTo>
                <a:lnTo>
                  <a:pt x="840" y="839"/>
                </a:lnTo>
                <a:lnTo>
                  <a:pt x="653" y="1044"/>
                </a:lnTo>
                <a:lnTo>
                  <a:pt x="485" y="1268"/>
                </a:lnTo>
                <a:lnTo>
                  <a:pt x="336" y="1510"/>
                </a:lnTo>
                <a:lnTo>
                  <a:pt x="225" y="1752"/>
                </a:lnTo>
                <a:lnTo>
                  <a:pt x="113" y="2013"/>
                </a:lnTo>
                <a:lnTo>
                  <a:pt x="57" y="2293"/>
                </a:lnTo>
                <a:lnTo>
                  <a:pt x="1" y="2591"/>
                </a:lnTo>
                <a:lnTo>
                  <a:pt x="1" y="2871"/>
                </a:lnTo>
                <a:lnTo>
                  <a:pt x="1" y="3113"/>
                </a:lnTo>
                <a:lnTo>
                  <a:pt x="20" y="3318"/>
                </a:lnTo>
                <a:lnTo>
                  <a:pt x="75" y="3542"/>
                </a:lnTo>
                <a:lnTo>
                  <a:pt x="131" y="3747"/>
                </a:lnTo>
                <a:lnTo>
                  <a:pt x="206" y="3952"/>
                </a:lnTo>
                <a:lnTo>
                  <a:pt x="280" y="4157"/>
                </a:lnTo>
                <a:lnTo>
                  <a:pt x="392" y="4343"/>
                </a:lnTo>
                <a:lnTo>
                  <a:pt x="504" y="4511"/>
                </a:lnTo>
                <a:lnTo>
                  <a:pt x="635" y="4679"/>
                </a:lnTo>
                <a:lnTo>
                  <a:pt x="765" y="4846"/>
                </a:lnTo>
                <a:lnTo>
                  <a:pt x="914" y="4996"/>
                </a:lnTo>
                <a:lnTo>
                  <a:pt x="1082" y="5126"/>
                </a:lnTo>
                <a:lnTo>
                  <a:pt x="1250" y="5257"/>
                </a:lnTo>
                <a:lnTo>
                  <a:pt x="1436" y="5368"/>
                </a:lnTo>
                <a:lnTo>
                  <a:pt x="1623" y="5480"/>
                </a:lnTo>
                <a:lnTo>
                  <a:pt x="1828" y="5555"/>
                </a:lnTo>
                <a:lnTo>
                  <a:pt x="1809" y="5368"/>
                </a:lnTo>
                <a:lnTo>
                  <a:pt x="1790" y="5145"/>
                </a:lnTo>
                <a:lnTo>
                  <a:pt x="1809" y="4940"/>
                </a:lnTo>
                <a:lnTo>
                  <a:pt x="1828" y="4735"/>
                </a:lnTo>
                <a:lnTo>
                  <a:pt x="2163" y="3299"/>
                </a:lnTo>
                <a:lnTo>
                  <a:pt x="2126" y="3187"/>
                </a:lnTo>
                <a:lnTo>
                  <a:pt x="2089" y="3057"/>
                </a:lnTo>
                <a:lnTo>
                  <a:pt x="2089" y="2871"/>
                </a:lnTo>
                <a:lnTo>
                  <a:pt x="2089" y="2740"/>
                </a:lnTo>
                <a:lnTo>
                  <a:pt x="2126" y="2591"/>
                </a:lnTo>
                <a:lnTo>
                  <a:pt x="2163" y="2479"/>
                </a:lnTo>
                <a:lnTo>
                  <a:pt x="2238" y="2367"/>
                </a:lnTo>
                <a:lnTo>
                  <a:pt x="2312" y="2293"/>
                </a:lnTo>
                <a:lnTo>
                  <a:pt x="2405" y="2237"/>
                </a:lnTo>
                <a:lnTo>
                  <a:pt x="2499" y="2200"/>
                </a:lnTo>
                <a:lnTo>
                  <a:pt x="2610" y="2181"/>
                </a:lnTo>
                <a:lnTo>
                  <a:pt x="2685" y="2181"/>
                </a:lnTo>
                <a:lnTo>
                  <a:pt x="2760" y="2218"/>
                </a:lnTo>
                <a:lnTo>
                  <a:pt x="2834" y="2255"/>
                </a:lnTo>
                <a:lnTo>
                  <a:pt x="2871" y="2293"/>
                </a:lnTo>
                <a:lnTo>
                  <a:pt x="2909" y="2349"/>
                </a:lnTo>
                <a:lnTo>
                  <a:pt x="2946" y="2423"/>
                </a:lnTo>
                <a:lnTo>
                  <a:pt x="2965" y="2498"/>
                </a:lnTo>
                <a:lnTo>
                  <a:pt x="2965" y="2591"/>
                </a:lnTo>
                <a:lnTo>
                  <a:pt x="2965" y="2684"/>
                </a:lnTo>
                <a:lnTo>
                  <a:pt x="2946" y="2796"/>
                </a:lnTo>
                <a:lnTo>
                  <a:pt x="2871" y="3020"/>
                </a:lnTo>
                <a:lnTo>
                  <a:pt x="2797" y="3281"/>
                </a:lnTo>
                <a:lnTo>
                  <a:pt x="2722" y="3542"/>
                </a:lnTo>
                <a:lnTo>
                  <a:pt x="2722" y="3653"/>
                </a:lnTo>
                <a:lnTo>
                  <a:pt x="2722" y="3747"/>
                </a:lnTo>
                <a:lnTo>
                  <a:pt x="2760" y="3840"/>
                </a:lnTo>
                <a:lnTo>
                  <a:pt x="2815" y="3914"/>
                </a:lnTo>
                <a:lnTo>
                  <a:pt x="2871" y="3970"/>
                </a:lnTo>
                <a:lnTo>
                  <a:pt x="2965" y="4026"/>
                </a:lnTo>
                <a:lnTo>
                  <a:pt x="3058" y="4045"/>
                </a:lnTo>
                <a:lnTo>
                  <a:pt x="3151" y="4064"/>
                </a:lnTo>
                <a:lnTo>
                  <a:pt x="3244" y="4045"/>
                </a:lnTo>
                <a:lnTo>
                  <a:pt x="3337" y="4026"/>
                </a:lnTo>
                <a:lnTo>
                  <a:pt x="3431" y="4008"/>
                </a:lnTo>
                <a:lnTo>
                  <a:pt x="3505" y="3970"/>
                </a:lnTo>
                <a:lnTo>
                  <a:pt x="3598" y="3914"/>
                </a:lnTo>
                <a:lnTo>
                  <a:pt x="3673" y="3840"/>
                </a:lnTo>
                <a:lnTo>
                  <a:pt x="3803" y="3691"/>
                </a:lnTo>
                <a:lnTo>
                  <a:pt x="3915" y="3504"/>
                </a:lnTo>
                <a:lnTo>
                  <a:pt x="3990" y="3281"/>
                </a:lnTo>
                <a:lnTo>
                  <a:pt x="4046" y="3020"/>
                </a:lnTo>
                <a:lnTo>
                  <a:pt x="4064" y="2740"/>
                </a:lnTo>
                <a:lnTo>
                  <a:pt x="4046" y="2610"/>
                </a:lnTo>
                <a:lnTo>
                  <a:pt x="4046" y="2498"/>
                </a:lnTo>
                <a:lnTo>
                  <a:pt x="4008" y="2386"/>
                </a:lnTo>
                <a:lnTo>
                  <a:pt x="3971" y="2274"/>
                </a:lnTo>
                <a:lnTo>
                  <a:pt x="3915" y="2162"/>
                </a:lnTo>
                <a:lnTo>
                  <a:pt x="3859" y="2069"/>
                </a:lnTo>
                <a:lnTo>
                  <a:pt x="3803" y="1976"/>
                </a:lnTo>
                <a:lnTo>
                  <a:pt x="3729" y="1901"/>
                </a:lnTo>
                <a:lnTo>
                  <a:pt x="3636" y="1827"/>
                </a:lnTo>
                <a:lnTo>
                  <a:pt x="3542" y="1752"/>
                </a:lnTo>
                <a:lnTo>
                  <a:pt x="3449" y="1696"/>
                </a:lnTo>
                <a:lnTo>
                  <a:pt x="3337" y="1659"/>
                </a:lnTo>
                <a:lnTo>
                  <a:pt x="3226" y="1622"/>
                </a:lnTo>
                <a:lnTo>
                  <a:pt x="3114" y="1603"/>
                </a:lnTo>
                <a:lnTo>
                  <a:pt x="2983" y="1584"/>
                </a:lnTo>
                <a:lnTo>
                  <a:pt x="2853" y="1566"/>
                </a:lnTo>
                <a:lnTo>
                  <a:pt x="2704" y="1584"/>
                </a:lnTo>
                <a:lnTo>
                  <a:pt x="2573" y="1603"/>
                </a:lnTo>
                <a:lnTo>
                  <a:pt x="2443" y="1640"/>
                </a:lnTo>
                <a:lnTo>
                  <a:pt x="2312" y="1678"/>
                </a:lnTo>
                <a:lnTo>
                  <a:pt x="2200" y="1734"/>
                </a:lnTo>
                <a:lnTo>
                  <a:pt x="2089" y="1808"/>
                </a:lnTo>
                <a:lnTo>
                  <a:pt x="1995" y="1883"/>
                </a:lnTo>
                <a:lnTo>
                  <a:pt x="1902" y="1957"/>
                </a:lnTo>
                <a:lnTo>
                  <a:pt x="1828" y="2050"/>
                </a:lnTo>
                <a:lnTo>
                  <a:pt x="1753" y="2144"/>
                </a:lnTo>
                <a:lnTo>
                  <a:pt x="1697" y="2255"/>
                </a:lnTo>
                <a:lnTo>
                  <a:pt x="1641" y="2349"/>
                </a:lnTo>
                <a:lnTo>
                  <a:pt x="1585" y="2591"/>
                </a:lnTo>
                <a:lnTo>
                  <a:pt x="1567" y="2815"/>
                </a:lnTo>
                <a:lnTo>
                  <a:pt x="1567" y="3001"/>
                </a:lnTo>
                <a:lnTo>
                  <a:pt x="1623" y="3187"/>
                </a:lnTo>
                <a:lnTo>
                  <a:pt x="1697" y="3355"/>
                </a:lnTo>
                <a:lnTo>
                  <a:pt x="1772" y="3486"/>
                </a:lnTo>
                <a:lnTo>
                  <a:pt x="1790" y="3523"/>
                </a:lnTo>
                <a:lnTo>
                  <a:pt x="1790" y="3560"/>
                </a:lnTo>
                <a:lnTo>
                  <a:pt x="1716" y="3877"/>
                </a:lnTo>
                <a:lnTo>
                  <a:pt x="1697" y="3914"/>
                </a:lnTo>
                <a:lnTo>
                  <a:pt x="1678" y="3933"/>
                </a:lnTo>
                <a:lnTo>
                  <a:pt x="1641" y="3933"/>
                </a:lnTo>
                <a:lnTo>
                  <a:pt x="1623" y="3914"/>
                </a:lnTo>
                <a:lnTo>
                  <a:pt x="1492" y="3840"/>
                </a:lnTo>
                <a:lnTo>
                  <a:pt x="1380" y="3747"/>
                </a:lnTo>
                <a:lnTo>
                  <a:pt x="1268" y="3616"/>
                </a:lnTo>
                <a:lnTo>
                  <a:pt x="1194" y="3467"/>
                </a:lnTo>
                <a:lnTo>
                  <a:pt x="1119" y="3299"/>
                </a:lnTo>
                <a:lnTo>
                  <a:pt x="1063" y="3132"/>
                </a:lnTo>
                <a:lnTo>
                  <a:pt x="1045" y="2964"/>
                </a:lnTo>
                <a:lnTo>
                  <a:pt x="1026" y="2815"/>
                </a:lnTo>
                <a:lnTo>
                  <a:pt x="1045" y="2647"/>
                </a:lnTo>
                <a:lnTo>
                  <a:pt x="1063" y="2479"/>
                </a:lnTo>
                <a:lnTo>
                  <a:pt x="1101" y="2311"/>
                </a:lnTo>
                <a:lnTo>
                  <a:pt x="1157" y="2162"/>
                </a:lnTo>
                <a:lnTo>
                  <a:pt x="1212" y="1995"/>
                </a:lnTo>
                <a:lnTo>
                  <a:pt x="1306" y="1864"/>
                </a:lnTo>
                <a:lnTo>
                  <a:pt x="1399" y="1715"/>
                </a:lnTo>
                <a:lnTo>
                  <a:pt x="1511" y="1603"/>
                </a:lnTo>
                <a:lnTo>
                  <a:pt x="1641" y="1491"/>
                </a:lnTo>
                <a:lnTo>
                  <a:pt x="1790" y="1379"/>
                </a:lnTo>
                <a:lnTo>
                  <a:pt x="1939" y="1286"/>
                </a:lnTo>
                <a:lnTo>
                  <a:pt x="2107" y="1212"/>
                </a:lnTo>
                <a:lnTo>
                  <a:pt x="2294" y="1156"/>
                </a:lnTo>
                <a:lnTo>
                  <a:pt x="2499" y="1100"/>
                </a:lnTo>
                <a:lnTo>
                  <a:pt x="2704" y="1081"/>
                </a:lnTo>
                <a:lnTo>
                  <a:pt x="2927" y="1063"/>
                </a:lnTo>
                <a:lnTo>
                  <a:pt x="3114" y="1081"/>
                </a:lnTo>
                <a:lnTo>
                  <a:pt x="3300" y="1100"/>
                </a:lnTo>
                <a:lnTo>
                  <a:pt x="3468" y="1137"/>
                </a:lnTo>
                <a:lnTo>
                  <a:pt x="3636" y="1193"/>
                </a:lnTo>
                <a:lnTo>
                  <a:pt x="3785" y="1268"/>
                </a:lnTo>
                <a:lnTo>
                  <a:pt x="3934" y="1342"/>
                </a:lnTo>
                <a:lnTo>
                  <a:pt x="4064" y="1435"/>
                </a:lnTo>
                <a:lnTo>
                  <a:pt x="4195" y="1547"/>
                </a:lnTo>
                <a:lnTo>
                  <a:pt x="4307" y="1659"/>
                </a:lnTo>
                <a:lnTo>
                  <a:pt x="4400" y="1789"/>
                </a:lnTo>
                <a:lnTo>
                  <a:pt x="4493" y="1920"/>
                </a:lnTo>
                <a:lnTo>
                  <a:pt x="4568" y="2069"/>
                </a:lnTo>
                <a:lnTo>
                  <a:pt x="4624" y="2218"/>
                </a:lnTo>
                <a:lnTo>
                  <a:pt x="4679" y="2386"/>
                </a:lnTo>
                <a:lnTo>
                  <a:pt x="4698" y="2554"/>
                </a:lnTo>
                <a:lnTo>
                  <a:pt x="4698" y="2721"/>
                </a:lnTo>
                <a:lnTo>
                  <a:pt x="4698" y="2908"/>
                </a:lnTo>
                <a:lnTo>
                  <a:pt x="4679" y="3094"/>
                </a:lnTo>
                <a:lnTo>
                  <a:pt x="4642" y="3262"/>
                </a:lnTo>
                <a:lnTo>
                  <a:pt x="4586" y="3430"/>
                </a:lnTo>
                <a:lnTo>
                  <a:pt x="4530" y="3579"/>
                </a:lnTo>
                <a:lnTo>
                  <a:pt x="4456" y="3728"/>
                </a:lnTo>
                <a:lnTo>
                  <a:pt x="4381" y="3877"/>
                </a:lnTo>
                <a:lnTo>
                  <a:pt x="4288" y="3989"/>
                </a:lnTo>
                <a:lnTo>
                  <a:pt x="4176" y="4119"/>
                </a:lnTo>
                <a:lnTo>
                  <a:pt x="4064" y="4213"/>
                </a:lnTo>
                <a:lnTo>
                  <a:pt x="3953" y="4306"/>
                </a:lnTo>
                <a:lnTo>
                  <a:pt x="3803" y="4380"/>
                </a:lnTo>
                <a:lnTo>
                  <a:pt x="3673" y="4436"/>
                </a:lnTo>
                <a:lnTo>
                  <a:pt x="3524" y="4474"/>
                </a:lnTo>
                <a:lnTo>
                  <a:pt x="3375" y="4511"/>
                </a:lnTo>
                <a:lnTo>
                  <a:pt x="3095" y="4511"/>
                </a:lnTo>
                <a:lnTo>
                  <a:pt x="3002" y="4492"/>
                </a:lnTo>
                <a:lnTo>
                  <a:pt x="2909" y="4455"/>
                </a:lnTo>
                <a:lnTo>
                  <a:pt x="2815" y="4418"/>
                </a:lnTo>
                <a:lnTo>
                  <a:pt x="2722" y="4362"/>
                </a:lnTo>
                <a:lnTo>
                  <a:pt x="2648" y="4306"/>
                </a:lnTo>
                <a:lnTo>
                  <a:pt x="2592" y="4250"/>
                </a:lnTo>
                <a:lnTo>
                  <a:pt x="2555" y="4194"/>
                </a:lnTo>
                <a:lnTo>
                  <a:pt x="2368" y="4865"/>
                </a:lnTo>
                <a:lnTo>
                  <a:pt x="2312" y="5070"/>
                </a:lnTo>
                <a:lnTo>
                  <a:pt x="2219" y="5275"/>
                </a:lnTo>
                <a:lnTo>
                  <a:pt x="2014" y="5629"/>
                </a:lnTo>
                <a:lnTo>
                  <a:pt x="2219" y="5685"/>
                </a:lnTo>
                <a:lnTo>
                  <a:pt x="2424" y="5723"/>
                </a:lnTo>
                <a:lnTo>
                  <a:pt x="2648" y="5741"/>
                </a:lnTo>
                <a:lnTo>
                  <a:pt x="2871" y="5760"/>
                </a:lnTo>
                <a:lnTo>
                  <a:pt x="3170" y="5741"/>
                </a:lnTo>
                <a:lnTo>
                  <a:pt x="3449" y="5704"/>
                </a:lnTo>
                <a:lnTo>
                  <a:pt x="3729" y="5629"/>
                </a:lnTo>
                <a:lnTo>
                  <a:pt x="3990" y="5536"/>
                </a:lnTo>
                <a:lnTo>
                  <a:pt x="4232" y="5406"/>
                </a:lnTo>
                <a:lnTo>
                  <a:pt x="4474" y="5257"/>
                </a:lnTo>
                <a:lnTo>
                  <a:pt x="4698" y="5107"/>
                </a:lnTo>
                <a:lnTo>
                  <a:pt x="4903" y="4921"/>
                </a:lnTo>
                <a:lnTo>
                  <a:pt x="5090" y="4716"/>
                </a:lnTo>
                <a:lnTo>
                  <a:pt x="5257" y="4492"/>
                </a:lnTo>
                <a:lnTo>
                  <a:pt x="5406" y="4250"/>
                </a:lnTo>
                <a:lnTo>
                  <a:pt x="5518" y="3989"/>
                </a:lnTo>
                <a:lnTo>
                  <a:pt x="5611" y="3728"/>
                </a:lnTo>
                <a:lnTo>
                  <a:pt x="5686" y="3467"/>
                </a:lnTo>
                <a:lnTo>
                  <a:pt x="5723" y="3169"/>
                </a:lnTo>
                <a:lnTo>
                  <a:pt x="5742" y="2871"/>
                </a:lnTo>
                <a:lnTo>
                  <a:pt x="5723" y="2591"/>
                </a:lnTo>
                <a:lnTo>
                  <a:pt x="5686" y="2293"/>
                </a:lnTo>
                <a:lnTo>
                  <a:pt x="5611" y="2013"/>
                </a:lnTo>
                <a:lnTo>
                  <a:pt x="5518" y="1752"/>
                </a:lnTo>
                <a:lnTo>
                  <a:pt x="5406" y="1510"/>
                </a:lnTo>
                <a:lnTo>
                  <a:pt x="5257" y="1268"/>
                </a:lnTo>
                <a:lnTo>
                  <a:pt x="5090" y="1044"/>
                </a:lnTo>
                <a:lnTo>
                  <a:pt x="4903" y="839"/>
                </a:lnTo>
                <a:lnTo>
                  <a:pt x="4698" y="652"/>
                </a:lnTo>
                <a:lnTo>
                  <a:pt x="4474" y="485"/>
                </a:lnTo>
                <a:lnTo>
                  <a:pt x="4232" y="354"/>
                </a:lnTo>
                <a:lnTo>
                  <a:pt x="3990" y="224"/>
                </a:lnTo>
                <a:lnTo>
                  <a:pt x="3729" y="131"/>
                </a:lnTo>
                <a:lnTo>
                  <a:pt x="3449" y="56"/>
                </a:lnTo>
                <a:lnTo>
                  <a:pt x="3170" y="19"/>
                </a:lnTo>
                <a:lnTo>
                  <a:pt x="287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0" name="Google Shape;1030;g2b975a0ff47_0_15351"/>
          <p:cNvSpPr/>
          <p:nvPr/>
        </p:nvSpPr>
        <p:spPr>
          <a:xfrm>
            <a:off x="7286249" y="2572776"/>
            <a:ext cx="191494" cy="170634"/>
          </a:xfrm>
          <a:custGeom>
            <a:avLst/>
            <a:gdLst/>
            <a:ahLst/>
            <a:cxnLst/>
            <a:rect l="l" t="t" r="r" b="b"/>
            <a:pathLst>
              <a:path w="6674" h="5947" extrusionOk="0">
                <a:moveTo>
                  <a:pt x="2106" y="0"/>
                </a:moveTo>
                <a:lnTo>
                  <a:pt x="2013" y="19"/>
                </a:lnTo>
                <a:lnTo>
                  <a:pt x="1957" y="75"/>
                </a:lnTo>
                <a:lnTo>
                  <a:pt x="1920" y="149"/>
                </a:lnTo>
                <a:lnTo>
                  <a:pt x="1920" y="242"/>
                </a:lnTo>
                <a:lnTo>
                  <a:pt x="2498" y="2237"/>
                </a:lnTo>
                <a:lnTo>
                  <a:pt x="1305" y="2237"/>
                </a:lnTo>
                <a:lnTo>
                  <a:pt x="802" y="1566"/>
                </a:lnTo>
                <a:lnTo>
                  <a:pt x="727" y="1510"/>
                </a:lnTo>
                <a:lnTo>
                  <a:pt x="653" y="1491"/>
                </a:lnTo>
                <a:lnTo>
                  <a:pt x="187" y="1491"/>
                </a:lnTo>
                <a:lnTo>
                  <a:pt x="93" y="1510"/>
                </a:lnTo>
                <a:lnTo>
                  <a:pt x="37" y="1566"/>
                </a:lnTo>
                <a:lnTo>
                  <a:pt x="0" y="1640"/>
                </a:lnTo>
                <a:lnTo>
                  <a:pt x="0" y="1715"/>
                </a:lnTo>
                <a:lnTo>
                  <a:pt x="373" y="2964"/>
                </a:lnTo>
                <a:lnTo>
                  <a:pt x="0" y="4231"/>
                </a:lnTo>
                <a:lnTo>
                  <a:pt x="0" y="4306"/>
                </a:lnTo>
                <a:lnTo>
                  <a:pt x="37" y="4380"/>
                </a:lnTo>
                <a:lnTo>
                  <a:pt x="93" y="4436"/>
                </a:lnTo>
                <a:lnTo>
                  <a:pt x="187" y="4455"/>
                </a:lnTo>
                <a:lnTo>
                  <a:pt x="653" y="4455"/>
                </a:lnTo>
                <a:lnTo>
                  <a:pt x="727" y="4436"/>
                </a:lnTo>
                <a:lnTo>
                  <a:pt x="802" y="4380"/>
                </a:lnTo>
                <a:lnTo>
                  <a:pt x="1305" y="3709"/>
                </a:lnTo>
                <a:lnTo>
                  <a:pt x="2498" y="3709"/>
                </a:lnTo>
                <a:lnTo>
                  <a:pt x="1920" y="5704"/>
                </a:lnTo>
                <a:lnTo>
                  <a:pt x="1920" y="5797"/>
                </a:lnTo>
                <a:lnTo>
                  <a:pt x="1957" y="5872"/>
                </a:lnTo>
                <a:lnTo>
                  <a:pt x="2013" y="5928"/>
                </a:lnTo>
                <a:lnTo>
                  <a:pt x="2106" y="5946"/>
                </a:lnTo>
                <a:lnTo>
                  <a:pt x="2852" y="5946"/>
                </a:lnTo>
                <a:lnTo>
                  <a:pt x="2908" y="5928"/>
                </a:lnTo>
                <a:lnTo>
                  <a:pt x="2945" y="5909"/>
                </a:lnTo>
                <a:lnTo>
                  <a:pt x="2983" y="5890"/>
                </a:lnTo>
                <a:lnTo>
                  <a:pt x="3020" y="5853"/>
                </a:lnTo>
                <a:lnTo>
                  <a:pt x="4231" y="3709"/>
                </a:lnTo>
                <a:lnTo>
                  <a:pt x="5573" y="3709"/>
                </a:lnTo>
                <a:lnTo>
                  <a:pt x="5723" y="3691"/>
                </a:lnTo>
                <a:lnTo>
                  <a:pt x="5909" y="3653"/>
                </a:lnTo>
                <a:lnTo>
                  <a:pt x="6095" y="3579"/>
                </a:lnTo>
                <a:lnTo>
                  <a:pt x="6282" y="3504"/>
                </a:lnTo>
                <a:lnTo>
                  <a:pt x="6431" y="3393"/>
                </a:lnTo>
                <a:lnTo>
                  <a:pt x="6561" y="3262"/>
                </a:lnTo>
                <a:lnTo>
                  <a:pt x="6617" y="3187"/>
                </a:lnTo>
                <a:lnTo>
                  <a:pt x="6655" y="3113"/>
                </a:lnTo>
                <a:lnTo>
                  <a:pt x="6673" y="3038"/>
                </a:lnTo>
                <a:lnTo>
                  <a:pt x="6673" y="2964"/>
                </a:lnTo>
                <a:lnTo>
                  <a:pt x="6673" y="2889"/>
                </a:lnTo>
                <a:lnTo>
                  <a:pt x="6655" y="2815"/>
                </a:lnTo>
                <a:lnTo>
                  <a:pt x="6617" y="2759"/>
                </a:lnTo>
                <a:lnTo>
                  <a:pt x="6561" y="2684"/>
                </a:lnTo>
                <a:lnTo>
                  <a:pt x="6431" y="2554"/>
                </a:lnTo>
                <a:lnTo>
                  <a:pt x="6282" y="2442"/>
                </a:lnTo>
                <a:lnTo>
                  <a:pt x="6095" y="2349"/>
                </a:lnTo>
                <a:lnTo>
                  <a:pt x="5909" y="2293"/>
                </a:lnTo>
                <a:lnTo>
                  <a:pt x="5723" y="2237"/>
                </a:lnTo>
                <a:lnTo>
                  <a:pt x="4231" y="2237"/>
                </a:lnTo>
                <a:lnTo>
                  <a:pt x="3020" y="93"/>
                </a:lnTo>
                <a:lnTo>
                  <a:pt x="2983" y="56"/>
                </a:lnTo>
                <a:lnTo>
                  <a:pt x="2945" y="19"/>
                </a:lnTo>
                <a:lnTo>
                  <a:pt x="290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1" name="Google Shape;1031;g2b975a0ff47_0_15351"/>
          <p:cNvSpPr/>
          <p:nvPr/>
        </p:nvSpPr>
        <p:spPr>
          <a:xfrm>
            <a:off x="6907611" y="2572776"/>
            <a:ext cx="127854" cy="170634"/>
          </a:xfrm>
          <a:custGeom>
            <a:avLst/>
            <a:gdLst/>
            <a:ahLst/>
            <a:cxnLst/>
            <a:rect l="l" t="t" r="r" b="b"/>
            <a:pathLst>
              <a:path w="4456" h="5947" extrusionOk="0">
                <a:moveTo>
                  <a:pt x="1063" y="0"/>
                </a:moveTo>
                <a:lnTo>
                  <a:pt x="988" y="19"/>
                </a:lnTo>
                <a:lnTo>
                  <a:pt x="914" y="56"/>
                </a:lnTo>
                <a:lnTo>
                  <a:pt x="858" y="93"/>
                </a:lnTo>
                <a:lnTo>
                  <a:pt x="820" y="149"/>
                </a:lnTo>
                <a:lnTo>
                  <a:pt x="783" y="224"/>
                </a:lnTo>
                <a:lnTo>
                  <a:pt x="746" y="298"/>
                </a:lnTo>
                <a:lnTo>
                  <a:pt x="746" y="373"/>
                </a:lnTo>
                <a:lnTo>
                  <a:pt x="746" y="1678"/>
                </a:lnTo>
                <a:lnTo>
                  <a:pt x="1491" y="1678"/>
                </a:lnTo>
                <a:lnTo>
                  <a:pt x="1491" y="373"/>
                </a:lnTo>
                <a:lnTo>
                  <a:pt x="1473" y="317"/>
                </a:lnTo>
                <a:lnTo>
                  <a:pt x="1454" y="242"/>
                </a:lnTo>
                <a:lnTo>
                  <a:pt x="1435" y="186"/>
                </a:lnTo>
                <a:lnTo>
                  <a:pt x="1380" y="131"/>
                </a:lnTo>
                <a:lnTo>
                  <a:pt x="1342" y="75"/>
                </a:lnTo>
                <a:lnTo>
                  <a:pt x="1286" y="37"/>
                </a:lnTo>
                <a:lnTo>
                  <a:pt x="1212" y="19"/>
                </a:lnTo>
                <a:lnTo>
                  <a:pt x="1137" y="0"/>
                </a:lnTo>
                <a:close/>
                <a:moveTo>
                  <a:pt x="3318" y="0"/>
                </a:moveTo>
                <a:lnTo>
                  <a:pt x="3243" y="19"/>
                </a:lnTo>
                <a:lnTo>
                  <a:pt x="3169" y="37"/>
                </a:lnTo>
                <a:lnTo>
                  <a:pt x="3113" y="75"/>
                </a:lnTo>
                <a:lnTo>
                  <a:pt x="3076" y="131"/>
                </a:lnTo>
                <a:lnTo>
                  <a:pt x="3020" y="186"/>
                </a:lnTo>
                <a:lnTo>
                  <a:pt x="3001" y="242"/>
                </a:lnTo>
                <a:lnTo>
                  <a:pt x="2983" y="317"/>
                </a:lnTo>
                <a:lnTo>
                  <a:pt x="2964" y="373"/>
                </a:lnTo>
                <a:lnTo>
                  <a:pt x="2964" y="1678"/>
                </a:lnTo>
                <a:lnTo>
                  <a:pt x="3709" y="1678"/>
                </a:lnTo>
                <a:lnTo>
                  <a:pt x="3709" y="373"/>
                </a:lnTo>
                <a:lnTo>
                  <a:pt x="3709" y="298"/>
                </a:lnTo>
                <a:lnTo>
                  <a:pt x="3672" y="224"/>
                </a:lnTo>
                <a:lnTo>
                  <a:pt x="3635" y="149"/>
                </a:lnTo>
                <a:lnTo>
                  <a:pt x="3598" y="93"/>
                </a:lnTo>
                <a:lnTo>
                  <a:pt x="3542" y="56"/>
                </a:lnTo>
                <a:lnTo>
                  <a:pt x="3467" y="19"/>
                </a:lnTo>
                <a:lnTo>
                  <a:pt x="3393" y="0"/>
                </a:lnTo>
                <a:close/>
                <a:moveTo>
                  <a:pt x="112" y="1864"/>
                </a:moveTo>
                <a:lnTo>
                  <a:pt x="56" y="1920"/>
                </a:lnTo>
                <a:lnTo>
                  <a:pt x="19" y="1976"/>
                </a:lnTo>
                <a:lnTo>
                  <a:pt x="0" y="2050"/>
                </a:lnTo>
                <a:lnTo>
                  <a:pt x="0" y="2423"/>
                </a:lnTo>
                <a:lnTo>
                  <a:pt x="19" y="2479"/>
                </a:lnTo>
                <a:lnTo>
                  <a:pt x="56" y="2554"/>
                </a:lnTo>
                <a:lnTo>
                  <a:pt x="112" y="2591"/>
                </a:lnTo>
                <a:lnTo>
                  <a:pt x="373" y="2591"/>
                </a:lnTo>
                <a:lnTo>
                  <a:pt x="373" y="2964"/>
                </a:lnTo>
                <a:lnTo>
                  <a:pt x="373" y="3132"/>
                </a:lnTo>
                <a:lnTo>
                  <a:pt x="392" y="3299"/>
                </a:lnTo>
                <a:lnTo>
                  <a:pt x="429" y="3448"/>
                </a:lnTo>
                <a:lnTo>
                  <a:pt x="485" y="3616"/>
                </a:lnTo>
                <a:lnTo>
                  <a:pt x="541" y="3765"/>
                </a:lnTo>
                <a:lnTo>
                  <a:pt x="615" y="3896"/>
                </a:lnTo>
                <a:lnTo>
                  <a:pt x="708" y="4026"/>
                </a:lnTo>
                <a:lnTo>
                  <a:pt x="802" y="4157"/>
                </a:lnTo>
                <a:lnTo>
                  <a:pt x="895" y="4269"/>
                </a:lnTo>
                <a:lnTo>
                  <a:pt x="1007" y="4380"/>
                </a:lnTo>
                <a:lnTo>
                  <a:pt x="1137" y="4474"/>
                </a:lnTo>
                <a:lnTo>
                  <a:pt x="1268" y="4567"/>
                </a:lnTo>
                <a:lnTo>
                  <a:pt x="1398" y="4641"/>
                </a:lnTo>
                <a:lnTo>
                  <a:pt x="1547" y="4697"/>
                </a:lnTo>
                <a:lnTo>
                  <a:pt x="1696" y="4753"/>
                </a:lnTo>
                <a:lnTo>
                  <a:pt x="1864" y="4791"/>
                </a:lnTo>
                <a:lnTo>
                  <a:pt x="1864" y="5946"/>
                </a:lnTo>
                <a:lnTo>
                  <a:pt x="2591" y="5946"/>
                </a:lnTo>
                <a:lnTo>
                  <a:pt x="2591" y="4791"/>
                </a:lnTo>
                <a:lnTo>
                  <a:pt x="2759" y="4753"/>
                </a:lnTo>
                <a:lnTo>
                  <a:pt x="2908" y="4697"/>
                </a:lnTo>
                <a:lnTo>
                  <a:pt x="3057" y="4641"/>
                </a:lnTo>
                <a:lnTo>
                  <a:pt x="3188" y="4567"/>
                </a:lnTo>
                <a:lnTo>
                  <a:pt x="3318" y="4474"/>
                </a:lnTo>
                <a:lnTo>
                  <a:pt x="3449" y="4380"/>
                </a:lnTo>
                <a:lnTo>
                  <a:pt x="3560" y="4269"/>
                </a:lnTo>
                <a:lnTo>
                  <a:pt x="3654" y="4157"/>
                </a:lnTo>
                <a:lnTo>
                  <a:pt x="3747" y="4026"/>
                </a:lnTo>
                <a:lnTo>
                  <a:pt x="3840" y="3896"/>
                </a:lnTo>
                <a:lnTo>
                  <a:pt x="3915" y="3765"/>
                </a:lnTo>
                <a:lnTo>
                  <a:pt x="3970" y="3616"/>
                </a:lnTo>
                <a:lnTo>
                  <a:pt x="4026" y="3448"/>
                </a:lnTo>
                <a:lnTo>
                  <a:pt x="4064" y="3299"/>
                </a:lnTo>
                <a:lnTo>
                  <a:pt x="4082" y="3132"/>
                </a:lnTo>
                <a:lnTo>
                  <a:pt x="4082" y="2964"/>
                </a:lnTo>
                <a:lnTo>
                  <a:pt x="4082" y="2591"/>
                </a:lnTo>
                <a:lnTo>
                  <a:pt x="4343" y="2591"/>
                </a:lnTo>
                <a:lnTo>
                  <a:pt x="4399" y="2554"/>
                </a:lnTo>
                <a:lnTo>
                  <a:pt x="4436" y="2479"/>
                </a:lnTo>
                <a:lnTo>
                  <a:pt x="4455" y="2423"/>
                </a:lnTo>
                <a:lnTo>
                  <a:pt x="4455" y="2050"/>
                </a:lnTo>
                <a:lnTo>
                  <a:pt x="4436" y="1976"/>
                </a:lnTo>
                <a:lnTo>
                  <a:pt x="4399" y="1920"/>
                </a:lnTo>
                <a:lnTo>
                  <a:pt x="4343" y="186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2" name="Google Shape;1032;g2b975a0ff47_0_15351"/>
          <p:cNvSpPr/>
          <p:nvPr/>
        </p:nvSpPr>
        <p:spPr>
          <a:xfrm>
            <a:off x="6478705" y="2572776"/>
            <a:ext cx="170089" cy="170634"/>
          </a:xfrm>
          <a:custGeom>
            <a:avLst/>
            <a:gdLst/>
            <a:ahLst/>
            <a:cxnLst/>
            <a:rect l="l" t="t" r="r" b="b"/>
            <a:pathLst>
              <a:path w="5928" h="5947" extrusionOk="0">
                <a:moveTo>
                  <a:pt x="4828" y="746"/>
                </a:moveTo>
                <a:lnTo>
                  <a:pt x="4902" y="764"/>
                </a:lnTo>
                <a:lnTo>
                  <a:pt x="4958" y="783"/>
                </a:lnTo>
                <a:lnTo>
                  <a:pt x="5033" y="820"/>
                </a:lnTo>
                <a:lnTo>
                  <a:pt x="5089" y="857"/>
                </a:lnTo>
                <a:lnTo>
                  <a:pt x="5126" y="913"/>
                </a:lnTo>
                <a:lnTo>
                  <a:pt x="5163" y="969"/>
                </a:lnTo>
                <a:lnTo>
                  <a:pt x="5182" y="1044"/>
                </a:lnTo>
                <a:lnTo>
                  <a:pt x="5182" y="1118"/>
                </a:lnTo>
                <a:lnTo>
                  <a:pt x="5182" y="1193"/>
                </a:lnTo>
                <a:lnTo>
                  <a:pt x="5163" y="1268"/>
                </a:lnTo>
                <a:lnTo>
                  <a:pt x="5126" y="1323"/>
                </a:lnTo>
                <a:lnTo>
                  <a:pt x="5089" y="1379"/>
                </a:lnTo>
                <a:lnTo>
                  <a:pt x="5033" y="1435"/>
                </a:lnTo>
                <a:lnTo>
                  <a:pt x="4958" y="1454"/>
                </a:lnTo>
                <a:lnTo>
                  <a:pt x="4902" y="1491"/>
                </a:lnTo>
                <a:lnTo>
                  <a:pt x="4753" y="1491"/>
                </a:lnTo>
                <a:lnTo>
                  <a:pt x="4679" y="1454"/>
                </a:lnTo>
                <a:lnTo>
                  <a:pt x="4604" y="1435"/>
                </a:lnTo>
                <a:lnTo>
                  <a:pt x="4548" y="1379"/>
                </a:lnTo>
                <a:lnTo>
                  <a:pt x="4511" y="1323"/>
                </a:lnTo>
                <a:lnTo>
                  <a:pt x="4474" y="1268"/>
                </a:lnTo>
                <a:lnTo>
                  <a:pt x="4455" y="1193"/>
                </a:lnTo>
                <a:lnTo>
                  <a:pt x="4455" y="1118"/>
                </a:lnTo>
                <a:lnTo>
                  <a:pt x="4455" y="1044"/>
                </a:lnTo>
                <a:lnTo>
                  <a:pt x="4474" y="969"/>
                </a:lnTo>
                <a:lnTo>
                  <a:pt x="4511" y="913"/>
                </a:lnTo>
                <a:lnTo>
                  <a:pt x="4548" y="857"/>
                </a:lnTo>
                <a:lnTo>
                  <a:pt x="4604" y="820"/>
                </a:lnTo>
                <a:lnTo>
                  <a:pt x="4679" y="783"/>
                </a:lnTo>
                <a:lnTo>
                  <a:pt x="4753" y="764"/>
                </a:lnTo>
                <a:lnTo>
                  <a:pt x="4828" y="746"/>
                </a:lnTo>
                <a:close/>
                <a:moveTo>
                  <a:pt x="1100" y="3709"/>
                </a:moveTo>
                <a:lnTo>
                  <a:pt x="1174" y="3728"/>
                </a:lnTo>
                <a:lnTo>
                  <a:pt x="1249" y="3747"/>
                </a:lnTo>
                <a:lnTo>
                  <a:pt x="1323" y="3784"/>
                </a:lnTo>
                <a:lnTo>
                  <a:pt x="1379" y="3821"/>
                </a:lnTo>
                <a:lnTo>
                  <a:pt x="1417" y="3877"/>
                </a:lnTo>
                <a:lnTo>
                  <a:pt x="1454" y="3952"/>
                </a:lnTo>
                <a:lnTo>
                  <a:pt x="1473" y="4008"/>
                </a:lnTo>
                <a:lnTo>
                  <a:pt x="1473" y="4082"/>
                </a:lnTo>
                <a:lnTo>
                  <a:pt x="1473" y="4157"/>
                </a:lnTo>
                <a:lnTo>
                  <a:pt x="1454" y="4231"/>
                </a:lnTo>
                <a:lnTo>
                  <a:pt x="1417" y="4306"/>
                </a:lnTo>
                <a:lnTo>
                  <a:pt x="1379" y="4343"/>
                </a:lnTo>
                <a:lnTo>
                  <a:pt x="1323" y="4399"/>
                </a:lnTo>
                <a:lnTo>
                  <a:pt x="1249" y="4436"/>
                </a:lnTo>
                <a:lnTo>
                  <a:pt x="1174" y="4455"/>
                </a:lnTo>
                <a:lnTo>
                  <a:pt x="1025" y="4455"/>
                </a:lnTo>
                <a:lnTo>
                  <a:pt x="969" y="4436"/>
                </a:lnTo>
                <a:lnTo>
                  <a:pt x="895" y="4399"/>
                </a:lnTo>
                <a:lnTo>
                  <a:pt x="839" y="4343"/>
                </a:lnTo>
                <a:lnTo>
                  <a:pt x="802" y="4306"/>
                </a:lnTo>
                <a:lnTo>
                  <a:pt x="764" y="4231"/>
                </a:lnTo>
                <a:lnTo>
                  <a:pt x="746" y="4157"/>
                </a:lnTo>
                <a:lnTo>
                  <a:pt x="746" y="4082"/>
                </a:lnTo>
                <a:lnTo>
                  <a:pt x="746" y="4008"/>
                </a:lnTo>
                <a:lnTo>
                  <a:pt x="764" y="3952"/>
                </a:lnTo>
                <a:lnTo>
                  <a:pt x="802" y="3877"/>
                </a:lnTo>
                <a:lnTo>
                  <a:pt x="839" y="3821"/>
                </a:lnTo>
                <a:lnTo>
                  <a:pt x="895" y="3784"/>
                </a:lnTo>
                <a:lnTo>
                  <a:pt x="969" y="3747"/>
                </a:lnTo>
                <a:lnTo>
                  <a:pt x="1025" y="3728"/>
                </a:lnTo>
                <a:lnTo>
                  <a:pt x="1100" y="3709"/>
                </a:lnTo>
                <a:close/>
                <a:moveTo>
                  <a:pt x="988" y="2982"/>
                </a:moveTo>
                <a:lnTo>
                  <a:pt x="876" y="3001"/>
                </a:lnTo>
                <a:lnTo>
                  <a:pt x="671" y="3057"/>
                </a:lnTo>
                <a:lnTo>
                  <a:pt x="485" y="3169"/>
                </a:lnTo>
                <a:lnTo>
                  <a:pt x="317" y="3299"/>
                </a:lnTo>
                <a:lnTo>
                  <a:pt x="186" y="3467"/>
                </a:lnTo>
                <a:lnTo>
                  <a:pt x="75" y="3653"/>
                </a:lnTo>
                <a:lnTo>
                  <a:pt x="19" y="3859"/>
                </a:lnTo>
                <a:lnTo>
                  <a:pt x="0" y="3970"/>
                </a:lnTo>
                <a:lnTo>
                  <a:pt x="0" y="4082"/>
                </a:lnTo>
                <a:lnTo>
                  <a:pt x="0" y="4213"/>
                </a:lnTo>
                <a:lnTo>
                  <a:pt x="37" y="4343"/>
                </a:lnTo>
                <a:lnTo>
                  <a:pt x="93" y="4492"/>
                </a:lnTo>
                <a:lnTo>
                  <a:pt x="168" y="4641"/>
                </a:lnTo>
                <a:lnTo>
                  <a:pt x="354" y="4940"/>
                </a:lnTo>
                <a:lnTo>
                  <a:pt x="559" y="5257"/>
                </a:lnTo>
                <a:lnTo>
                  <a:pt x="764" y="5517"/>
                </a:lnTo>
                <a:lnTo>
                  <a:pt x="932" y="5741"/>
                </a:lnTo>
                <a:lnTo>
                  <a:pt x="1100" y="5946"/>
                </a:lnTo>
                <a:lnTo>
                  <a:pt x="1286" y="5741"/>
                </a:lnTo>
                <a:lnTo>
                  <a:pt x="1454" y="5517"/>
                </a:lnTo>
                <a:lnTo>
                  <a:pt x="1659" y="5257"/>
                </a:lnTo>
                <a:lnTo>
                  <a:pt x="1864" y="4940"/>
                </a:lnTo>
                <a:lnTo>
                  <a:pt x="2050" y="4641"/>
                </a:lnTo>
                <a:lnTo>
                  <a:pt x="2125" y="4492"/>
                </a:lnTo>
                <a:lnTo>
                  <a:pt x="2181" y="4343"/>
                </a:lnTo>
                <a:lnTo>
                  <a:pt x="2200" y="4213"/>
                </a:lnTo>
                <a:lnTo>
                  <a:pt x="2218" y="4082"/>
                </a:lnTo>
                <a:lnTo>
                  <a:pt x="2218" y="3970"/>
                </a:lnTo>
                <a:lnTo>
                  <a:pt x="2200" y="3859"/>
                </a:lnTo>
                <a:lnTo>
                  <a:pt x="2125" y="3653"/>
                </a:lnTo>
                <a:lnTo>
                  <a:pt x="2032" y="3467"/>
                </a:lnTo>
                <a:lnTo>
                  <a:pt x="1901" y="3299"/>
                </a:lnTo>
                <a:lnTo>
                  <a:pt x="1734" y="3169"/>
                </a:lnTo>
                <a:lnTo>
                  <a:pt x="1547" y="3057"/>
                </a:lnTo>
                <a:lnTo>
                  <a:pt x="1323" y="3001"/>
                </a:lnTo>
                <a:lnTo>
                  <a:pt x="1230" y="2982"/>
                </a:lnTo>
                <a:close/>
                <a:moveTo>
                  <a:pt x="4697" y="0"/>
                </a:moveTo>
                <a:lnTo>
                  <a:pt x="4604" y="19"/>
                </a:lnTo>
                <a:lnTo>
                  <a:pt x="4380" y="93"/>
                </a:lnTo>
                <a:lnTo>
                  <a:pt x="4194" y="186"/>
                </a:lnTo>
                <a:lnTo>
                  <a:pt x="4026" y="336"/>
                </a:lnTo>
                <a:lnTo>
                  <a:pt x="3896" y="485"/>
                </a:lnTo>
                <a:lnTo>
                  <a:pt x="3803" y="690"/>
                </a:lnTo>
                <a:lnTo>
                  <a:pt x="3728" y="895"/>
                </a:lnTo>
                <a:lnTo>
                  <a:pt x="3709" y="1007"/>
                </a:lnTo>
                <a:lnTo>
                  <a:pt x="3709" y="1118"/>
                </a:lnTo>
                <a:lnTo>
                  <a:pt x="3709" y="1230"/>
                </a:lnTo>
                <a:lnTo>
                  <a:pt x="3747" y="1361"/>
                </a:lnTo>
                <a:lnTo>
                  <a:pt x="3803" y="1491"/>
                </a:lnTo>
                <a:lnTo>
                  <a:pt x="3877" y="1640"/>
                </a:lnTo>
                <a:lnTo>
                  <a:pt x="4045" y="1939"/>
                </a:lnTo>
                <a:lnTo>
                  <a:pt x="4231" y="2237"/>
                </a:lnTo>
                <a:lnTo>
                  <a:pt x="3728" y="2237"/>
                </a:lnTo>
                <a:lnTo>
                  <a:pt x="3504" y="2255"/>
                </a:lnTo>
                <a:lnTo>
                  <a:pt x="3299" y="2311"/>
                </a:lnTo>
                <a:lnTo>
                  <a:pt x="3113" y="2405"/>
                </a:lnTo>
                <a:lnTo>
                  <a:pt x="2945" y="2535"/>
                </a:lnTo>
                <a:lnTo>
                  <a:pt x="2796" y="2703"/>
                </a:lnTo>
                <a:lnTo>
                  <a:pt x="2703" y="2871"/>
                </a:lnTo>
                <a:lnTo>
                  <a:pt x="2628" y="3076"/>
                </a:lnTo>
                <a:lnTo>
                  <a:pt x="2610" y="3187"/>
                </a:lnTo>
                <a:lnTo>
                  <a:pt x="2591" y="3299"/>
                </a:lnTo>
                <a:lnTo>
                  <a:pt x="2591" y="3411"/>
                </a:lnTo>
                <a:lnTo>
                  <a:pt x="2610" y="3523"/>
                </a:lnTo>
                <a:lnTo>
                  <a:pt x="2628" y="3635"/>
                </a:lnTo>
                <a:lnTo>
                  <a:pt x="2666" y="3747"/>
                </a:lnTo>
                <a:lnTo>
                  <a:pt x="2777" y="3952"/>
                </a:lnTo>
                <a:lnTo>
                  <a:pt x="2908" y="4119"/>
                </a:lnTo>
                <a:lnTo>
                  <a:pt x="3076" y="4250"/>
                </a:lnTo>
                <a:lnTo>
                  <a:pt x="3262" y="4362"/>
                </a:lnTo>
                <a:lnTo>
                  <a:pt x="3374" y="4399"/>
                </a:lnTo>
                <a:lnTo>
                  <a:pt x="3486" y="4436"/>
                </a:lnTo>
                <a:lnTo>
                  <a:pt x="3597" y="4455"/>
                </a:lnTo>
                <a:lnTo>
                  <a:pt x="4884" y="4455"/>
                </a:lnTo>
                <a:lnTo>
                  <a:pt x="4940" y="4474"/>
                </a:lnTo>
                <a:lnTo>
                  <a:pt x="5014" y="4511"/>
                </a:lnTo>
                <a:lnTo>
                  <a:pt x="5070" y="4548"/>
                </a:lnTo>
                <a:lnTo>
                  <a:pt x="5107" y="4604"/>
                </a:lnTo>
                <a:lnTo>
                  <a:pt x="5145" y="4660"/>
                </a:lnTo>
                <a:lnTo>
                  <a:pt x="5182" y="4716"/>
                </a:lnTo>
                <a:lnTo>
                  <a:pt x="5182" y="4791"/>
                </a:lnTo>
                <a:lnTo>
                  <a:pt x="5182" y="4865"/>
                </a:lnTo>
                <a:lnTo>
                  <a:pt x="5163" y="4940"/>
                </a:lnTo>
                <a:lnTo>
                  <a:pt x="5145" y="5014"/>
                </a:lnTo>
                <a:lnTo>
                  <a:pt x="5089" y="5070"/>
                </a:lnTo>
                <a:lnTo>
                  <a:pt x="5033" y="5126"/>
                </a:lnTo>
                <a:lnTo>
                  <a:pt x="4977" y="5163"/>
                </a:lnTo>
                <a:lnTo>
                  <a:pt x="4902" y="5182"/>
                </a:lnTo>
                <a:lnTo>
                  <a:pt x="4828" y="5201"/>
                </a:lnTo>
                <a:lnTo>
                  <a:pt x="2144" y="5201"/>
                </a:lnTo>
                <a:lnTo>
                  <a:pt x="1864" y="5611"/>
                </a:lnTo>
                <a:lnTo>
                  <a:pt x="1603" y="5946"/>
                </a:lnTo>
                <a:lnTo>
                  <a:pt x="4809" y="5946"/>
                </a:lnTo>
                <a:lnTo>
                  <a:pt x="5033" y="5928"/>
                </a:lnTo>
                <a:lnTo>
                  <a:pt x="5238" y="5853"/>
                </a:lnTo>
                <a:lnTo>
                  <a:pt x="5424" y="5760"/>
                </a:lnTo>
                <a:lnTo>
                  <a:pt x="5592" y="5629"/>
                </a:lnTo>
                <a:lnTo>
                  <a:pt x="5722" y="5480"/>
                </a:lnTo>
                <a:lnTo>
                  <a:pt x="5834" y="5294"/>
                </a:lnTo>
                <a:lnTo>
                  <a:pt x="5909" y="5089"/>
                </a:lnTo>
                <a:lnTo>
                  <a:pt x="5927" y="4977"/>
                </a:lnTo>
                <a:lnTo>
                  <a:pt x="5927" y="4865"/>
                </a:lnTo>
                <a:lnTo>
                  <a:pt x="5927" y="4753"/>
                </a:lnTo>
                <a:lnTo>
                  <a:pt x="5909" y="4641"/>
                </a:lnTo>
                <a:lnTo>
                  <a:pt x="5890" y="4530"/>
                </a:lnTo>
                <a:lnTo>
                  <a:pt x="5853" y="4418"/>
                </a:lnTo>
                <a:lnTo>
                  <a:pt x="5760" y="4231"/>
                </a:lnTo>
                <a:lnTo>
                  <a:pt x="5629" y="4045"/>
                </a:lnTo>
                <a:lnTo>
                  <a:pt x="5461" y="3914"/>
                </a:lnTo>
                <a:lnTo>
                  <a:pt x="5256" y="3803"/>
                </a:lnTo>
                <a:lnTo>
                  <a:pt x="5163" y="3765"/>
                </a:lnTo>
                <a:lnTo>
                  <a:pt x="5051" y="3728"/>
                </a:lnTo>
                <a:lnTo>
                  <a:pt x="4940" y="3728"/>
                </a:lnTo>
                <a:lnTo>
                  <a:pt x="4828" y="3709"/>
                </a:lnTo>
                <a:lnTo>
                  <a:pt x="3653" y="3709"/>
                </a:lnTo>
                <a:lnTo>
                  <a:pt x="3579" y="3691"/>
                </a:lnTo>
                <a:lnTo>
                  <a:pt x="3523" y="3653"/>
                </a:lnTo>
                <a:lnTo>
                  <a:pt x="3467" y="3616"/>
                </a:lnTo>
                <a:lnTo>
                  <a:pt x="3411" y="3560"/>
                </a:lnTo>
                <a:lnTo>
                  <a:pt x="3374" y="3504"/>
                </a:lnTo>
                <a:lnTo>
                  <a:pt x="3355" y="3448"/>
                </a:lnTo>
                <a:lnTo>
                  <a:pt x="3337" y="3374"/>
                </a:lnTo>
                <a:lnTo>
                  <a:pt x="3337" y="3299"/>
                </a:lnTo>
                <a:lnTo>
                  <a:pt x="3355" y="3225"/>
                </a:lnTo>
                <a:lnTo>
                  <a:pt x="3392" y="3150"/>
                </a:lnTo>
                <a:lnTo>
                  <a:pt x="3430" y="3094"/>
                </a:lnTo>
                <a:lnTo>
                  <a:pt x="3486" y="3038"/>
                </a:lnTo>
                <a:lnTo>
                  <a:pt x="3560" y="3001"/>
                </a:lnTo>
                <a:lnTo>
                  <a:pt x="3635" y="2982"/>
                </a:lnTo>
                <a:lnTo>
                  <a:pt x="3709" y="2964"/>
                </a:lnTo>
                <a:lnTo>
                  <a:pt x="4828" y="2964"/>
                </a:lnTo>
                <a:lnTo>
                  <a:pt x="4995" y="2759"/>
                </a:lnTo>
                <a:lnTo>
                  <a:pt x="5163" y="2554"/>
                </a:lnTo>
                <a:lnTo>
                  <a:pt x="5368" y="2274"/>
                </a:lnTo>
                <a:lnTo>
                  <a:pt x="5573" y="1976"/>
                </a:lnTo>
                <a:lnTo>
                  <a:pt x="5760" y="1659"/>
                </a:lnTo>
                <a:lnTo>
                  <a:pt x="5834" y="1510"/>
                </a:lnTo>
                <a:lnTo>
                  <a:pt x="5890" y="1379"/>
                </a:lnTo>
                <a:lnTo>
                  <a:pt x="5927" y="1230"/>
                </a:lnTo>
                <a:lnTo>
                  <a:pt x="5927" y="1118"/>
                </a:lnTo>
                <a:lnTo>
                  <a:pt x="5927" y="1007"/>
                </a:lnTo>
                <a:lnTo>
                  <a:pt x="5909" y="895"/>
                </a:lnTo>
                <a:lnTo>
                  <a:pt x="5853" y="690"/>
                </a:lnTo>
                <a:lnTo>
                  <a:pt x="5741" y="485"/>
                </a:lnTo>
                <a:lnTo>
                  <a:pt x="5611" y="336"/>
                </a:lnTo>
                <a:lnTo>
                  <a:pt x="5443" y="186"/>
                </a:lnTo>
                <a:lnTo>
                  <a:pt x="5256" y="93"/>
                </a:lnTo>
                <a:lnTo>
                  <a:pt x="5051" y="19"/>
                </a:lnTo>
                <a:lnTo>
                  <a:pt x="494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3" name="Google Shape;1033;g2b975a0ff47_0_15351"/>
          <p:cNvSpPr/>
          <p:nvPr/>
        </p:nvSpPr>
        <p:spPr>
          <a:xfrm>
            <a:off x="6060472" y="2572776"/>
            <a:ext cx="138556" cy="170089"/>
          </a:xfrm>
          <a:custGeom>
            <a:avLst/>
            <a:gdLst/>
            <a:ahLst/>
            <a:cxnLst/>
            <a:rect l="l" t="t" r="r" b="b"/>
            <a:pathLst>
              <a:path w="4829" h="5928" extrusionOk="0">
                <a:moveTo>
                  <a:pt x="3151" y="0"/>
                </a:moveTo>
                <a:lnTo>
                  <a:pt x="3039" y="19"/>
                </a:lnTo>
                <a:lnTo>
                  <a:pt x="2946" y="37"/>
                </a:lnTo>
                <a:lnTo>
                  <a:pt x="2853" y="93"/>
                </a:lnTo>
                <a:lnTo>
                  <a:pt x="2759" y="168"/>
                </a:lnTo>
                <a:lnTo>
                  <a:pt x="2703" y="242"/>
                </a:lnTo>
                <a:lnTo>
                  <a:pt x="2648" y="336"/>
                </a:lnTo>
                <a:lnTo>
                  <a:pt x="2610" y="447"/>
                </a:lnTo>
                <a:lnTo>
                  <a:pt x="2610" y="559"/>
                </a:lnTo>
                <a:lnTo>
                  <a:pt x="2610" y="671"/>
                </a:lnTo>
                <a:lnTo>
                  <a:pt x="2648" y="783"/>
                </a:lnTo>
                <a:lnTo>
                  <a:pt x="2703" y="876"/>
                </a:lnTo>
                <a:lnTo>
                  <a:pt x="2759" y="951"/>
                </a:lnTo>
                <a:lnTo>
                  <a:pt x="2853" y="1025"/>
                </a:lnTo>
                <a:lnTo>
                  <a:pt x="2946" y="1063"/>
                </a:lnTo>
                <a:lnTo>
                  <a:pt x="3039" y="1100"/>
                </a:lnTo>
                <a:lnTo>
                  <a:pt x="3151" y="1118"/>
                </a:lnTo>
                <a:lnTo>
                  <a:pt x="3263" y="1100"/>
                </a:lnTo>
                <a:lnTo>
                  <a:pt x="3374" y="1063"/>
                </a:lnTo>
                <a:lnTo>
                  <a:pt x="3468" y="1025"/>
                </a:lnTo>
                <a:lnTo>
                  <a:pt x="3561" y="951"/>
                </a:lnTo>
                <a:lnTo>
                  <a:pt x="3617" y="876"/>
                </a:lnTo>
                <a:lnTo>
                  <a:pt x="3673" y="783"/>
                </a:lnTo>
                <a:lnTo>
                  <a:pt x="3710" y="671"/>
                </a:lnTo>
                <a:lnTo>
                  <a:pt x="3710" y="559"/>
                </a:lnTo>
                <a:lnTo>
                  <a:pt x="3710" y="447"/>
                </a:lnTo>
                <a:lnTo>
                  <a:pt x="3673" y="336"/>
                </a:lnTo>
                <a:lnTo>
                  <a:pt x="3617" y="242"/>
                </a:lnTo>
                <a:lnTo>
                  <a:pt x="3561" y="168"/>
                </a:lnTo>
                <a:lnTo>
                  <a:pt x="3468" y="93"/>
                </a:lnTo>
                <a:lnTo>
                  <a:pt x="3374" y="37"/>
                </a:lnTo>
                <a:lnTo>
                  <a:pt x="3263" y="19"/>
                </a:lnTo>
                <a:lnTo>
                  <a:pt x="3151" y="0"/>
                </a:lnTo>
                <a:close/>
                <a:moveTo>
                  <a:pt x="1324" y="3672"/>
                </a:moveTo>
                <a:lnTo>
                  <a:pt x="1156" y="4082"/>
                </a:lnTo>
                <a:lnTo>
                  <a:pt x="318" y="4082"/>
                </a:lnTo>
                <a:lnTo>
                  <a:pt x="243" y="4101"/>
                </a:lnTo>
                <a:lnTo>
                  <a:pt x="187" y="4138"/>
                </a:lnTo>
                <a:lnTo>
                  <a:pt x="131" y="4175"/>
                </a:lnTo>
                <a:lnTo>
                  <a:pt x="75" y="4231"/>
                </a:lnTo>
                <a:lnTo>
                  <a:pt x="38" y="4287"/>
                </a:lnTo>
                <a:lnTo>
                  <a:pt x="19" y="4343"/>
                </a:lnTo>
                <a:lnTo>
                  <a:pt x="1" y="4418"/>
                </a:lnTo>
                <a:lnTo>
                  <a:pt x="1" y="4511"/>
                </a:lnTo>
                <a:lnTo>
                  <a:pt x="19" y="4585"/>
                </a:lnTo>
                <a:lnTo>
                  <a:pt x="57" y="4641"/>
                </a:lnTo>
                <a:lnTo>
                  <a:pt x="94" y="4697"/>
                </a:lnTo>
                <a:lnTo>
                  <a:pt x="150" y="4753"/>
                </a:lnTo>
                <a:lnTo>
                  <a:pt x="224" y="4791"/>
                </a:lnTo>
                <a:lnTo>
                  <a:pt x="299" y="4809"/>
                </a:lnTo>
                <a:lnTo>
                  <a:pt x="373" y="4828"/>
                </a:lnTo>
                <a:lnTo>
                  <a:pt x="1268" y="4828"/>
                </a:lnTo>
                <a:lnTo>
                  <a:pt x="1361" y="4809"/>
                </a:lnTo>
                <a:lnTo>
                  <a:pt x="1436" y="4791"/>
                </a:lnTo>
                <a:lnTo>
                  <a:pt x="1510" y="4772"/>
                </a:lnTo>
                <a:lnTo>
                  <a:pt x="1585" y="4735"/>
                </a:lnTo>
                <a:lnTo>
                  <a:pt x="1641" y="4679"/>
                </a:lnTo>
                <a:lnTo>
                  <a:pt x="1697" y="4623"/>
                </a:lnTo>
                <a:lnTo>
                  <a:pt x="1753" y="4567"/>
                </a:lnTo>
                <a:lnTo>
                  <a:pt x="1790" y="4492"/>
                </a:lnTo>
                <a:lnTo>
                  <a:pt x="1883" y="4250"/>
                </a:lnTo>
                <a:lnTo>
                  <a:pt x="1771" y="4175"/>
                </a:lnTo>
                <a:lnTo>
                  <a:pt x="1622" y="4082"/>
                </a:lnTo>
                <a:lnTo>
                  <a:pt x="1510" y="3952"/>
                </a:lnTo>
                <a:lnTo>
                  <a:pt x="1399" y="3821"/>
                </a:lnTo>
                <a:lnTo>
                  <a:pt x="1324" y="3672"/>
                </a:lnTo>
                <a:close/>
                <a:moveTo>
                  <a:pt x="1734" y="1118"/>
                </a:moveTo>
                <a:lnTo>
                  <a:pt x="1604" y="1137"/>
                </a:lnTo>
                <a:lnTo>
                  <a:pt x="1492" y="1174"/>
                </a:lnTo>
                <a:lnTo>
                  <a:pt x="1380" y="1212"/>
                </a:lnTo>
                <a:lnTo>
                  <a:pt x="1268" y="1268"/>
                </a:lnTo>
                <a:lnTo>
                  <a:pt x="1156" y="1342"/>
                </a:lnTo>
                <a:lnTo>
                  <a:pt x="709" y="1696"/>
                </a:lnTo>
                <a:lnTo>
                  <a:pt x="653" y="1752"/>
                </a:lnTo>
                <a:lnTo>
                  <a:pt x="616" y="1808"/>
                </a:lnTo>
                <a:lnTo>
                  <a:pt x="578" y="1864"/>
                </a:lnTo>
                <a:lnTo>
                  <a:pt x="560" y="1939"/>
                </a:lnTo>
                <a:lnTo>
                  <a:pt x="560" y="2013"/>
                </a:lnTo>
                <a:lnTo>
                  <a:pt x="578" y="2088"/>
                </a:lnTo>
                <a:lnTo>
                  <a:pt x="597" y="2144"/>
                </a:lnTo>
                <a:lnTo>
                  <a:pt x="634" y="2218"/>
                </a:lnTo>
                <a:lnTo>
                  <a:pt x="690" y="2274"/>
                </a:lnTo>
                <a:lnTo>
                  <a:pt x="746" y="2311"/>
                </a:lnTo>
                <a:lnTo>
                  <a:pt x="821" y="2330"/>
                </a:lnTo>
                <a:lnTo>
                  <a:pt x="877" y="2349"/>
                </a:lnTo>
                <a:lnTo>
                  <a:pt x="1026" y="2349"/>
                </a:lnTo>
                <a:lnTo>
                  <a:pt x="1100" y="2330"/>
                </a:lnTo>
                <a:lnTo>
                  <a:pt x="1156" y="2274"/>
                </a:lnTo>
                <a:lnTo>
                  <a:pt x="1622" y="1920"/>
                </a:lnTo>
                <a:lnTo>
                  <a:pt x="1697" y="1883"/>
                </a:lnTo>
                <a:lnTo>
                  <a:pt x="1771" y="1864"/>
                </a:lnTo>
                <a:lnTo>
                  <a:pt x="1846" y="1845"/>
                </a:lnTo>
                <a:lnTo>
                  <a:pt x="1902" y="1864"/>
                </a:lnTo>
                <a:lnTo>
                  <a:pt x="2088" y="1901"/>
                </a:lnTo>
                <a:lnTo>
                  <a:pt x="1641" y="2927"/>
                </a:lnTo>
                <a:lnTo>
                  <a:pt x="1604" y="3057"/>
                </a:lnTo>
                <a:lnTo>
                  <a:pt x="1585" y="3187"/>
                </a:lnTo>
                <a:lnTo>
                  <a:pt x="1585" y="3318"/>
                </a:lnTo>
                <a:lnTo>
                  <a:pt x="1622" y="3448"/>
                </a:lnTo>
                <a:lnTo>
                  <a:pt x="1678" y="3560"/>
                </a:lnTo>
                <a:lnTo>
                  <a:pt x="1753" y="3672"/>
                </a:lnTo>
                <a:lnTo>
                  <a:pt x="1846" y="3765"/>
                </a:lnTo>
                <a:lnTo>
                  <a:pt x="1958" y="3859"/>
                </a:lnTo>
                <a:lnTo>
                  <a:pt x="2946" y="4436"/>
                </a:lnTo>
                <a:lnTo>
                  <a:pt x="2610" y="5462"/>
                </a:lnTo>
                <a:lnTo>
                  <a:pt x="2610" y="5536"/>
                </a:lnTo>
                <a:lnTo>
                  <a:pt x="2610" y="5592"/>
                </a:lnTo>
                <a:lnTo>
                  <a:pt x="2610" y="5667"/>
                </a:lnTo>
                <a:lnTo>
                  <a:pt x="2648" y="5741"/>
                </a:lnTo>
                <a:lnTo>
                  <a:pt x="2685" y="5797"/>
                </a:lnTo>
                <a:lnTo>
                  <a:pt x="2741" y="5853"/>
                </a:lnTo>
                <a:lnTo>
                  <a:pt x="2797" y="5890"/>
                </a:lnTo>
                <a:lnTo>
                  <a:pt x="2871" y="5928"/>
                </a:lnTo>
                <a:lnTo>
                  <a:pt x="2964" y="5928"/>
                </a:lnTo>
                <a:lnTo>
                  <a:pt x="3095" y="5909"/>
                </a:lnTo>
                <a:lnTo>
                  <a:pt x="3188" y="5872"/>
                </a:lnTo>
                <a:lnTo>
                  <a:pt x="3281" y="5778"/>
                </a:lnTo>
                <a:lnTo>
                  <a:pt x="3319" y="5667"/>
                </a:lnTo>
                <a:lnTo>
                  <a:pt x="3691" y="4511"/>
                </a:lnTo>
                <a:lnTo>
                  <a:pt x="3710" y="4418"/>
                </a:lnTo>
                <a:lnTo>
                  <a:pt x="3710" y="4325"/>
                </a:lnTo>
                <a:lnTo>
                  <a:pt x="3710" y="4231"/>
                </a:lnTo>
                <a:lnTo>
                  <a:pt x="3673" y="4138"/>
                </a:lnTo>
                <a:lnTo>
                  <a:pt x="3635" y="4064"/>
                </a:lnTo>
                <a:lnTo>
                  <a:pt x="3580" y="3989"/>
                </a:lnTo>
                <a:lnTo>
                  <a:pt x="3524" y="3933"/>
                </a:lnTo>
                <a:lnTo>
                  <a:pt x="3449" y="3877"/>
                </a:lnTo>
                <a:lnTo>
                  <a:pt x="2741" y="3448"/>
                </a:lnTo>
                <a:lnTo>
                  <a:pt x="3095" y="2554"/>
                </a:lnTo>
                <a:lnTo>
                  <a:pt x="3337" y="3020"/>
                </a:lnTo>
                <a:lnTo>
                  <a:pt x="3374" y="3094"/>
                </a:lnTo>
                <a:lnTo>
                  <a:pt x="3412" y="3150"/>
                </a:lnTo>
                <a:lnTo>
                  <a:pt x="3542" y="3243"/>
                </a:lnTo>
                <a:lnTo>
                  <a:pt x="3673" y="3318"/>
                </a:lnTo>
                <a:lnTo>
                  <a:pt x="3747" y="3337"/>
                </a:lnTo>
                <a:lnTo>
                  <a:pt x="4530" y="3337"/>
                </a:lnTo>
                <a:lnTo>
                  <a:pt x="4586" y="3318"/>
                </a:lnTo>
                <a:lnTo>
                  <a:pt x="4661" y="3281"/>
                </a:lnTo>
                <a:lnTo>
                  <a:pt x="4717" y="3243"/>
                </a:lnTo>
                <a:lnTo>
                  <a:pt x="4754" y="3187"/>
                </a:lnTo>
                <a:lnTo>
                  <a:pt x="4791" y="3132"/>
                </a:lnTo>
                <a:lnTo>
                  <a:pt x="4810" y="3057"/>
                </a:lnTo>
                <a:lnTo>
                  <a:pt x="4828" y="3001"/>
                </a:lnTo>
                <a:lnTo>
                  <a:pt x="4828" y="2908"/>
                </a:lnTo>
                <a:lnTo>
                  <a:pt x="4810" y="2833"/>
                </a:lnTo>
                <a:lnTo>
                  <a:pt x="4772" y="2777"/>
                </a:lnTo>
                <a:lnTo>
                  <a:pt x="4735" y="2721"/>
                </a:lnTo>
                <a:lnTo>
                  <a:pt x="4679" y="2666"/>
                </a:lnTo>
                <a:lnTo>
                  <a:pt x="4605" y="2628"/>
                </a:lnTo>
                <a:lnTo>
                  <a:pt x="4530" y="2610"/>
                </a:lnTo>
                <a:lnTo>
                  <a:pt x="4456" y="2591"/>
                </a:lnTo>
                <a:lnTo>
                  <a:pt x="3952" y="2591"/>
                </a:lnTo>
                <a:lnTo>
                  <a:pt x="3654" y="1976"/>
                </a:lnTo>
                <a:lnTo>
                  <a:pt x="3580" y="1864"/>
                </a:lnTo>
                <a:lnTo>
                  <a:pt x="3524" y="1771"/>
                </a:lnTo>
                <a:lnTo>
                  <a:pt x="3430" y="1678"/>
                </a:lnTo>
                <a:lnTo>
                  <a:pt x="3356" y="1603"/>
                </a:lnTo>
                <a:lnTo>
                  <a:pt x="3244" y="1529"/>
                </a:lnTo>
                <a:lnTo>
                  <a:pt x="3151" y="1473"/>
                </a:lnTo>
                <a:lnTo>
                  <a:pt x="3039" y="1417"/>
                </a:lnTo>
                <a:lnTo>
                  <a:pt x="2927" y="1379"/>
                </a:lnTo>
                <a:lnTo>
                  <a:pt x="2107" y="1137"/>
                </a:lnTo>
                <a:lnTo>
                  <a:pt x="1976" y="111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4" name="Google Shape;1034;g2b975a0ff47_0_15351"/>
          <p:cNvSpPr/>
          <p:nvPr/>
        </p:nvSpPr>
        <p:spPr>
          <a:xfrm>
            <a:off x="5606432" y="2572776"/>
            <a:ext cx="164752" cy="165269"/>
          </a:xfrm>
          <a:custGeom>
            <a:avLst/>
            <a:gdLst/>
            <a:ahLst/>
            <a:cxnLst/>
            <a:rect l="l" t="t" r="r" b="b"/>
            <a:pathLst>
              <a:path w="5742" h="5760" extrusionOk="0">
                <a:moveTo>
                  <a:pt x="2014" y="1957"/>
                </a:moveTo>
                <a:lnTo>
                  <a:pt x="2088" y="1976"/>
                </a:lnTo>
                <a:lnTo>
                  <a:pt x="2144" y="2013"/>
                </a:lnTo>
                <a:lnTo>
                  <a:pt x="2200" y="2050"/>
                </a:lnTo>
                <a:lnTo>
                  <a:pt x="2256" y="2106"/>
                </a:lnTo>
                <a:lnTo>
                  <a:pt x="2293" y="2181"/>
                </a:lnTo>
                <a:lnTo>
                  <a:pt x="2312" y="2255"/>
                </a:lnTo>
                <a:lnTo>
                  <a:pt x="2312" y="2330"/>
                </a:lnTo>
                <a:lnTo>
                  <a:pt x="2312" y="2405"/>
                </a:lnTo>
                <a:lnTo>
                  <a:pt x="2293" y="2461"/>
                </a:lnTo>
                <a:lnTo>
                  <a:pt x="2256" y="2535"/>
                </a:lnTo>
                <a:lnTo>
                  <a:pt x="2200" y="2591"/>
                </a:lnTo>
                <a:lnTo>
                  <a:pt x="2144" y="2628"/>
                </a:lnTo>
                <a:lnTo>
                  <a:pt x="2088" y="2666"/>
                </a:lnTo>
                <a:lnTo>
                  <a:pt x="2014" y="2684"/>
                </a:lnTo>
                <a:lnTo>
                  <a:pt x="1864" y="2684"/>
                </a:lnTo>
                <a:lnTo>
                  <a:pt x="1790" y="2666"/>
                </a:lnTo>
                <a:lnTo>
                  <a:pt x="1734" y="2628"/>
                </a:lnTo>
                <a:lnTo>
                  <a:pt x="1678" y="2591"/>
                </a:lnTo>
                <a:lnTo>
                  <a:pt x="1641" y="2535"/>
                </a:lnTo>
                <a:lnTo>
                  <a:pt x="1603" y="2461"/>
                </a:lnTo>
                <a:lnTo>
                  <a:pt x="1585" y="2405"/>
                </a:lnTo>
                <a:lnTo>
                  <a:pt x="1566" y="2330"/>
                </a:lnTo>
                <a:lnTo>
                  <a:pt x="1585" y="2255"/>
                </a:lnTo>
                <a:lnTo>
                  <a:pt x="1603" y="2181"/>
                </a:lnTo>
                <a:lnTo>
                  <a:pt x="1641" y="2106"/>
                </a:lnTo>
                <a:lnTo>
                  <a:pt x="1678" y="2050"/>
                </a:lnTo>
                <a:lnTo>
                  <a:pt x="1734" y="2013"/>
                </a:lnTo>
                <a:lnTo>
                  <a:pt x="1790" y="1976"/>
                </a:lnTo>
                <a:lnTo>
                  <a:pt x="1864" y="1957"/>
                </a:lnTo>
                <a:close/>
                <a:moveTo>
                  <a:pt x="3878" y="1957"/>
                </a:moveTo>
                <a:lnTo>
                  <a:pt x="3952" y="1976"/>
                </a:lnTo>
                <a:lnTo>
                  <a:pt x="4008" y="2013"/>
                </a:lnTo>
                <a:lnTo>
                  <a:pt x="4064" y="2050"/>
                </a:lnTo>
                <a:lnTo>
                  <a:pt x="4101" y="2106"/>
                </a:lnTo>
                <a:lnTo>
                  <a:pt x="4138" y="2181"/>
                </a:lnTo>
                <a:lnTo>
                  <a:pt x="4157" y="2255"/>
                </a:lnTo>
                <a:lnTo>
                  <a:pt x="4176" y="2330"/>
                </a:lnTo>
                <a:lnTo>
                  <a:pt x="4157" y="2405"/>
                </a:lnTo>
                <a:lnTo>
                  <a:pt x="4138" y="2461"/>
                </a:lnTo>
                <a:lnTo>
                  <a:pt x="4101" y="2535"/>
                </a:lnTo>
                <a:lnTo>
                  <a:pt x="4064" y="2591"/>
                </a:lnTo>
                <a:lnTo>
                  <a:pt x="4008" y="2628"/>
                </a:lnTo>
                <a:lnTo>
                  <a:pt x="3952" y="2666"/>
                </a:lnTo>
                <a:lnTo>
                  <a:pt x="3878" y="2684"/>
                </a:lnTo>
                <a:lnTo>
                  <a:pt x="3728" y="2684"/>
                </a:lnTo>
                <a:lnTo>
                  <a:pt x="3654" y="2666"/>
                </a:lnTo>
                <a:lnTo>
                  <a:pt x="3598" y="2628"/>
                </a:lnTo>
                <a:lnTo>
                  <a:pt x="3542" y="2591"/>
                </a:lnTo>
                <a:lnTo>
                  <a:pt x="3486" y="2535"/>
                </a:lnTo>
                <a:lnTo>
                  <a:pt x="3449" y="2461"/>
                </a:lnTo>
                <a:lnTo>
                  <a:pt x="3430" y="2405"/>
                </a:lnTo>
                <a:lnTo>
                  <a:pt x="3430" y="2330"/>
                </a:lnTo>
                <a:lnTo>
                  <a:pt x="3430" y="2255"/>
                </a:lnTo>
                <a:lnTo>
                  <a:pt x="3449" y="2181"/>
                </a:lnTo>
                <a:lnTo>
                  <a:pt x="3486" y="2106"/>
                </a:lnTo>
                <a:lnTo>
                  <a:pt x="3542" y="2050"/>
                </a:lnTo>
                <a:lnTo>
                  <a:pt x="3598" y="2013"/>
                </a:lnTo>
                <a:lnTo>
                  <a:pt x="3654" y="1976"/>
                </a:lnTo>
                <a:lnTo>
                  <a:pt x="3728" y="1957"/>
                </a:lnTo>
                <a:close/>
                <a:moveTo>
                  <a:pt x="2871" y="3616"/>
                </a:moveTo>
                <a:lnTo>
                  <a:pt x="3057" y="3635"/>
                </a:lnTo>
                <a:lnTo>
                  <a:pt x="3244" y="3653"/>
                </a:lnTo>
                <a:lnTo>
                  <a:pt x="3430" y="3709"/>
                </a:lnTo>
                <a:lnTo>
                  <a:pt x="3598" y="3784"/>
                </a:lnTo>
                <a:lnTo>
                  <a:pt x="3766" y="3877"/>
                </a:lnTo>
                <a:lnTo>
                  <a:pt x="3933" y="3989"/>
                </a:lnTo>
                <a:lnTo>
                  <a:pt x="4064" y="4101"/>
                </a:lnTo>
                <a:lnTo>
                  <a:pt x="4194" y="4250"/>
                </a:lnTo>
                <a:lnTo>
                  <a:pt x="4250" y="4325"/>
                </a:lnTo>
                <a:lnTo>
                  <a:pt x="4250" y="4380"/>
                </a:lnTo>
                <a:lnTo>
                  <a:pt x="4213" y="4455"/>
                </a:lnTo>
                <a:lnTo>
                  <a:pt x="4176" y="4511"/>
                </a:lnTo>
                <a:lnTo>
                  <a:pt x="4120" y="4530"/>
                </a:lnTo>
                <a:lnTo>
                  <a:pt x="4045" y="4548"/>
                </a:lnTo>
                <a:lnTo>
                  <a:pt x="3971" y="4530"/>
                </a:lnTo>
                <a:lnTo>
                  <a:pt x="3915" y="4474"/>
                </a:lnTo>
                <a:lnTo>
                  <a:pt x="3822" y="4362"/>
                </a:lnTo>
                <a:lnTo>
                  <a:pt x="3710" y="4269"/>
                </a:lnTo>
                <a:lnTo>
                  <a:pt x="3579" y="4194"/>
                </a:lnTo>
                <a:lnTo>
                  <a:pt x="3449" y="4119"/>
                </a:lnTo>
                <a:lnTo>
                  <a:pt x="3318" y="4064"/>
                </a:lnTo>
                <a:lnTo>
                  <a:pt x="3169" y="4026"/>
                </a:lnTo>
                <a:lnTo>
                  <a:pt x="3020" y="4008"/>
                </a:lnTo>
                <a:lnTo>
                  <a:pt x="2871" y="3989"/>
                </a:lnTo>
                <a:lnTo>
                  <a:pt x="2796" y="3970"/>
                </a:lnTo>
                <a:lnTo>
                  <a:pt x="2740" y="3933"/>
                </a:lnTo>
                <a:lnTo>
                  <a:pt x="2703" y="3877"/>
                </a:lnTo>
                <a:lnTo>
                  <a:pt x="2685" y="3803"/>
                </a:lnTo>
                <a:lnTo>
                  <a:pt x="2703" y="3747"/>
                </a:lnTo>
                <a:lnTo>
                  <a:pt x="2740" y="3672"/>
                </a:lnTo>
                <a:lnTo>
                  <a:pt x="2796" y="3635"/>
                </a:lnTo>
                <a:lnTo>
                  <a:pt x="2871" y="3616"/>
                </a:lnTo>
                <a:close/>
                <a:moveTo>
                  <a:pt x="1753" y="3243"/>
                </a:moveTo>
                <a:lnTo>
                  <a:pt x="1790" y="3262"/>
                </a:lnTo>
                <a:lnTo>
                  <a:pt x="1827" y="3281"/>
                </a:lnTo>
                <a:lnTo>
                  <a:pt x="1976" y="3486"/>
                </a:lnTo>
                <a:lnTo>
                  <a:pt x="2125" y="3728"/>
                </a:lnTo>
                <a:lnTo>
                  <a:pt x="2256" y="3970"/>
                </a:lnTo>
                <a:lnTo>
                  <a:pt x="2293" y="4101"/>
                </a:lnTo>
                <a:lnTo>
                  <a:pt x="2312" y="4194"/>
                </a:lnTo>
                <a:lnTo>
                  <a:pt x="2293" y="4306"/>
                </a:lnTo>
                <a:lnTo>
                  <a:pt x="2274" y="4399"/>
                </a:lnTo>
                <a:lnTo>
                  <a:pt x="2219" y="4492"/>
                </a:lnTo>
                <a:lnTo>
                  <a:pt x="2144" y="4567"/>
                </a:lnTo>
                <a:lnTo>
                  <a:pt x="2069" y="4641"/>
                </a:lnTo>
                <a:lnTo>
                  <a:pt x="1976" y="4697"/>
                </a:lnTo>
                <a:lnTo>
                  <a:pt x="1864" y="4716"/>
                </a:lnTo>
                <a:lnTo>
                  <a:pt x="1753" y="4735"/>
                </a:lnTo>
                <a:lnTo>
                  <a:pt x="1641" y="4716"/>
                </a:lnTo>
                <a:lnTo>
                  <a:pt x="1548" y="4697"/>
                </a:lnTo>
                <a:lnTo>
                  <a:pt x="1454" y="4641"/>
                </a:lnTo>
                <a:lnTo>
                  <a:pt x="1361" y="4567"/>
                </a:lnTo>
                <a:lnTo>
                  <a:pt x="1287" y="4492"/>
                </a:lnTo>
                <a:lnTo>
                  <a:pt x="1249" y="4399"/>
                </a:lnTo>
                <a:lnTo>
                  <a:pt x="1212" y="4306"/>
                </a:lnTo>
                <a:lnTo>
                  <a:pt x="1193" y="4194"/>
                </a:lnTo>
                <a:lnTo>
                  <a:pt x="1212" y="4101"/>
                </a:lnTo>
                <a:lnTo>
                  <a:pt x="1249" y="3970"/>
                </a:lnTo>
                <a:lnTo>
                  <a:pt x="1380" y="3728"/>
                </a:lnTo>
                <a:lnTo>
                  <a:pt x="1548" y="3486"/>
                </a:lnTo>
                <a:lnTo>
                  <a:pt x="1678" y="3281"/>
                </a:lnTo>
                <a:lnTo>
                  <a:pt x="1715" y="3262"/>
                </a:lnTo>
                <a:lnTo>
                  <a:pt x="1753" y="3243"/>
                </a:lnTo>
                <a:close/>
                <a:moveTo>
                  <a:pt x="2871" y="0"/>
                </a:moveTo>
                <a:lnTo>
                  <a:pt x="2573" y="19"/>
                </a:lnTo>
                <a:lnTo>
                  <a:pt x="2293" y="56"/>
                </a:lnTo>
                <a:lnTo>
                  <a:pt x="2014" y="131"/>
                </a:lnTo>
                <a:lnTo>
                  <a:pt x="1753" y="224"/>
                </a:lnTo>
                <a:lnTo>
                  <a:pt x="1492" y="354"/>
                </a:lnTo>
                <a:lnTo>
                  <a:pt x="1268" y="485"/>
                </a:lnTo>
                <a:lnTo>
                  <a:pt x="1044" y="652"/>
                </a:lnTo>
                <a:lnTo>
                  <a:pt x="839" y="839"/>
                </a:lnTo>
                <a:lnTo>
                  <a:pt x="653" y="1044"/>
                </a:lnTo>
                <a:lnTo>
                  <a:pt x="485" y="1268"/>
                </a:lnTo>
                <a:lnTo>
                  <a:pt x="336" y="1510"/>
                </a:lnTo>
                <a:lnTo>
                  <a:pt x="224" y="1752"/>
                </a:lnTo>
                <a:lnTo>
                  <a:pt x="131" y="2013"/>
                </a:lnTo>
                <a:lnTo>
                  <a:pt x="56" y="2293"/>
                </a:lnTo>
                <a:lnTo>
                  <a:pt x="0" y="2591"/>
                </a:lnTo>
                <a:lnTo>
                  <a:pt x="0" y="2871"/>
                </a:lnTo>
                <a:lnTo>
                  <a:pt x="0" y="3169"/>
                </a:lnTo>
                <a:lnTo>
                  <a:pt x="56" y="3467"/>
                </a:lnTo>
                <a:lnTo>
                  <a:pt x="131" y="3728"/>
                </a:lnTo>
                <a:lnTo>
                  <a:pt x="224" y="3989"/>
                </a:lnTo>
                <a:lnTo>
                  <a:pt x="336" y="4250"/>
                </a:lnTo>
                <a:lnTo>
                  <a:pt x="485" y="4492"/>
                </a:lnTo>
                <a:lnTo>
                  <a:pt x="653" y="4716"/>
                </a:lnTo>
                <a:lnTo>
                  <a:pt x="839" y="4921"/>
                </a:lnTo>
                <a:lnTo>
                  <a:pt x="1044" y="5107"/>
                </a:lnTo>
                <a:lnTo>
                  <a:pt x="1268" y="5257"/>
                </a:lnTo>
                <a:lnTo>
                  <a:pt x="1492" y="5406"/>
                </a:lnTo>
                <a:lnTo>
                  <a:pt x="1753" y="5536"/>
                </a:lnTo>
                <a:lnTo>
                  <a:pt x="2014" y="5629"/>
                </a:lnTo>
                <a:lnTo>
                  <a:pt x="2293" y="5704"/>
                </a:lnTo>
                <a:lnTo>
                  <a:pt x="2573" y="5741"/>
                </a:lnTo>
                <a:lnTo>
                  <a:pt x="2871" y="5760"/>
                </a:lnTo>
                <a:lnTo>
                  <a:pt x="3169" y="5741"/>
                </a:lnTo>
                <a:lnTo>
                  <a:pt x="3449" y="5704"/>
                </a:lnTo>
                <a:lnTo>
                  <a:pt x="3728" y="5629"/>
                </a:lnTo>
                <a:lnTo>
                  <a:pt x="3989" y="5536"/>
                </a:lnTo>
                <a:lnTo>
                  <a:pt x="4250" y="5406"/>
                </a:lnTo>
                <a:lnTo>
                  <a:pt x="4474" y="5257"/>
                </a:lnTo>
                <a:lnTo>
                  <a:pt x="4698" y="5107"/>
                </a:lnTo>
                <a:lnTo>
                  <a:pt x="4903" y="4921"/>
                </a:lnTo>
                <a:lnTo>
                  <a:pt x="5089" y="4716"/>
                </a:lnTo>
                <a:lnTo>
                  <a:pt x="5257" y="4492"/>
                </a:lnTo>
                <a:lnTo>
                  <a:pt x="5406" y="4250"/>
                </a:lnTo>
                <a:lnTo>
                  <a:pt x="5518" y="3989"/>
                </a:lnTo>
                <a:lnTo>
                  <a:pt x="5611" y="3728"/>
                </a:lnTo>
                <a:lnTo>
                  <a:pt x="5686" y="3467"/>
                </a:lnTo>
                <a:lnTo>
                  <a:pt x="5742" y="3169"/>
                </a:lnTo>
                <a:lnTo>
                  <a:pt x="5742" y="2871"/>
                </a:lnTo>
                <a:lnTo>
                  <a:pt x="5742" y="2591"/>
                </a:lnTo>
                <a:lnTo>
                  <a:pt x="5686" y="2293"/>
                </a:lnTo>
                <a:lnTo>
                  <a:pt x="5611" y="2013"/>
                </a:lnTo>
                <a:lnTo>
                  <a:pt x="5518" y="1752"/>
                </a:lnTo>
                <a:lnTo>
                  <a:pt x="5406" y="1510"/>
                </a:lnTo>
                <a:lnTo>
                  <a:pt x="5257" y="1268"/>
                </a:lnTo>
                <a:lnTo>
                  <a:pt x="5089" y="1044"/>
                </a:lnTo>
                <a:lnTo>
                  <a:pt x="4903" y="839"/>
                </a:lnTo>
                <a:lnTo>
                  <a:pt x="4698" y="652"/>
                </a:lnTo>
                <a:lnTo>
                  <a:pt x="4474" y="485"/>
                </a:lnTo>
                <a:lnTo>
                  <a:pt x="4250" y="354"/>
                </a:lnTo>
                <a:lnTo>
                  <a:pt x="3989" y="224"/>
                </a:lnTo>
                <a:lnTo>
                  <a:pt x="3728" y="131"/>
                </a:lnTo>
                <a:lnTo>
                  <a:pt x="3449" y="56"/>
                </a:lnTo>
                <a:lnTo>
                  <a:pt x="3169" y="19"/>
                </a:lnTo>
                <a:lnTo>
                  <a:pt x="287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5" name="Google Shape;1035;g2b975a0ff47_0_15351"/>
          <p:cNvSpPr/>
          <p:nvPr/>
        </p:nvSpPr>
        <p:spPr>
          <a:xfrm>
            <a:off x="5168977" y="2572776"/>
            <a:ext cx="170089" cy="170634"/>
          </a:xfrm>
          <a:custGeom>
            <a:avLst/>
            <a:gdLst/>
            <a:ahLst/>
            <a:cxnLst/>
            <a:rect l="l" t="t" r="r" b="b"/>
            <a:pathLst>
              <a:path w="5928" h="5947" extrusionOk="0">
                <a:moveTo>
                  <a:pt x="2405" y="932"/>
                </a:moveTo>
                <a:lnTo>
                  <a:pt x="2554" y="951"/>
                </a:lnTo>
                <a:lnTo>
                  <a:pt x="2703" y="969"/>
                </a:lnTo>
                <a:lnTo>
                  <a:pt x="2852" y="1007"/>
                </a:lnTo>
                <a:lnTo>
                  <a:pt x="2982" y="1044"/>
                </a:lnTo>
                <a:lnTo>
                  <a:pt x="3113" y="1118"/>
                </a:lnTo>
                <a:lnTo>
                  <a:pt x="3243" y="1193"/>
                </a:lnTo>
                <a:lnTo>
                  <a:pt x="3355" y="1268"/>
                </a:lnTo>
                <a:lnTo>
                  <a:pt x="3467" y="1361"/>
                </a:lnTo>
                <a:lnTo>
                  <a:pt x="3560" y="1473"/>
                </a:lnTo>
                <a:lnTo>
                  <a:pt x="3635" y="1584"/>
                </a:lnTo>
                <a:lnTo>
                  <a:pt x="3709" y="1715"/>
                </a:lnTo>
                <a:lnTo>
                  <a:pt x="3784" y="1845"/>
                </a:lnTo>
                <a:lnTo>
                  <a:pt x="3821" y="1976"/>
                </a:lnTo>
                <a:lnTo>
                  <a:pt x="3858" y="2125"/>
                </a:lnTo>
                <a:lnTo>
                  <a:pt x="3877" y="2274"/>
                </a:lnTo>
                <a:lnTo>
                  <a:pt x="3896" y="2423"/>
                </a:lnTo>
                <a:lnTo>
                  <a:pt x="3877" y="2572"/>
                </a:lnTo>
                <a:lnTo>
                  <a:pt x="3858" y="2721"/>
                </a:lnTo>
                <a:lnTo>
                  <a:pt x="3821" y="2852"/>
                </a:lnTo>
                <a:lnTo>
                  <a:pt x="3784" y="3001"/>
                </a:lnTo>
                <a:lnTo>
                  <a:pt x="3709" y="3132"/>
                </a:lnTo>
                <a:lnTo>
                  <a:pt x="3635" y="3243"/>
                </a:lnTo>
                <a:lnTo>
                  <a:pt x="3560" y="3355"/>
                </a:lnTo>
                <a:lnTo>
                  <a:pt x="3467" y="3467"/>
                </a:lnTo>
                <a:lnTo>
                  <a:pt x="3355" y="3560"/>
                </a:lnTo>
                <a:lnTo>
                  <a:pt x="3243" y="3653"/>
                </a:lnTo>
                <a:lnTo>
                  <a:pt x="3113" y="3728"/>
                </a:lnTo>
                <a:lnTo>
                  <a:pt x="2982" y="3784"/>
                </a:lnTo>
                <a:lnTo>
                  <a:pt x="2852" y="3840"/>
                </a:lnTo>
                <a:lnTo>
                  <a:pt x="2703" y="3877"/>
                </a:lnTo>
                <a:lnTo>
                  <a:pt x="2554" y="3896"/>
                </a:lnTo>
                <a:lnTo>
                  <a:pt x="2255" y="3896"/>
                </a:lnTo>
                <a:lnTo>
                  <a:pt x="2106" y="3877"/>
                </a:lnTo>
                <a:lnTo>
                  <a:pt x="1976" y="3840"/>
                </a:lnTo>
                <a:lnTo>
                  <a:pt x="1827" y="3784"/>
                </a:lnTo>
                <a:lnTo>
                  <a:pt x="1696" y="3728"/>
                </a:lnTo>
                <a:lnTo>
                  <a:pt x="1584" y="3653"/>
                </a:lnTo>
                <a:lnTo>
                  <a:pt x="1473" y="3560"/>
                </a:lnTo>
                <a:lnTo>
                  <a:pt x="1361" y="3467"/>
                </a:lnTo>
                <a:lnTo>
                  <a:pt x="1268" y="3355"/>
                </a:lnTo>
                <a:lnTo>
                  <a:pt x="1174" y="3243"/>
                </a:lnTo>
                <a:lnTo>
                  <a:pt x="1100" y="3132"/>
                </a:lnTo>
                <a:lnTo>
                  <a:pt x="1044" y="3001"/>
                </a:lnTo>
                <a:lnTo>
                  <a:pt x="988" y="2852"/>
                </a:lnTo>
                <a:lnTo>
                  <a:pt x="951" y="2721"/>
                </a:lnTo>
                <a:lnTo>
                  <a:pt x="932" y="2572"/>
                </a:lnTo>
                <a:lnTo>
                  <a:pt x="932" y="2423"/>
                </a:lnTo>
                <a:lnTo>
                  <a:pt x="932" y="2274"/>
                </a:lnTo>
                <a:lnTo>
                  <a:pt x="951" y="2125"/>
                </a:lnTo>
                <a:lnTo>
                  <a:pt x="988" y="1976"/>
                </a:lnTo>
                <a:lnTo>
                  <a:pt x="1044" y="1845"/>
                </a:lnTo>
                <a:lnTo>
                  <a:pt x="1100" y="1715"/>
                </a:lnTo>
                <a:lnTo>
                  <a:pt x="1174" y="1584"/>
                </a:lnTo>
                <a:lnTo>
                  <a:pt x="1268" y="1473"/>
                </a:lnTo>
                <a:lnTo>
                  <a:pt x="1361" y="1361"/>
                </a:lnTo>
                <a:lnTo>
                  <a:pt x="1473" y="1268"/>
                </a:lnTo>
                <a:lnTo>
                  <a:pt x="1584" y="1193"/>
                </a:lnTo>
                <a:lnTo>
                  <a:pt x="1696" y="1118"/>
                </a:lnTo>
                <a:lnTo>
                  <a:pt x="1827" y="1044"/>
                </a:lnTo>
                <a:lnTo>
                  <a:pt x="1976" y="1007"/>
                </a:lnTo>
                <a:lnTo>
                  <a:pt x="2106" y="969"/>
                </a:lnTo>
                <a:lnTo>
                  <a:pt x="2255" y="951"/>
                </a:lnTo>
                <a:lnTo>
                  <a:pt x="2405" y="932"/>
                </a:lnTo>
                <a:close/>
                <a:moveTo>
                  <a:pt x="2330" y="0"/>
                </a:moveTo>
                <a:lnTo>
                  <a:pt x="2013" y="37"/>
                </a:lnTo>
                <a:lnTo>
                  <a:pt x="1715" y="93"/>
                </a:lnTo>
                <a:lnTo>
                  <a:pt x="1435" y="205"/>
                </a:lnTo>
                <a:lnTo>
                  <a:pt x="1174" y="336"/>
                </a:lnTo>
                <a:lnTo>
                  <a:pt x="932" y="503"/>
                </a:lnTo>
                <a:lnTo>
                  <a:pt x="708" y="708"/>
                </a:lnTo>
                <a:lnTo>
                  <a:pt x="503" y="932"/>
                </a:lnTo>
                <a:lnTo>
                  <a:pt x="336" y="1174"/>
                </a:lnTo>
                <a:lnTo>
                  <a:pt x="205" y="1435"/>
                </a:lnTo>
                <a:lnTo>
                  <a:pt x="93" y="1715"/>
                </a:lnTo>
                <a:lnTo>
                  <a:pt x="37" y="2013"/>
                </a:lnTo>
                <a:lnTo>
                  <a:pt x="0" y="2330"/>
                </a:lnTo>
                <a:lnTo>
                  <a:pt x="0" y="2647"/>
                </a:lnTo>
                <a:lnTo>
                  <a:pt x="56" y="2982"/>
                </a:lnTo>
                <a:lnTo>
                  <a:pt x="112" y="3132"/>
                </a:lnTo>
                <a:lnTo>
                  <a:pt x="168" y="3299"/>
                </a:lnTo>
                <a:lnTo>
                  <a:pt x="224" y="3448"/>
                </a:lnTo>
                <a:lnTo>
                  <a:pt x="317" y="3598"/>
                </a:lnTo>
                <a:lnTo>
                  <a:pt x="410" y="3747"/>
                </a:lnTo>
                <a:lnTo>
                  <a:pt x="522" y="3877"/>
                </a:lnTo>
                <a:lnTo>
                  <a:pt x="634" y="4008"/>
                </a:lnTo>
                <a:lnTo>
                  <a:pt x="764" y="4138"/>
                </a:lnTo>
                <a:lnTo>
                  <a:pt x="895" y="4269"/>
                </a:lnTo>
                <a:lnTo>
                  <a:pt x="1044" y="4362"/>
                </a:lnTo>
                <a:lnTo>
                  <a:pt x="1174" y="4474"/>
                </a:lnTo>
                <a:lnTo>
                  <a:pt x="1342" y="4567"/>
                </a:lnTo>
                <a:lnTo>
                  <a:pt x="1491" y="4641"/>
                </a:lnTo>
                <a:lnTo>
                  <a:pt x="1640" y="4697"/>
                </a:lnTo>
                <a:lnTo>
                  <a:pt x="1808" y="4753"/>
                </a:lnTo>
                <a:lnTo>
                  <a:pt x="1957" y="4791"/>
                </a:lnTo>
                <a:lnTo>
                  <a:pt x="2237" y="4828"/>
                </a:lnTo>
                <a:lnTo>
                  <a:pt x="2498" y="4828"/>
                </a:lnTo>
                <a:lnTo>
                  <a:pt x="2759" y="4809"/>
                </a:lnTo>
                <a:lnTo>
                  <a:pt x="3001" y="4753"/>
                </a:lnTo>
                <a:lnTo>
                  <a:pt x="3243" y="4679"/>
                </a:lnTo>
                <a:lnTo>
                  <a:pt x="3486" y="4585"/>
                </a:lnTo>
                <a:lnTo>
                  <a:pt x="3691" y="4455"/>
                </a:lnTo>
                <a:lnTo>
                  <a:pt x="3896" y="4325"/>
                </a:lnTo>
                <a:lnTo>
                  <a:pt x="3896" y="4511"/>
                </a:lnTo>
                <a:lnTo>
                  <a:pt x="3914" y="4604"/>
                </a:lnTo>
                <a:lnTo>
                  <a:pt x="3970" y="4697"/>
                </a:lnTo>
                <a:lnTo>
                  <a:pt x="5126" y="5853"/>
                </a:lnTo>
                <a:lnTo>
                  <a:pt x="5182" y="5890"/>
                </a:lnTo>
                <a:lnTo>
                  <a:pt x="5219" y="5928"/>
                </a:lnTo>
                <a:lnTo>
                  <a:pt x="5331" y="5946"/>
                </a:lnTo>
                <a:lnTo>
                  <a:pt x="5424" y="5928"/>
                </a:lnTo>
                <a:lnTo>
                  <a:pt x="5480" y="5890"/>
                </a:lnTo>
                <a:lnTo>
                  <a:pt x="5517" y="5853"/>
                </a:lnTo>
                <a:lnTo>
                  <a:pt x="5853" y="5536"/>
                </a:lnTo>
                <a:lnTo>
                  <a:pt x="5890" y="5480"/>
                </a:lnTo>
                <a:lnTo>
                  <a:pt x="5909" y="5443"/>
                </a:lnTo>
                <a:lnTo>
                  <a:pt x="5928" y="5331"/>
                </a:lnTo>
                <a:lnTo>
                  <a:pt x="5909" y="5238"/>
                </a:lnTo>
                <a:lnTo>
                  <a:pt x="5890" y="5182"/>
                </a:lnTo>
                <a:lnTo>
                  <a:pt x="5853" y="5145"/>
                </a:lnTo>
                <a:lnTo>
                  <a:pt x="4697" y="3989"/>
                </a:lnTo>
                <a:lnTo>
                  <a:pt x="4604" y="3914"/>
                </a:lnTo>
                <a:lnTo>
                  <a:pt x="4492" y="3896"/>
                </a:lnTo>
                <a:lnTo>
                  <a:pt x="4306" y="3896"/>
                </a:lnTo>
                <a:lnTo>
                  <a:pt x="4455" y="3691"/>
                </a:lnTo>
                <a:lnTo>
                  <a:pt x="4567" y="3486"/>
                </a:lnTo>
                <a:lnTo>
                  <a:pt x="4679" y="3262"/>
                </a:lnTo>
                <a:lnTo>
                  <a:pt x="4753" y="3020"/>
                </a:lnTo>
                <a:lnTo>
                  <a:pt x="4790" y="2759"/>
                </a:lnTo>
                <a:lnTo>
                  <a:pt x="4828" y="2498"/>
                </a:lnTo>
                <a:lnTo>
                  <a:pt x="4809" y="2237"/>
                </a:lnTo>
                <a:lnTo>
                  <a:pt x="4790" y="1976"/>
                </a:lnTo>
                <a:lnTo>
                  <a:pt x="4753" y="1808"/>
                </a:lnTo>
                <a:lnTo>
                  <a:pt x="4697" y="1659"/>
                </a:lnTo>
                <a:lnTo>
                  <a:pt x="4623" y="1491"/>
                </a:lnTo>
                <a:lnTo>
                  <a:pt x="4548" y="1342"/>
                </a:lnTo>
                <a:lnTo>
                  <a:pt x="4474" y="1193"/>
                </a:lnTo>
                <a:lnTo>
                  <a:pt x="4362" y="1044"/>
                </a:lnTo>
                <a:lnTo>
                  <a:pt x="4250" y="895"/>
                </a:lnTo>
                <a:lnTo>
                  <a:pt x="4138" y="764"/>
                </a:lnTo>
                <a:lnTo>
                  <a:pt x="4008" y="652"/>
                </a:lnTo>
                <a:lnTo>
                  <a:pt x="3877" y="522"/>
                </a:lnTo>
                <a:lnTo>
                  <a:pt x="3728" y="410"/>
                </a:lnTo>
                <a:lnTo>
                  <a:pt x="3598" y="317"/>
                </a:lnTo>
                <a:lnTo>
                  <a:pt x="3430" y="242"/>
                </a:lnTo>
                <a:lnTo>
                  <a:pt x="3281" y="168"/>
                </a:lnTo>
                <a:lnTo>
                  <a:pt x="3132" y="112"/>
                </a:lnTo>
                <a:lnTo>
                  <a:pt x="2964" y="56"/>
                </a:lnTo>
                <a:lnTo>
                  <a:pt x="2647" y="19"/>
                </a:lnTo>
                <a:lnTo>
                  <a:pt x="233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6" name="Google Shape;1036;g2b975a0ff47_0_15351"/>
          <p:cNvSpPr/>
          <p:nvPr/>
        </p:nvSpPr>
        <p:spPr>
          <a:xfrm>
            <a:off x="4746469" y="2572776"/>
            <a:ext cx="170634" cy="149230"/>
          </a:xfrm>
          <a:custGeom>
            <a:avLst/>
            <a:gdLst/>
            <a:ahLst/>
            <a:cxnLst/>
            <a:rect l="l" t="t" r="r" b="b"/>
            <a:pathLst>
              <a:path w="5947" h="5201" extrusionOk="0">
                <a:moveTo>
                  <a:pt x="5015" y="0"/>
                </a:moveTo>
                <a:lnTo>
                  <a:pt x="4847" y="19"/>
                </a:lnTo>
                <a:lnTo>
                  <a:pt x="4661" y="56"/>
                </a:lnTo>
                <a:lnTo>
                  <a:pt x="4493" y="93"/>
                </a:lnTo>
                <a:lnTo>
                  <a:pt x="4325" y="149"/>
                </a:lnTo>
                <a:lnTo>
                  <a:pt x="4176" y="205"/>
                </a:lnTo>
                <a:lnTo>
                  <a:pt x="4008" y="280"/>
                </a:lnTo>
                <a:lnTo>
                  <a:pt x="3859" y="373"/>
                </a:lnTo>
                <a:lnTo>
                  <a:pt x="3579" y="559"/>
                </a:lnTo>
                <a:lnTo>
                  <a:pt x="3337" y="802"/>
                </a:lnTo>
                <a:lnTo>
                  <a:pt x="3113" y="1044"/>
                </a:lnTo>
                <a:lnTo>
                  <a:pt x="2927" y="1342"/>
                </a:lnTo>
                <a:lnTo>
                  <a:pt x="3151" y="1622"/>
                </a:lnTo>
                <a:lnTo>
                  <a:pt x="3356" y="1920"/>
                </a:lnTo>
                <a:lnTo>
                  <a:pt x="3505" y="2237"/>
                </a:lnTo>
                <a:lnTo>
                  <a:pt x="3561" y="2405"/>
                </a:lnTo>
                <a:lnTo>
                  <a:pt x="3617" y="2591"/>
                </a:lnTo>
                <a:lnTo>
                  <a:pt x="3859" y="2554"/>
                </a:lnTo>
                <a:lnTo>
                  <a:pt x="4083" y="2498"/>
                </a:lnTo>
                <a:lnTo>
                  <a:pt x="4325" y="2405"/>
                </a:lnTo>
                <a:lnTo>
                  <a:pt x="4530" y="2311"/>
                </a:lnTo>
                <a:lnTo>
                  <a:pt x="4735" y="2200"/>
                </a:lnTo>
                <a:lnTo>
                  <a:pt x="4921" y="2069"/>
                </a:lnTo>
                <a:lnTo>
                  <a:pt x="5108" y="1920"/>
                </a:lnTo>
                <a:lnTo>
                  <a:pt x="5276" y="1752"/>
                </a:lnTo>
                <a:lnTo>
                  <a:pt x="5425" y="1566"/>
                </a:lnTo>
                <a:lnTo>
                  <a:pt x="5555" y="1379"/>
                </a:lnTo>
                <a:lnTo>
                  <a:pt x="5667" y="1174"/>
                </a:lnTo>
                <a:lnTo>
                  <a:pt x="5760" y="951"/>
                </a:lnTo>
                <a:lnTo>
                  <a:pt x="5835" y="727"/>
                </a:lnTo>
                <a:lnTo>
                  <a:pt x="5891" y="485"/>
                </a:lnTo>
                <a:lnTo>
                  <a:pt x="5928" y="242"/>
                </a:lnTo>
                <a:lnTo>
                  <a:pt x="5947" y="0"/>
                </a:lnTo>
                <a:close/>
                <a:moveTo>
                  <a:pt x="1" y="746"/>
                </a:moveTo>
                <a:lnTo>
                  <a:pt x="19" y="1007"/>
                </a:lnTo>
                <a:lnTo>
                  <a:pt x="56" y="1268"/>
                </a:lnTo>
                <a:lnTo>
                  <a:pt x="112" y="1510"/>
                </a:lnTo>
                <a:lnTo>
                  <a:pt x="206" y="1752"/>
                </a:lnTo>
                <a:lnTo>
                  <a:pt x="317" y="1976"/>
                </a:lnTo>
                <a:lnTo>
                  <a:pt x="448" y="2200"/>
                </a:lnTo>
                <a:lnTo>
                  <a:pt x="597" y="2405"/>
                </a:lnTo>
                <a:lnTo>
                  <a:pt x="765" y="2572"/>
                </a:lnTo>
                <a:lnTo>
                  <a:pt x="951" y="2740"/>
                </a:lnTo>
                <a:lnTo>
                  <a:pt x="1156" y="2889"/>
                </a:lnTo>
                <a:lnTo>
                  <a:pt x="1361" y="3020"/>
                </a:lnTo>
                <a:lnTo>
                  <a:pt x="1585" y="3132"/>
                </a:lnTo>
                <a:lnTo>
                  <a:pt x="1827" y="3225"/>
                </a:lnTo>
                <a:lnTo>
                  <a:pt x="2088" y="3281"/>
                </a:lnTo>
                <a:lnTo>
                  <a:pt x="2331" y="3337"/>
                </a:lnTo>
                <a:lnTo>
                  <a:pt x="2610" y="3337"/>
                </a:lnTo>
                <a:lnTo>
                  <a:pt x="2610" y="5014"/>
                </a:lnTo>
                <a:lnTo>
                  <a:pt x="2610" y="5089"/>
                </a:lnTo>
                <a:lnTo>
                  <a:pt x="2666" y="5145"/>
                </a:lnTo>
                <a:lnTo>
                  <a:pt x="2722" y="5182"/>
                </a:lnTo>
                <a:lnTo>
                  <a:pt x="2797" y="5201"/>
                </a:lnTo>
                <a:lnTo>
                  <a:pt x="3169" y="5201"/>
                </a:lnTo>
                <a:lnTo>
                  <a:pt x="3225" y="5182"/>
                </a:lnTo>
                <a:lnTo>
                  <a:pt x="3300" y="5145"/>
                </a:lnTo>
                <a:lnTo>
                  <a:pt x="3337" y="5089"/>
                </a:lnTo>
                <a:lnTo>
                  <a:pt x="3337" y="5014"/>
                </a:lnTo>
                <a:lnTo>
                  <a:pt x="3337" y="3337"/>
                </a:lnTo>
                <a:lnTo>
                  <a:pt x="3337" y="3076"/>
                </a:lnTo>
                <a:lnTo>
                  <a:pt x="3300" y="2815"/>
                </a:lnTo>
                <a:lnTo>
                  <a:pt x="3225" y="2572"/>
                </a:lnTo>
                <a:lnTo>
                  <a:pt x="3151" y="2330"/>
                </a:lnTo>
                <a:lnTo>
                  <a:pt x="3039" y="2106"/>
                </a:lnTo>
                <a:lnTo>
                  <a:pt x="2908" y="1883"/>
                </a:lnTo>
                <a:lnTo>
                  <a:pt x="2759" y="1696"/>
                </a:lnTo>
                <a:lnTo>
                  <a:pt x="2592" y="1510"/>
                </a:lnTo>
                <a:lnTo>
                  <a:pt x="2405" y="1342"/>
                </a:lnTo>
                <a:lnTo>
                  <a:pt x="2200" y="1193"/>
                </a:lnTo>
                <a:lnTo>
                  <a:pt x="1995" y="1063"/>
                </a:lnTo>
                <a:lnTo>
                  <a:pt x="1753" y="951"/>
                </a:lnTo>
                <a:lnTo>
                  <a:pt x="1529" y="857"/>
                </a:lnTo>
                <a:lnTo>
                  <a:pt x="1268" y="802"/>
                </a:lnTo>
                <a:lnTo>
                  <a:pt x="1007" y="764"/>
                </a:lnTo>
                <a:lnTo>
                  <a:pt x="746" y="74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7" name="Google Shape;1037;g2b975a0ff47_0_15351"/>
          <p:cNvSpPr/>
          <p:nvPr/>
        </p:nvSpPr>
        <p:spPr>
          <a:xfrm>
            <a:off x="4306316" y="2572776"/>
            <a:ext cx="212898" cy="170634"/>
          </a:xfrm>
          <a:custGeom>
            <a:avLst/>
            <a:gdLst/>
            <a:ahLst/>
            <a:cxnLst/>
            <a:rect l="l" t="t" r="r" b="b"/>
            <a:pathLst>
              <a:path w="7420" h="5947" extrusionOk="0">
                <a:moveTo>
                  <a:pt x="5332" y="1678"/>
                </a:moveTo>
                <a:lnTo>
                  <a:pt x="6506" y="2833"/>
                </a:lnTo>
                <a:lnTo>
                  <a:pt x="6506" y="2964"/>
                </a:lnTo>
                <a:lnTo>
                  <a:pt x="4829" y="2964"/>
                </a:lnTo>
                <a:lnTo>
                  <a:pt x="4829" y="1678"/>
                </a:lnTo>
                <a:close/>
                <a:moveTo>
                  <a:pt x="1865" y="4269"/>
                </a:moveTo>
                <a:lnTo>
                  <a:pt x="1977" y="4287"/>
                </a:lnTo>
                <a:lnTo>
                  <a:pt x="2070" y="4325"/>
                </a:lnTo>
                <a:lnTo>
                  <a:pt x="2163" y="4362"/>
                </a:lnTo>
                <a:lnTo>
                  <a:pt x="2256" y="4436"/>
                </a:lnTo>
                <a:lnTo>
                  <a:pt x="2312" y="4530"/>
                </a:lnTo>
                <a:lnTo>
                  <a:pt x="2368" y="4623"/>
                </a:lnTo>
                <a:lnTo>
                  <a:pt x="2406" y="4716"/>
                </a:lnTo>
                <a:lnTo>
                  <a:pt x="2406" y="4828"/>
                </a:lnTo>
                <a:lnTo>
                  <a:pt x="2406" y="4940"/>
                </a:lnTo>
                <a:lnTo>
                  <a:pt x="2368" y="5051"/>
                </a:lnTo>
                <a:lnTo>
                  <a:pt x="2312" y="5145"/>
                </a:lnTo>
                <a:lnTo>
                  <a:pt x="2256" y="5219"/>
                </a:lnTo>
                <a:lnTo>
                  <a:pt x="2163" y="5294"/>
                </a:lnTo>
                <a:lnTo>
                  <a:pt x="2070" y="5350"/>
                </a:lnTo>
                <a:lnTo>
                  <a:pt x="1977" y="5368"/>
                </a:lnTo>
                <a:lnTo>
                  <a:pt x="1865" y="5387"/>
                </a:lnTo>
                <a:lnTo>
                  <a:pt x="1753" y="5368"/>
                </a:lnTo>
                <a:lnTo>
                  <a:pt x="1641" y="5350"/>
                </a:lnTo>
                <a:lnTo>
                  <a:pt x="1548" y="5294"/>
                </a:lnTo>
                <a:lnTo>
                  <a:pt x="1455" y="5219"/>
                </a:lnTo>
                <a:lnTo>
                  <a:pt x="1399" y="5145"/>
                </a:lnTo>
                <a:lnTo>
                  <a:pt x="1343" y="5051"/>
                </a:lnTo>
                <a:lnTo>
                  <a:pt x="1306" y="4940"/>
                </a:lnTo>
                <a:lnTo>
                  <a:pt x="1306" y="4828"/>
                </a:lnTo>
                <a:lnTo>
                  <a:pt x="1306" y="4716"/>
                </a:lnTo>
                <a:lnTo>
                  <a:pt x="1343" y="4623"/>
                </a:lnTo>
                <a:lnTo>
                  <a:pt x="1399" y="4530"/>
                </a:lnTo>
                <a:lnTo>
                  <a:pt x="1455" y="4436"/>
                </a:lnTo>
                <a:lnTo>
                  <a:pt x="1548" y="4362"/>
                </a:lnTo>
                <a:lnTo>
                  <a:pt x="1641" y="4325"/>
                </a:lnTo>
                <a:lnTo>
                  <a:pt x="1753" y="4287"/>
                </a:lnTo>
                <a:lnTo>
                  <a:pt x="1865" y="4269"/>
                </a:lnTo>
                <a:close/>
                <a:moveTo>
                  <a:pt x="5574" y="4269"/>
                </a:moveTo>
                <a:lnTo>
                  <a:pt x="5686" y="4287"/>
                </a:lnTo>
                <a:lnTo>
                  <a:pt x="5779" y="4325"/>
                </a:lnTo>
                <a:lnTo>
                  <a:pt x="5873" y="4362"/>
                </a:lnTo>
                <a:lnTo>
                  <a:pt x="5966" y="4436"/>
                </a:lnTo>
                <a:lnTo>
                  <a:pt x="6040" y="4530"/>
                </a:lnTo>
                <a:lnTo>
                  <a:pt x="6078" y="4623"/>
                </a:lnTo>
                <a:lnTo>
                  <a:pt x="6115" y="4716"/>
                </a:lnTo>
                <a:lnTo>
                  <a:pt x="6134" y="4828"/>
                </a:lnTo>
                <a:lnTo>
                  <a:pt x="6115" y="4940"/>
                </a:lnTo>
                <a:lnTo>
                  <a:pt x="6078" y="5051"/>
                </a:lnTo>
                <a:lnTo>
                  <a:pt x="6040" y="5145"/>
                </a:lnTo>
                <a:lnTo>
                  <a:pt x="5966" y="5219"/>
                </a:lnTo>
                <a:lnTo>
                  <a:pt x="5873" y="5294"/>
                </a:lnTo>
                <a:lnTo>
                  <a:pt x="5779" y="5350"/>
                </a:lnTo>
                <a:lnTo>
                  <a:pt x="5686" y="5368"/>
                </a:lnTo>
                <a:lnTo>
                  <a:pt x="5574" y="5387"/>
                </a:lnTo>
                <a:lnTo>
                  <a:pt x="5462" y="5368"/>
                </a:lnTo>
                <a:lnTo>
                  <a:pt x="5351" y="5350"/>
                </a:lnTo>
                <a:lnTo>
                  <a:pt x="5257" y="5294"/>
                </a:lnTo>
                <a:lnTo>
                  <a:pt x="5183" y="5219"/>
                </a:lnTo>
                <a:lnTo>
                  <a:pt x="5108" y="5145"/>
                </a:lnTo>
                <a:lnTo>
                  <a:pt x="5052" y="5051"/>
                </a:lnTo>
                <a:lnTo>
                  <a:pt x="5034" y="4940"/>
                </a:lnTo>
                <a:lnTo>
                  <a:pt x="5015" y="4828"/>
                </a:lnTo>
                <a:lnTo>
                  <a:pt x="5034" y="4716"/>
                </a:lnTo>
                <a:lnTo>
                  <a:pt x="5052" y="4623"/>
                </a:lnTo>
                <a:lnTo>
                  <a:pt x="5108" y="4530"/>
                </a:lnTo>
                <a:lnTo>
                  <a:pt x="5183" y="4436"/>
                </a:lnTo>
                <a:lnTo>
                  <a:pt x="5257" y="4362"/>
                </a:lnTo>
                <a:lnTo>
                  <a:pt x="5351" y="4325"/>
                </a:lnTo>
                <a:lnTo>
                  <a:pt x="5462" y="4287"/>
                </a:lnTo>
                <a:lnTo>
                  <a:pt x="5574" y="4269"/>
                </a:lnTo>
                <a:close/>
                <a:moveTo>
                  <a:pt x="1306" y="0"/>
                </a:moveTo>
                <a:lnTo>
                  <a:pt x="1194" y="19"/>
                </a:lnTo>
                <a:lnTo>
                  <a:pt x="1082" y="37"/>
                </a:lnTo>
                <a:lnTo>
                  <a:pt x="989" y="93"/>
                </a:lnTo>
                <a:lnTo>
                  <a:pt x="914" y="168"/>
                </a:lnTo>
                <a:lnTo>
                  <a:pt x="840" y="242"/>
                </a:lnTo>
                <a:lnTo>
                  <a:pt x="784" y="336"/>
                </a:lnTo>
                <a:lnTo>
                  <a:pt x="747" y="447"/>
                </a:lnTo>
                <a:lnTo>
                  <a:pt x="747" y="559"/>
                </a:lnTo>
                <a:lnTo>
                  <a:pt x="747" y="1118"/>
                </a:lnTo>
                <a:lnTo>
                  <a:pt x="57" y="1118"/>
                </a:lnTo>
                <a:lnTo>
                  <a:pt x="20" y="1137"/>
                </a:lnTo>
                <a:lnTo>
                  <a:pt x="1" y="1174"/>
                </a:lnTo>
                <a:lnTo>
                  <a:pt x="1" y="1212"/>
                </a:lnTo>
                <a:lnTo>
                  <a:pt x="1" y="1398"/>
                </a:lnTo>
                <a:lnTo>
                  <a:pt x="1" y="1435"/>
                </a:lnTo>
                <a:lnTo>
                  <a:pt x="20" y="1454"/>
                </a:lnTo>
                <a:lnTo>
                  <a:pt x="57" y="1473"/>
                </a:lnTo>
                <a:lnTo>
                  <a:pt x="94" y="1491"/>
                </a:lnTo>
                <a:lnTo>
                  <a:pt x="3282" y="1491"/>
                </a:lnTo>
                <a:lnTo>
                  <a:pt x="3319" y="1510"/>
                </a:lnTo>
                <a:lnTo>
                  <a:pt x="3338" y="1547"/>
                </a:lnTo>
                <a:lnTo>
                  <a:pt x="3338" y="1584"/>
                </a:lnTo>
                <a:lnTo>
                  <a:pt x="3338" y="1771"/>
                </a:lnTo>
                <a:lnTo>
                  <a:pt x="3338" y="1808"/>
                </a:lnTo>
                <a:lnTo>
                  <a:pt x="3319" y="1827"/>
                </a:lnTo>
                <a:lnTo>
                  <a:pt x="3282" y="1845"/>
                </a:lnTo>
                <a:lnTo>
                  <a:pt x="3244" y="1864"/>
                </a:lnTo>
                <a:lnTo>
                  <a:pt x="430" y="1864"/>
                </a:lnTo>
                <a:lnTo>
                  <a:pt x="392" y="1883"/>
                </a:lnTo>
                <a:lnTo>
                  <a:pt x="374" y="1920"/>
                </a:lnTo>
                <a:lnTo>
                  <a:pt x="374" y="1957"/>
                </a:lnTo>
                <a:lnTo>
                  <a:pt x="374" y="2144"/>
                </a:lnTo>
                <a:lnTo>
                  <a:pt x="374" y="2181"/>
                </a:lnTo>
                <a:lnTo>
                  <a:pt x="392" y="2200"/>
                </a:lnTo>
                <a:lnTo>
                  <a:pt x="430" y="2218"/>
                </a:lnTo>
                <a:lnTo>
                  <a:pt x="467" y="2237"/>
                </a:lnTo>
                <a:lnTo>
                  <a:pt x="2909" y="2237"/>
                </a:lnTo>
                <a:lnTo>
                  <a:pt x="2946" y="2255"/>
                </a:lnTo>
                <a:lnTo>
                  <a:pt x="2965" y="2293"/>
                </a:lnTo>
                <a:lnTo>
                  <a:pt x="2965" y="2330"/>
                </a:lnTo>
                <a:lnTo>
                  <a:pt x="2965" y="2498"/>
                </a:lnTo>
                <a:lnTo>
                  <a:pt x="2965" y="2535"/>
                </a:lnTo>
                <a:lnTo>
                  <a:pt x="2946" y="2572"/>
                </a:lnTo>
                <a:lnTo>
                  <a:pt x="2909" y="2591"/>
                </a:lnTo>
                <a:lnTo>
                  <a:pt x="94" y="2591"/>
                </a:lnTo>
                <a:lnTo>
                  <a:pt x="57" y="2610"/>
                </a:lnTo>
                <a:lnTo>
                  <a:pt x="20" y="2628"/>
                </a:lnTo>
                <a:lnTo>
                  <a:pt x="1" y="2666"/>
                </a:lnTo>
                <a:lnTo>
                  <a:pt x="1" y="2684"/>
                </a:lnTo>
                <a:lnTo>
                  <a:pt x="1" y="2871"/>
                </a:lnTo>
                <a:lnTo>
                  <a:pt x="1" y="2908"/>
                </a:lnTo>
                <a:lnTo>
                  <a:pt x="20" y="2945"/>
                </a:lnTo>
                <a:lnTo>
                  <a:pt x="57" y="2964"/>
                </a:lnTo>
                <a:lnTo>
                  <a:pt x="2499" y="2964"/>
                </a:lnTo>
                <a:lnTo>
                  <a:pt x="2536" y="2982"/>
                </a:lnTo>
                <a:lnTo>
                  <a:pt x="2573" y="3001"/>
                </a:lnTo>
                <a:lnTo>
                  <a:pt x="2592" y="3020"/>
                </a:lnTo>
                <a:lnTo>
                  <a:pt x="2592" y="3057"/>
                </a:lnTo>
                <a:lnTo>
                  <a:pt x="2592" y="3243"/>
                </a:lnTo>
                <a:lnTo>
                  <a:pt x="2592" y="3281"/>
                </a:lnTo>
                <a:lnTo>
                  <a:pt x="2573" y="3318"/>
                </a:lnTo>
                <a:lnTo>
                  <a:pt x="2536" y="3337"/>
                </a:lnTo>
                <a:lnTo>
                  <a:pt x="747" y="3337"/>
                </a:lnTo>
                <a:lnTo>
                  <a:pt x="747" y="4809"/>
                </a:lnTo>
                <a:lnTo>
                  <a:pt x="765" y="5033"/>
                </a:lnTo>
                <a:lnTo>
                  <a:pt x="821" y="5238"/>
                </a:lnTo>
                <a:lnTo>
                  <a:pt x="933" y="5424"/>
                </a:lnTo>
                <a:lnTo>
                  <a:pt x="1063" y="5592"/>
                </a:lnTo>
                <a:lnTo>
                  <a:pt x="1213" y="5741"/>
                </a:lnTo>
                <a:lnTo>
                  <a:pt x="1399" y="5834"/>
                </a:lnTo>
                <a:lnTo>
                  <a:pt x="1604" y="5909"/>
                </a:lnTo>
                <a:lnTo>
                  <a:pt x="1716" y="5928"/>
                </a:lnTo>
                <a:lnTo>
                  <a:pt x="1828" y="5946"/>
                </a:lnTo>
                <a:lnTo>
                  <a:pt x="1940" y="5946"/>
                </a:lnTo>
                <a:lnTo>
                  <a:pt x="2051" y="5928"/>
                </a:lnTo>
                <a:lnTo>
                  <a:pt x="2163" y="5890"/>
                </a:lnTo>
                <a:lnTo>
                  <a:pt x="2256" y="5872"/>
                </a:lnTo>
                <a:lnTo>
                  <a:pt x="2461" y="5760"/>
                </a:lnTo>
                <a:lnTo>
                  <a:pt x="2629" y="5629"/>
                </a:lnTo>
                <a:lnTo>
                  <a:pt x="2778" y="5462"/>
                </a:lnTo>
                <a:lnTo>
                  <a:pt x="2872" y="5275"/>
                </a:lnTo>
                <a:lnTo>
                  <a:pt x="2927" y="5163"/>
                </a:lnTo>
                <a:lnTo>
                  <a:pt x="2946" y="5051"/>
                </a:lnTo>
                <a:lnTo>
                  <a:pt x="2965" y="4940"/>
                </a:lnTo>
                <a:lnTo>
                  <a:pt x="2965" y="4828"/>
                </a:lnTo>
                <a:lnTo>
                  <a:pt x="4456" y="4828"/>
                </a:lnTo>
                <a:lnTo>
                  <a:pt x="4456" y="4940"/>
                </a:lnTo>
                <a:lnTo>
                  <a:pt x="4475" y="5051"/>
                </a:lnTo>
                <a:lnTo>
                  <a:pt x="4549" y="5257"/>
                </a:lnTo>
                <a:lnTo>
                  <a:pt x="4642" y="5443"/>
                </a:lnTo>
                <a:lnTo>
                  <a:pt x="4791" y="5611"/>
                </a:lnTo>
                <a:lnTo>
                  <a:pt x="4941" y="5760"/>
                </a:lnTo>
                <a:lnTo>
                  <a:pt x="5146" y="5853"/>
                </a:lnTo>
                <a:lnTo>
                  <a:pt x="5351" y="5909"/>
                </a:lnTo>
                <a:lnTo>
                  <a:pt x="5462" y="5928"/>
                </a:lnTo>
                <a:lnTo>
                  <a:pt x="5574" y="5946"/>
                </a:lnTo>
                <a:lnTo>
                  <a:pt x="5686" y="5928"/>
                </a:lnTo>
                <a:lnTo>
                  <a:pt x="5798" y="5909"/>
                </a:lnTo>
                <a:lnTo>
                  <a:pt x="6003" y="5853"/>
                </a:lnTo>
                <a:lnTo>
                  <a:pt x="6189" y="5760"/>
                </a:lnTo>
                <a:lnTo>
                  <a:pt x="6357" y="5611"/>
                </a:lnTo>
                <a:lnTo>
                  <a:pt x="6488" y="5443"/>
                </a:lnTo>
                <a:lnTo>
                  <a:pt x="6599" y="5257"/>
                </a:lnTo>
                <a:lnTo>
                  <a:pt x="6655" y="5051"/>
                </a:lnTo>
                <a:lnTo>
                  <a:pt x="6674" y="4940"/>
                </a:lnTo>
                <a:lnTo>
                  <a:pt x="6693" y="4828"/>
                </a:lnTo>
                <a:lnTo>
                  <a:pt x="7233" y="4828"/>
                </a:lnTo>
                <a:lnTo>
                  <a:pt x="7308" y="4809"/>
                </a:lnTo>
                <a:lnTo>
                  <a:pt x="7364" y="4772"/>
                </a:lnTo>
                <a:lnTo>
                  <a:pt x="7420" y="4716"/>
                </a:lnTo>
                <a:lnTo>
                  <a:pt x="7420" y="4641"/>
                </a:lnTo>
                <a:lnTo>
                  <a:pt x="7420" y="4269"/>
                </a:lnTo>
                <a:lnTo>
                  <a:pt x="7420" y="4194"/>
                </a:lnTo>
                <a:lnTo>
                  <a:pt x="7364" y="4138"/>
                </a:lnTo>
                <a:lnTo>
                  <a:pt x="7308" y="4101"/>
                </a:lnTo>
                <a:lnTo>
                  <a:pt x="7233" y="4082"/>
                </a:lnTo>
                <a:lnTo>
                  <a:pt x="7047" y="4082"/>
                </a:lnTo>
                <a:lnTo>
                  <a:pt x="7047" y="2833"/>
                </a:lnTo>
                <a:lnTo>
                  <a:pt x="7047" y="2721"/>
                </a:lnTo>
                <a:lnTo>
                  <a:pt x="7010" y="2610"/>
                </a:lnTo>
                <a:lnTo>
                  <a:pt x="6954" y="2516"/>
                </a:lnTo>
                <a:lnTo>
                  <a:pt x="6898" y="2442"/>
                </a:lnTo>
                <a:lnTo>
                  <a:pt x="5723" y="1286"/>
                </a:lnTo>
                <a:lnTo>
                  <a:pt x="5649" y="1212"/>
                </a:lnTo>
                <a:lnTo>
                  <a:pt x="5556" y="1156"/>
                </a:lnTo>
                <a:lnTo>
                  <a:pt x="5444" y="1118"/>
                </a:lnTo>
                <a:lnTo>
                  <a:pt x="4829" y="1118"/>
                </a:lnTo>
                <a:lnTo>
                  <a:pt x="4829" y="559"/>
                </a:lnTo>
                <a:lnTo>
                  <a:pt x="4810" y="447"/>
                </a:lnTo>
                <a:lnTo>
                  <a:pt x="4791" y="336"/>
                </a:lnTo>
                <a:lnTo>
                  <a:pt x="4736" y="242"/>
                </a:lnTo>
                <a:lnTo>
                  <a:pt x="4661" y="168"/>
                </a:lnTo>
                <a:lnTo>
                  <a:pt x="4586" y="93"/>
                </a:lnTo>
                <a:lnTo>
                  <a:pt x="4493" y="37"/>
                </a:lnTo>
                <a:lnTo>
                  <a:pt x="4381" y="19"/>
                </a:lnTo>
                <a:lnTo>
                  <a:pt x="427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8" name="Google Shape;1038;g2b975a0ff47_0_15351"/>
          <p:cNvSpPr/>
          <p:nvPr/>
        </p:nvSpPr>
        <p:spPr>
          <a:xfrm>
            <a:off x="3919672" y="2572776"/>
            <a:ext cx="149230" cy="170634"/>
          </a:xfrm>
          <a:custGeom>
            <a:avLst/>
            <a:gdLst/>
            <a:ahLst/>
            <a:cxnLst/>
            <a:rect l="l" t="t" r="r" b="b"/>
            <a:pathLst>
              <a:path w="5201" h="5947" extrusionOk="0">
                <a:moveTo>
                  <a:pt x="2629" y="746"/>
                </a:moveTo>
                <a:lnTo>
                  <a:pt x="2778" y="764"/>
                </a:lnTo>
                <a:lnTo>
                  <a:pt x="2908" y="820"/>
                </a:lnTo>
                <a:lnTo>
                  <a:pt x="3020" y="895"/>
                </a:lnTo>
                <a:lnTo>
                  <a:pt x="3132" y="969"/>
                </a:lnTo>
                <a:lnTo>
                  <a:pt x="3225" y="1081"/>
                </a:lnTo>
                <a:lnTo>
                  <a:pt x="3281" y="1212"/>
                </a:lnTo>
                <a:lnTo>
                  <a:pt x="3318" y="1342"/>
                </a:lnTo>
                <a:lnTo>
                  <a:pt x="3337" y="1491"/>
                </a:lnTo>
                <a:lnTo>
                  <a:pt x="3337" y="1864"/>
                </a:lnTo>
                <a:lnTo>
                  <a:pt x="1846" y="1864"/>
                </a:lnTo>
                <a:lnTo>
                  <a:pt x="1846" y="1491"/>
                </a:lnTo>
                <a:lnTo>
                  <a:pt x="1864" y="1323"/>
                </a:lnTo>
                <a:lnTo>
                  <a:pt x="1920" y="1193"/>
                </a:lnTo>
                <a:lnTo>
                  <a:pt x="1995" y="1063"/>
                </a:lnTo>
                <a:lnTo>
                  <a:pt x="2088" y="951"/>
                </a:lnTo>
                <a:lnTo>
                  <a:pt x="2200" y="857"/>
                </a:lnTo>
                <a:lnTo>
                  <a:pt x="2330" y="802"/>
                </a:lnTo>
                <a:lnTo>
                  <a:pt x="2479" y="746"/>
                </a:lnTo>
                <a:close/>
                <a:moveTo>
                  <a:pt x="1529" y="2330"/>
                </a:moveTo>
                <a:lnTo>
                  <a:pt x="1585" y="2349"/>
                </a:lnTo>
                <a:lnTo>
                  <a:pt x="1678" y="2405"/>
                </a:lnTo>
                <a:lnTo>
                  <a:pt x="1734" y="2498"/>
                </a:lnTo>
                <a:lnTo>
                  <a:pt x="1753" y="2554"/>
                </a:lnTo>
                <a:lnTo>
                  <a:pt x="1753" y="2610"/>
                </a:lnTo>
                <a:lnTo>
                  <a:pt x="1753" y="2666"/>
                </a:lnTo>
                <a:lnTo>
                  <a:pt x="1734" y="2721"/>
                </a:lnTo>
                <a:lnTo>
                  <a:pt x="1678" y="2796"/>
                </a:lnTo>
                <a:lnTo>
                  <a:pt x="1585" y="2852"/>
                </a:lnTo>
                <a:lnTo>
                  <a:pt x="1529" y="2871"/>
                </a:lnTo>
                <a:lnTo>
                  <a:pt x="1473" y="2889"/>
                </a:lnTo>
                <a:lnTo>
                  <a:pt x="1417" y="2871"/>
                </a:lnTo>
                <a:lnTo>
                  <a:pt x="1380" y="2852"/>
                </a:lnTo>
                <a:lnTo>
                  <a:pt x="1287" y="2796"/>
                </a:lnTo>
                <a:lnTo>
                  <a:pt x="1231" y="2721"/>
                </a:lnTo>
                <a:lnTo>
                  <a:pt x="1212" y="2666"/>
                </a:lnTo>
                <a:lnTo>
                  <a:pt x="1193" y="2610"/>
                </a:lnTo>
                <a:lnTo>
                  <a:pt x="1212" y="2554"/>
                </a:lnTo>
                <a:lnTo>
                  <a:pt x="1231" y="2498"/>
                </a:lnTo>
                <a:lnTo>
                  <a:pt x="1287" y="2405"/>
                </a:lnTo>
                <a:lnTo>
                  <a:pt x="1380" y="2349"/>
                </a:lnTo>
                <a:lnTo>
                  <a:pt x="1417" y="2330"/>
                </a:lnTo>
                <a:close/>
                <a:moveTo>
                  <a:pt x="3766" y="2330"/>
                </a:moveTo>
                <a:lnTo>
                  <a:pt x="3822" y="2349"/>
                </a:lnTo>
                <a:lnTo>
                  <a:pt x="3896" y="2405"/>
                </a:lnTo>
                <a:lnTo>
                  <a:pt x="3971" y="2498"/>
                </a:lnTo>
                <a:lnTo>
                  <a:pt x="3989" y="2554"/>
                </a:lnTo>
                <a:lnTo>
                  <a:pt x="3989" y="2610"/>
                </a:lnTo>
                <a:lnTo>
                  <a:pt x="3989" y="2666"/>
                </a:lnTo>
                <a:lnTo>
                  <a:pt x="3971" y="2721"/>
                </a:lnTo>
                <a:lnTo>
                  <a:pt x="3896" y="2796"/>
                </a:lnTo>
                <a:lnTo>
                  <a:pt x="3822" y="2852"/>
                </a:lnTo>
                <a:lnTo>
                  <a:pt x="3766" y="2871"/>
                </a:lnTo>
                <a:lnTo>
                  <a:pt x="3710" y="2889"/>
                </a:lnTo>
                <a:lnTo>
                  <a:pt x="3654" y="2871"/>
                </a:lnTo>
                <a:lnTo>
                  <a:pt x="3598" y="2852"/>
                </a:lnTo>
                <a:lnTo>
                  <a:pt x="3505" y="2796"/>
                </a:lnTo>
                <a:lnTo>
                  <a:pt x="3449" y="2721"/>
                </a:lnTo>
                <a:lnTo>
                  <a:pt x="3430" y="2666"/>
                </a:lnTo>
                <a:lnTo>
                  <a:pt x="3430" y="2610"/>
                </a:lnTo>
                <a:lnTo>
                  <a:pt x="3430" y="2554"/>
                </a:lnTo>
                <a:lnTo>
                  <a:pt x="3449" y="2498"/>
                </a:lnTo>
                <a:lnTo>
                  <a:pt x="3505" y="2405"/>
                </a:lnTo>
                <a:lnTo>
                  <a:pt x="3598" y="2349"/>
                </a:lnTo>
                <a:lnTo>
                  <a:pt x="3654" y="2330"/>
                </a:lnTo>
                <a:close/>
                <a:moveTo>
                  <a:pt x="2479" y="0"/>
                </a:moveTo>
                <a:lnTo>
                  <a:pt x="2330" y="19"/>
                </a:lnTo>
                <a:lnTo>
                  <a:pt x="2181" y="56"/>
                </a:lnTo>
                <a:lnTo>
                  <a:pt x="2051" y="112"/>
                </a:lnTo>
                <a:lnTo>
                  <a:pt x="1920" y="168"/>
                </a:lnTo>
                <a:lnTo>
                  <a:pt x="1790" y="242"/>
                </a:lnTo>
                <a:lnTo>
                  <a:pt x="1659" y="336"/>
                </a:lnTo>
                <a:lnTo>
                  <a:pt x="1566" y="429"/>
                </a:lnTo>
                <a:lnTo>
                  <a:pt x="1454" y="522"/>
                </a:lnTo>
                <a:lnTo>
                  <a:pt x="1380" y="652"/>
                </a:lnTo>
                <a:lnTo>
                  <a:pt x="1287" y="764"/>
                </a:lnTo>
                <a:lnTo>
                  <a:pt x="1231" y="895"/>
                </a:lnTo>
                <a:lnTo>
                  <a:pt x="1175" y="1044"/>
                </a:lnTo>
                <a:lnTo>
                  <a:pt x="1137" y="1174"/>
                </a:lnTo>
                <a:lnTo>
                  <a:pt x="1119" y="1323"/>
                </a:lnTo>
                <a:lnTo>
                  <a:pt x="1100" y="1491"/>
                </a:lnTo>
                <a:lnTo>
                  <a:pt x="1100" y="1864"/>
                </a:lnTo>
                <a:lnTo>
                  <a:pt x="0" y="1864"/>
                </a:lnTo>
                <a:lnTo>
                  <a:pt x="0" y="5014"/>
                </a:lnTo>
                <a:lnTo>
                  <a:pt x="19" y="5201"/>
                </a:lnTo>
                <a:lnTo>
                  <a:pt x="75" y="5368"/>
                </a:lnTo>
                <a:lnTo>
                  <a:pt x="150" y="5536"/>
                </a:lnTo>
                <a:lnTo>
                  <a:pt x="261" y="5667"/>
                </a:lnTo>
                <a:lnTo>
                  <a:pt x="410" y="5778"/>
                </a:lnTo>
                <a:lnTo>
                  <a:pt x="560" y="5872"/>
                </a:lnTo>
                <a:lnTo>
                  <a:pt x="727" y="5928"/>
                </a:lnTo>
                <a:lnTo>
                  <a:pt x="932" y="5946"/>
                </a:lnTo>
                <a:lnTo>
                  <a:pt x="4269" y="5946"/>
                </a:lnTo>
                <a:lnTo>
                  <a:pt x="4455" y="5928"/>
                </a:lnTo>
                <a:lnTo>
                  <a:pt x="4623" y="5872"/>
                </a:lnTo>
                <a:lnTo>
                  <a:pt x="4791" y="5778"/>
                </a:lnTo>
                <a:lnTo>
                  <a:pt x="4921" y="5667"/>
                </a:lnTo>
                <a:lnTo>
                  <a:pt x="5033" y="5536"/>
                </a:lnTo>
                <a:lnTo>
                  <a:pt x="5126" y="5368"/>
                </a:lnTo>
                <a:lnTo>
                  <a:pt x="5182" y="5201"/>
                </a:lnTo>
                <a:lnTo>
                  <a:pt x="5201" y="5014"/>
                </a:lnTo>
                <a:lnTo>
                  <a:pt x="5201" y="1864"/>
                </a:lnTo>
                <a:lnTo>
                  <a:pt x="4083" y="1864"/>
                </a:lnTo>
                <a:lnTo>
                  <a:pt x="4083" y="1510"/>
                </a:lnTo>
                <a:lnTo>
                  <a:pt x="4064" y="1361"/>
                </a:lnTo>
                <a:lnTo>
                  <a:pt x="4045" y="1212"/>
                </a:lnTo>
                <a:lnTo>
                  <a:pt x="4008" y="1063"/>
                </a:lnTo>
                <a:lnTo>
                  <a:pt x="3971" y="932"/>
                </a:lnTo>
                <a:lnTo>
                  <a:pt x="3915" y="802"/>
                </a:lnTo>
                <a:lnTo>
                  <a:pt x="3840" y="671"/>
                </a:lnTo>
                <a:lnTo>
                  <a:pt x="3747" y="559"/>
                </a:lnTo>
                <a:lnTo>
                  <a:pt x="3654" y="466"/>
                </a:lnTo>
                <a:lnTo>
                  <a:pt x="3561" y="354"/>
                </a:lnTo>
                <a:lnTo>
                  <a:pt x="3449" y="280"/>
                </a:lnTo>
                <a:lnTo>
                  <a:pt x="3337" y="205"/>
                </a:lnTo>
                <a:lnTo>
                  <a:pt x="3206" y="131"/>
                </a:lnTo>
                <a:lnTo>
                  <a:pt x="3076" y="75"/>
                </a:lnTo>
                <a:lnTo>
                  <a:pt x="2927" y="37"/>
                </a:lnTo>
                <a:lnTo>
                  <a:pt x="2778" y="19"/>
                </a:lnTo>
                <a:lnTo>
                  <a:pt x="262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39" name="Google Shape;1039;g2b975a0ff47_0_15351"/>
          <p:cNvSpPr/>
          <p:nvPr/>
        </p:nvSpPr>
        <p:spPr>
          <a:xfrm>
            <a:off x="9083184" y="2155604"/>
            <a:ext cx="212870" cy="149258"/>
          </a:xfrm>
          <a:custGeom>
            <a:avLst/>
            <a:gdLst/>
            <a:ahLst/>
            <a:cxnLst/>
            <a:rect l="l" t="t" r="r" b="b"/>
            <a:pathLst>
              <a:path w="7419" h="5202" extrusionOk="0">
                <a:moveTo>
                  <a:pt x="1845" y="747"/>
                </a:moveTo>
                <a:lnTo>
                  <a:pt x="1845" y="1846"/>
                </a:lnTo>
                <a:lnTo>
                  <a:pt x="746" y="1846"/>
                </a:lnTo>
                <a:lnTo>
                  <a:pt x="746" y="747"/>
                </a:lnTo>
                <a:close/>
                <a:moveTo>
                  <a:pt x="3709" y="747"/>
                </a:moveTo>
                <a:lnTo>
                  <a:pt x="3709" y="1846"/>
                </a:lnTo>
                <a:lnTo>
                  <a:pt x="2591" y="1846"/>
                </a:lnTo>
                <a:lnTo>
                  <a:pt x="2591" y="747"/>
                </a:lnTo>
                <a:close/>
                <a:moveTo>
                  <a:pt x="5219" y="747"/>
                </a:moveTo>
                <a:lnTo>
                  <a:pt x="6151" y="1846"/>
                </a:lnTo>
                <a:lnTo>
                  <a:pt x="4455" y="1846"/>
                </a:lnTo>
                <a:lnTo>
                  <a:pt x="4455" y="747"/>
                </a:lnTo>
                <a:close/>
                <a:moveTo>
                  <a:pt x="1845" y="3524"/>
                </a:moveTo>
                <a:lnTo>
                  <a:pt x="1957" y="3543"/>
                </a:lnTo>
                <a:lnTo>
                  <a:pt x="2069" y="3580"/>
                </a:lnTo>
                <a:lnTo>
                  <a:pt x="2162" y="3617"/>
                </a:lnTo>
                <a:lnTo>
                  <a:pt x="2255" y="3692"/>
                </a:lnTo>
                <a:lnTo>
                  <a:pt x="2311" y="3766"/>
                </a:lnTo>
                <a:lnTo>
                  <a:pt x="2367" y="3859"/>
                </a:lnTo>
                <a:lnTo>
                  <a:pt x="2405" y="3971"/>
                </a:lnTo>
                <a:lnTo>
                  <a:pt x="2405" y="4083"/>
                </a:lnTo>
                <a:lnTo>
                  <a:pt x="2405" y="4195"/>
                </a:lnTo>
                <a:lnTo>
                  <a:pt x="2367" y="4307"/>
                </a:lnTo>
                <a:lnTo>
                  <a:pt x="2311" y="4400"/>
                </a:lnTo>
                <a:lnTo>
                  <a:pt x="2255" y="4475"/>
                </a:lnTo>
                <a:lnTo>
                  <a:pt x="2162" y="4549"/>
                </a:lnTo>
                <a:lnTo>
                  <a:pt x="2069" y="4605"/>
                </a:lnTo>
                <a:lnTo>
                  <a:pt x="1957" y="4624"/>
                </a:lnTo>
                <a:lnTo>
                  <a:pt x="1845" y="4642"/>
                </a:lnTo>
                <a:lnTo>
                  <a:pt x="1734" y="4624"/>
                </a:lnTo>
                <a:lnTo>
                  <a:pt x="1640" y="4605"/>
                </a:lnTo>
                <a:lnTo>
                  <a:pt x="1547" y="4549"/>
                </a:lnTo>
                <a:lnTo>
                  <a:pt x="1454" y="4475"/>
                </a:lnTo>
                <a:lnTo>
                  <a:pt x="1398" y="4400"/>
                </a:lnTo>
                <a:lnTo>
                  <a:pt x="1342" y="4307"/>
                </a:lnTo>
                <a:lnTo>
                  <a:pt x="1305" y="4195"/>
                </a:lnTo>
                <a:lnTo>
                  <a:pt x="1305" y="4083"/>
                </a:lnTo>
                <a:lnTo>
                  <a:pt x="1305" y="3971"/>
                </a:lnTo>
                <a:lnTo>
                  <a:pt x="1342" y="3859"/>
                </a:lnTo>
                <a:lnTo>
                  <a:pt x="1398" y="3766"/>
                </a:lnTo>
                <a:lnTo>
                  <a:pt x="1454" y="3692"/>
                </a:lnTo>
                <a:lnTo>
                  <a:pt x="1547" y="3617"/>
                </a:lnTo>
                <a:lnTo>
                  <a:pt x="1640" y="3580"/>
                </a:lnTo>
                <a:lnTo>
                  <a:pt x="1734" y="3543"/>
                </a:lnTo>
                <a:lnTo>
                  <a:pt x="1845" y="3524"/>
                </a:lnTo>
                <a:close/>
                <a:moveTo>
                  <a:pt x="5573" y="3524"/>
                </a:moveTo>
                <a:lnTo>
                  <a:pt x="5685" y="3543"/>
                </a:lnTo>
                <a:lnTo>
                  <a:pt x="5778" y="3580"/>
                </a:lnTo>
                <a:lnTo>
                  <a:pt x="5872" y="3617"/>
                </a:lnTo>
                <a:lnTo>
                  <a:pt x="5965" y="3692"/>
                </a:lnTo>
                <a:lnTo>
                  <a:pt x="6021" y="3766"/>
                </a:lnTo>
                <a:lnTo>
                  <a:pt x="6077" y="3859"/>
                </a:lnTo>
                <a:lnTo>
                  <a:pt x="6114" y="3971"/>
                </a:lnTo>
                <a:lnTo>
                  <a:pt x="6114" y="4083"/>
                </a:lnTo>
                <a:lnTo>
                  <a:pt x="6114" y="4195"/>
                </a:lnTo>
                <a:lnTo>
                  <a:pt x="6077" y="4307"/>
                </a:lnTo>
                <a:lnTo>
                  <a:pt x="6021" y="4400"/>
                </a:lnTo>
                <a:lnTo>
                  <a:pt x="5965" y="4475"/>
                </a:lnTo>
                <a:lnTo>
                  <a:pt x="5872" y="4549"/>
                </a:lnTo>
                <a:lnTo>
                  <a:pt x="5778" y="4605"/>
                </a:lnTo>
                <a:lnTo>
                  <a:pt x="5685" y="4624"/>
                </a:lnTo>
                <a:lnTo>
                  <a:pt x="5573" y="4642"/>
                </a:lnTo>
                <a:lnTo>
                  <a:pt x="5461" y="4624"/>
                </a:lnTo>
                <a:lnTo>
                  <a:pt x="5350" y="4605"/>
                </a:lnTo>
                <a:lnTo>
                  <a:pt x="5256" y="4549"/>
                </a:lnTo>
                <a:lnTo>
                  <a:pt x="5163" y="4475"/>
                </a:lnTo>
                <a:lnTo>
                  <a:pt x="5107" y="4400"/>
                </a:lnTo>
                <a:lnTo>
                  <a:pt x="5051" y="4307"/>
                </a:lnTo>
                <a:lnTo>
                  <a:pt x="5014" y="4195"/>
                </a:lnTo>
                <a:lnTo>
                  <a:pt x="5014" y="4083"/>
                </a:lnTo>
                <a:lnTo>
                  <a:pt x="5014" y="3971"/>
                </a:lnTo>
                <a:lnTo>
                  <a:pt x="5051" y="3859"/>
                </a:lnTo>
                <a:lnTo>
                  <a:pt x="5107" y="3766"/>
                </a:lnTo>
                <a:lnTo>
                  <a:pt x="5163" y="3692"/>
                </a:lnTo>
                <a:lnTo>
                  <a:pt x="5256" y="3617"/>
                </a:lnTo>
                <a:lnTo>
                  <a:pt x="5350" y="3580"/>
                </a:lnTo>
                <a:lnTo>
                  <a:pt x="5461" y="3543"/>
                </a:lnTo>
                <a:lnTo>
                  <a:pt x="5573" y="3524"/>
                </a:lnTo>
                <a:close/>
                <a:moveTo>
                  <a:pt x="298" y="1"/>
                </a:moveTo>
                <a:lnTo>
                  <a:pt x="224" y="20"/>
                </a:lnTo>
                <a:lnTo>
                  <a:pt x="168" y="57"/>
                </a:lnTo>
                <a:lnTo>
                  <a:pt x="112" y="113"/>
                </a:lnTo>
                <a:lnTo>
                  <a:pt x="56" y="169"/>
                </a:lnTo>
                <a:lnTo>
                  <a:pt x="19" y="225"/>
                </a:lnTo>
                <a:lnTo>
                  <a:pt x="0" y="299"/>
                </a:lnTo>
                <a:lnTo>
                  <a:pt x="0" y="374"/>
                </a:lnTo>
                <a:lnTo>
                  <a:pt x="0" y="3710"/>
                </a:lnTo>
                <a:lnTo>
                  <a:pt x="0" y="3785"/>
                </a:lnTo>
                <a:lnTo>
                  <a:pt x="19" y="3859"/>
                </a:lnTo>
                <a:lnTo>
                  <a:pt x="56" y="3915"/>
                </a:lnTo>
                <a:lnTo>
                  <a:pt x="112" y="3971"/>
                </a:lnTo>
                <a:lnTo>
                  <a:pt x="168" y="4009"/>
                </a:lnTo>
                <a:lnTo>
                  <a:pt x="224" y="4046"/>
                </a:lnTo>
                <a:lnTo>
                  <a:pt x="298" y="4064"/>
                </a:lnTo>
                <a:lnTo>
                  <a:pt x="373" y="4083"/>
                </a:lnTo>
                <a:lnTo>
                  <a:pt x="746" y="4083"/>
                </a:lnTo>
                <a:lnTo>
                  <a:pt x="746" y="4195"/>
                </a:lnTo>
                <a:lnTo>
                  <a:pt x="764" y="4307"/>
                </a:lnTo>
                <a:lnTo>
                  <a:pt x="820" y="4512"/>
                </a:lnTo>
                <a:lnTo>
                  <a:pt x="932" y="4698"/>
                </a:lnTo>
                <a:lnTo>
                  <a:pt x="1062" y="4866"/>
                </a:lnTo>
                <a:lnTo>
                  <a:pt x="1230" y="4996"/>
                </a:lnTo>
                <a:lnTo>
                  <a:pt x="1417" y="5108"/>
                </a:lnTo>
                <a:lnTo>
                  <a:pt x="1622" y="5164"/>
                </a:lnTo>
                <a:lnTo>
                  <a:pt x="1734" y="5183"/>
                </a:lnTo>
                <a:lnTo>
                  <a:pt x="1845" y="5201"/>
                </a:lnTo>
                <a:lnTo>
                  <a:pt x="1976" y="5183"/>
                </a:lnTo>
                <a:lnTo>
                  <a:pt x="2069" y="5164"/>
                </a:lnTo>
                <a:lnTo>
                  <a:pt x="2293" y="5108"/>
                </a:lnTo>
                <a:lnTo>
                  <a:pt x="2479" y="4996"/>
                </a:lnTo>
                <a:lnTo>
                  <a:pt x="2647" y="4866"/>
                </a:lnTo>
                <a:lnTo>
                  <a:pt x="2777" y="4698"/>
                </a:lnTo>
                <a:lnTo>
                  <a:pt x="2871" y="4512"/>
                </a:lnTo>
                <a:lnTo>
                  <a:pt x="2945" y="4307"/>
                </a:lnTo>
                <a:lnTo>
                  <a:pt x="2964" y="4195"/>
                </a:lnTo>
                <a:lnTo>
                  <a:pt x="2964" y="4083"/>
                </a:lnTo>
                <a:lnTo>
                  <a:pt x="4455" y="4083"/>
                </a:lnTo>
                <a:lnTo>
                  <a:pt x="4455" y="4195"/>
                </a:lnTo>
                <a:lnTo>
                  <a:pt x="4474" y="4307"/>
                </a:lnTo>
                <a:lnTo>
                  <a:pt x="4548" y="4512"/>
                </a:lnTo>
                <a:lnTo>
                  <a:pt x="4641" y="4698"/>
                </a:lnTo>
                <a:lnTo>
                  <a:pt x="4772" y="4866"/>
                </a:lnTo>
                <a:lnTo>
                  <a:pt x="4940" y="4996"/>
                </a:lnTo>
                <a:lnTo>
                  <a:pt x="5126" y="5108"/>
                </a:lnTo>
                <a:lnTo>
                  <a:pt x="5350" y="5164"/>
                </a:lnTo>
                <a:lnTo>
                  <a:pt x="5443" y="5183"/>
                </a:lnTo>
                <a:lnTo>
                  <a:pt x="5573" y="5201"/>
                </a:lnTo>
                <a:lnTo>
                  <a:pt x="5685" y="5183"/>
                </a:lnTo>
                <a:lnTo>
                  <a:pt x="5797" y="5164"/>
                </a:lnTo>
                <a:lnTo>
                  <a:pt x="6002" y="5108"/>
                </a:lnTo>
                <a:lnTo>
                  <a:pt x="6188" y="4996"/>
                </a:lnTo>
                <a:lnTo>
                  <a:pt x="6356" y="4866"/>
                </a:lnTo>
                <a:lnTo>
                  <a:pt x="6487" y="4698"/>
                </a:lnTo>
                <a:lnTo>
                  <a:pt x="6599" y="4512"/>
                </a:lnTo>
                <a:lnTo>
                  <a:pt x="6654" y="4307"/>
                </a:lnTo>
                <a:lnTo>
                  <a:pt x="6673" y="4195"/>
                </a:lnTo>
                <a:lnTo>
                  <a:pt x="6673" y="4083"/>
                </a:lnTo>
                <a:lnTo>
                  <a:pt x="7046" y="4083"/>
                </a:lnTo>
                <a:lnTo>
                  <a:pt x="7120" y="4064"/>
                </a:lnTo>
                <a:lnTo>
                  <a:pt x="7195" y="4046"/>
                </a:lnTo>
                <a:lnTo>
                  <a:pt x="7251" y="4009"/>
                </a:lnTo>
                <a:lnTo>
                  <a:pt x="7307" y="3971"/>
                </a:lnTo>
                <a:lnTo>
                  <a:pt x="7363" y="3915"/>
                </a:lnTo>
                <a:lnTo>
                  <a:pt x="7400" y="3859"/>
                </a:lnTo>
                <a:lnTo>
                  <a:pt x="7419" y="3785"/>
                </a:lnTo>
                <a:lnTo>
                  <a:pt x="7419" y="3710"/>
                </a:lnTo>
                <a:lnTo>
                  <a:pt x="7419" y="2424"/>
                </a:lnTo>
                <a:lnTo>
                  <a:pt x="7419" y="2331"/>
                </a:lnTo>
                <a:lnTo>
                  <a:pt x="7381" y="2238"/>
                </a:lnTo>
                <a:lnTo>
                  <a:pt x="7344" y="2145"/>
                </a:lnTo>
                <a:lnTo>
                  <a:pt x="7288" y="2070"/>
                </a:lnTo>
                <a:lnTo>
                  <a:pt x="5741" y="187"/>
                </a:lnTo>
                <a:lnTo>
                  <a:pt x="5648" y="113"/>
                </a:lnTo>
                <a:lnTo>
                  <a:pt x="5536" y="57"/>
                </a:lnTo>
                <a:lnTo>
                  <a:pt x="542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0" name="Google Shape;1040;g2b975a0ff47_0_15351"/>
          <p:cNvSpPr/>
          <p:nvPr/>
        </p:nvSpPr>
        <p:spPr>
          <a:xfrm>
            <a:off x="8678321" y="2155604"/>
            <a:ext cx="149258" cy="170663"/>
          </a:xfrm>
          <a:custGeom>
            <a:avLst/>
            <a:gdLst/>
            <a:ahLst/>
            <a:cxnLst/>
            <a:rect l="l" t="t" r="r" b="b"/>
            <a:pathLst>
              <a:path w="5202" h="5948" extrusionOk="0">
                <a:moveTo>
                  <a:pt x="2032" y="1306"/>
                </a:moveTo>
                <a:lnTo>
                  <a:pt x="2088" y="1324"/>
                </a:lnTo>
                <a:lnTo>
                  <a:pt x="2163" y="1362"/>
                </a:lnTo>
                <a:lnTo>
                  <a:pt x="2219" y="1418"/>
                </a:lnTo>
                <a:lnTo>
                  <a:pt x="2256" y="1455"/>
                </a:lnTo>
                <a:lnTo>
                  <a:pt x="2293" y="1529"/>
                </a:lnTo>
                <a:lnTo>
                  <a:pt x="2312" y="1604"/>
                </a:lnTo>
                <a:lnTo>
                  <a:pt x="2312" y="1679"/>
                </a:lnTo>
                <a:lnTo>
                  <a:pt x="2312" y="1753"/>
                </a:lnTo>
                <a:lnTo>
                  <a:pt x="2293" y="1809"/>
                </a:lnTo>
                <a:lnTo>
                  <a:pt x="2256" y="1884"/>
                </a:lnTo>
                <a:lnTo>
                  <a:pt x="2219" y="1939"/>
                </a:lnTo>
                <a:lnTo>
                  <a:pt x="2163" y="1977"/>
                </a:lnTo>
                <a:lnTo>
                  <a:pt x="2088" y="2014"/>
                </a:lnTo>
                <a:lnTo>
                  <a:pt x="2032" y="2033"/>
                </a:lnTo>
                <a:lnTo>
                  <a:pt x="1939" y="2051"/>
                </a:lnTo>
                <a:lnTo>
                  <a:pt x="1865" y="2033"/>
                </a:lnTo>
                <a:lnTo>
                  <a:pt x="1809" y="2014"/>
                </a:lnTo>
                <a:lnTo>
                  <a:pt x="1734" y="1977"/>
                </a:lnTo>
                <a:lnTo>
                  <a:pt x="1678" y="1939"/>
                </a:lnTo>
                <a:lnTo>
                  <a:pt x="1641" y="1884"/>
                </a:lnTo>
                <a:lnTo>
                  <a:pt x="1604" y="1809"/>
                </a:lnTo>
                <a:lnTo>
                  <a:pt x="1585" y="1753"/>
                </a:lnTo>
                <a:lnTo>
                  <a:pt x="1585" y="1679"/>
                </a:lnTo>
                <a:lnTo>
                  <a:pt x="1585" y="1604"/>
                </a:lnTo>
                <a:lnTo>
                  <a:pt x="1604" y="1529"/>
                </a:lnTo>
                <a:lnTo>
                  <a:pt x="1641" y="1455"/>
                </a:lnTo>
                <a:lnTo>
                  <a:pt x="1678" y="1418"/>
                </a:lnTo>
                <a:lnTo>
                  <a:pt x="1734" y="1362"/>
                </a:lnTo>
                <a:lnTo>
                  <a:pt x="1809" y="1324"/>
                </a:lnTo>
                <a:lnTo>
                  <a:pt x="1865" y="1306"/>
                </a:lnTo>
                <a:close/>
                <a:moveTo>
                  <a:pt x="3319" y="1306"/>
                </a:moveTo>
                <a:lnTo>
                  <a:pt x="3393" y="1324"/>
                </a:lnTo>
                <a:lnTo>
                  <a:pt x="3449" y="1362"/>
                </a:lnTo>
                <a:lnTo>
                  <a:pt x="3505" y="1418"/>
                </a:lnTo>
                <a:lnTo>
                  <a:pt x="3561" y="1455"/>
                </a:lnTo>
                <a:lnTo>
                  <a:pt x="3598" y="1529"/>
                </a:lnTo>
                <a:lnTo>
                  <a:pt x="3617" y="1604"/>
                </a:lnTo>
                <a:lnTo>
                  <a:pt x="3617" y="1679"/>
                </a:lnTo>
                <a:lnTo>
                  <a:pt x="3617" y="1753"/>
                </a:lnTo>
                <a:lnTo>
                  <a:pt x="3598" y="1809"/>
                </a:lnTo>
                <a:lnTo>
                  <a:pt x="3561" y="1884"/>
                </a:lnTo>
                <a:lnTo>
                  <a:pt x="3505" y="1939"/>
                </a:lnTo>
                <a:lnTo>
                  <a:pt x="3449" y="1977"/>
                </a:lnTo>
                <a:lnTo>
                  <a:pt x="3393" y="2014"/>
                </a:lnTo>
                <a:lnTo>
                  <a:pt x="3319" y="2033"/>
                </a:lnTo>
                <a:lnTo>
                  <a:pt x="3244" y="2051"/>
                </a:lnTo>
                <a:lnTo>
                  <a:pt x="3169" y="2033"/>
                </a:lnTo>
                <a:lnTo>
                  <a:pt x="3095" y="2014"/>
                </a:lnTo>
                <a:lnTo>
                  <a:pt x="3039" y="1977"/>
                </a:lnTo>
                <a:lnTo>
                  <a:pt x="2983" y="1939"/>
                </a:lnTo>
                <a:lnTo>
                  <a:pt x="2946" y="1884"/>
                </a:lnTo>
                <a:lnTo>
                  <a:pt x="2908" y="1809"/>
                </a:lnTo>
                <a:lnTo>
                  <a:pt x="2890" y="1753"/>
                </a:lnTo>
                <a:lnTo>
                  <a:pt x="2871" y="1679"/>
                </a:lnTo>
                <a:lnTo>
                  <a:pt x="2890" y="1604"/>
                </a:lnTo>
                <a:lnTo>
                  <a:pt x="2908" y="1529"/>
                </a:lnTo>
                <a:lnTo>
                  <a:pt x="2946" y="1455"/>
                </a:lnTo>
                <a:lnTo>
                  <a:pt x="2983" y="1418"/>
                </a:lnTo>
                <a:lnTo>
                  <a:pt x="3039" y="1362"/>
                </a:lnTo>
                <a:lnTo>
                  <a:pt x="3095" y="1324"/>
                </a:lnTo>
                <a:lnTo>
                  <a:pt x="3169" y="1306"/>
                </a:lnTo>
                <a:close/>
                <a:moveTo>
                  <a:pt x="2424" y="1"/>
                </a:moveTo>
                <a:lnTo>
                  <a:pt x="2256" y="20"/>
                </a:lnTo>
                <a:lnTo>
                  <a:pt x="2107" y="57"/>
                </a:lnTo>
                <a:lnTo>
                  <a:pt x="1939" y="113"/>
                </a:lnTo>
                <a:lnTo>
                  <a:pt x="1809" y="169"/>
                </a:lnTo>
                <a:lnTo>
                  <a:pt x="1660" y="243"/>
                </a:lnTo>
                <a:lnTo>
                  <a:pt x="1529" y="336"/>
                </a:lnTo>
                <a:lnTo>
                  <a:pt x="1417" y="430"/>
                </a:lnTo>
                <a:lnTo>
                  <a:pt x="1305" y="541"/>
                </a:lnTo>
                <a:lnTo>
                  <a:pt x="1212" y="653"/>
                </a:lnTo>
                <a:lnTo>
                  <a:pt x="1138" y="765"/>
                </a:lnTo>
                <a:lnTo>
                  <a:pt x="1063" y="896"/>
                </a:lnTo>
                <a:lnTo>
                  <a:pt x="1007" y="1045"/>
                </a:lnTo>
                <a:lnTo>
                  <a:pt x="970" y="1175"/>
                </a:lnTo>
                <a:lnTo>
                  <a:pt x="933" y="1324"/>
                </a:lnTo>
                <a:lnTo>
                  <a:pt x="933" y="1473"/>
                </a:lnTo>
                <a:lnTo>
                  <a:pt x="951" y="1679"/>
                </a:lnTo>
                <a:lnTo>
                  <a:pt x="989" y="1865"/>
                </a:lnTo>
                <a:lnTo>
                  <a:pt x="1063" y="2051"/>
                </a:lnTo>
                <a:lnTo>
                  <a:pt x="1156" y="2219"/>
                </a:lnTo>
                <a:lnTo>
                  <a:pt x="1268" y="2368"/>
                </a:lnTo>
                <a:lnTo>
                  <a:pt x="1417" y="2517"/>
                </a:lnTo>
                <a:lnTo>
                  <a:pt x="1566" y="2648"/>
                </a:lnTo>
                <a:lnTo>
                  <a:pt x="1734" y="2741"/>
                </a:lnTo>
                <a:lnTo>
                  <a:pt x="1678" y="3058"/>
                </a:lnTo>
                <a:lnTo>
                  <a:pt x="1678" y="3151"/>
                </a:lnTo>
                <a:lnTo>
                  <a:pt x="1716" y="3244"/>
                </a:lnTo>
                <a:lnTo>
                  <a:pt x="1771" y="3319"/>
                </a:lnTo>
                <a:lnTo>
                  <a:pt x="1827" y="3337"/>
                </a:lnTo>
                <a:lnTo>
                  <a:pt x="3374" y="3337"/>
                </a:lnTo>
                <a:lnTo>
                  <a:pt x="3412" y="3319"/>
                </a:lnTo>
                <a:lnTo>
                  <a:pt x="3486" y="3244"/>
                </a:lnTo>
                <a:lnTo>
                  <a:pt x="3524" y="3151"/>
                </a:lnTo>
                <a:lnTo>
                  <a:pt x="3524" y="3058"/>
                </a:lnTo>
                <a:lnTo>
                  <a:pt x="3449" y="2741"/>
                </a:lnTo>
                <a:lnTo>
                  <a:pt x="3635" y="2648"/>
                </a:lnTo>
                <a:lnTo>
                  <a:pt x="3785" y="2517"/>
                </a:lnTo>
                <a:lnTo>
                  <a:pt x="3934" y="2368"/>
                </a:lnTo>
                <a:lnTo>
                  <a:pt x="4045" y="2219"/>
                </a:lnTo>
                <a:lnTo>
                  <a:pt x="4139" y="2051"/>
                </a:lnTo>
                <a:lnTo>
                  <a:pt x="4213" y="1865"/>
                </a:lnTo>
                <a:lnTo>
                  <a:pt x="4251" y="1679"/>
                </a:lnTo>
                <a:lnTo>
                  <a:pt x="4269" y="1473"/>
                </a:lnTo>
                <a:lnTo>
                  <a:pt x="4269" y="1324"/>
                </a:lnTo>
                <a:lnTo>
                  <a:pt x="4232" y="1175"/>
                </a:lnTo>
                <a:lnTo>
                  <a:pt x="4195" y="1045"/>
                </a:lnTo>
                <a:lnTo>
                  <a:pt x="4139" y="896"/>
                </a:lnTo>
                <a:lnTo>
                  <a:pt x="4064" y="765"/>
                </a:lnTo>
                <a:lnTo>
                  <a:pt x="3990" y="653"/>
                </a:lnTo>
                <a:lnTo>
                  <a:pt x="3896" y="541"/>
                </a:lnTo>
                <a:lnTo>
                  <a:pt x="3785" y="430"/>
                </a:lnTo>
                <a:lnTo>
                  <a:pt x="3654" y="336"/>
                </a:lnTo>
                <a:lnTo>
                  <a:pt x="3524" y="243"/>
                </a:lnTo>
                <a:lnTo>
                  <a:pt x="3393" y="169"/>
                </a:lnTo>
                <a:lnTo>
                  <a:pt x="3244" y="113"/>
                </a:lnTo>
                <a:lnTo>
                  <a:pt x="3095" y="57"/>
                </a:lnTo>
                <a:lnTo>
                  <a:pt x="2927" y="20"/>
                </a:lnTo>
                <a:lnTo>
                  <a:pt x="2778" y="1"/>
                </a:lnTo>
                <a:close/>
                <a:moveTo>
                  <a:pt x="355" y="2965"/>
                </a:moveTo>
                <a:lnTo>
                  <a:pt x="299" y="2983"/>
                </a:lnTo>
                <a:lnTo>
                  <a:pt x="224" y="3021"/>
                </a:lnTo>
                <a:lnTo>
                  <a:pt x="187" y="3077"/>
                </a:lnTo>
                <a:lnTo>
                  <a:pt x="19" y="3412"/>
                </a:lnTo>
                <a:lnTo>
                  <a:pt x="1" y="3468"/>
                </a:lnTo>
                <a:lnTo>
                  <a:pt x="1" y="3543"/>
                </a:lnTo>
                <a:lnTo>
                  <a:pt x="38" y="3617"/>
                </a:lnTo>
                <a:lnTo>
                  <a:pt x="94" y="3654"/>
                </a:lnTo>
                <a:lnTo>
                  <a:pt x="1753" y="4456"/>
                </a:lnTo>
                <a:lnTo>
                  <a:pt x="94" y="5257"/>
                </a:lnTo>
                <a:lnTo>
                  <a:pt x="38" y="5295"/>
                </a:lnTo>
                <a:lnTo>
                  <a:pt x="1" y="5369"/>
                </a:lnTo>
                <a:lnTo>
                  <a:pt x="1" y="5444"/>
                </a:lnTo>
                <a:lnTo>
                  <a:pt x="19" y="5500"/>
                </a:lnTo>
                <a:lnTo>
                  <a:pt x="187" y="5835"/>
                </a:lnTo>
                <a:lnTo>
                  <a:pt x="224" y="5891"/>
                </a:lnTo>
                <a:lnTo>
                  <a:pt x="299" y="5928"/>
                </a:lnTo>
                <a:lnTo>
                  <a:pt x="355" y="5947"/>
                </a:lnTo>
                <a:lnTo>
                  <a:pt x="429" y="5928"/>
                </a:lnTo>
                <a:lnTo>
                  <a:pt x="2592" y="4866"/>
                </a:lnTo>
                <a:lnTo>
                  <a:pt x="4754" y="5928"/>
                </a:lnTo>
                <a:lnTo>
                  <a:pt x="4828" y="5947"/>
                </a:lnTo>
                <a:lnTo>
                  <a:pt x="4903" y="5928"/>
                </a:lnTo>
                <a:lnTo>
                  <a:pt x="4959" y="5891"/>
                </a:lnTo>
                <a:lnTo>
                  <a:pt x="5015" y="5835"/>
                </a:lnTo>
                <a:lnTo>
                  <a:pt x="5183" y="5500"/>
                </a:lnTo>
                <a:lnTo>
                  <a:pt x="5201" y="5444"/>
                </a:lnTo>
                <a:lnTo>
                  <a:pt x="5183" y="5369"/>
                </a:lnTo>
                <a:lnTo>
                  <a:pt x="5145" y="5295"/>
                </a:lnTo>
                <a:lnTo>
                  <a:pt x="5089" y="5257"/>
                </a:lnTo>
                <a:lnTo>
                  <a:pt x="3449" y="4456"/>
                </a:lnTo>
                <a:lnTo>
                  <a:pt x="5089" y="3654"/>
                </a:lnTo>
                <a:lnTo>
                  <a:pt x="5145" y="3617"/>
                </a:lnTo>
                <a:lnTo>
                  <a:pt x="5183" y="3543"/>
                </a:lnTo>
                <a:lnTo>
                  <a:pt x="5201" y="3468"/>
                </a:lnTo>
                <a:lnTo>
                  <a:pt x="5183" y="3412"/>
                </a:lnTo>
                <a:lnTo>
                  <a:pt x="5015" y="3077"/>
                </a:lnTo>
                <a:lnTo>
                  <a:pt x="4959" y="3021"/>
                </a:lnTo>
                <a:lnTo>
                  <a:pt x="4903" y="2983"/>
                </a:lnTo>
                <a:lnTo>
                  <a:pt x="4828" y="2965"/>
                </a:lnTo>
                <a:lnTo>
                  <a:pt x="4754" y="2983"/>
                </a:lnTo>
                <a:lnTo>
                  <a:pt x="2592" y="4046"/>
                </a:lnTo>
                <a:lnTo>
                  <a:pt x="429" y="2983"/>
                </a:lnTo>
                <a:lnTo>
                  <a:pt x="355" y="296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1" name="Google Shape;1041;g2b975a0ff47_0_15351"/>
          <p:cNvSpPr/>
          <p:nvPr/>
        </p:nvSpPr>
        <p:spPr>
          <a:xfrm>
            <a:off x="8213035" y="2155604"/>
            <a:ext cx="164781" cy="164781"/>
          </a:xfrm>
          <a:custGeom>
            <a:avLst/>
            <a:gdLst/>
            <a:ahLst/>
            <a:cxnLst/>
            <a:rect l="l" t="t" r="r" b="b"/>
            <a:pathLst>
              <a:path w="5743" h="5743" extrusionOk="0">
                <a:moveTo>
                  <a:pt x="1940" y="1939"/>
                </a:moveTo>
                <a:lnTo>
                  <a:pt x="2014" y="1958"/>
                </a:lnTo>
                <a:lnTo>
                  <a:pt x="2089" y="1977"/>
                </a:lnTo>
                <a:lnTo>
                  <a:pt x="2145" y="2014"/>
                </a:lnTo>
                <a:lnTo>
                  <a:pt x="2200" y="2051"/>
                </a:lnTo>
                <a:lnTo>
                  <a:pt x="2256" y="2107"/>
                </a:lnTo>
                <a:lnTo>
                  <a:pt x="2294" y="2163"/>
                </a:lnTo>
                <a:lnTo>
                  <a:pt x="2312" y="2238"/>
                </a:lnTo>
                <a:lnTo>
                  <a:pt x="2312" y="2312"/>
                </a:lnTo>
                <a:lnTo>
                  <a:pt x="2312" y="2387"/>
                </a:lnTo>
                <a:lnTo>
                  <a:pt x="2294" y="2461"/>
                </a:lnTo>
                <a:lnTo>
                  <a:pt x="2256" y="2517"/>
                </a:lnTo>
                <a:lnTo>
                  <a:pt x="2200" y="2573"/>
                </a:lnTo>
                <a:lnTo>
                  <a:pt x="2145" y="2629"/>
                </a:lnTo>
                <a:lnTo>
                  <a:pt x="2089" y="2666"/>
                </a:lnTo>
                <a:lnTo>
                  <a:pt x="2014" y="2685"/>
                </a:lnTo>
                <a:lnTo>
                  <a:pt x="1865" y="2685"/>
                </a:lnTo>
                <a:lnTo>
                  <a:pt x="1809" y="2666"/>
                </a:lnTo>
                <a:lnTo>
                  <a:pt x="1734" y="2629"/>
                </a:lnTo>
                <a:lnTo>
                  <a:pt x="1679" y="2573"/>
                </a:lnTo>
                <a:lnTo>
                  <a:pt x="1641" y="2517"/>
                </a:lnTo>
                <a:lnTo>
                  <a:pt x="1604" y="2461"/>
                </a:lnTo>
                <a:lnTo>
                  <a:pt x="1585" y="2387"/>
                </a:lnTo>
                <a:lnTo>
                  <a:pt x="1567" y="2312"/>
                </a:lnTo>
                <a:lnTo>
                  <a:pt x="1585" y="2238"/>
                </a:lnTo>
                <a:lnTo>
                  <a:pt x="1604" y="2163"/>
                </a:lnTo>
                <a:lnTo>
                  <a:pt x="1641" y="2107"/>
                </a:lnTo>
                <a:lnTo>
                  <a:pt x="1679" y="2051"/>
                </a:lnTo>
                <a:lnTo>
                  <a:pt x="1734" y="2014"/>
                </a:lnTo>
                <a:lnTo>
                  <a:pt x="1809" y="1977"/>
                </a:lnTo>
                <a:lnTo>
                  <a:pt x="1865" y="1958"/>
                </a:lnTo>
                <a:lnTo>
                  <a:pt x="1940" y="1939"/>
                </a:lnTo>
                <a:close/>
                <a:moveTo>
                  <a:pt x="3804" y="1939"/>
                </a:moveTo>
                <a:lnTo>
                  <a:pt x="3878" y="1958"/>
                </a:lnTo>
                <a:lnTo>
                  <a:pt x="3953" y="1977"/>
                </a:lnTo>
                <a:lnTo>
                  <a:pt x="4009" y="2014"/>
                </a:lnTo>
                <a:lnTo>
                  <a:pt x="4064" y="2051"/>
                </a:lnTo>
                <a:lnTo>
                  <a:pt x="4102" y="2107"/>
                </a:lnTo>
                <a:lnTo>
                  <a:pt x="4139" y="2163"/>
                </a:lnTo>
                <a:lnTo>
                  <a:pt x="4158" y="2238"/>
                </a:lnTo>
                <a:lnTo>
                  <a:pt x="4176" y="2312"/>
                </a:lnTo>
                <a:lnTo>
                  <a:pt x="4158" y="2387"/>
                </a:lnTo>
                <a:lnTo>
                  <a:pt x="4139" y="2461"/>
                </a:lnTo>
                <a:lnTo>
                  <a:pt x="4102" y="2517"/>
                </a:lnTo>
                <a:lnTo>
                  <a:pt x="4064" y="2573"/>
                </a:lnTo>
                <a:lnTo>
                  <a:pt x="4009" y="2629"/>
                </a:lnTo>
                <a:lnTo>
                  <a:pt x="3953" y="2666"/>
                </a:lnTo>
                <a:lnTo>
                  <a:pt x="3878" y="2685"/>
                </a:lnTo>
                <a:lnTo>
                  <a:pt x="3729" y="2685"/>
                </a:lnTo>
                <a:lnTo>
                  <a:pt x="3654" y="2666"/>
                </a:lnTo>
                <a:lnTo>
                  <a:pt x="3598" y="2629"/>
                </a:lnTo>
                <a:lnTo>
                  <a:pt x="3543" y="2573"/>
                </a:lnTo>
                <a:lnTo>
                  <a:pt x="3487" y="2517"/>
                </a:lnTo>
                <a:lnTo>
                  <a:pt x="3468" y="2461"/>
                </a:lnTo>
                <a:lnTo>
                  <a:pt x="3431" y="2387"/>
                </a:lnTo>
                <a:lnTo>
                  <a:pt x="3431" y="2312"/>
                </a:lnTo>
                <a:lnTo>
                  <a:pt x="3431" y="2238"/>
                </a:lnTo>
                <a:lnTo>
                  <a:pt x="3468" y="2163"/>
                </a:lnTo>
                <a:lnTo>
                  <a:pt x="3487" y="2107"/>
                </a:lnTo>
                <a:lnTo>
                  <a:pt x="3543" y="2051"/>
                </a:lnTo>
                <a:lnTo>
                  <a:pt x="3598" y="2014"/>
                </a:lnTo>
                <a:lnTo>
                  <a:pt x="3654" y="1977"/>
                </a:lnTo>
                <a:lnTo>
                  <a:pt x="3729" y="1958"/>
                </a:lnTo>
                <a:lnTo>
                  <a:pt x="3804" y="1939"/>
                </a:lnTo>
                <a:close/>
                <a:moveTo>
                  <a:pt x="4120" y="3617"/>
                </a:moveTo>
                <a:lnTo>
                  <a:pt x="4176" y="3654"/>
                </a:lnTo>
                <a:lnTo>
                  <a:pt x="4232" y="3710"/>
                </a:lnTo>
                <a:lnTo>
                  <a:pt x="4251" y="3785"/>
                </a:lnTo>
                <a:lnTo>
                  <a:pt x="4251" y="3841"/>
                </a:lnTo>
                <a:lnTo>
                  <a:pt x="4214" y="3915"/>
                </a:lnTo>
                <a:lnTo>
                  <a:pt x="4064" y="4064"/>
                </a:lnTo>
                <a:lnTo>
                  <a:pt x="3934" y="4176"/>
                </a:lnTo>
                <a:lnTo>
                  <a:pt x="3766" y="4288"/>
                </a:lnTo>
                <a:lnTo>
                  <a:pt x="3617" y="4381"/>
                </a:lnTo>
                <a:lnTo>
                  <a:pt x="3431" y="4456"/>
                </a:lnTo>
                <a:lnTo>
                  <a:pt x="3244" y="4493"/>
                </a:lnTo>
                <a:lnTo>
                  <a:pt x="3058" y="4530"/>
                </a:lnTo>
                <a:lnTo>
                  <a:pt x="2872" y="4549"/>
                </a:lnTo>
                <a:lnTo>
                  <a:pt x="2685" y="4530"/>
                </a:lnTo>
                <a:lnTo>
                  <a:pt x="2499" y="4493"/>
                </a:lnTo>
                <a:lnTo>
                  <a:pt x="2312" y="4456"/>
                </a:lnTo>
                <a:lnTo>
                  <a:pt x="2145" y="4381"/>
                </a:lnTo>
                <a:lnTo>
                  <a:pt x="1977" y="4288"/>
                </a:lnTo>
                <a:lnTo>
                  <a:pt x="1809" y="4176"/>
                </a:lnTo>
                <a:lnTo>
                  <a:pt x="1679" y="4064"/>
                </a:lnTo>
                <a:lnTo>
                  <a:pt x="1548" y="3915"/>
                </a:lnTo>
                <a:lnTo>
                  <a:pt x="1492" y="3841"/>
                </a:lnTo>
                <a:lnTo>
                  <a:pt x="1492" y="3785"/>
                </a:lnTo>
                <a:lnTo>
                  <a:pt x="1529" y="3710"/>
                </a:lnTo>
                <a:lnTo>
                  <a:pt x="1567" y="3654"/>
                </a:lnTo>
                <a:lnTo>
                  <a:pt x="1623" y="3617"/>
                </a:lnTo>
                <a:lnTo>
                  <a:pt x="1697" y="3617"/>
                </a:lnTo>
                <a:lnTo>
                  <a:pt x="1753" y="3636"/>
                </a:lnTo>
                <a:lnTo>
                  <a:pt x="1828" y="3673"/>
                </a:lnTo>
                <a:lnTo>
                  <a:pt x="1921" y="3785"/>
                </a:lnTo>
                <a:lnTo>
                  <a:pt x="2051" y="3897"/>
                </a:lnTo>
                <a:lnTo>
                  <a:pt x="2163" y="3971"/>
                </a:lnTo>
                <a:lnTo>
                  <a:pt x="2294" y="4046"/>
                </a:lnTo>
                <a:lnTo>
                  <a:pt x="2424" y="4102"/>
                </a:lnTo>
                <a:lnTo>
                  <a:pt x="2573" y="4139"/>
                </a:lnTo>
                <a:lnTo>
                  <a:pt x="2722" y="4158"/>
                </a:lnTo>
                <a:lnTo>
                  <a:pt x="2872" y="4176"/>
                </a:lnTo>
                <a:lnTo>
                  <a:pt x="3021" y="4158"/>
                </a:lnTo>
                <a:lnTo>
                  <a:pt x="3170" y="4139"/>
                </a:lnTo>
                <a:lnTo>
                  <a:pt x="3319" y="4102"/>
                </a:lnTo>
                <a:lnTo>
                  <a:pt x="3449" y="4046"/>
                </a:lnTo>
                <a:lnTo>
                  <a:pt x="3580" y="3971"/>
                </a:lnTo>
                <a:lnTo>
                  <a:pt x="3710" y="3897"/>
                </a:lnTo>
                <a:lnTo>
                  <a:pt x="3822" y="3785"/>
                </a:lnTo>
                <a:lnTo>
                  <a:pt x="3915" y="3673"/>
                </a:lnTo>
                <a:lnTo>
                  <a:pt x="3990" y="3636"/>
                </a:lnTo>
                <a:lnTo>
                  <a:pt x="4046" y="3617"/>
                </a:lnTo>
                <a:close/>
                <a:moveTo>
                  <a:pt x="2872" y="1"/>
                </a:moveTo>
                <a:lnTo>
                  <a:pt x="2573" y="20"/>
                </a:lnTo>
                <a:lnTo>
                  <a:pt x="2294" y="57"/>
                </a:lnTo>
                <a:lnTo>
                  <a:pt x="2014" y="131"/>
                </a:lnTo>
                <a:lnTo>
                  <a:pt x="1753" y="225"/>
                </a:lnTo>
                <a:lnTo>
                  <a:pt x="1492" y="336"/>
                </a:lnTo>
                <a:lnTo>
                  <a:pt x="1269" y="486"/>
                </a:lnTo>
                <a:lnTo>
                  <a:pt x="1045" y="653"/>
                </a:lnTo>
                <a:lnTo>
                  <a:pt x="840" y="840"/>
                </a:lnTo>
                <a:lnTo>
                  <a:pt x="653" y="1045"/>
                </a:lnTo>
                <a:lnTo>
                  <a:pt x="486" y="1268"/>
                </a:lnTo>
                <a:lnTo>
                  <a:pt x="337" y="1492"/>
                </a:lnTo>
                <a:lnTo>
                  <a:pt x="225" y="1753"/>
                </a:lnTo>
                <a:lnTo>
                  <a:pt x="131" y="2014"/>
                </a:lnTo>
                <a:lnTo>
                  <a:pt x="57" y="2294"/>
                </a:lnTo>
                <a:lnTo>
                  <a:pt x="20" y="2573"/>
                </a:lnTo>
                <a:lnTo>
                  <a:pt x="1" y="2871"/>
                </a:lnTo>
                <a:lnTo>
                  <a:pt x="20" y="3170"/>
                </a:lnTo>
                <a:lnTo>
                  <a:pt x="57" y="3449"/>
                </a:lnTo>
                <a:lnTo>
                  <a:pt x="131" y="3729"/>
                </a:lnTo>
                <a:lnTo>
                  <a:pt x="225" y="3990"/>
                </a:lnTo>
                <a:lnTo>
                  <a:pt x="337" y="4251"/>
                </a:lnTo>
                <a:lnTo>
                  <a:pt x="486" y="4475"/>
                </a:lnTo>
                <a:lnTo>
                  <a:pt x="653" y="4698"/>
                </a:lnTo>
                <a:lnTo>
                  <a:pt x="840" y="4903"/>
                </a:lnTo>
                <a:lnTo>
                  <a:pt x="1045" y="5090"/>
                </a:lnTo>
                <a:lnTo>
                  <a:pt x="1269" y="5257"/>
                </a:lnTo>
                <a:lnTo>
                  <a:pt x="1492" y="5406"/>
                </a:lnTo>
                <a:lnTo>
                  <a:pt x="1753" y="5518"/>
                </a:lnTo>
                <a:lnTo>
                  <a:pt x="2014" y="5612"/>
                </a:lnTo>
                <a:lnTo>
                  <a:pt x="2294" y="5686"/>
                </a:lnTo>
                <a:lnTo>
                  <a:pt x="2573" y="5742"/>
                </a:lnTo>
                <a:lnTo>
                  <a:pt x="3170" y="5742"/>
                </a:lnTo>
                <a:lnTo>
                  <a:pt x="3449" y="5686"/>
                </a:lnTo>
                <a:lnTo>
                  <a:pt x="3729" y="5612"/>
                </a:lnTo>
                <a:lnTo>
                  <a:pt x="3990" y="5518"/>
                </a:lnTo>
                <a:lnTo>
                  <a:pt x="4251" y="5406"/>
                </a:lnTo>
                <a:lnTo>
                  <a:pt x="4475" y="5257"/>
                </a:lnTo>
                <a:lnTo>
                  <a:pt x="4698" y="5090"/>
                </a:lnTo>
                <a:lnTo>
                  <a:pt x="4903" y="4903"/>
                </a:lnTo>
                <a:lnTo>
                  <a:pt x="5090" y="4698"/>
                </a:lnTo>
                <a:lnTo>
                  <a:pt x="5257" y="4475"/>
                </a:lnTo>
                <a:lnTo>
                  <a:pt x="5407" y="4251"/>
                </a:lnTo>
                <a:lnTo>
                  <a:pt x="5518" y="3990"/>
                </a:lnTo>
                <a:lnTo>
                  <a:pt x="5612" y="3729"/>
                </a:lnTo>
                <a:lnTo>
                  <a:pt x="5686" y="3449"/>
                </a:lnTo>
                <a:lnTo>
                  <a:pt x="5742" y="3170"/>
                </a:lnTo>
                <a:lnTo>
                  <a:pt x="5742" y="2871"/>
                </a:lnTo>
                <a:lnTo>
                  <a:pt x="5742" y="2573"/>
                </a:lnTo>
                <a:lnTo>
                  <a:pt x="5686" y="2294"/>
                </a:lnTo>
                <a:lnTo>
                  <a:pt x="5612" y="2014"/>
                </a:lnTo>
                <a:lnTo>
                  <a:pt x="5518" y="1753"/>
                </a:lnTo>
                <a:lnTo>
                  <a:pt x="5407" y="1492"/>
                </a:lnTo>
                <a:lnTo>
                  <a:pt x="5257" y="1268"/>
                </a:lnTo>
                <a:lnTo>
                  <a:pt x="5090" y="1045"/>
                </a:lnTo>
                <a:lnTo>
                  <a:pt x="4903" y="840"/>
                </a:lnTo>
                <a:lnTo>
                  <a:pt x="4698" y="653"/>
                </a:lnTo>
                <a:lnTo>
                  <a:pt x="4475" y="486"/>
                </a:lnTo>
                <a:lnTo>
                  <a:pt x="4251" y="336"/>
                </a:lnTo>
                <a:lnTo>
                  <a:pt x="3990" y="225"/>
                </a:lnTo>
                <a:lnTo>
                  <a:pt x="3729" y="131"/>
                </a:lnTo>
                <a:lnTo>
                  <a:pt x="3449" y="57"/>
                </a:lnTo>
                <a:lnTo>
                  <a:pt x="3170" y="20"/>
                </a:lnTo>
                <a:lnTo>
                  <a:pt x="287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2" name="Google Shape;1042;g2b975a0ff47_0_15351"/>
          <p:cNvSpPr/>
          <p:nvPr/>
        </p:nvSpPr>
        <p:spPr>
          <a:xfrm>
            <a:off x="7706605" y="2155604"/>
            <a:ext cx="212870" cy="170118"/>
          </a:xfrm>
          <a:custGeom>
            <a:avLst/>
            <a:gdLst/>
            <a:ahLst/>
            <a:cxnLst/>
            <a:rect l="l" t="t" r="r" b="b"/>
            <a:pathLst>
              <a:path w="7419" h="5929" extrusionOk="0">
                <a:moveTo>
                  <a:pt x="1491" y="1"/>
                </a:moveTo>
                <a:lnTo>
                  <a:pt x="1323" y="38"/>
                </a:lnTo>
                <a:lnTo>
                  <a:pt x="1156" y="75"/>
                </a:lnTo>
                <a:lnTo>
                  <a:pt x="1007" y="131"/>
                </a:lnTo>
                <a:lnTo>
                  <a:pt x="858" y="206"/>
                </a:lnTo>
                <a:lnTo>
                  <a:pt x="727" y="281"/>
                </a:lnTo>
                <a:lnTo>
                  <a:pt x="597" y="392"/>
                </a:lnTo>
                <a:lnTo>
                  <a:pt x="466" y="504"/>
                </a:lnTo>
                <a:lnTo>
                  <a:pt x="373" y="616"/>
                </a:lnTo>
                <a:lnTo>
                  <a:pt x="261" y="747"/>
                </a:lnTo>
                <a:lnTo>
                  <a:pt x="186" y="896"/>
                </a:lnTo>
                <a:lnTo>
                  <a:pt x="112" y="1045"/>
                </a:lnTo>
                <a:lnTo>
                  <a:pt x="56" y="1194"/>
                </a:lnTo>
                <a:lnTo>
                  <a:pt x="19" y="1362"/>
                </a:lnTo>
                <a:lnTo>
                  <a:pt x="0" y="1529"/>
                </a:lnTo>
                <a:lnTo>
                  <a:pt x="0" y="1697"/>
                </a:lnTo>
                <a:lnTo>
                  <a:pt x="0" y="1865"/>
                </a:lnTo>
                <a:lnTo>
                  <a:pt x="37" y="2033"/>
                </a:lnTo>
                <a:lnTo>
                  <a:pt x="75" y="2200"/>
                </a:lnTo>
                <a:lnTo>
                  <a:pt x="131" y="2350"/>
                </a:lnTo>
                <a:lnTo>
                  <a:pt x="205" y="2480"/>
                </a:lnTo>
                <a:lnTo>
                  <a:pt x="298" y="2611"/>
                </a:lnTo>
                <a:lnTo>
                  <a:pt x="392" y="2741"/>
                </a:lnTo>
                <a:lnTo>
                  <a:pt x="503" y="2853"/>
                </a:lnTo>
                <a:lnTo>
                  <a:pt x="615" y="2965"/>
                </a:lnTo>
                <a:lnTo>
                  <a:pt x="746" y="3058"/>
                </a:lnTo>
                <a:lnTo>
                  <a:pt x="895" y="3132"/>
                </a:lnTo>
                <a:lnTo>
                  <a:pt x="1044" y="3207"/>
                </a:lnTo>
                <a:lnTo>
                  <a:pt x="1193" y="3263"/>
                </a:lnTo>
                <a:lnTo>
                  <a:pt x="1342" y="3300"/>
                </a:lnTo>
                <a:lnTo>
                  <a:pt x="1510" y="3337"/>
                </a:lnTo>
                <a:lnTo>
                  <a:pt x="3467" y="3337"/>
                </a:lnTo>
                <a:lnTo>
                  <a:pt x="3691" y="3487"/>
                </a:lnTo>
                <a:lnTo>
                  <a:pt x="3803" y="3561"/>
                </a:lnTo>
                <a:lnTo>
                  <a:pt x="3914" y="3617"/>
                </a:lnTo>
                <a:lnTo>
                  <a:pt x="4045" y="3654"/>
                </a:lnTo>
                <a:lnTo>
                  <a:pt x="4175" y="3673"/>
                </a:lnTo>
                <a:lnTo>
                  <a:pt x="4306" y="3710"/>
                </a:lnTo>
                <a:lnTo>
                  <a:pt x="4585" y="3710"/>
                </a:lnTo>
                <a:lnTo>
                  <a:pt x="4716" y="3673"/>
                </a:lnTo>
                <a:lnTo>
                  <a:pt x="4846" y="3654"/>
                </a:lnTo>
                <a:lnTo>
                  <a:pt x="4977" y="3617"/>
                </a:lnTo>
                <a:lnTo>
                  <a:pt x="5107" y="3561"/>
                </a:lnTo>
                <a:lnTo>
                  <a:pt x="5219" y="3487"/>
                </a:lnTo>
                <a:lnTo>
                  <a:pt x="5424" y="3337"/>
                </a:lnTo>
                <a:lnTo>
                  <a:pt x="6244" y="3337"/>
                </a:lnTo>
                <a:lnTo>
                  <a:pt x="6356" y="3319"/>
                </a:lnTo>
                <a:lnTo>
                  <a:pt x="6487" y="3282"/>
                </a:lnTo>
                <a:lnTo>
                  <a:pt x="6599" y="3244"/>
                </a:lnTo>
                <a:lnTo>
                  <a:pt x="6729" y="3188"/>
                </a:lnTo>
                <a:lnTo>
                  <a:pt x="6822" y="3114"/>
                </a:lnTo>
                <a:lnTo>
                  <a:pt x="6934" y="3058"/>
                </a:lnTo>
                <a:lnTo>
                  <a:pt x="7027" y="2965"/>
                </a:lnTo>
                <a:lnTo>
                  <a:pt x="7102" y="2871"/>
                </a:lnTo>
                <a:lnTo>
                  <a:pt x="7176" y="2778"/>
                </a:lnTo>
                <a:lnTo>
                  <a:pt x="7251" y="2685"/>
                </a:lnTo>
                <a:lnTo>
                  <a:pt x="7307" y="2573"/>
                </a:lnTo>
                <a:lnTo>
                  <a:pt x="7344" y="2443"/>
                </a:lnTo>
                <a:lnTo>
                  <a:pt x="7381" y="2331"/>
                </a:lnTo>
                <a:lnTo>
                  <a:pt x="7400" y="2200"/>
                </a:lnTo>
                <a:lnTo>
                  <a:pt x="7419" y="2070"/>
                </a:lnTo>
                <a:lnTo>
                  <a:pt x="7419" y="1939"/>
                </a:lnTo>
                <a:lnTo>
                  <a:pt x="7400" y="1809"/>
                </a:lnTo>
                <a:lnTo>
                  <a:pt x="7363" y="1679"/>
                </a:lnTo>
                <a:lnTo>
                  <a:pt x="7326" y="1548"/>
                </a:lnTo>
                <a:lnTo>
                  <a:pt x="7270" y="1436"/>
                </a:lnTo>
                <a:lnTo>
                  <a:pt x="7214" y="1324"/>
                </a:lnTo>
                <a:lnTo>
                  <a:pt x="7139" y="1231"/>
                </a:lnTo>
                <a:lnTo>
                  <a:pt x="7046" y="1138"/>
                </a:lnTo>
                <a:lnTo>
                  <a:pt x="6953" y="1045"/>
                </a:lnTo>
                <a:lnTo>
                  <a:pt x="6860" y="970"/>
                </a:lnTo>
                <a:lnTo>
                  <a:pt x="6748" y="896"/>
                </a:lnTo>
                <a:lnTo>
                  <a:pt x="6636" y="840"/>
                </a:lnTo>
                <a:lnTo>
                  <a:pt x="6505" y="802"/>
                </a:lnTo>
                <a:lnTo>
                  <a:pt x="6394" y="765"/>
                </a:lnTo>
                <a:lnTo>
                  <a:pt x="6263" y="747"/>
                </a:lnTo>
                <a:lnTo>
                  <a:pt x="5965" y="747"/>
                </a:lnTo>
                <a:lnTo>
                  <a:pt x="5816" y="784"/>
                </a:lnTo>
                <a:lnTo>
                  <a:pt x="5685" y="821"/>
                </a:lnTo>
                <a:lnTo>
                  <a:pt x="5536" y="877"/>
                </a:lnTo>
                <a:lnTo>
                  <a:pt x="5424" y="691"/>
                </a:lnTo>
                <a:lnTo>
                  <a:pt x="5294" y="523"/>
                </a:lnTo>
                <a:lnTo>
                  <a:pt x="5126" y="374"/>
                </a:lnTo>
                <a:lnTo>
                  <a:pt x="4940" y="243"/>
                </a:lnTo>
                <a:lnTo>
                  <a:pt x="4753" y="131"/>
                </a:lnTo>
                <a:lnTo>
                  <a:pt x="4530" y="57"/>
                </a:lnTo>
                <a:lnTo>
                  <a:pt x="4306" y="20"/>
                </a:lnTo>
                <a:lnTo>
                  <a:pt x="4082" y="1"/>
                </a:lnTo>
                <a:lnTo>
                  <a:pt x="3896" y="1"/>
                </a:lnTo>
                <a:lnTo>
                  <a:pt x="3728" y="38"/>
                </a:lnTo>
                <a:lnTo>
                  <a:pt x="3560" y="75"/>
                </a:lnTo>
                <a:lnTo>
                  <a:pt x="3411" y="131"/>
                </a:lnTo>
                <a:lnTo>
                  <a:pt x="3262" y="206"/>
                </a:lnTo>
                <a:lnTo>
                  <a:pt x="3113" y="299"/>
                </a:lnTo>
                <a:lnTo>
                  <a:pt x="2982" y="392"/>
                </a:lnTo>
                <a:lnTo>
                  <a:pt x="2871" y="523"/>
                </a:lnTo>
                <a:lnTo>
                  <a:pt x="2759" y="392"/>
                </a:lnTo>
                <a:lnTo>
                  <a:pt x="2628" y="299"/>
                </a:lnTo>
                <a:lnTo>
                  <a:pt x="2479" y="206"/>
                </a:lnTo>
                <a:lnTo>
                  <a:pt x="2330" y="131"/>
                </a:lnTo>
                <a:lnTo>
                  <a:pt x="2181" y="75"/>
                </a:lnTo>
                <a:lnTo>
                  <a:pt x="2013" y="38"/>
                </a:lnTo>
                <a:lnTo>
                  <a:pt x="1845" y="1"/>
                </a:lnTo>
                <a:close/>
                <a:moveTo>
                  <a:pt x="913" y="4269"/>
                </a:moveTo>
                <a:lnTo>
                  <a:pt x="858" y="4288"/>
                </a:lnTo>
                <a:lnTo>
                  <a:pt x="783" y="4325"/>
                </a:lnTo>
                <a:lnTo>
                  <a:pt x="746" y="4381"/>
                </a:lnTo>
                <a:lnTo>
                  <a:pt x="746" y="4456"/>
                </a:lnTo>
                <a:lnTo>
                  <a:pt x="746" y="4642"/>
                </a:lnTo>
                <a:lnTo>
                  <a:pt x="746" y="4717"/>
                </a:lnTo>
                <a:lnTo>
                  <a:pt x="783" y="4773"/>
                </a:lnTo>
                <a:lnTo>
                  <a:pt x="858" y="4810"/>
                </a:lnTo>
                <a:lnTo>
                  <a:pt x="913" y="4829"/>
                </a:lnTo>
                <a:lnTo>
                  <a:pt x="7232" y="4829"/>
                </a:lnTo>
                <a:lnTo>
                  <a:pt x="7307" y="4810"/>
                </a:lnTo>
                <a:lnTo>
                  <a:pt x="7363" y="4773"/>
                </a:lnTo>
                <a:lnTo>
                  <a:pt x="7400" y="4717"/>
                </a:lnTo>
                <a:lnTo>
                  <a:pt x="7419" y="4642"/>
                </a:lnTo>
                <a:lnTo>
                  <a:pt x="7419" y="4456"/>
                </a:lnTo>
                <a:lnTo>
                  <a:pt x="7400" y="4381"/>
                </a:lnTo>
                <a:lnTo>
                  <a:pt x="7363" y="4325"/>
                </a:lnTo>
                <a:lnTo>
                  <a:pt x="7307" y="4288"/>
                </a:lnTo>
                <a:lnTo>
                  <a:pt x="7232" y="4269"/>
                </a:lnTo>
                <a:close/>
                <a:moveTo>
                  <a:pt x="112" y="5388"/>
                </a:moveTo>
                <a:lnTo>
                  <a:pt x="56" y="5425"/>
                </a:lnTo>
                <a:lnTo>
                  <a:pt x="0" y="5500"/>
                </a:lnTo>
                <a:lnTo>
                  <a:pt x="0" y="5556"/>
                </a:lnTo>
                <a:lnTo>
                  <a:pt x="0" y="5742"/>
                </a:lnTo>
                <a:lnTo>
                  <a:pt x="0" y="5817"/>
                </a:lnTo>
                <a:lnTo>
                  <a:pt x="56" y="5872"/>
                </a:lnTo>
                <a:lnTo>
                  <a:pt x="112" y="5928"/>
                </a:lnTo>
                <a:lnTo>
                  <a:pt x="1734" y="5928"/>
                </a:lnTo>
                <a:lnTo>
                  <a:pt x="1789" y="5872"/>
                </a:lnTo>
                <a:lnTo>
                  <a:pt x="1845" y="5817"/>
                </a:lnTo>
                <a:lnTo>
                  <a:pt x="1845" y="5742"/>
                </a:lnTo>
                <a:lnTo>
                  <a:pt x="1845" y="5556"/>
                </a:lnTo>
                <a:lnTo>
                  <a:pt x="1845" y="5500"/>
                </a:lnTo>
                <a:lnTo>
                  <a:pt x="1789" y="5425"/>
                </a:lnTo>
                <a:lnTo>
                  <a:pt x="1734" y="5388"/>
                </a:lnTo>
                <a:close/>
                <a:moveTo>
                  <a:pt x="2516" y="5388"/>
                </a:moveTo>
                <a:lnTo>
                  <a:pt x="2461" y="5425"/>
                </a:lnTo>
                <a:lnTo>
                  <a:pt x="2423" y="5500"/>
                </a:lnTo>
                <a:lnTo>
                  <a:pt x="2405" y="5556"/>
                </a:lnTo>
                <a:lnTo>
                  <a:pt x="2405" y="5742"/>
                </a:lnTo>
                <a:lnTo>
                  <a:pt x="2423" y="5817"/>
                </a:lnTo>
                <a:lnTo>
                  <a:pt x="2461" y="5872"/>
                </a:lnTo>
                <a:lnTo>
                  <a:pt x="2516" y="5928"/>
                </a:lnTo>
                <a:lnTo>
                  <a:pt x="6561" y="5928"/>
                </a:lnTo>
                <a:lnTo>
                  <a:pt x="6617" y="5872"/>
                </a:lnTo>
                <a:lnTo>
                  <a:pt x="6654" y="5817"/>
                </a:lnTo>
                <a:lnTo>
                  <a:pt x="6673" y="5742"/>
                </a:lnTo>
                <a:lnTo>
                  <a:pt x="6673" y="5556"/>
                </a:lnTo>
                <a:lnTo>
                  <a:pt x="6654" y="5500"/>
                </a:lnTo>
                <a:lnTo>
                  <a:pt x="6617" y="5425"/>
                </a:lnTo>
                <a:lnTo>
                  <a:pt x="6561" y="538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3" name="Google Shape;1043;g2b975a0ff47_0_15351"/>
          <p:cNvSpPr/>
          <p:nvPr/>
        </p:nvSpPr>
        <p:spPr>
          <a:xfrm>
            <a:off x="7307624" y="2155604"/>
            <a:ext cx="148713" cy="170118"/>
          </a:xfrm>
          <a:custGeom>
            <a:avLst/>
            <a:gdLst/>
            <a:ahLst/>
            <a:cxnLst/>
            <a:rect l="l" t="t" r="r" b="b"/>
            <a:pathLst>
              <a:path w="5183" h="5929" extrusionOk="0">
                <a:moveTo>
                  <a:pt x="2498" y="1"/>
                </a:moveTo>
                <a:lnTo>
                  <a:pt x="2405" y="57"/>
                </a:lnTo>
                <a:lnTo>
                  <a:pt x="2349" y="113"/>
                </a:lnTo>
                <a:lnTo>
                  <a:pt x="2331" y="150"/>
                </a:lnTo>
                <a:lnTo>
                  <a:pt x="2331" y="187"/>
                </a:lnTo>
                <a:lnTo>
                  <a:pt x="2331" y="728"/>
                </a:lnTo>
                <a:lnTo>
                  <a:pt x="2032" y="430"/>
                </a:lnTo>
                <a:lnTo>
                  <a:pt x="1977" y="392"/>
                </a:lnTo>
                <a:lnTo>
                  <a:pt x="1902" y="374"/>
                </a:lnTo>
                <a:lnTo>
                  <a:pt x="1827" y="392"/>
                </a:lnTo>
                <a:lnTo>
                  <a:pt x="1772" y="430"/>
                </a:lnTo>
                <a:lnTo>
                  <a:pt x="1641" y="560"/>
                </a:lnTo>
                <a:lnTo>
                  <a:pt x="1604" y="616"/>
                </a:lnTo>
                <a:lnTo>
                  <a:pt x="1585" y="691"/>
                </a:lnTo>
                <a:lnTo>
                  <a:pt x="1604" y="765"/>
                </a:lnTo>
                <a:lnTo>
                  <a:pt x="1641" y="821"/>
                </a:lnTo>
                <a:lnTo>
                  <a:pt x="2331" y="1511"/>
                </a:lnTo>
                <a:lnTo>
                  <a:pt x="2331" y="2480"/>
                </a:lnTo>
                <a:lnTo>
                  <a:pt x="1492" y="1995"/>
                </a:lnTo>
                <a:lnTo>
                  <a:pt x="1231" y="1063"/>
                </a:lnTo>
                <a:lnTo>
                  <a:pt x="1212" y="989"/>
                </a:lnTo>
                <a:lnTo>
                  <a:pt x="1156" y="952"/>
                </a:lnTo>
                <a:lnTo>
                  <a:pt x="1082" y="914"/>
                </a:lnTo>
                <a:lnTo>
                  <a:pt x="1007" y="933"/>
                </a:lnTo>
                <a:lnTo>
                  <a:pt x="840" y="970"/>
                </a:lnTo>
                <a:lnTo>
                  <a:pt x="765" y="1007"/>
                </a:lnTo>
                <a:lnTo>
                  <a:pt x="728" y="1063"/>
                </a:lnTo>
                <a:lnTo>
                  <a:pt x="709" y="1138"/>
                </a:lnTo>
                <a:lnTo>
                  <a:pt x="709" y="1194"/>
                </a:lnTo>
                <a:lnTo>
                  <a:pt x="821" y="1604"/>
                </a:lnTo>
                <a:lnTo>
                  <a:pt x="355" y="1343"/>
                </a:lnTo>
                <a:lnTo>
                  <a:pt x="299" y="1306"/>
                </a:lnTo>
                <a:lnTo>
                  <a:pt x="224" y="1324"/>
                </a:lnTo>
                <a:lnTo>
                  <a:pt x="150" y="1343"/>
                </a:lnTo>
                <a:lnTo>
                  <a:pt x="113" y="1399"/>
                </a:lnTo>
                <a:lnTo>
                  <a:pt x="19" y="1567"/>
                </a:lnTo>
                <a:lnTo>
                  <a:pt x="1" y="1641"/>
                </a:lnTo>
                <a:lnTo>
                  <a:pt x="1" y="1716"/>
                </a:lnTo>
                <a:lnTo>
                  <a:pt x="38" y="1772"/>
                </a:lnTo>
                <a:lnTo>
                  <a:pt x="94" y="1828"/>
                </a:lnTo>
                <a:lnTo>
                  <a:pt x="541" y="2089"/>
                </a:lnTo>
                <a:lnTo>
                  <a:pt x="150" y="2200"/>
                </a:lnTo>
                <a:lnTo>
                  <a:pt x="75" y="2219"/>
                </a:lnTo>
                <a:lnTo>
                  <a:pt x="38" y="2275"/>
                </a:lnTo>
                <a:lnTo>
                  <a:pt x="19" y="2350"/>
                </a:lnTo>
                <a:lnTo>
                  <a:pt x="19" y="2424"/>
                </a:lnTo>
                <a:lnTo>
                  <a:pt x="57" y="2611"/>
                </a:lnTo>
                <a:lnTo>
                  <a:pt x="94" y="2666"/>
                </a:lnTo>
                <a:lnTo>
                  <a:pt x="150" y="2722"/>
                </a:lnTo>
                <a:lnTo>
                  <a:pt x="206" y="2741"/>
                </a:lnTo>
                <a:lnTo>
                  <a:pt x="280" y="2741"/>
                </a:lnTo>
                <a:lnTo>
                  <a:pt x="1212" y="2480"/>
                </a:lnTo>
                <a:lnTo>
                  <a:pt x="2051" y="2965"/>
                </a:lnTo>
                <a:lnTo>
                  <a:pt x="1212" y="3468"/>
                </a:lnTo>
                <a:lnTo>
                  <a:pt x="280" y="3207"/>
                </a:lnTo>
                <a:lnTo>
                  <a:pt x="206" y="3207"/>
                </a:lnTo>
                <a:lnTo>
                  <a:pt x="150" y="3226"/>
                </a:lnTo>
                <a:lnTo>
                  <a:pt x="94" y="3282"/>
                </a:lnTo>
                <a:lnTo>
                  <a:pt x="57" y="3337"/>
                </a:lnTo>
                <a:lnTo>
                  <a:pt x="19" y="3524"/>
                </a:lnTo>
                <a:lnTo>
                  <a:pt x="19" y="3598"/>
                </a:lnTo>
                <a:lnTo>
                  <a:pt x="38" y="3654"/>
                </a:lnTo>
                <a:lnTo>
                  <a:pt x="75" y="3710"/>
                </a:lnTo>
                <a:lnTo>
                  <a:pt x="150" y="3748"/>
                </a:lnTo>
                <a:lnTo>
                  <a:pt x="541" y="3859"/>
                </a:lnTo>
                <a:lnTo>
                  <a:pt x="94" y="4120"/>
                </a:lnTo>
                <a:lnTo>
                  <a:pt x="38" y="4176"/>
                </a:lnTo>
                <a:lnTo>
                  <a:pt x="1" y="4232"/>
                </a:lnTo>
                <a:lnTo>
                  <a:pt x="1" y="4307"/>
                </a:lnTo>
                <a:lnTo>
                  <a:pt x="19" y="4381"/>
                </a:lnTo>
                <a:lnTo>
                  <a:pt x="113" y="4530"/>
                </a:lnTo>
                <a:lnTo>
                  <a:pt x="150" y="4586"/>
                </a:lnTo>
                <a:lnTo>
                  <a:pt x="224" y="4624"/>
                </a:lnTo>
                <a:lnTo>
                  <a:pt x="299" y="4624"/>
                </a:lnTo>
                <a:lnTo>
                  <a:pt x="355" y="4605"/>
                </a:lnTo>
                <a:lnTo>
                  <a:pt x="821" y="4344"/>
                </a:lnTo>
                <a:lnTo>
                  <a:pt x="709" y="4735"/>
                </a:lnTo>
                <a:lnTo>
                  <a:pt x="709" y="4810"/>
                </a:lnTo>
                <a:lnTo>
                  <a:pt x="728" y="4885"/>
                </a:lnTo>
                <a:lnTo>
                  <a:pt x="765" y="4940"/>
                </a:lnTo>
                <a:lnTo>
                  <a:pt x="840" y="4959"/>
                </a:lnTo>
                <a:lnTo>
                  <a:pt x="1007" y="5015"/>
                </a:lnTo>
                <a:lnTo>
                  <a:pt x="1082" y="5015"/>
                </a:lnTo>
                <a:lnTo>
                  <a:pt x="1156" y="4996"/>
                </a:lnTo>
                <a:lnTo>
                  <a:pt x="1212" y="4959"/>
                </a:lnTo>
                <a:lnTo>
                  <a:pt x="1231" y="4885"/>
                </a:lnTo>
                <a:lnTo>
                  <a:pt x="1492" y="3953"/>
                </a:lnTo>
                <a:lnTo>
                  <a:pt x="2331" y="3449"/>
                </a:lnTo>
                <a:lnTo>
                  <a:pt x="2331" y="4437"/>
                </a:lnTo>
                <a:lnTo>
                  <a:pt x="1641" y="5127"/>
                </a:lnTo>
                <a:lnTo>
                  <a:pt x="1604" y="5183"/>
                </a:lnTo>
                <a:lnTo>
                  <a:pt x="1585" y="5257"/>
                </a:lnTo>
                <a:lnTo>
                  <a:pt x="1604" y="5332"/>
                </a:lnTo>
                <a:lnTo>
                  <a:pt x="1641" y="5388"/>
                </a:lnTo>
                <a:lnTo>
                  <a:pt x="1772" y="5518"/>
                </a:lnTo>
                <a:lnTo>
                  <a:pt x="1827" y="5556"/>
                </a:lnTo>
                <a:lnTo>
                  <a:pt x="1902" y="5574"/>
                </a:lnTo>
                <a:lnTo>
                  <a:pt x="1977" y="5556"/>
                </a:lnTo>
                <a:lnTo>
                  <a:pt x="2032" y="5518"/>
                </a:lnTo>
                <a:lnTo>
                  <a:pt x="2312" y="5220"/>
                </a:lnTo>
                <a:lnTo>
                  <a:pt x="2312" y="5761"/>
                </a:lnTo>
                <a:lnTo>
                  <a:pt x="2331" y="5798"/>
                </a:lnTo>
                <a:lnTo>
                  <a:pt x="2349" y="5835"/>
                </a:lnTo>
                <a:lnTo>
                  <a:pt x="2405" y="5891"/>
                </a:lnTo>
                <a:lnTo>
                  <a:pt x="2498" y="5928"/>
                </a:lnTo>
                <a:lnTo>
                  <a:pt x="2685" y="5928"/>
                </a:lnTo>
                <a:lnTo>
                  <a:pt x="2778" y="5891"/>
                </a:lnTo>
                <a:lnTo>
                  <a:pt x="2834" y="5835"/>
                </a:lnTo>
                <a:lnTo>
                  <a:pt x="2853" y="5798"/>
                </a:lnTo>
                <a:lnTo>
                  <a:pt x="2853" y="5761"/>
                </a:lnTo>
                <a:lnTo>
                  <a:pt x="2853" y="5220"/>
                </a:lnTo>
                <a:lnTo>
                  <a:pt x="3151" y="5518"/>
                </a:lnTo>
                <a:lnTo>
                  <a:pt x="3207" y="5556"/>
                </a:lnTo>
                <a:lnTo>
                  <a:pt x="3281" y="5574"/>
                </a:lnTo>
                <a:lnTo>
                  <a:pt x="3356" y="5556"/>
                </a:lnTo>
                <a:lnTo>
                  <a:pt x="3412" y="5518"/>
                </a:lnTo>
                <a:lnTo>
                  <a:pt x="3542" y="5388"/>
                </a:lnTo>
                <a:lnTo>
                  <a:pt x="3580" y="5313"/>
                </a:lnTo>
                <a:lnTo>
                  <a:pt x="3598" y="5257"/>
                </a:lnTo>
                <a:lnTo>
                  <a:pt x="3580" y="5183"/>
                </a:lnTo>
                <a:lnTo>
                  <a:pt x="3542" y="5127"/>
                </a:lnTo>
                <a:lnTo>
                  <a:pt x="2871" y="4437"/>
                </a:lnTo>
                <a:lnTo>
                  <a:pt x="2871" y="3449"/>
                </a:lnTo>
                <a:lnTo>
                  <a:pt x="3691" y="3934"/>
                </a:lnTo>
                <a:lnTo>
                  <a:pt x="3952" y="4885"/>
                </a:lnTo>
                <a:lnTo>
                  <a:pt x="3971" y="4940"/>
                </a:lnTo>
                <a:lnTo>
                  <a:pt x="4027" y="4996"/>
                </a:lnTo>
                <a:lnTo>
                  <a:pt x="4102" y="5015"/>
                </a:lnTo>
                <a:lnTo>
                  <a:pt x="4176" y="5015"/>
                </a:lnTo>
                <a:lnTo>
                  <a:pt x="4344" y="4959"/>
                </a:lnTo>
                <a:lnTo>
                  <a:pt x="4418" y="4940"/>
                </a:lnTo>
                <a:lnTo>
                  <a:pt x="4456" y="4885"/>
                </a:lnTo>
                <a:lnTo>
                  <a:pt x="4474" y="4810"/>
                </a:lnTo>
                <a:lnTo>
                  <a:pt x="4474" y="4735"/>
                </a:lnTo>
                <a:lnTo>
                  <a:pt x="4362" y="4344"/>
                </a:lnTo>
                <a:lnTo>
                  <a:pt x="4828" y="4605"/>
                </a:lnTo>
                <a:lnTo>
                  <a:pt x="4884" y="4624"/>
                </a:lnTo>
                <a:lnTo>
                  <a:pt x="4959" y="4624"/>
                </a:lnTo>
                <a:lnTo>
                  <a:pt x="5015" y="4586"/>
                </a:lnTo>
                <a:lnTo>
                  <a:pt x="5071" y="4530"/>
                </a:lnTo>
                <a:lnTo>
                  <a:pt x="5164" y="4381"/>
                </a:lnTo>
                <a:lnTo>
                  <a:pt x="5183" y="4307"/>
                </a:lnTo>
                <a:lnTo>
                  <a:pt x="5183" y="4232"/>
                </a:lnTo>
                <a:lnTo>
                  <a:pt x="5145" y="4176"/>
                </a:lnTo>
                <a:lnTo>
                  <a:pt x="5108" y="4120"/>
                </a:lnTo>
                <a:lnTo>
                  <a:pt x="4642" y="3859"/>
                </a:lnTo>
                <a:lnTo>
                  <a:pt x="5034" y="3748"/>
                </a:lnTo>
                <a:lnTo>
                  <a:pt x="5108" y="3710"/>
                </a:lnTo>
                <a:lnTo>
                  <a:pt x="5145" y="3654"/>
                </a:lnTo>
                <a:lnTo>
                  <a:pt x="5183" y="3598"/>
                </a:lnTo>
                <a:lnTo>
                  <a:pt x="5164" y="3524"/>
                </a:lnTo>
                <a:lnTo>
                  <a:pt x="5127" y="3337"/>
                </a:lnTo>
                <a:lnTo>
                  <a:pt x="5089" y="3282"/>
                </a:lnTo>
                <a:lnTo>
                  <a:pt x="5034" y="3226"/>
                </a:lnTo>
                <a:lnTo>
                  <a:pt x="4978" y="3207"/>
                </a:lnTo>
                <a:lnTo>
                  <a:pt x="4903" y="3207"/>
                </a:lnTo>
                <a:lnTo>
                  <a:pt x="3971" y="3468"/>
                </a:lnTo>
                <a:lnTo>
                  <a:pt x="3132" y="2965"/>
                </a:lnTo>
                <a:lnTo>
                  <a:pt x="3971" y="2480"/>
                </a:lnTo>
                <a:lnTo>
                  <a:pt x="4903" y="2741"/>
                </a:lnTo>
                <a:lnTo>
                  <a:pt x="4978" y="2741"/>
                </a:lnTo>
                <a:lnTo>
                  <a:pt x="5034" y="2722"/>
                </a:lnTo>
                <a:lnTo>
                  <a:pt x="5089" y="2666"/>
                </a:lnTo>
                <a:lnTo>
                  <a:pt x="5127" y="2611"/>
                </a:lnTo>
                <a:lnTo>
                  <a:pt x="5164" y="2424"/>
                </a:lnTo>
                <a:lnTo>
                  <a:pt x="5183" y="2350"/>
                </a:lnTo>
                <a:lnTo>
                  <a:pt x="5145" y="2275"/>
                </a:lnTo>
                <a:lnTo>
                  <a:pt x="5108" y="2219"/>
                </a:lnTo>
                <a:lnTo>
                  <a:pt x="5034" y="2200"/>
                </a:lnTo>
                <a:lnTo>
                  <a:pt x="4642" y="2089"/>
                </a:lnTo>
                <a:lnTo>
                  <a:pt x="5108" y="1828"/>
                </a:lnTo>
                <a:lnTo>
                  <a:pt x="5164" y="1772"/>
                </a:lnTo>
                <a:lnTo>
                  <a:pt x="5183" y="1716"/>
                </a:lnTo>
                <a:lnTo>
                  <a:pt x="5183" y="1641"/>
                </a:lnTo>
                <a:lnTo>
                  <a:pt x="5164" y="1567"/>
                </a:lnTo>
                <a:lnTo>
                  <a:pt x="5071" y="1399"/>
                </a:lnTo>
                <a:lnTo>
                  <a:pt x="5034" y="1343"/>
                </a:lnTo>
                <a:lnTo>
                  <a:pt x="4959" y="1324"/>
                </a:lnTo>
                <a:lnTo>
                  <a:pt x="4903" y="1306"/>
                </a:lnTo>
                <a:lnTo>
                  <a:pt x="4828" y="1343"/>
                </a:lnTo>
                <a:lnTo>
                  <a:pt x="4381" y="1604"/>
                </a:lnTo>
                <a:lnTo>
                  <a:pt x="4474" y="1194"/>
                </a:lnTo>
                <a:lnTo>
                  <a:pt x="4474" y="1119"/>
                </a:lnTo>
                <a:lnTo>
                  <a:pt x="4456" y="1063"/>
                </a:lnTo>
                <a:lnTo>
                  <a:pt x="4418" y="1007"/>
                </a:lnTo>
                <a:lnTo>
                  <a:pt x="4344" y="970"/>
                </a:lnTo>
                <a:lnTo>
                  <a:pt x="4176" y="933"/>
                </a:lnTo>
                <a:lnTo>
                  <a:pt x="4102" y="914"/>
                </a:lnTo>
                <a:lnTo>
                  <a:pt x="4027" y="952"/>
                </a:lnTo>
                <a:lnTo>
                  <a:pt x="3990" y="989"/>
                </a:lnTo>
                <a:lnTo>
                  <a:pt x="3952" y="1063"/>
                </a:lnTo>
                <a:lnTo>
                  <a:pt x="3710" y="1995"/>
                </a:lnTo>
                <a:lnTo>
                  <a:pt x="2853" y="2480"/>
                </a:lnTo>
                <a:lnTo>
                  <a:pt x="2853" y="1511"/>
                </a:lnTo>
                <a:lnTo>
                  <a:pt x="3542" y="821"/>
                </a:lnTo>
                <a:lnTo>
                  <a:pt x="3580" y="765"/>
                </a:lnTo>
                <a:lnTo>
                  <a:pt x="3598" y="691"/>
                </a:lnTo>
                <a:lnTo>
                  <a:pt x="3580" y="616"/>
                </a:lnTo>
                <a:lnTo>
                  <a:pt x="3542" y="560"/>
                </a:lnTo>
                <a:lnTo>
                  <a:pt x="3412" y="430"/>
                </a:lnTo>
                <a:lnTo>
                  <a:pt x="3356" y="392"/>
                </a:lnTo>
                <a:lnTo>
                  <a:pt x="3281" y="374"/>
                </a:lnTo>
                <a:lnTo>
                  <a:pt x="3225" y="392"/>
                </a:lnTo>
                <a:lnTo>
                  <a:pt x="3151" y="430"/>
                </a:lnTo>
                <a:lnTo>
                  <a:pt x="2871" y="728"/>
                </a:lnTo>
                <a:lnTo>
                  <a:pt x="2871" y="187"/>
                </a:lnTo>
                <a:lnTo>
                  <a:pt x="2871" y="150"/>
                </a:lnTo>
                <a:lnTo>
                  <a:pt x="2834" y="113"/>
                </a:lnTo>
                <a:lnTo>
                  <a:pt x="2778" y="57"/>
                </a:lnTo>
                <a:lnTo>
                  <a:pt x="2685"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4" name="Google Shape;1044;g2b975a0ff47_0_15351"/>
          <p:cNvSpPr/>
          <p:nvPr/>
        </p:nvSpPr>
        <p:spPr>
          <a:xfrm>
            <a:off x="6864803" y="2155604"/>
            <a:ext cx="213444" cy="149258"/>
          </a:xfrm>
          <a:custGeom>
            <a:avLst/>
            <a:gdLst/>
            <a:ahLst/>
            <a:cxnLst/>
            <a:rect l="l" t="t" r="r" b="b"/>
            <a:pathLst>
              <a:path w="7439" h="5202" extrusionOk="0">
                <a:moveTo>
                  <a:pt x="5742" y="2145"/>
                </a:moveTo>
                <a:lnTo>
                  <a:pt x="5798" y="2182"/>
                </a:lnTo>
                <a:lnTo>
                  <a:pt x="5835" y="2219"/>
                </a:lnTo>
                <a:lnTo>
                  <a:pt x="5873" y="2275"/>
                </a:lnTo>
                <a:lnTo>
                  <a:pt x="5928" y="2424"/>
                </a:lnTo>
                <a:lnTo>
                  <a:pt x="5947" y="2592"/>
                </a:lnTo>
                <a:lnTo>
                  <a:pt x="5928" y="2778"/>
                </a:lnTo>
                <a:lnTo>
                  <a:pt x="5873" y="2927"/>
                </a:lnTo>
                <a:lnTo>
                  <a:pt x="5835" y="2983"/>
                </a:lnTo>
                <a:lnTo>
                  <a:pt x="5798" y="3021"/>
                </a:lnTo>
                <a:lnTo>
                  <a:pt x="5742" y="3058"/>
                </a:lnTo>
                <a:lnTo>
                  <a:pt x="5630" y="3058"/>
                </a:lnTo>
                <a:lnTo>
                  <a:pt x="5612" y="3039"/>
                </a:lnTo>
                <a:lnTo>
                  <a:pt x="5574" y="3002"/>
                </a:lnTo>
                <a:lnTo>
                  <a:pt x="5574" y="2965"/>
                </a:lnTo>
                <a:lnTo>
                  <a:pt x="5574" y="2219"/>
                </a:lnTo>
                <a:lnTo>
                  <a:pt x="5574" y="2200"/>
                </a:lnTo>
                <a:lnTo>
                  <a:pt x="5612" y="2163"/>
                </a:lnTo>
                <a:lnTo>
                  <a:pt x="5630" y="2145"/>
                </a:lnTo>
                <a:close/>
                <a:moveTo>
                  <a:pt x="933" y="1"/>
                </a:moveTo>
                <a:lnTo>
                  <a:pt x="821" y="20"/>
                </a:lnTo>
                <a:lnTo>
                  <a:pt x="709" y="57"/>
                </a:lnTo>
                <a:lnTo>
                  <a:pt x="616" y="131"/>
                </a:lnTo>
                <a:lnTo>
                  <a:pt x="542" y="206"/>
                </a:lnTo>
                <a:lnTo>
                  <a:pt x="467" y="318"/>
                </a:lnTo>
                <a:lnTo>
                  <a:pt x="430" y="448"/>
                </a:lnTo>
                <a:lnTo>
                  <a:pt x="392" y="597"/>
                </a:lnTo>
                <a:lnTo>
                  <a:pt x="374" y="747"/>
                </a:lnTo>
                <a:lnTo>
                  <a:pt x="374" y="1492"/>
                </a:lnTo>
                <a:lnTo>
                  <a:pt x="281" y="1492"/>
                </a:lnTo>
                <a:lnTo>
                  <a:pt x="206" y="1511"/>
                </a:lnTo>
                <a:lnTo>
                  <a:pt x="150" y="1529"/>
                </a:lnTo>
                <a:lnTo>
                  <a:pt x="94" y="1567"/>
                </a:lnTo>
                <a:lnTo>
                  <a:pt x="57" y="1604"/>
                </a:lnTo>
                <a:lnTo>
                  <a:pt x="20" y="1660"/>
                </a:lnTo>
                <a:lnTo>
                  <a:pt x="20" y="1697"/>
                </a:lnTo>
                <a:lnTo>
                  <a:pt x="1" y="1772"/>
                </a:lnTo>
                <a:lnTo>
                  <a:pt x="1" y="2219"/>
                </a:lnTo>
                <a:lnTo>
                  <a:pt x="20" y="2294"/>
                </a:lnTo>
                <a:lnTo>
                  <a:pt x="20" y="2331"/>
                </a:lnTo>
                <a:lnTo>
                  <a:pt x="57" y="2387"/>
                </a:lnTo>
                <a:lnTo>
                  <a:pt x="94" y="2424"/>
                </a:lnTo>
                <a:lnTo>
                  <a:pt x="150" y="2461"/>
                </a:lnTo>
                <a:lnTo>
                  <a:pt x="206" y="2480"/>
                </a:lnTo>
                <a:lnTo>
                  <a:pt x="281" y="2499"/>
                </a:lnTo>
                <a:lnTo>
                  <a:pt x="374" y="2499"/>
                </a:lnTo>
                <a:lnTo>
                  <a:pt x="374" y="2685"/>
                </a:lnTo>
                <a:lnTo>
                  <a:pt x="281" y="2704"/>
                </a:lnTo>
                <a:lnTo>
                  <a:pt x="206" y="2704"/>
                </a:lnTo>
                <a:lnTo>
                  <a:pt x="150" y="2741"/>
                </a:lnTo>
                <a:lnTo>
                  <a:pt x="94" y="2778"/>
                </a:lnTo>
                <a:lnTo>
                  <a:pt x="57" y="2816"/>
                </a:lnTo>
                <a:lnTo>
                  <a:pt x="20" y="2853"/>
                </a:lnTo>
                <a:lnTo>
                  <a:pt x="20" y="2909"/>
                </a:lnTo>
                <a:lnTo>
                  <a:pt x="1" y="2965"/>
                </a:lnTo>
                <a:lnTo>
                  <a:pt x="1" y="3431"/>
                </a:lnTo>
                <a:lnTo>
                  <a:pt x="20" y="3487"/>
                </a:lnTo>
                <a:lnTo>
                  <a:pt x="20" y="3543"/>
                </a:lnTo>
                <a:lnTo>
                  <a:pt x="57" y="3598"/>
                </a:lnTo>
                <a:lnTo>
                  <a:pt x="94" y="3636"/>
                </a:lnTo>
                <a:lnTo>
                  <a:pt x="150" y="3673"/>
                </a:lnTo>
                <a:lnTo>
                  <a:pt x="206" y="3692"/>
                </a:lnTo>
                <a:lnTo>
                  <a:pt x="281" y="3710"/>
                </a:lnTo>
                <a:lnTo>
                  <a:pt x="374" y="3710"/>
                </a:lnTo>
                <a:lnTo>
                  <a:pt x="374" y="4456"/>
                </a:lnTo>
                <a:lnTo>
                  <a:pt x="392" y="4605"/>
                </a:lnTo>
                <a:lnTo>
                  <a:pt x="430" y="4735"/>
                </a:lnTo>
                <a:lnTo>
                  <a:pt x="467" y="4866"/>
                </a:lnTo>
                <a:lnTo>
                  <a:pt x="542" y="4978"/>
                </a:lnTo>
                <a:lnTo>
                  <a:pt x="616" y="5071"/>
                </a:lnTo>
                <a:lnTo>
                  <a:pt x="709" y="5146"/>
                </a:lnTo>
                <a:lnTo>
                  <a:pt x="821" y="5183"/>
                </a:lnTo>
                <a:lnTo>
                  <a:pt x="933" y="5201"/>
                </a:lnTo>
                <a:lnTo>
                  <a:pt x="933" y="3710"/>
                </a:lnTo>
                <a:lnTo>
                  <a:pt x="1119" y="3710"/>
                </a:lnTo>
                <a:lnTo>
                  <a:pt x="1119" y="5201"/>
                </a:lnTo>
                <a:lnTo>
                  <a:pt x="1380" y="5183"/>
                </a:lnTo>
                <a:lnTo>
                  <a:pt x="1604" y="5146"/>
                </a:lnTo>
                <a:lnTo>
                  <a:pt x="1809" y="5071"/>
                </a:lnTo>
                <a:lnTo>
                  <a:pt x="1995" y="4996"/>
                </a:lnTo>
                <a:lnTo>
                  <a:pt x="2163" y="4903"/>
                </a:lnTo>
                <a:lnTo>
                  <a:pt x="2331" y="4791"/>
                </a:lnTo>
                <a:lnTo>
                  <a:pt x="2648" y="4530"/>
                </a:lnTo>
                <a:lnTo>
                  <a:pt x="2965" y="4269"/>
                </a:lnTo>
                <a:lnTo>
                  <a:pt x="3151" y="4139"/>
                </a:lnTo>
                <a:lnTo>
                  <a:pt x="3338" y="4009"/>
                </a:lnTo>
                <a:lnTo>
                  <a:pt x="3561" y="3897"/>
                </a:lnTo>
                <a:lnTo>
                  <a:pt x="3803" y="3785"/>
                </a:lnTo>
                <a:lnTo>
                  <a:pt x="4064" y="3692"/>
                </a:lnTo>
                <a:lnTo>
                  <a:pt x="4363" y="3617"/>
                </a:lnTo>
                <a:lnTo>
                  <a:pt x="1977" y="3617"/>
                </a:lnTo>
                <a:lnTo>
                  <a:pt x="2070" y="3543"/>
                </a:lnTo>
                <a:lnTo>
                  <a:pt x="2163" y="3431"/>
                </a:lnTo>
                <a:lnTo>
                  <a:pt x="5481" y="3431"/>
                </a:lnTo>
                <a:lnTo>
                  <a:pt x="5854" y="3412"/>
                </a:lnTo>
                <a:lnTo>
                  <a:pt x="6227" y="3356"/>
                </a:lnTo>
                <a:lnTo>
                  <a:pt x="6581" y="3263"/>
                </a:lnTo>
                <a:lnTo>
                  <a:pt x="6879" y="3151"/>
                </a:lnTo>
                <a:lnTo>
                  <a:pt x="7121" y="3021"/>
                </a:lnTo>
                <a:lnTo>
                  <a:pt x="7289" y="2871"/>
                </a:lnTo>
                <a:lnTo>
                  <a:pt x="7345" y="2816"/>
                </a:lnTo>
                <a:lnTo>
                  <a:pt x="7401" y="2741"/>
                </a:lnTo>
                <a:lnTo>
                  <a:pt x="7420" y="2666"/>
                </a:lnTo>
                <a:lnTo>
                  <a:pt x="7438" y="2592"/>
                </a:lnTo>
                <a:lnTo>
                  <a:pt x="7420" y="2517"/>
                </a:lnTo>
                <a:lnTo>
                  <a:pt x="7401" y="2461"/>
                </a:lnTo>
                <a:lnTo>
                  <a:pt x="7345" y="2387"/>
                </a:lnTo>
                <a:lnTo>
                  <a:pt x="7289" y="2312"/>
                </a:lnTo>
                <a:lnTo>
                  <a:pt x="7121" y="2163"/>
                </a:lnTo>
                <a:lnTo>
                  <a:pt x="6879" y="2033"/>
                </a:lnTo>
                <a:lnTo>
                  <a:pt x="6581" y="1921"/>
                </a:lnTo>
                <a:lnTo>
                  <a:pt x="6227" y="1828"/>
                </a:lnTo>
                <a:lnTo>
                  <a:pt x="5854" y="1772"/>
                </a:lnTo>
                <a:lnTo>
                  <a:pt x="5481" y="1753"/>
                </a:lnTo>
                <a:lnTo>
                  <a:pt x="2163" y="1753"/>
                </a:lnTo>
                <a:lnTo>
                  <a:pt x="2070" y="1660"/>
                </a:lnTo>
                <a:lnTo>
                  <a:pt x="1977" y="1567"/>
                </a:lnTo>
                <a:lnTo>
                  <a:pt x="4363" y="1567"/>
                </a:lnTo>
                <a:lnTo>
                  <a:pt x="4064" y="1492"/>
                </a:lnTo>
                <a:lnTo>
                  <a:pt x="3803" y="1399"/>
                </a:lnTo>
                <a:lnTo>
                  <a:pt x="3561" y="1306"/>
                </a:lnTo>
                <a:lnTo>
                  <a:pt x="3338" y="1175"/>
                </a:lnTo>
                <a:lnTo>
                  <a:pt x="3151" y="1045"/>
                </a:lnTo>
                <a:lnTo>
                  <a:pt x="2965" y="914"/>
                </a:lnTo>
                <a:lnTo>
                  <a:pt x="2648" y="653"/>
                </a:lnTo>
                <a:lnTo>
                  <a:pt x="2331" y="411"/>
                </a:lnTo>
                <a:lnTo>
                  <a:pt x="2163" y="299"/>
                </a:lnTo>
                <a:lnTo>
                  <a:pt x="1995" y="187"/>
                </a:lnTo>
                <a:lnTo>
                  <a:pt x="1809" y="113"/>
                </a:lnTo>
                <a:lnTo>
                  <a:pt x="1604" y="57"/>
                </a:lnTo>
                <a:lnTo>
                  <a:pt x="1380" y="1"/>
                </a:lnTo>
                <a:lnTo>
                  <a:pt x="1119" y="1"/>
                </a:lnTo>
                <a:lnTo>
                  <a:pt x="1119" y="1473"/>
                </a:lnTo>
                <a:lnTo>
                  <a:pt x="933" y="1473"/>
                </a:lnTo>
                <a:lnTo>
                  <a:pt x="93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5" name="Google Shape;1045;g2b975a0ff47_0_15351"/>
          <p:cNvSpPr/>
          <p:nvPr/>
        </p:nvSpPr>
        <p:spPr>
          <a:xfrm>
            <a:off x="6468003" y="2155604"/>
            <a:ext cx="191494" cy="170118"/>
          </a:xfrm>
          <a:custGeom>
            <a:avLst/>
            <a:gdLst/>
            <a:ahLst/>
            <a:cxnLst/>
            <a:rect l="l" t="t" r="r" b="b"/>
            <a:pathLst>
              <a:path w="6674" h="5929" extrusionOk="0">
                <a:moveTo>
                  <a:pt x="1883" y="1"/>
                </a:moveTo>
                <a:lnTo>
                  <a:pt x="1808" y="20"/>
                </a:lnTo>
                <a:lnTo>
                  <a:pt x="1752" y="57"/>
                </a:lnTo>
                <a:lnTo>
                  <a:pt x="1715" y="131"/>
                </a:lnTo>
                <a:lnTo>
                  <a:pt x="1417" y="1026"/>
                </a:lnTo>
                <a:lnTo>
                  <a:pt x="1398" y="1101"/>
                </a:lnTo>
                <a:lnTo>
                  <a:pt x="1398" y="1175"/>
                </a:lnTo>
                <a:lnTo>
                  <a:pt x="1417" y="1231"/>
                </a:lnTo>
                <a:lnTo>
                  <a:pt x="1435" y="1306"/>
                </a:lnTo>
                <a:lnTo>
                  <a:pt x="1752" y="1939"/>
                </a:lnTo>
                <a:lnTo>
                  <a:pt x="2051" y="2033"/>
                </a:lnTo>
                <a:lnTo>
                  <a:pt x="2107" y="2033"/>
                </a:lnTo>
                <a:lnTo>
                  <a:pt x="2162" y="1734"/>
                </a:lnTo>
                <a:lnTo>
                  <a:pt x="2200" y="1604"/>
                </a:lnTo>
                <a:lnTo>
                  <a:pt x="1957" y="1119"/>
                </a:lnTo>
                <a:lnTo>
                  <a:pt x="2237" y="299"/>
                </a:lnTo>
                <a:lnTo>
                  <a:pt x="2256" y="225"/>
                </a:lnTo>
                <a:lnTo>
                  <a:pt x="2237" y="150"/>
                </a:lnTo>
                <a:lnTo>
                  <a:pt x="2181" y="94"/>
                </a:lnTo>
                <a:lnTo>
                  <a:pt x="2125" y="57"/>
                </a:lnTo>
                <a:lnTo>
                  <a:pt x="1957" y="1"/>
                </a:lnTo>
                <a:close/>
                <a:moveTo>
                  <a:pt x="4716" y="1"/>
                </a:moveTo>
                <a:lnTo>
                  <a:pt x="4548" y="57"/>
                </a:lnTo>
                <a:lnTo>
                  <a:pt x="4492" y="94"/>
                </a:lnTo>
                <a:lnTo>
                  <a:pt x="4436" y="150"/>
                </a:lnTo>
                <a:lnTo>
                  <a:pt x="4418" y="225"/>
                </a:lnTo>
                <a:lnTo>
                  <a:pt x="4436" y="299"/>
                </a:lnTo>
                <a:lnTo>
                  <a:pt x="4697" y="1119"/>
                </a:lnTo>
                <a:lnTo>
                  <a:pt x="4474" y="1604"/>
                </a:lnTo>
                <a:lnTo>
                  <a:pt x="4511" y="1734"/>
                </a:lnTo>
                <a:lnTo>
                  <a:pt x="4567" y="2033"/>
                </a:lnTo>
                <a:lnTo>
                  <a:pt x="4623" y="2033"/>
                </a:lnTo>
                <a:lnTo>
                  <a:pt x="4921" y="1939"/>
                </a:lnTo>
                <a:lnTo>
                  <a:pt x="5238" y="1306"/>
                </a:lnTo>
                <a:lnTo>
                  <a:pt x="5257" y="1231"/>
                </a:lnTo>
                <a:lnTo>
                  <a:pt x="5275" y="1175"/>
                </a:lnTo>
                <a:lnTo>
                  <a:pt x="5275" y="1101"/>
                </a:lnTo>
                <a:lnTo>
                  <a:pt x="5257" y="1026"/>
                </a:lnTo>
                <a:lnTo>
                  <a:pt x="4958" y="131"/>
                </a:lnTo>
                <a:lnTo>
                  <a:pt x="4921" y="57"/>
                </a:lnTo>
                <a:lnTo>
                  <a:pt x="4865" y="20"/>
                </a:lnTo>
                <a:lnTo>
                  <a:pt x="4791" y="1"/>
                </a:lnTo>
                <a:close/>
                <a:moveTo>
                  <a:pt x="3337" y="1101"/>
                </a:moveTo>
                <a:lnTo>
                  <a:pt x="3225" y="1119"/>
                </a:lnTo>
                <a:lnTo>
                  <a:pt x="3132" y="1138"/>
                </a:lnTo>
                <a:lnTo>
                  <a:pt x="3039" y="1157"/>
                </a:lnTo>
                <a:lnTo>
                  <a:pt x="2964" y="1194"/>
                </a:lnTo>
                <a:lnTo>
                  <a:pt x="2815" y="1306"/>
                </a:lnTo>
                <a:lnTo>
                  <a:pt x="2722" y="1418"/>
                </a:lnTo>
                <a:lnTo>
                  <a:pt x="2628" y="1529"/>
                </a:lnTo>
                <a:lnTo>
                  <a:pt x="2573" y="1641"/>
                </a:lnTo>
                <a:lnTo>
                  <a:pt x="2535" y="1809"/>
                </a:lnTo>
                <a:lnTo>
                  <a:pt x="2405" y="2405"/>
                </a:lnTo>
                <a:lnTo>
                  <a:pt x="1995" y="2405"/>
                </a:lnTo>
                <a:lnTo>
                  <a:pt x="1286" y="2182"/>
                </a:lnTo>
                <a:lnTo>
                  <a:pt x="709" y="1287"/>
                </a:lnTo>
                <a:lnTo>
                  <a:pt x="653" y="1250"/>
                </a:lnTo>
                <a:lnTo>
                  <a:pt x="578" y="1213"/>
                </a:lnTo>
                <a:lnTo>
                  <a:pt x="503" y="1213"/>
                </a:lnTo>
                <a:lnTo>
                  <a:pt x="448" y="1250"/>
                </a:lnTo>
                <a:lnTo>
                  <a:pt x="298" y="1343"/>
                </a:lnTo>
                <a:lnTo>
                  <a:pt x="243" y="1399"/>
                </a:lnTo>
                <a:lnTo>
                  <a:pt x="205" y="1473"/>
                </a:lnTo>
                <a:lnTo>
                  <a:pt x="205" y="1529"/>
                </a:lnTo>
                <a:lnTo>
                  <a:pt x="243" y="1604"/>
                </a:lnTo>
                <a:lnTo>
                  <a:pt x="858" y="2536"/>
                </a:lnTo>
                <a:lnTo>
                  <a:pt x="951" y="2629"/>
                </a:lnTo>
                <a:lnTo>
                  <a:pt x="1044" y="2685"/>
                </a:lnTo>
                <a:lnTo>
                  <a:pt x="1846" y="2965"/>
                </a:lnTo>
                <a:lnTo>
                  <a:pt x="951" y="2965"/>
                </a:lnTo>
                <a:lnTo>
                  <a:pt x="858" y="2983"/>
                </a:lnTo>
                <a:lnTo>
                  <a:pt x="764" y="3002"/>
                </a:lnTo>
                <a:lnTo>
                  <a:pt x="690" y="3058"/>
                </a:lnTo>
                <a:lnTo>
                  <a:pt x="634" y="3132"/>
                </a:lnTo>
                <a:lnTo>
                  <a:pt x="19" y="4046"/>
                </a:lnTo>
                <a:lnTo>
                  <a:pt x="0" y="4120"/>
                </a:lnTo>
                <a:lnTo>
                  <a:pt x="0" y="4195"/>
                </a:lnTo>
                <a:lnTo>
                  <a:pt x="19" y="4251"/>
                </a:lnTo>
                <a:lnTo>
                  <a:pt x="75" y="4307"/>
                </a:lnTo>
                <a:lnTo>
                  <a:pt x="224" y="4400"/>
                </a:lnTo>
                <a:lnTo>
                  <a:pt x="298" y="4437"/>
                </a:lnTo>
                <a:lnTo>
                  <a:pt x="373" y="4437"/>
                </a:lnTo>
                <a:lnTo>
                  <a:pt x="429" y="4419"/>
                </a:lnTo>
                <a:lnTo>
                  <a:pt x="485" y="4363"/>
                </a:lnTo>
                <a:lnTo>
                  <a:pt x="1044" y="3524"/>
                </a:lnTo>
                <a:lnTo>
                  <a:pt x="1585" y="3524"/>
                </a:lnTo>
                <a:lnTo>
                  <a:pt x="895" y="4661"/>
                </a:lnTo>
                <a:lnTo>
                  <a:pt x="839" y="4754"/>
                </a:lnTo>
                <a:lnTo>
                  <a:pt x="839" y="4847"/>
                </a:lnTo>
                <a:lnTo>
                  <a:pt x="839" y="5742"/>
                </a:lnTo>
                <a:lnTo>
                  <a:pt x="839" y="5817"/>
                </a:lnTo>
                <a:lnTo>
                  <a:pt x="876" y="5872"/>
                </a:lnTo>
                <a:lnTo>
                  <a:pt x="951" y="5928"/>
                </a:lnTo>
                <a:lnTo>
                  <a:pt x="1268" y="5928"/>
                </a:lnTo>
                <a:lnTo>
                  <a:pt x="1342" y="5872"/>
                </a:lnTo>
                <a:lnTo>
                  <a:pt x="1380" y="5817"/>
                </a:lnTo>
                <a:lnTo>
                  <a:pt x="1380" y="5742"/>
                </a:lnTo>
                <a:lnTo>
                  <a:pt x="1380" y="4903"/>
                </a:lnTo>
                <a:lnTo>
                  <a:pt x="2256" y="3524"/>
                </a:lnTo>
                <a:lnTo>
                  <a:pt x="2237" y="3766"/>
                </a:lnTo>
                <a:lnTo>
                  <a:pt x="2218" y="4009"/>
                </a:lnTo>
                <a:lnTo>
                  <a:pt x="2237" y="4251"/>
                </a:lnTo>
                <a:lnTo>
                  <a:pt x="2312" y="4456"/>
                </a:lnTo>
                <a:lnTo>
                  <a:pt x="2405" y="4661"/>
                </a:lnTo>
                <a:lnTo>
                  <a:pt x="2535" y="4829"/>
                </a:lnTo>
                <a:lnTo>
                  <a:pt x="2703" y="4978"/>
                </a:lnTo>
                <a:lnTo>
                  <a:pt x="2796" y="5052"/>
                </a:lnTo>
                <a:lnTo>
                  <a:pt x="2889" y="5090"/>
                </a:lnTo>
                <a:lnTo>
                  <a:pt x="3001" y="5146"/>
                </a:lnTo>
                <a:lnTo>
                  <a:pt x="3113" y="5164"/>
                </a:lnTo>
                <a:lnTo>
                  <a:pt x="3225" y="5183"/>
                </a:lnTo>
                <a:lnTo>
                  <a:pt x="3337" y="5201"/>
                </a:lnTo>
                <a:lnTo>
                  <a:pt x="3449" y="5183"/>
                </a:lnTo>
                <a:lnTo>
                  <a:pt x="3560" y="5164"/>
                </a:lnTo>
                <a:lnTo>
                  <a:pt x="3672" y="5146"/>
                </a:lnTo>
                <a:lnTo>
                  <a:pt x="3784" y="5090"/>
                </a:lnTo>
                <a:lnTo>
                  <a:pt x="3877" y="5052"/>
                </a:lnTo>
                <a:lnTo>
                  <a:pt x="3970" y="4978"/>
                </a:lnTo>
                <a:lnTo>
                  <a:pt x="4138" y="4829"/>
                </a:lnTo>
                <a:lnTo>
                  <a:pt x="4269" y="4661"/>
                </a:lnTo>
                <a:lnTo>
                  <a:pt x="4362" y="4456"/>
                </a:lnTo>
                <a:lnTo>
                  <a:pt x="4436" y="4251"/>
                </a:lnTo>
                <a:lnTo>
                  <a:pt x="4455" y="4009"/>
                </a:lnTo>
                <a:lnTo>
                  <a:pt x="4436" y="3766"/>
                </a:lnTo>
                <a:lnTo>
                  <a:pt x="4418" y="3524"/>
                </a:lnTo>
                <a:lnTo>
                  <a:pt x="5294" y="4903"/>
                </a:lnTo>
                <a:lnTo>
                  <a:pt x="5294" y="5742"/>
                </a:lnTo>
                <a:lnTo>
                  <a:pt x="5294" y="5817"/>
                </a:lnTo>
                <a:lnTo>
                  <a:pt x="5331" y="5872"/>
                </a:lnTo>
                <a:lnTo>
                  <a:pt x="5406" y="5928"/>
                </a:lnTo>
                <a:lnTo>
                  <a:pt x="5723" y="5928"/>
                </a:lnTo>
                <a:lnTo>
                  <a:pt x="5797" y="5872"/>
                </a:lnTo>
                <a:lnTo>
                  <a:pt x="5834" y="5817"/>
                </a:lnTo>
                <a:lnTo>
                  <a:pt x="5834" y="5742"/>
                </a:lnTo>
                <a:lnTo>
                  <a:pt x="5834" y="4847"/>
                </a:lnTo>
                <a:lnTo>
                  <a:pt x="5834" y="4754"/>
                </a:lnTo>
                <a:lnTo>
                  <a:pt x="5779" y="4661"/>
                </a:lnTo>
                <a:lnTo>
                  <a:pt x="5089" y="3524"/>
                </a:lnTo>
                <a:lnTo>
                  <a:pt x="5629" y="3524"/>
                </a:lnTo>
                <a:lnTo>
                  <a:pt x="6189" y="4363"/>
                </a:lnTo>
                <a:lnTo>
                  <a:pt x="6245" y="4419"/>
                </a:lnTo>
                <a:lnTo>
                  <a:pt x="6300" y="4437"/>
                </a:lnTo>
                <a:lnTo>
                  <a:pt x="6375" y="4437"/>
                </a:lnTo>
                <a:lnTo>
                  <a:pt x="6450" y="4419"/>
                </a:lnTo>
                <a:lnTo>
                  <a:pt x="6599" y="4307"/>
                </a:lnTo>
                <a:lnTo>
                  <a:pt x="6655" y="4251"/>
                </a:lnTo>
                <a:lnTo>
                  <a:pt x="6673" y="4195"/>
                </a:lnTo>
                <a:lnTo>
                  <a:pt x="6673" y="4120"/>
                </a:lnTo>
                <a:lnTo>
                  <a:pt x="6655" y="4046"/>
                </a:lnTo>
                <a:lnTo>
                  <a:pt x="6040" y="3132"/>
                </a:lnTo>
                <a:lnTo>
                  <a:pt x="5984" y="3058"/>
                </a:lnTo>
                <a:lnTo>
                  <a:pt x="5909" y="3002"/>
                </a:lnTo>
                <a:lnTo>
                  <a:pt x="5816" y="2983"/>
                </a:lnTo>
                <a:lnTo>
                  <a:pt x="5723" y="2965"/>
                </a:lnTo>
                <a:lnTo>
                  <a:pt x="4828" y="2965"/>
                </a:lnTo>
                <a:lnTo>
                  <a:pt x="5629" y="2685"/>
                </a:lnTo>
                <a:lnTo>
                  <a:pt x="5723" y="2629"/>
                </a:lnTo>
                <a:lnTo>
                  <a:pt x="5816" y="2536"/>
                </a:lnTo>
                <a:lnTo>
                  <a:pt x="6431" y="1604"/>
                </a:lnTo>
                <a:lnTo>
                  <a:pt x="6468" y="1529"/>
                </a:lnTo>
                <a:lnTo>
                  <a:pt x="6468" y="1473"/>
                </a:lnTo>
                <a:lnTo>
                  <a:pt x="6431" y="1399"/>
                </a:lnTo>
                <a:lnTo>
                  <a:pt x="6375" y="1343"/>
                </a:lnTo>
                <a:lnTo>
                  <a:pt x="6226" y="1250"/>
                </a:lnTo>
                <a:lnTo>
                  <a:pt x="6170" y="1213"/>
                </a:lnTo>
                <a:lnTo>
                  <a:pt x="6095" y="1213"/>
                </a:lnTo>
                <a:lnTo>
                  <a:pt x="6021" y="1250"/>
                </a:lnTo>
                <a:lnTo>
                  <a:pt x="5965" y="1287"/>
                </a:lnTo>
                <a:lnTo>
                  <a:pt x="5387" y="2182"/>
                </a:lnTo>
                <a:lnTo>
                  <a:pt x="4679" y="2405"/>
                </a:lnTo>
                <a:lnTo>
                  <a:pt x="4269" y="2405"/>
                </a:lnTo>
                <a:lnTo>
                  <a:pt x="4138" y="1809"/>
                </a:lnTo>
                <a:lnTo>
                  <a:pt x="4101" y="1641"/>
                </a:lnTo>
                <a:lnTo>
                  <a:pt x="4045" y="1529"/>
                </a:lnTo>
                <a:lnTo>
                  <a:pt x="3952" y="1418"/>
                </a:lnTo>
                <a:lnTo>
                  <a:pt x="3859" y="1306"/>
                </a:lnTo>
                <a:lnTo>
                  <a:pt x="3710" y="1194"/>
                </a:lnTo>
                <a:lnTo>
                  <a:pt x="3635" y="1157"/>
                </a:lnTo>
                <a:lnTo>
                  <a:pt x="3542" y="1138"/>
                </a:lnTo>
                <a:lnTo>
                  <a:pt x="3449" y="1119"/>
                </a:lnTo>
                <a:lnTo>
                  <a:pt x="3337" y="110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6" name="Google Shape;1046;g2b975a0ff47_0_15351"/>
          <p:cNvSpPr/>
          <p:nvPr/>
        </p:nvSpPr>
        <p:spPr>
          <a:xfrm>
            <a:off x="6040675" y="2155604"/>
            <a:ext cx="178152" cy="170118"/>
          </a:xfrm>
          <a:custGeom>
            <a:avLst/>
            <a:gdLst/>
            <a:ahLst/>
            <a:cxnLst/>
            <a:rect l="l" t="t" r="r" b="b"/>
            <a:pathLst>
              <a:path w="6209" h="5929" extrusionOk="0">
                <a:moveTo>
                  <a:pt x="3002" y="1"/>
                </a:moveTo>
                <a:lnTo>
                  <a:pt x="2909" y="38"/>
                </a:lnTo>
                <a:lnTo>
                  <a:pt x="2834" y="113"/>
                </a:lnTo>
                <a:lnTo>
                  <a:pt x="2778" y="206"/>
                </a:lnTo>
                <a:lnTo>
                  <a:pt x="2014" y="1734"/>
                </a:lnTo>
                <a:lnTo>
                  <a:pt x="318" y="1977"/>
                </a:lnTo>
                <a:lnTo>
                  <a:pt x="225" y="2014"/>
                </a:lnTo>
                <a:lnTo>
                  <a:pt x="131" y="2070"/>
                </a:lnTo>
                <a:lnTo>
                  <a:pt x="57" y="2145"/>
                </a:lnTo>
                <a:lnTo>
                  <a:pt x="20" y="2238"/>
                </a:lnTo>
                <a:lnTo>
                  <a:pt x="1" y="2331"/>
                </a:lnTo>
                <a:lnTo>
                  <a:pt x="20" y="2443"/>
                </a:lnTo>
                <a:lnTo>
                  <a:pt x="57" y="2536"/>
                </a:lnTo>
                <a:lnTo>
                  <a:pt x="113" y="2611"/>
                </a:lnTo>
                <a:lnTo>
                  <a:pt x="1343" y="3822"/>
                </a:lnTo>
                <a:lnTo>
                  <a:pt x="1045" y="5500"/>
                </a:lnTo>
                <a:lnTo>
                  <a:pt x="1045" y="5612"/>
                </a:lnTo>
                <a:lnTo>
                  <a:pt x="1082" y="5705"/>
                </a:lnTo>
                <a:lnTo>
                  <a:pt x="1119" y="5798"/>
                </a:lnTo>
                <a:lnTo>
                  <a:pt x="1194" y="5872"/>
                </a:lnTo>
                <a:lnTo>
                  <a:pt x="1287" y="5910"/>
                </a:lnTo>
                <a:lnTo>
                  <a:pt x="1380" y="5928"/>
                </a:lnTo>
                <a:lnTo>
                  <a:pt x="1492" y="5928"/>
                </a:lnTo>
                <a:lnTo>
                  <a:pt x="1585" y="5891"/>
                </a:lnTo>
                <a:lnTo>
                  <a:pt x="3114" y="5090"/>
                </a:lnTo>
                <a:lnTo>
                  <a:pt x="4624" y="5891"/>
                </a:lnTo>
                <a:lnTo>
                  <a:pt x="4717" y="5928"/>
                </a:lnTo>
                <a:lnTo>
                  <a:pt x="4829" y="5928"/>
                </a:lnTo>
                <a:lnTo>
                  <a:pt x="4922" y="5910"/>
                </a:lnTo>
                <a:lnTo>
                  <a:pt x="5015" y="5872"/>
                </a:lnTo>
                <a:lnTo>
                  <a:pt x="5090" y="5798"/>
                </a:lnTo>
                <a:lnTo>
                  <a:pt x="5146" y="5705"/>
                </a:lnTo>
                <a:lnTo>
                  <a:pt x="5164" y="5612"/>
                </a:lnTo>
                <a:lnTo>
                  <a:pt x="5164" y="5500"/>
                </a:lnTo>
                <a:lnTo>
                  <a:pt x="4866" y="3822"/>
                </a:lnTo>
                <a:lnTo>
                  <a:pt x="6096" y="2611"/>
                </a:lnTo>
                <a:lnTo>
                  <a:pt x="6171" y="2536"/>
                </a:lnTo>
                <a:lnTo>
                  <a:pt x="6208" y="2443"/>
                </a:lnTo>
                <a:lnTo>
                  <a:pt x="6208" y="2331"/>
                </a:lnTo>
                <a:lnTo>
                  <a:pt x="6189" y="2238"/>
                </a:lnTo>
                <a:lnTo>
                  <a:pt x="6152" y="2145"/>
                </a:lnTo>
                <a:lnTo>
                  <a:pt x="6078" y="2070"/>
                </a:lnTo>
                <a:lnTo>
                  <a:pt x="6003" y="2014"/>
                </a:lnTo>
                <a:lnTo>
                  <a:pt x="5891" y="1977"/>
                </a:lnTo>
                <a:lnTo>
                  <a:pt x="4195" y="1734"/>
                </a:lnTo>
                <a:lnTo>
                  <a:pt x="3431" y="206"/>
                </a:lnTo>
                <a:lnTo>
                  <a:pt x="3375" y="113"/>
                </a:lnTo>
                <a:lnTo>
                  <a:pt x="3300" y="57"/>
                </a:lnTo>
                <a:lnTo>
                  <a:pt x="320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7" name="Google Shape;1047;g2b975a0ff47_0_15351"/>
          <p:cNvSpPr/>
          <p:nvPr/>
        </p:nvSpPr>
        <p:spPr>
          <a:xfrm>
            <a:off x="5614467" y="2155604"/>
            <a:ext cx="148685" cy="149258"/>
          </a:xfrm>
          <a:custGeom>
            <a:avLst/>
            <a:gdLst/>
            <a:ahLst/>
            <a:cxnLst/>
            <a:rect l="l" t="t" r="r" b="b"/>
            <a:pathLst>
              <a:path w="5182" h="5202" extrusionOk="0">
                <a:moveTo>
                  <a:pt x="4585" y="3710"/>
                </a:moveTo>
                <a:lnTo>
                  <a:pt x="3709" y="4586"/>
                </a:lnTo>
                <a:lnTo>
                  <a:pt x="3709" y="3710"/>
                </a:lnTo>
                <a:close/>
                <a:moveTo>
                  <a:pt x="4641" y="560"/>
                </a:moveTo>
                <a:lnTo>
                  <a:pt x="4641" y="3151"/>
                </a:lnTo>
                <a:lnTo>
                  <a:pt x="3374" y="3151"/>
                </a:lnTo>
                <a:lnTo>
                  <a:pt x="3318" y="3170"/>
                </a:lnTo>
                <a:lnTo>
                  <a:pt x="3225" y="3226"/>
                </a:lnTo>
                <a:lnTo>
                  <a:pt x="3169" y="3319"/>
                </a:lnTo>
                <a:lnTo>
                  <a:pt x="3150" y="3375"/>
                </a:lnTo>
                <a:lnTo>
                  <a:pt x="3150" y="3431"/>
                </a:lnTo>
                <a:lnTo>
                  <a:pt x="3150" y="4642"/>
                </a:lnTo>
                <a:lnTo>
                  <a:pt x="541" y="4642"/>
                </a:lnTo>
                <a:lnTo>
                  <a:pt x="541" y="560"/>
                </a:lnTo>
                <a:close/>
                <a:moveTo>
                  <a:pt x="429" y="1"/>
                </a:moveTo>
                <a:lnTo>
                  <a:pt x="336" y="38"/>
                </a:lnTo>
                <a:lnTo>
                  <a:pt x="242" y="94"/>
                </a:lnTo>
                <a:lnTo>
                  <a:pt x="149" y="150"/>
                </a:lnTo>
                <a:lnTo>
                  <a:pt x="93" y="243"/>
                </a:lnTo>
                <a:lnTo>
                  <a:pt x="37" y="336"/>
                </a:lnTo>
                <a:lnTo>
                  <a:pt x="0" y="448"/>
                </a:lnTo>
                <a:lnTo>
                  <a:pt x="0" y="560"/>
                </a:lnTo>
                <a:lnTo>
                  <a:pt x="0" y="4642"/>
                </a:lnTo>
                <a:lnTo>
                  <a:pt x="0" y="4754"/>
                </a:lnTo>
                <a:lnTo>
                  <a:pt x="37" y="4847"/>
                </a:lnTo>
                <a:lnTo>
                  <a:pt x="93" y="4940"/>
                </a:lnTo>
                <a:lnTo>
                  <a:pt x="149" y="5034"/>
                </a:lnTo>
                <a:lnTo>
                  <a:pt x="242" y="5090"/>
                </a:lnTo>
                <a:lnTo>
                  <a:pt x="336" y="5146"/>
                </a:lnTo>
                <a:lnTo>
                  <a:pt x="429" y="5183"/>
                </a:lnTo>
                <a:lnTo>
                  <a:pt x="541" y="5201"/>
                </a:lnTo>
                <a:lnTo>
                  <a:pt x="3653" y="5201"/>
                </a:lnTo>
                <a:lnTo>
                  <a:pt x="3765" y="5183"/>
                </a:lnTo>
                <a:lnTo>
                  <a:pt x="3877" y="5146"/>
                </a:lnTo>
                <a:lnTo>
                  <a:pt x="3970" y="5108"/>
                </a:lnTo>
                <a:lnTo>
                  <a:pt x="4045" y="5034"/>
                </a:lnTo>
                <a:lnTo>
                  <a:pt x="5033" y="4064"/>
                </a:lnTo>
                <a:lnTo>
                  <a:pt x="5089" y="3971"/>
                </a:lnTo>
                <a:lnTo>
                  <a:pt x="5145" y="3878"/>
                </a:lnTo>
                <a:lnTo>
                  <a:pt x="5182" y="3766"/>
                </a:lnTo>
                <a:lnTo>
                  <a:pt x="5182" y="3654"/>
                </a:lnTo>
                <a:lnTo>
                  <a:pt x="5182" y="560"/>
                </a:lnTo>
                <a:lnTo>
                  <a:pt x="5182" y="448"/>
                </a:lnTo>
                <a:lnTo>
                  <a:pt x="5145" y="336"/>
                </a:lnTo>
                <a:lnTo>
                  <a:pt x="5089" y="243"/>
                </a:lnTo>
                <a:lnTo>
                  <a:pt x="5033" y="150"/>
                </a:lnTo>
                <a:lnTo>
                  <a:pt x="4940" y="94"/>
                </a:lnTo>
                <a:lnTo>
                  <a:pt x="4846" y="38"/>
                </a:lnTo>
                <a:lnTo>
                  <a:pt x="475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8" name="Google Shape;1048;g2b975a0ff47_0_15351"/>
          <p:cNvSpPr/>
          <p:nvPr/>
        </p:nvSpPr>
        <p:spPr>
          <a:xfrm>
            <a:off x="5171645" y="2155604"/>
            <a:ext cx="164752" cy="164781"/>
          </a:xfrm>
          <a:custGeom>
            <a:avLst/>
            <a:gdLst/>
            <a:ahLst/>
            <a:cxnLst/>
            <a:rect l="l" t="t" r="r" b="b"/>
            <a:pathLst>
              <a:path w="5742" h="5743" extrusionOk="0">
                <a:moveTo>
                  <a:pt x="1939" y="1939"/>
                </a:moveTo>
                <a:lnTo>
                  <a:pt x="2013" y="1958"/>
                </a:lnTo>
                <a:lnTo>
                  <a:pt x="2088" y="1977"/>
                </a:lnTo>
                <a:lnTo>
                  <a:pt x="2144" y="2014"/>
                </a:lnTo>
                <a:lnTo>
                  <a:pt x="2200" y="2051"/>
                </a:lnTo>
                <a:lnTo>
                  <a:pt x="2256" y="2107"/>
                </a:lnTo>
                <a:lnTo>
                  <a:pt x="2293" y="2163"/>
                </a:lnTo>
                <a:lnTo>
                  <a:pt x="2312" y="2238"/>
                </a:lnTo>
                <a:lnTo>
                  <a:pt x="2312" y="2312"/>
                </a:lnTo>
                <a:lnTo>
                  <a:pt x="2312" y="2387"/>
                </a:lnTo>
                <a:lnTo>
                  <a:pt x="2293" y="2461"/>
                </a:lnTo>
                <a:lnTo>
                  <a:pt x="2256" y="2517"/>
                </a:lnTo>
                <a:lnTo>
                  <a:pt x="2200" y="2573"/>
                </a:lnTo>
                <a:lnTo>
                  <a:pt x="2144" y="2629"/>
                </a:lnTo>
                <a:lnTo>
                  <a:pt x="2088" y="2666"/>
                </a:lnTo>
                <a:lnTo>
                  <a:pt x="2013" y="2685"/>
                </a:lnTo>
                <a:lnTo>
                  <a:pt x="1864" y="2685"/>
                </a:lnTo>
                <a:lnTo>
                  <a:pt x="1808" y="2666"/>
                </a:lnTo>
                <a:lnTo>
                  <a:pt x="1734" y="2629"/>
                </a:lnTo>
                <a:lnTo>
                  <a:pt x="1678" y="2573"/>
                </a:lnTo>
                <a:lnTo>
                  <a:pt x="1641" y="2517"/>
                </a:lnTo>
                <a:lnTo>
                  <a:pt x="1603" y="2461"/>
                </a:lnTo>
                <a:lnTo>
                  <a:pt x="1585" y="2387"/>
                </a:lnTo>
                <a:lnTo>
                  <a:pt x="1566" y="2312"/>
                </a:lnTo>
                <a:lnTo>
                  <a:pt x="1585" y="2238"/>
                </a:lnTo>
                <a:lnTo>
                  <a:pt x="1603" y="2163"/>
                </a:lnTo>
                <a:lnTo>
                  <a:pt x="1641" y="2107"/>
                </a:lnTo>
                <a:lnTo>
                  <a:pt x="1678" y="2051"/>
                </a:lnTo>
                <a:lnTo>
                  <a:pt x="1734" y="2014"/>
                </a:lnTo>
                <a:lnTo>
                  <a:pt x="1808" y="1977"/>
                </a:lnTo>
                <a:lnTo>
                  <a:pt x="1864" y="1958"/>
                </a:lnTo>
                <a:lnTo>
                  <a:pt x="1939" y="1939"/>
                </a:lnTo>
                <a:close/>
                <a:moveTo>
                  <a:pt x="3803" y="1939"/>
                </a:moveTo>
                <a:lnTo>
                  <a:pt x="3877" y="1958"/>
                </a:lnTo>
                <a:lnTo>
                  <a:pt x="3952" y="1977"/>
                </a:lnTo>
                <a:lnTo>
                  <a:pt x="4008" y="2014"/>
                </a:lnTo>
                <a:lnTo>
                  <a:pt x="4064" y="2051"/>
                </a:lnTo>
                <a:lnTo>
                  <a:pt x="4101" y="2107"/>
                </a:lnTo>
                <a:lnTo>
                  <a:pt x="4138" y="2163"/>
                </a:lnTo>
                <a:lnTo>
                  <a:pt x="4157" y="2238"/>
                </a:lnTo>
                <a:lnTo>
                  <a:pt x="4176" y="2312"/>
                </a:lnTo>
                <a:lnTo>
                  <a:pt x="4157" y="2387"/>
                </a:lnTo>
                <a:lnTo>
                  <a:pt x="4138" y="2461"/>
                </a:lnTo>
                <a:lnTo>
                  <a:pt x="4101" y="2517"/>
                </a:lnTo>
                <a:lnTo>
                  <a:pt x="4064" y="2573"/>
                </a:lnTo>
                <a:lnTo>
                  <a:pt x="4008" y="2629"/>
                </a:lnTo>
                <a:lnTo>
                  <a:pt x="3952" y="2666"/>
                </a:lnTo>
                <a:lnTo>
                  <a:pt x="3877" y="2685"/>
                </a:lnTo>
                <a:lnTo>
                  <a:pt x="3728" y="2685"/>
                </a:lnTo>
                <a:lnTo>
                  <a:pt x="3654" y="2666"/>
                </a:lnTo>
                <a:lnTo>
                  <a:pt x="3598" y="2629"/>
                </a:lnTo>
                <a:lnTo>
                  <a:pt x="3542" y="2573"/>
                </a:lnTo>
                <a:lnTo>
                  <a:pt x="3486" y="2517"/>
                </a:lnTo>
                <a:lnTo>
                  <a:pt x="3467" y="2461"/>
                </a:lnTo>
                <a:lnTo>
                  <a:pt x="3430" y="2387"/>
                </a:lnTo>
                <a:lnTo>
                  <a:pt x="3430" y="2312"/>
                </a:lnTo>
                <a:lnTo>
                  <a:pt x="3430" y="2238"/>
                </a:lnTo>
                <a:lnTo>
                  <a:pt x="3467" y="2163"/>
                </a:lnTo>
                <a:lnTo>
                  <a:pt x="3486" y="2107"/>
                </a:lnTo>
                <a:lnTo>
                  <a:pt x="3542" y="2051"/>
                </a:lnTo>
                <a:lnTo>
                  <a:pt x="3598" y="2014"/>
                </a:lnTo>
                <a:lnTo>
                  <a:pt x="3654" y="1977"/>
                </a:lnTo>
                <a:lnTo>
                  <a:pt x="3728" y="1958"/>
                </a:lnTo>
                <a:lnTo>
                  <a:pt x="3803" y="1939"/>
                </a:lnTo>
                <a:close/>
                <a:moveTo>
                  <a:pt x="2871" y="3244"/>
                </a:moveTo>
                <a:lnTo>
                  <a:pt x="3020" y="3263"/>
                </a:lnTo>
                <a:lnTo>
                  <a:pt x="3169" y="3300"/>
                </a:lnTo>
                <a:lnTo>
                  <a:pt x="3281" y="3375"/>
                </a:lnTo>
                <a:lnTo>
                  <a:pt x="3393" y="3468"/>
                </a:lnTo>
                <a:lnTo>
                  <a:pt x="3486" y="3580"/>
                </a:lnTo>
                <a:lnTo>
                  <a:pt x="3560" y="3692"/>
                </a:lnTo>
                <a:lnTo>
                  <a:pt x="3598" y="3841"/>
                </a:lnTo>
                <a:lnTo>
                  <a:pt x="3616" y="3990"/>
                </a:lnTo>
                <a:lnTo>
                  <a:pt x="3598" y="4139"/>
                </a:lnTo>
                <a:lnTo>
                  <a:pt x="3560" y="4269"/>
                </a:lnTo>
                <a:lnTo>
                  <a:pt x="3486" y="4400"/>
                </a:lnTo>
                <a:lnTo>
                  <a:pt x="3393" y="4512"/>
                </a:lnTo>
                <a:lnTo>
                  <a:pt x="3281" y="4605"/>
                </a:lnTo>
                <a:lnTo>
                  <a:pt x="3169" y="4680"/>
                </a:lnTo>
                <a:lnTo>
                  <a:pt x="3020" y="4717"/>
                </a:lnTo>
                <a:lnTo>
                  <a:pt x="2871" y="4735"/>
                </a:lnTo>
                <a:lnTo>
                  <a:pt x="2722" y="4717"/>
                </a:lnTo>
                <a:lnTo>
                  <a:pt x="2591" y="4680"/>
                </a:lnTo>
                <a:lnTo>
                  <a:pt x="2461" y="4605"/>
                </a:lnTo>
                <a:lnTo>
                  <a:pt x="2349" y="4512"/>
                </a:lnTo>
                <a:lnTo>
                  <a:pt x="2256" y="4400"/>
                </a:lnTo>
                <a:lnTo>
                  <a:pt x="2181" y="4269"/>
                </a:lnTo>
                <a:lnTo>
                  <a:pt x="2144" y="4139"/>
                </a:lnTo>
                <a:lnTo>
                  <a:pt x="2125" y="3990"/>
                </a:lnTo>
                <a:lnTo>
                  <a:pt x="2144" y="3841"/>
                </a:lnTo>
                <a:lnTo>
                  <a:pt x="2181" y="3692"/>
                </a:lnTo>
                <a:lnTo>
                  <a:pt x="2256" y="3580"/>
                </a:lnTo>
                <a:lnTo>
                  <a:pt x="2349" y="3468"/>
                </a:lnTo>
                <a:lnTo>
                  <a:pt x="2461" y="3375"/>
                </a:lnTo>
                <a:lnTo>
                  <a:pt x="2591" y="3300"/>
                </a:lnTo>
                <a:lnTo>
                  <a:pt x="2722" y="3263"/>
                </a:lnTo>
                <a:lnTo>
                  <a:pt x="2871" y="3244"/>
                </a:lnTo>
                <a:close/>
                <a:moveTo>
                  <a:pt x="2871" y="1"/>
                </a:moveTo>
                <a:lnTo>
                  <a:pt x="2573" y="20"/>
                </a:lnTo>
                <a:lnTo>
                  <a:pt x="2293" y="57"/>
                </a:lnTo>
                <a:lnTo>
                  <a:pt x="2013" y="131"/>
                </a:lnTo>
                <a:lnTo>
                  <a:pt x="1752" y="225"/>
                </a:lnTo>
                <a:lnTo>
                  <a:pt x="1491" y="336"/>
                </a:lnTo>
                <a:lnTo>
                  <a:pt x="1268" y="486"/>
                </a:lnTo>
                <a:lnTo>
                  <a:pt x="1044" y="653"/>
                </a:lnTo>
                <a:lnTo>
                  <a:pt x="839" y="840"/>
                </a:lnTo>
                <a:lnTo>
                  <a:pt x="653" y="1045"/>
                </a:lnTo>
                <a:lnTo>
                  <a:pt x="485" y="1268"/>
                </a:lnTo>
                <a:lnTo>
                  <a:pt x="336" y="1492"/>
                </a:lnTo>
                <a:lnTo>
                  <a:pt x="224" y="1753"/>
                </a:lnTo>
                <a:lnTo>
                  <a:pt x="131" y="2014"/>
                </a:lnTo>
                <a:lnTo>
                  <a:pt x="56" y="2294"/>
                </a:lnTo>
                <a:lnTo>
                  <a:pt x="19" y="2573"/>
                </a:lnTo>
                <a:lnTo>
                  <a:pt x="0" y="2871"/>
                </a:lnTo>
                <a:lnTo>
                  <a:pt x="19" y="3170"/>
                </a:lnTo>
                <a:lnTo>
                  <a:pt x="56" y="3449"/>
                </a:lnTo>
                <a:lnTo>
                  <a:pt x="131" y="3729"/>
                </a:lnTo>
                <a:lnTo>
                  <a:pt x="224" y="3990"/>
                </a:lnTo>
                <a:lnTo>
                  <a:pt x="336" y="4251"/>
                </a:lnTo>
                <a:lnTo>
                  <a:pt x="485" y="4475"/>
                </a:lnTo>
                <a:lnTo>
                  <a:pt x="653" y="4698"/>
                </a:lnTo>
                <a:lnTo>
                  <a:pt x="839" y="4903"/>
                </a:lnTo>
                <a:lnTo>
                  <a:pt x="1044" y="5090"/>
                </a:lnTo>
                <a:lnTo>
                  <a:pt x="1268" y="5257"/>
                </a:lnTo>
                <a:lnTo>
                  <a:pt x="1491" y="5406"/>
                </a:lnTo>
                <a:lnTo>
                  <a:pt x="1752" y="5518"/>
                </a:lnTo>
                <a:lnTo>
                  <a:pt x="2013" y="5612"/>
                </a:lnTo>
                <a:lnTo>
                  <a:pt x="2293" y="5686"/>
                </a:lnTo>
                <a:lnTo>
                  <a:pt x="2573" y="5742"/>
                </a:lnTo>
                <a:lnTo>
                  <a:pt x="3169" y="5742"/>
                </a:lnTo>
                <a:lnTo>
                  <a:pt x="3449" y="5686"/>
                </a:lnTo>
                <a:lnTo>
                  <a:pt x="3728" y="5612"/>
                </a:lnTo>
                <a:lnTo>
                  <a:pt x="3989" y="5518"/>
                </a:lnTo>
                <a:lnTo>
                  <a:pt x="4250" y="5406"/>
                </a:lnTo>
                <a:lnTo>
                  <a:pt x="4474" y="5257"/>
                </a:lnTo>
                <a:lnTo>
                  <a:pt x="4697" y="5090"/>
                </a:lnTo>
                <a:lnTo>
                  <a:pt x="4903" y="4903"/>
                </a:lnTo>
                <a:lnTo>
                  <a:pt x="5089" y="4698"/>
                </a:lnTo>
                <a:lnTo>
                  <a:pt x="5257" y="4475"/>
                </a:lnTo>
                <a:lnTo>
                  <a:pt x="5406" y="4251"/>
                </a:lnTo>
                <a:lnTo>
                  <a:pt x="5518" y="3990"/>
                </a:lnTo>
                <a:lnTo>
                  <a:pt x="5611" y="3729"/>
                </a:lnTo>
                <a:lnTo>
                  <a:pt x="5685" y="3449"/>
                </a:lnTo>
                <a:lnTo>
                  <a:pt x="5741" y="3170"/>
                </a:lnTo>
                <a:lnTo>
                  <a:pt x="5741" y="2871"/>
                </a:lnTo>
                <a:lnTo>
                  <a:pt x="5741" y="2573"/>
                </a:lnTo>
                <a:lnTo>
                  <a:pt x="5685" y="2294"/>
                </a:lnTo>
                <a:lnTo>
                  <a:pt x="5611" y="2014"/>
                </a:lnTo>
                <a:lnTo>
                  <a:pt x="5518" y="1753"/>
                </a:lnTo>
                <a:lnTo>
                  <a:pt x="5406" y="1492"/>
                </a:lnTo>
                <a:lnTo>
                  <a:pt x="5257" y="1268"/>
                </a:lnTo>
                <a:lnTo>
                  <a:pt x="5089" y="1045"/>
                </a:lnTo>
                <a:lnTo>
                  <a:pt x="4903" y="840"/>
                </a:lnTo>
                <a:lnTo>
                  <a:pt x="4697" y="653"/>
                </a:lnTo>
                <a:lnTo>
                  <a:pt x="4474" y="486"/>
                </a:lnTo>
                <a:lnTo>
                  <a:pt x="4250" y="336"/>
                </a:lnTo>
                <a:lnTo>
                  <a:pt x="3989" y="225"/>
                </a:lnTo>
                <a:lnTo>
                  <a:pt x="3728" y="131"/>
                </a:lnTo>
                <a:lnTo>
                  <a:pt x="3449" y="57"/>
                </a:lnTo>
                <a:lnTo>
                  <a:pt x="3169" y="20"/>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49" name="Google Shape;1049;g2b975a0ff47_0_15351"/>
          <p:cNvSpPr/>
          <p:nvPr/>
        </p:nvSpPr>
        <p:spPr>
          <a:xfrm>
            <a:off x="4725065" y="2155604"/>
            <a:ext cx="213444" cy="106478"/>
          </a:xfrm>
          <a:custGeom>
            <a:avLst/>
            <a:gdLst/>
            <a:ahLst/>
            <a:cxnLst/>
            <a:rect l="l" t="t" r="r" b="b"/>
            <a:pathLst>
              <a:path w="7439" h="3711" extrusionOk="0">
                <a:moveTo>
                  <a:pt x="1306" y="1"/>
                </a:moveTo>
                <a:lnTo>
                  <a:pt x="1119" y="20"/>
                </a:lnTo>
                <a:lnTo>
                  <a:pt x="952" y="75"/>
                </a:lnTo>
                <a:lnTo>
                  <a:pt x="784" y="150"/>
                </a:lnTo>
                <a:lnTo>
                  <a:pt x="653" y="281"/>
                </a:lnTo>
                <a:lnTo>
                  <a:pt x="542" y="411"/>
                </a:lnTo>
                <a:lnTo>
                  <a:pt x="448" y="560"/>
                </a:lnTo>
                <a:lnTo>
                  <a:pt x="392" y="747"/>
                </a:lnTo>
                <a:lnTo>
                  <a:pt x="374" y="933"/>
                </a:lnTo>
                <a:lnTo>
                  <a:pt x="392" y="1119"/>
                </a:lnTo>
                <a:lnTo>
                  <a:pt x="448" y="1287"/>
                </a:lnTo>
                <a:lnTo>
                  <a:pt x="542" y="1455"/>
                </a:lnTo>
                <a:lnTo>
                  <a:pt x="653" y="1585"/>
                </a:lnTo>
                <a:lnTo>
                  <a:pt x="784" y="1697"/>
                </a:lnTo>
                <a:lnTo>
                  <a:pt x="952" y="1790"/>
                </a:lnTo>
                <a:lnTo>
                  <a:pt x="1119" y="1846"/>
                </a:lnTo>
                <a:lnTo>
                  <a:pt x="1306" y="1865"/>
                </a:lnTo>
                <a:lnTo>
                  <a:pt x="1492" y="1846"/>
                </a:lnTo>
                <a:lnTo>
                  <a:pt x="1660" y="1790"/>
                </a:lnTo>
                <a:lnTo>
                  <a:pt x="1828" y="1697"/>
                </a:lnTo>
                <a:lnTo>
                  <a:pt x="1958" y="1585"/>
                </a:lnTo>
                <a:lnTo>
                  <a:pt x="2070" y="1455"/>
                </a:lnTo>
                <a:lnTo>
                  <a:pt x="2163" y="1287"/>
                </a:lnTo>
                <a:lnTo>
                  <a:pt x="2219" y="1119"/>
                </a:lnTo>
                <a:lnTo>
                  <a:pt x="2238" y="933"/>
                </a:lnTo>
                <a:lnTo>
                  <a:pt x="2219" y="747"/>
                </a:lnTo>
                <a:lnTo>
                  <a:pt x="2163" y="560"/>
                </a:lnTo>
                <a:lnTo>
                  <a:pt x="2070" y="411"/>
                </a:lnTo>
                <a:lnTo>
                  <a:pt x="1958" y="281"/>
                </a:lnTo>
                <a:lnTo>
                  <a:pt x="1828" y="150"/>
                </a:lnTo>
                <a:lnTo>
                  <a:pt x="1660" y="75"/>
                </a:lnTo>
                <a:lnTo>
                  <a:pt x="1492" y="20"/>
                </a:lnTo>
                <a:lnTo>
                  <a:pt x="1306" y="1"/>
                </a:lnTo>
                <a:close/>
                <a:moveTo>
                  <a:pt x="4680" y="1"/>
                </a:moveTo>
                <a:lnTo>
                  <a:pt x="4549" y="20"/>
                </a:lnTo>
                <a:lnTo>
                  <a:pt x="4419" y="57"/>
                </a:lnTo>
                <a:lnTo>
                  <a:pt x="4288" y="113"/>
                </a:lnTo>
                <a:lnTo>
                  <a:pt x="4176" y="169"/>
                </a:lnTo>
                <a:lnTo>
                  <a:pt x="4064" y="243"/>
                </a:lnTo>
                <a:lnTo>
                  <a:pt x="3132" y="896"/>
                </a:lnTo>
                <a:lnTo>
                  <a:pt x="2965" y="1045"/>
                </a:lnTo>
                <a:lnTo>
                  <a:pt x="2816" y="1213"/>
                </a:lnTo>
                <a:lnTo>
                  <a:pt x="2033" y="2350"/>
                </a:lnTo>
                <a:lnTo>
                  <a:pt x="2126" y="2405"/>
                </a:lnTo>
                <a:lnTo>
                  <a:pt x="2200" y="2480"/>
                </a:lnTo>
                <a:lnTo>
                  <a:pt x="2256" y="2517"/>
                </a:lnTo>
                <a:lnTo>
                  <a:pt x="2331" y="2555"/>
                </a:lnTo>
                <a:lnTo>
                  <a:pt x="2461" y="2592"/>
                </a:lnTo>
                <a:lnTo>
                  <a:pt x="2760" y="2592"/>
                </a:lnTo>
                <a:lnTo>
                  <a:pt x="2872" y="2555"/>
                </a:lnTo>
                <a:lnTo>
                  <a:pt x="2965" y="2517"/>
                </a:lnTo>
                <a:lnTo>
                  <a:pt x="3002" y="2480"/>
                </a:lnTo>
                <a:lnTo>
                  <a:pt x="3151" y="2368"/>
                </a:lnTo>
                <a:lnTo>
                  <a:pt x="3300" y="2294"/>
                </a:lnTo>
                <a:lnTo>
                  <a:pt x="3468" y="2238"/>
                </a:lnTo>
                <a:lnTo>
                  <a:pt x="3617" y="2219"/>
                </a:lnTo>
                <a:lnTo>
                  <a:pt x="3822" y="2219"/>
                </a:lnTo>
                <a:lnTo>
                  <a:pt x="3971" y="2238"/>
                </a:lnTo>
                <a:lnTo>
                  <a:pt x="4139" y="2294"/>
                </a:lnTo>
                <a:lnTo>
                  <a:pt x="4288" y="2368"/>
                </a:lnTo>
                <a:lnTo>
                  <a:pt x="4437" y="2480"/>
                </a:lnTo>
                <a:lnTo>
                  <a:pt x="4493" y="2517"/>
                </a:lnTo>
                <a:lnTo>
                  <a:pt x="4568" y="2555"/>
                </a:lnTo>
                <a:lnTo>
                  <a:pt x="4680" y="2592"/>
                </a:lnTo>
                <a:lnTo>
                  <a:pt x="4978" y="2592"/>
                </a:lnTo>
                <a:lnTo>
                  <a:pt x="5108" y="2555"/>
                </a:lnTo>
                <a:lnTo>
                  <a:pt x="5183" y="2517"/>
                </a:lnTo>
                <a:lnTo>
                  <a:pt x="5239" y="2480"/>
                </a:lnTo>
                <a:lnTo>
                  <a:pt x="5369" y="2387"/>
                </a:lnTo>
                <a:lnTo>
                  <a:pt x="5500" y="2294"/>
                </a:lnTo>
                <a:lnTo>
                  <a:pt x="5649" y="2256"/>
                </a:lnTo>
                <a:lnTo>
                  <a:pt x="5798" y="2219"/>
                </a:lnTo>
                <a:lnTo>
                  <a:pt x="4493" y="1287"/>
                </a:lnTo>
                <a:lnTo>
                  <a:pt x="4698" y="1138"/>
                </a:lnTo>
                <a:lnTo>
                  <a:pt x="4773" y="1119"/>
                </a:lnTo>
                <a:lnTo>
                  <a:pt x="4847" y="1119"/>
                </a:lnTo>
                <a:lnTo>
                  <a:pt x="6022" y="1362"/>
                </a:lnTo>
                <a:lnTo>
                  <a:pt x="6133" y="1380"/>
                </a:lnTo>
                <a:lnTo>
                  <a:pt x="6245" y="1362"/>
                </a:lnTo>
                <a:lnTo>
                  <a:pt x="6339" y="1343"/>
                </a:lnTo>
                <a:lnTo>
                  <a:pt x="6432" y="1287"/>
                </a:lnTo>
                <a:lnTo>
                  <a:pt x="6525" y="1213"/>
                </a:lnTo>
                <a:lnTo>
                  <a:pt x="6581" y="1138"/>
                </a:lnTo>
                <a:lnTo>
                  <a:pt x="6637" y="1045"/>
                </a:lnTo>
                <a:lnTo>
                  <a:pt x="6674" y="933"/>
                </a:lnTo>
                <a:lnTo>
                  <a:pt x="6693" y="821"/>
                </a:lnTo>
                <a:lnTo>
                  <a:pt x="6674" y="709"/>
                </a:lnTo>
                <a:lnTo>
                  <a:pt x="6655" y="616"/>
                </a:lnTo>
                <a:lnTo>
                  <a:pt x="6599" y="523"/>
                </a:lnTo>
                <a:lnTo>
                  <a:pt x="6544" y="430"/>
                </a:lnTo>
                <a:lnTo>
                  <a:pt x="6450" y="355"/>
                </a:lnTo>
                <a:lnTo>
                  <a:pt x="6357" y="318"/>
                </a:lnTo>
                <a:lnTo>
                  <a:pt x="6245" y="281"/>
                </a:lnTo>
                <a:lnTo>
                  <a:pt x="5090" y="20"/>
                </a:lnTo>
                <a:lnTo>
                  <a:pt x="4959" y="1"/>
                </a:lnTo>
                <a:close/>
                <a:moveTo>
                  <a:pt x="1399" y="2592"/>
                </a:moveTo>
                <a:lnTo>
                  <a:pt x="1306" y="2611"/>
                </a:lnTo>
                <a:lnTo>
                  <a:pt x="1194" y="2648"/>
                </a:lnTo>
                <a:lnTo>
                  <a:pt x="1119" y="2685"/>
                </a:lnTo>
                <a:lnTo>
                  <a:pt x="1026" y="2760"/>
                </a:lnTo>
                <a:lnTo>
                  <a:pt x="914" y="2834"/>
                </a:lnTo>
                <a:lnTo>
                  <a:pt x="765" y="2909"/>
                </a:lnTo>
                <a:lnTo>
                  <a:pt x="597" y="2946"/>
                </a:lnTo>
                <a:lnTo>
                  <a:pt x="374" y="2965"/>
                </a:lnTo>
                <a:lnTo>
                  <a:pt x="187" y="2965"/>
                </a:lnTo>
                <a:lnTo>
                  <a:pt x="113" y="2983"/>
                </a:lnTo>
                <a:lnTo>
                  <a:pt x="57" y="3021"/>
                </a:lnTo>
                <a:lnTo>
                  <a:pt x="20" y="3077"/>
                </a:lnTo>
                <a:lnTo>
                  <a:pt x="1" y="3151"/>
                </a:lnTo>
                <a:lnTo>
                  <a:pt x="1" y="3524"/>
                </a:lnTo>
                <a:lnTo>
                  <a:pt x="20" y="3598"/>
                </a:lnTo>
                <a:lnTo>
                  <a:pt x="57" y="3654"/>
                </a:lnTo>
                <a:lnTo>
                  <a:pt x="113" y="3692"/>
                </a:lnTo>
                <a:lnTo>
                  <a:pt x="187" y="3710"/>
                </a:lnTo>
                <a:lnTo>
                  <a:pt x="542" y="3710"/>
                </a:lnTo>
                <a:lnTo>
                  <a:pt x="709" y="3692"/>
                </a:lnTo>
                <a:lnTo>
                  <a:pt x="858" y="3654"/>
                </a:lnTo>
                <a:lnTo>
                  <a:pt x="1008" y="3617"/>
                </a:lnTo>
                <a:lnTo>
                  <a:pt x="1138" y="3561"/>
                </a:lnTo>
                <a:lnTo>
                  <a:pt x="1268" y="3487"/>
                </a:lnTo>
                <a:lnTo>
                  <a:pt x="1380" y="3412"/>
                </a:lnTo>
                <a:lnTo>
                  <a:pt x="1492" y="3337"/>
                </a:lnTo>
                <a:lnTo>
                  <a:pt x="1604" y="3412"/>
                </a:lnTo>
                <a:lnTo>
                  <a:pt x="1716" y="3487"/>
                </a:lnTo>
                <a:lnTo>
                  <a:pt x="1846" y="3561"/>
                </a:lnTo>
                <a:lnTo>
                  <a:pt x="1977" y="3617"/>
                </a:lnTo>
                <a:lnTo>
                  <a:pt x="2126" y="3654"/>
                </a:lnTo>
                <a:lnTo>
                  <a:pt x="2275" y="3692"/>
                </a:lnTo>
                <a:lnTo>
                  <a:pt x="2443" y="3710"/>
                </a:lnTo>
                <a:lnTo>
                  <a:pt x="2778" y="3710"/>
                </a:lnTo>
                <a:lnTo>
                  <a:pt x="2927" y="3692"/>
                </a:lnTo>
                <a:lnTo>
                  <a:pt x="3077" y="3654"/>
                </a:lnTo>
                <a:lnTo>
                  <a:pt x="3226" y="3617"/>
                </a:lnTo>
                <a:lnTo>
                  <a:pt x="3375" y="3561"/>
                </a:lnTo>
                <a:lnTo>
                  <a:pt x="3487" y="3487"/>
                </a:lnTo>
                <a:lnTo>
                  <a:pt x="3617" y="3412"/>
                </a:lnTo>
                <a:lnTo>
                  <a:pt x="3729" y="3337"/>
                </a:lnTo>
                <a:lnTo>
                  <a:pt x="3822" y="3412"/>
                </a:lnTo>
                <a:lnTo>
                  <a:pt x="3953" y="3487"/>
                </a:lnTo>
                <a:lnTo>
                  <a:pt x="4064" y="3561"/>
                </a:lnTo>
                <a:lnTo>
                  <a:pt x="4214" y="3617"/>
                </a:lnTo>
                <a:lnTo>
                  <a:pt x="4363" y="3654"/>
                </a:lnTo>
                <a:lnTo>
                  <a:pt x="4512" y="3692"/>
                </a:lnTo>
                <a:lnTo>
                  <a:pt x="4661" y="3710"/>
                </a:lnTo>
                <a:lnTo>
                  <a:pt x="4996" y="3710"/>
                </a:lnTo>
                <a:lnTo>
                  <a:pt x="5164" y="3692"/>
                </a:lnTo>
                <a:lnTo>
                  <a:pt x="5313" y="3654"/>
                </a:lnTo>
                <a:lnTo>
                  <a:pt x="5462" y="3617"/>
                </a:lnTo>
                <a:lnTo>
                  <a:pt x="5593" y="3561"/>
                </a:lnTo>
                <a:lnTo>
                  <a:pt x="5723" y="3487"/>
                </a:lnTo>
                <a:lnTo>
                  <a:pt x="5835" y="3412"/>
                </a:lnTo>
                <a:lnTo>
                  <a:pt x="5947" y="3337"/>
                </a:lnTo>
                <a:lnTo>
                  <a:pt x="6059" y="3412"/>
                </a:lnTo>
                <a:lnTo>
                  <a:pt x="6171" y="3487"/>
                </a:lnTo>
                <a:lnTo>
                  <a:pt x="6301" y="3561"/>
                </a:lnTo>
                <a:lnTo>
                  <a:pt x="6432" y="3617"/>
                </a:lnTo>
                <a:lnTo>
                  <a:pt x="6581" y="3654"/>
                </a:lnTo>
                <a:lnTo>
                  <a:pt x="6730" y="3692"/>
                </a:lnTo>
                <a:lnTo>
                  <a:pt x="6898" y="3710"/>
                </a:lnTo>
                <a:lnTo>
                  <a:pt x="7252" y="3710"/>
                </a:lnTo>
                <a:lnTo>
                  <a:pt x="7326" y="3692"/>
                </a:lnTo>
                <a:lnTo>
                  <a:pt x="7382" y="3654"/>
                </a:lnTo>
                <a:lnTo>
                  <a:pt x="7420" y="3598"/>
                </a:lnTo>
                <a:lnTo>
                  <a:pt x="7438" y="3524"/>
                </a:lnTo>
                <a:lnTo>
                  <a:pt x="7438" y="3151"/>
                </a:lnTo>
                <a:lnTo>
                  <a:pt x="7420" y="3077"/>
                </a:lnTo>
                <a:lnTo>
                  <a:pt x="7382" y="3021"/>
                </a:lnTo>
                <a:lnTo>
                  <a:pt x="7326" y="2983"/>
                </a:lnTo>
                <a:lnTo>
                  <a:pt x="7252" y="2965"/>
                </a:lnTo>
                <a:lnTo>
                  <a:pt x="7065" y="2965"/>
                </a:lnTo>
                <a:lnTo>
                  <a:pt x="6842" y="2946"/>
                </a:lnTo>
                <a:lnTo>
                  <a:pt x="6674" y="2909"/>
                </a:lnTo>
                <a:lnTo>
                  <a:pt x="6525" y="2834"/>
                </a:lnTo>
                <a:lnTo>
                  <a:pt x="6413" y="2760"/>
                </a:lnTo>
                <a:lnTo>
                  <a:pt x="6339" y="2685"/>
                </a:lnTo>
                <a:lnTo>
                  <a:pt x="6245" y="2648"/>
                </a:lnTo>
                <a:lnTo>
                  <a:pt x="6152" y="2611"/>
                </a:lnTo>
                <a:lnTo>
                  <a:pt x="6040" y="2592"/>
                </a:lnTo>
                <a:lnTo>
                  <a:pt x="5854" y="2592"/>
                </a:lnTo>
                <a:lnTo>
                  <a:pt x="5742" y="2611"/>
                </a:lnTo>
                <a:lnTo>
                  <a:pt x="5649" y="2648"/>
                </a:lnTo>
                <a:lnTo>
                  <a:pt x="5574" y="2685"/>
                </a:lnTo>
                <a:lnTo>
                  <a:pt x="5481" y="2760"/>
                </a:lnTo>
                <a:lnTo>
                  <a:pt x="5369" y="2834"/>
                </a:lnTo>
                <a:lnTo>
                  <a:pt x="5220" y="2909"/>
                </a:lnTo>
                <a:lnTo>
                  <a:pt x="5052" y="2946"/>
                </a:lnTo>
                <a:lnTo>
                  <a:pt x="4829" y="2965"/>
                </a:lnTo>
                <a:lnTo>
                  <a:pt x="4624" y="2946"/>
                </a:lnTo>
                <a:lnTo>
                  <a:pt x="4437" y="2909"/>
                </a:lnTo>
                <a:lnTo>
                  <a:pt x="4288" y="2834"/>
                </a:lnTo>
                <a:lnTo>
                  <a:pt x="4176" y="2760"/>
                </a:lnTo>
                <a:lnTo>
                  <a:pt x="4102" y="2685"/>
                </a:lnTo>
                <a:lnTo>
                  <a:pt x="4009" y="2648"/>
                </a:lnTo>
                <a:lnTo>
                  <a:pt x="3915" y="2611"/>
                </a:lnTo>
                <a:lnTo>
                  <a:pt x="3822" y="2592"/>
                </a:lnTo>
                <a:lnTo>
                  <a:pt x="3617" y="2592"/>
                </a:lnTo>
                <a:lnTo>
                  <a:pt x="3524" y="2611"/>
                </a:lnTo>
                <a:lnTo>
                  <a:pt x="3431" y="2648"/>
                </a:lnTo>
                <a:lnTo>
                  <a:pt x="3338" y="2685"/>
                </a:lnTo>
                <a:lnTo>
                  <a:pt x="3263" y="2760"/>
                </a:lnTo>
                <a:lnTo>
                  <a:pt x="3151" y="2834"/>
                </a:lnTo>
                <a:lnTo>
                  <a:pt x="3002" y="2909"/>
                </a:lnTo>
                <a:lnTo>
                  <a:pt x="2816" y="2946"/>
                </a:lnTo>
                <a:lnTo>
                  <a:pt x="2611" y="2965"/>
                </a:lnTo>
                <a:lnTo>
                  <a:pt x="2387" y="2946"/>
                </a:lnTo>
                <a:lnTo>
                  <a:pt x="2219" y="2909"/>
                </a:lnTo>
                <a:lnTo>
                  <a:pt x="2070" y="2834"/>
                </a:lnTo>
                <a:lnTo>
                  <a:pt x="1958" y="2760"/>
                </a:lnTo>
                <a:lnTo>
                  <a:pt x="1884" y="2685"/>
                </a:lnTo>
                <a:lnTo>
                  <a:pt x="1790" y="2648"/>
                </a:lnTo>
                <a:lnTo>
                  <a:pt x="1697" y="2611"/>
                </a:lnTo>
                <a:lnTo>
                  <a:pt x="1585" y="259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0" name="Google Shape;1050;g2b975a0ff47_0_15351"/>
          <p:cNvSpPr/>
          <p:nvPr/>
        </p:nvSpPr>
        <p:spPr>
          <a:xfrm>
            <a:off x="4327720" y="2155604"/>
            <a:ext cx="170634" cy="170118"/>
          </a:xfrm>
          <a:custGeom>
            <a:avLst/>
            <a:gdLst/>
            <a:ahLst/>
            <a:cxnLst/>
            <a:rect l="l" t="t" r="r" b="b"/>
            <a:pathLst>
              <a:path w="5947" h="5929" extrusionOk="0">
                <a:moveTo>
                  <a:pt x="4884" y="1"/>
                </a:moveTo>
                <a:lnTo>
                  <a:pt x="4866" y="20"/>
                </a:lnTo>
                <a:lnTo>
                  <a:pt x="4735" y="150"/>
                </a:lnTo>
                <a:lnTo>
                  <a:pt x="4716" y="187"/>
                </a:lnTo>
                <a:lnTo>
                  <a:pt x="4698" y="225"/>
                </a:lnTo>
                <a:lnTo>
                  <a:pt x="4716" y="262"/>
                </a:lnTo>
                <a:lnTo>
                  <a:pt x="4735" y="281"/>
                </a:lnTo>
                <a:lnTo>
                  <a:pt x="5052" y="616"/>
                </a:lnTo>
                <a:lnTo>
                  <a:pt x="4530" y="1138"/>
                </a:lnTo>
                <a:lnTo>
                  <a:pt x="3878" y="486"/>
                </a:lnTo>
                <a:lnTo>
                  <a:pt x="3673" y="281"/>
                </a:lnTo>
                <a:lnTo>
                  <a:pt x="3654" y="262"/>
                </a:lnTo>
                <a:lnTo>
                  <a:pt x="3579" y="262"/>
                </a:lnTo>
                <a:lnTo>
                  <a:pt x="3542" y="281"/>
                </a:lnTo>
                <a:lnTo>
                  <a:pt x="3151" y="672"/>
                </a:lnTo>
                <a:lnTo>
                  <a:pt x="3132" y="709"/>
                </a:lnTo>
                <a:lnTo>
                  <a:pt x="3132" y="747"/>
                </a:lnTo>
                <a:lnTo>
                  <a:pt x="3132" y="784"/>
                </a:lnTo>
                <a:lnTo>
                  <a:pt x="3151" y="802"/>
                </a:lnTo>
                <a:lnTo>
                  <a:pt x="3356" y="1007"/>
                </a:lnTo>
                <a:lnTo>
                  <a:pt x="4922" y="2592"/>
                </a:lnTo>
                <a:lnTo>
                  <a:pt x="5127" y="2778"/>
                </a:lnTo>
                <a:lnTo>
                  <a:pt x="5145" y="2797"/>
                </a:lnTo>
                <a:lnTo>
                  <a:pt x="5182" y="2816"/>
                </a:lnTo>
                <a:lnTo>
                  <a:pt x="5220" y="2797"/>
                </a:lnTo>
                <a:lnTo>
                  <a:pt x="5257" y="2778"/>
                </a:lnTo>
                <a:lnTo>
                  <a:pt x="5648" y="2387"/>
                </a:lnTo>
                <a:lnTo>
                  <a:pt x="5667" y="2350"/>
                </a:lnTo>
                <a:lnTo>
                  <a:pt x="5667" y="2312"/>
                </a:lnTo>
                <a:lnTo>
                  <a:pt x="5667" y="2294"/>
                </a:lnTo>
                <a:lnTo>
                  <a:pt x="5648" y="2256"/>
                </a:lnTo>
                <a:lnTo>
                  <a:pt x="4791" y="1399"/>
                </a:lnTo>
                <a:lnTo>
                  <a:pt x="5313" y="877"/>
                </a:lnTo>
                <a:lnTo>
                  <a:pt x="5648" y="1213"/>
                </a:lnTo>
                <a:lnTo>
                  <a:pt x="5686" y="1231"/>
                </a:lnTo>
                <a:lnTo>
                  <a:pt x="5742" y="1231"/>
                </a:lnTo>
                <a:lnTo>
                  <a:pt x="5779" y="1213"/>
                </a:lnTo>
                <a:lnTo>
                  <a:pt x="5909" y="1082"/>
                </a:lnTo>
                <a:lnTo>
                  <a:pt x="5928" y="1045"/>
                </a:lnTo>
                <a:lnTo>
                  <a:pt x="5947" y="1007"/>
                </a:lnTo>
                <a:lnTo>
                  <a:pt x="5928" y="970"/>
                </a:lnTo>
                <a:lnTo>
                  <a:pt x="5909" y="933"/>
                </a:lnTo>
                <a:lnTo>
                  <a:pt x="4996" y="20"/>
                </a:lnTo>
                <a:lnTo>
                  <a:pt x="4959" y="1"/>
                </a:lnTo>
                <a:close/>
                <a:moveTo>
                  <a:pt x="3095" y="1268"/>
                </a:moveTo>
                <a:lnTo>
                  <a:pt x="2331" y="2033"/>
                </a:lnTo>
                <a:lnTo>
                  <a:pt x="2983" y="2666"/>
                </a:lnTo>
                <a:lnTo>
                  <a:pt x="3002" y="2704"/>
                </a:lnTo>
                <a:lnTo>
                  <a:pt x="3002" y="2741"/>
                </a:lnTo>
                <a:lnTo>
                  <a:pt x="3002" y="2778"/>
                </a:lnTo>
                <a:lnTo>
                  <a:pt x="2983" y="2797"/>
                </a:lnTo>
                <a:lnTo>
                  <a:pt x="2852" y="2927"/>
                </a:lnTo>
                <a:lnTo>
                  <a:pt x="2815" y="2946"/>
                </a:lnTo>
                <a:lnTo>
                  <a:pt x="2778" y="2965"/>
                </a:lnTo>
                <a:lnTo>
                  <a:pt x="2759" y="2946"/>
                </a:lnTo>
                <a:lnTo>
                  <a:pt x="2722" y="2927"/>
                </a:lnTo>
                <a:lnTo>
                  <a:pt x="2070" y="2294"/>
                </a:lnTo>
                <a:lnTo>
                  <a:pt x="1548" y="2816"/>
                </a:lnTo>
                <a:lnTo>
                  <a:pt x="2200" y="3468"/>
                </a:lnTo>
                <a:lnTo>
                  <a:pt x="2219" y="3487"/>
                </a:lnTo>
                <a:lnTo>
                  <a:pt x="2219" y="3524"/>
                </a:lnTo>
                <a:lnTo>
                  <a:pt x="2219" y="3561"/>
                </a:lnTo>
                <a:lnTo>
                  <a:pt x="2200" y="3598"/>
                </a:lnTo>
                <a:lnTo>
                  <a:pt x="2070" y="3729"/>
                </a:lnTo>
                <a:lnTo>
                  <a:pt x="2032" y="3748"/>
                </a:lnTo>
                <a:lnTo>
                  <a:pt x="1958" y="3748"/>
                </a:lnTo>
                <a:lnTo>
                  <a:pt x="1939" y="3729"/>
                </a:lnTo>
                <a:lnTo>
                  <a:pt x="1287" y="3077"/>
                </a:lnTo>
                <a:lnTo>
                  <a:pt x="988" y="3375"/>
                </a:lnTo>
                <a:lnTo>
                  <a:pt x="914" y="3449"/>
                </a:lnTo>
                <a:lnTo>
                  <a:pt x="858" y="3543"/>
                </a:lnTo>
                <a:lnTo>
                  <a:pt x="802" y="3636"/>
                </a:lnTo>
                <a:lnTo>
                  <a:pt x="765" y="3729"/>
                </a:lnTo>
                <a:lnTo>
                  <a:pt x="728" y="3822"/>
                </a:lnTo>
                <a:lnTo>
                  <a:pt x="709" y="3934"/>
                </a:lnTo>
                <a:lnTo>
                  <a:pt x="709" y="4027"/>
                </a:lnTo>
                <a:lnTo>
                  <a:pt x="709" y="4139"/>
                </a:lnTo>
                <a:lnTo>
                  <a:pt x="802" y="4885"/>
                </a:lnTo>
                <a:lnTo>
                  <a:pt x="19" y="5649"/>
                </a:lnTo>
                <a:lnTo>
                  <a:pt x="1" y="5667"/>
                </a:lnTo>
                <a:lnTo>
                  <a:pt x="1" y="5705"/>
                </a:lnTo>
                <a:lnTo>
                  <a:pt x="1" y="5742"/>
                </a:lnTo>
                <a:lnTo>
                  <a:pt x="19" y="5779"/>
                </a:lnTo>
                <a:lnTo>
                  <a:pt x="150" y="5910"/>
                </a:lnTo>
                <a:lnTo>
                  <a:pt x="187" y="5928"/>
                </a:lnTo>
                <a:lnTo>
                  <a:pt x="262" y="5928"/>
                </a:lnTo>
                <a:lnTo>
                  <a:pt x="280" y="5910"/>
                </a:lnTo>
                <a:lnTo>
                  <a:pt x="1063" y="5146"/>
                </a:lnTo>
                <a:lnTo>
                  <a:pt x="1790" y="5220"/>
                </a:lnTo>
                <a:lnTo>
                  <a:pt x="1995" y="5220"/>
                </a:lnTo>
                <a:lnTo>
                  <a:pt x="2107" y="5201"/>
                </a:lnTo>
                <a:lnTo>
                  <a:pt x="2200" y="5183"/>
                </a:lnTo>
                <a:lnTo>
                  <a:pt x="2293" y="5146"/>
                </a:lnTo>
                <a:lnTo>
                  <a:pt x="2386" y="5090"/>
                </a:lnTo>
                <a:lnTo>
                  <a:pt x="2480" y="5034"/>
                </a:lnTo>
                <a:lnTo>
                  <a:pt x="2554" y="4959"/>
                </a:lnTo>
                <a:lnTo>
                  <a:pt x="4661" y="2853"/>
                </a:lnTo>
                <a:lnTo>
                  <a:pt x="3095" y="126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1" name="Google Shape;1051;g2b975a0ff47_0_15351"/>
          <p:cNvSpPr/>
          <p:nvPr/>
        </p:nvSpPr>
        <p:spPr>
          <a:xfrm>
            <a:off x="3919672" y="2155604"/>
            <a:ext cx="149230" cy="170118"/>
          </a:xfrm>
          <a:custGeom>
            <a:avLst/>
            <a:gdLst/>
            <a:ahLst/>
            <a:cxnLst/>
            <a:rect l="l" t="t" r="r" b="b"/>
            <a:pathLst>
              <a:path w="5201" h="5929" extrusionOk="0">
                <a:moveTo>
                  <a:pt x="4549" y="560"/>
                </a:moveTo>
                <a:lnTo>
                  <a:pt x="4586" y="597"/>
                </a:lnTo>
                <a:lnTo>
                  <a:pt x="4623" y="635"/>
                </a:lnTo>
                <a:lnTo>
                  <a:pt x="4642" y="691"/>
                </a:lnTo>
                <a:lnTo>
                  <a:pt x="4642" y="4307"/>
                </a:lnTo>
                <a:lnTo>
                  <a:pt x="4623" y="4363"/>
                </a:lnTo>
                <a:lnTo>
                  <a:pt x="4586" y="4419"/>
                </a:lnTo>
                <a:lnTo>
                  <a:pt x="4549" y="4437"/>
                </a:lnTo>
                <a:lnTo>
                  <a:pt x="4493" y="4456"/>
                </a:lnTo>
                <a:lnTo>
                  <a:pt x="690" y="4456"/>
                </a:lnTo>
                <a:lnTo>
                  <a:pt x="634" y="4437"/>
                </a:lnTo>
                <a:lnTo>
                  <a:pt x="597" y="4419"/>
                </a:lnTo>
                <a:lnTo>
                  <a:pt x="560" y="4363"/>
                </a:lnTo>
                <a:lnTo>
                  <a:pt x="560" y="4307"/>
                </a:lnTo>
                <a:lnTo>
                  <a:pt x="560" y="691"/>
                </a:lnTo>
                <a:lnTo>
                  <a:pt x="560" y="635"/>
                </a:lnTo>
                <a:lnTo>
                  <a:pt x="597" y="597"/>
                </a:lnTo>
                <a:lnTo>
                  <a:pt x="634" y="560"/>
                </a:lnTo>
                <a:close/>
                <a:moveTo>
                  <a:pt x="2666" y="4829"/>
                </a:moveTo>
                <a:lnTo>
                  <a:pt x="2740" y="4847"/>
                </a:lnTo>
                <a:lnTo>
                  <a:pt x="2796" y="4885"/>
                </a:lnTo>
                <a:lnTo>
                  <a:pt x="2852" y="4940"/>
                </a:lnTo>
                <a:lnTo>
                  <a:pt x="2908" y="4996"/>
                </a:lnTo>
                <a:lnTo>
                  <a:pt x="2945" y="5052"/>
                </a:lnTo>
                <a:lnTo>
                  <a:pt x="2964" y="5127"/>
                </a:lnTo>
                <a:lnTo>
                  <a:pt x="2964" y="5201"/>
                </a:lnTo>
                <a:lnTo>
                  <a:pt x="2964" y="5276"/>
                </a:lnTo>
                <a:lnTo>
                  <a:pt x="2945" y="5351"/>
                </a:lnTo>
                <a:lnTo>
                  <a:pt x="2908" y="5406"/>
                </a:lnTo>
                <a:lnTo>
                  <a:pt x="2852" y="5462"/>
                </a:lnTo>
                <a:lnTo>
                  <a:pt x="2796" y="5500"/>
                </a:lnTo>
                <a:lnTo>
                  <a:pt x="2740" y="5537"/>
                </a:lnTo>
                <a:lnTo>
                  <a:pt x="2666" y="5556"/>
                </a:lnTo>
                <a:lnTo>
                  <a:pt x="2591" y="5574"/>
                </a:lnTo>
                <a:lnTo>
                  <a:pt x="2517" y="5556"/>
                </a:lnTo>
                <a:lnTo>
                  <a:pt x="2442" y="5537"/>
                </a:lnTo>
                <a:lnTo>
                  <a:pt x="2386" y="5500"/>
                </a:lnTo>
                <a:lnTo>
                  <a:pt x="2330" y="5462"/>
                </a:lnTo>
                <a:lnTo>
                  <a:pt x="2293" y="5406"/>
                </a:lnTo>
                <a:lnTo>
                  <a:pt x="2256" y="5351"/>
                </a:lnTo>
                <a:lnTo>
                  <a:pt x="2237" y="5276"/>
                </a:lnTo>
                <a:lnTo>
                  <a:pt x="2219" y="5201"/>
                </a:lnTo>
                <a:lnTo>
                  <a:pt x="2237" y="5127"/>
                </a:lnTo>
                <a:lnTo>
                  <a:pt x="2256" y="5052"/>
                </a:lnTo>
                <a:lnTo>
                  <a:pt x="2293" y="4996"/>
                </a:lnTo>
                <a:lnTo>
                  <a:pt x="2330" y="4940"/>
                </a:lnTo>
                <a:lnTo>
                  <a:pt x="2386" y="4885"/>
                </a:lnTo>
                <a:lnTo>
                  <a:pt x="2442" y="4847"/>
                </a:lnTo>
                <a:lnTo>
                  <a:pt x="2517" y="4829"/>
                </a:lnTo>
                <a:close/>
                <a:moveTo>
                  <a:pt x="448" y="1"/>
                </a:moveTo>
                <a:lnTo>
                  <a:pt x="336" y="38"/>
                </a:lnTo>
                <a:lnTo>
                  <a:pt x="243" y="94"/>
                </a:lnTo>
                <a:lnTo>
                  <a:pt x="150" y="150"/>
                </a:lnTo>
                <a:lnTo>
                  <a:pt x="94" y="243"/>
                </a:lnTo>
                <a:lnTo>
                  <a:pt x="38" y="336"/>
                </a:lnTo>
                <a:lnTo>
                  <a:pt x="0" y="448"/>
                </a:lnTo>
                <a:lnTo>
                  <a:pt x="0" y="560"/>
                </a:lnTo>
                <a:lnTo>
                  <a:pt x="0" y="5388"/>
                </a:lnTo>
                <a:lnTo>
                  <a:pt x="0" y="5500"/>
                </a:lnTo>
                <a:lnTo>
                  <a:pt x="38" y="5593"/>
                </a:lnTo>
                <a:lnTo>
                  <a:pt x="94" y="5686"/>
                </a:lnTo>
                <a:lnTo>
                  <a:pt x="150" y="5779"/>
                </a:lnTo>
                <a:lnTo>
                  <a:pt x="243" y="5835"/>
                </a:lnTo>
                <a:lnTo>
                  <a:pt x="336" y="5891"/>
                </a:lnTo>
                <a:lnTo>
                  <a:pt x="448" y="5928"/>
                </a:lnTo>
                <a:lnTo>
                  <a:pt x="4754" y="5928"/>
                </a:lnTo>
                <a:lnTo>
                  <a:pt x="4847" y="5891"/>
                </a:lnTo>
                <a:lnTo>
                  <a:pt x="4940" y="5835"/>
                </a:lnTo>
                <a:lnTo>
                  <a:pt x="5033" y="5779"/>
                </a:lnTo>
                <a:lnTo>
                  <a:pt x="5089" y="5686"/>
                </a:lnTo>
                <a:lnTo>
                  <a:pt x="5145" y="5593"/>
                </a:lnTo>
                <a:lnTo>
                  <a:pt x="5182" y="5500"/>
                </a:lnTo>
                <a:lnTo>
                  <a:pt x="5201" y="5388"/>
                </a:lnTo>
                <a:lnTo>
                  <a:pt x="5201" y="560"/>
                </a:lnTo>
                <a:lnTo>
                  <a:pt x="5182" y="448"/>
                </a:lnTo>
                <a:lnTo>
                  <a:pt x="5145" y="336"/>
                </a:lnTo>
                <a:lnTo>
                  <a:pt x="5089" y="243"/>
                </a:lnTo>
                <a:lnTo>
                  <a:pt x="5033" y="150"/>
                </a:lnTo>
                <a:lnTo>
                  <a:pt x="4940" y="94"/>
                </a:lnTo>
                <a:lnTo>
                  <a:pt x="4847" y="38"/>
                </a:lnTo>
                <a:lnTo>
                  <a:pt x="475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2" name="Google Shape;1052;g2b975a0ff47_0_15351"/>
          <p:cNvSpPr/>
          <p:nvPr/>
        </p:nvSpPr>
        <p:spPr>
          <a:xfrm>
            <a:off x="9083184" y="1737944"/>
            <a:ext cx="212870" cy="170634"/>
          </a:xfrm>
          <a:custGeom>
            <a:avLst/>
            <a:gdLst/>
            <a:ahLst/>
            <a:cxnLst/>
            <a:rect l="l" t="t" r="r" b="b"/>
            <a:pathLst>
              <a:path w="7419" h="5947" extrusionOk="0">
                <a:moveTo>
                  <a:pt x="2200" y="1696"/>
                </a:moveTo>
                <a:lnTo>
                  <a:pt x="2106" y="1771"/>
                </a:lnTo>
                <a:lnTo>
                  <a:pt x="2013" y="1845"/>
                </a:lnTo>
                <a:lnTo>
                  <a:pt x="1901" y="1883"/>
                </a:lnTo>
                <a:lnTo>
                  <a:pt x="1789" y="1920"/>
                </a:lnTo>
                <a:lnTo>
                  <a:pt x="1528" y="1920"/>
                </a:lnTo>
                <a:lnTo>
                  <a:pt x="1417" y="1901"/>
                </a:lnTo>
                <a:lnTo>
                  <a:pt x="1323" y="1864"/>
                </a:lnTo>
                <a:lnTo>
                  <a:pt x="1323" y="1920"/>
                </a:lnTo>
                <a:lnTo>
                  <a:pt x="1323" y="1995"/>
                </a:lnTo>
                <a:lnTo>
                  <a:pt x="1361" y="2088"/>
                </a:lnTo>
                <a:lnTo>
                  <a:pt x="1398" y="2162"/>
                </a:lnTo>
                <a:lnTo>
                  <a:pt x="1454" y="2237"/>
                </a:lnTo>
                <a:lnTo>
                  <a:pt x="1510" y="2293"/>
                </a:lnTo>
                <a:lnTo>
                  <a:pt x="1603" y="2330"/>
                </a:lnTo>
                <a:lnTo>
                  <a:pt x="1678" y="2367"/>
                </a:lnTo>
                <a:lnTo>
                  <a:pt x="1771" y="2386"/>
                </a:lnTo>
                <a:lnTo>
                  <a:pt x="1864" y="2367"/>
                </a:lnTo>
                <a:lnTo>
                  <a:pt x="1957" y="2349"/>
                </a:lnTo>
                <a:lnTo>
                  <a:pt x="2032" y="2311"/>
                </a:lnTo>
                <a:lnTo>
                  <a:pt x="2106" y="2256"/>
                </a:lnTo>
                <a:lnTo>
                  <a:pt x="2162" y="2181"/>
                </a:lnTo>
                <a:lnTo>
                  <a:pt x="2200" y="2106"/>
                </a:lnTo>
                <a:lnTo>
                  <a:pt x="2237" y="2013"/>
                </a:lnTo>
                <a:lnTo>
                  <a:pt x="2255" y="1920"/>
                </a:lnTo>
                <a:lnTo>
                  <a:pt x="2237" y="1827"/>
                </a:lnTo>
                <a:lnTo>
                  <a:pt x="2218" y="1771"/>
                </a:lnTo>
                <a:lnTo>
                  <a:pt x="2200" y="1696"/>
                </a:lnTo>
                <a:close/>
                <a:moveTo>
                  <a:pt x="4306" y="2144"/>
                </a:moveTo>
                <a:lnTo>
                  <a:pt x="4399" y="2162"/>
                </a:lnTo>
                <a:lnTo>
                  <a:pt x="4492" y="2181"/>
                </a:lnTo>
                <a:lnTo>
                  <a:pt x="4567" y="2218"/>
                </a:lnTo>
                <a:lnTo>
                  <a:pt x="4641" y="2274"/>
                </a:lnTo>
                <a:lnTo>
                  <a:pt x="4697" y="2349"/>
                </a:lnTo>
                <a:lnTo>
                  <a:pt x="4753" y="2423"/>
                </a:lnTo>
                <a:lnTo>
                  <a:pt x="4772" y="2517"/>
                </a:lnTo>
                <a:lnTo>
                  <a:pt x="4790" y="2591"/>
                </a:lnTo>
                <a:lnTo>
                  <a:pt x="4772" y="2684"/>
                </a:lnTo>
                <a:lnTo>
                  <a:pt x="4753" y="2759"/>
                </a:lnTo>
                <a:lnTo>
                  <a:pt x="4735" y="2833"/>
                </a:lnTo>
                <a:lnTo>
                  <a:pt x="4660" y="2759"/>
                </a:lnTo>
                <a:lnTo>
                  <a:pt x="4548" y="2684"/>
                </a:lnTo>
                <a:lnTo>
                  <a:pt x="4455" y="2647"/>
                </a:lnTo>
                <a:lnTo>
                  <a:pt x="4324" y="2610"/>
                </a:lnTo>
                <a:lnTo>
                  <a:pt x="4082" y="2610"/>
                </a:lnTo>
                <a:lnTo>
                  <a:pt x="3970" y="2628"/>
                </a:lnTo>
                <a:lnTo>
                  <a:pt x="3858" y="2666"/>
                </a:lnTo>
                <a:lnTo>
                  <a:pt x="3858" y="2610"/>
                </a:lnTo>
                <a:lnTo>
                  <a:pt x="3858" y="2535"/>
                </a:lnTo>
                <a:lnTo>
                  <a:pt x="3896" y="2442"/>
                </a:lnTo>
                <a:lnTo>
                  <a:pt x="3933" y="2367"/>
                </a:lnTo>
                <a:lnTo>
                  <a:pt x="3989" y="2293"/>
                </a:lnTo>
                <a:lnTo>
                  <a:pt x="4063" y="2237"/>
                </a:lnTo>
                <a:lnTo>
                  <a:pt x="4138" y="2181"/>
                </a:lnTo>
                <a:lnTo>
                  <a:pt x="4213" y="2162"/>
                </a:lnTo>
                <a:lnTo>
                  <a:pt x="4306" y="2144"/>
                </a:lnTo>
                <a:close/>
                <a:moveTo>
                  <a:pt x="5778" y="2405"/>
                </a:moveTo>
                <a:lnTo>
                  <a:pt x="5872" y="2423"/>
                </a:lnTo>
                <a:lnTo>
                  <a:pt x="5965" y="2442"/>
                </a:lnTo>
                <a:lnTo>
                  <a:pt x="6039" y="2479"/>
                </a:lnTo>
                <a:lnTo>
                  <a:pt x="6114" y="2535"/>
                </a:lnTo>
                <a:lnTo>
                  <a:pt x="6170" y="2610"/>
                </a:lnTo>
                <a:lnTo>
                  <a:pt x="6207" y="2684"/>
                </a:lnTo>
                <a:lnTo>
                  <a:pt x="6244" y="2759"/>
                </a:lnTo>
                <a:lnTo>
                  <a:pt x="6244" y="2852"/>
                </a:lnTo>
                <a:lnTo>
                  <a:pt x="6244" y="2945"/>
                </a:lnTo>
                <a:lnTo>
                  <a:pt x="6226" y="3020"/>
                </a:lnTo>
                <a:lnTo>
                  <a:pt x="6188" y="3076"/>
                </a:lnTo>
                <a:lnTo>
                  <a:pt x="6114" y="3001"/>
                </a:lnTo>
                <a:lnTo>
                  <a:pt x="6021" y="2945"/>
                </a:lnTo>
                <a:lnTo>
                  <a:pt x="5909" y="2908"/>
                </a:lnTo>
                <a:lnTo>
                  <a:pt x="5778" y="2871"/>
                </a:lnTo>
                <a:lnTo>
                  <a:pt x="5667" y="2852"/>
                </a:lnTo>
                <a:lnTo>
                  <a:pt x="5536" y="2871"/>
                </a:lnTo>
                <a:lnTo>
                  <a:pt x="5424" y="2889"/>
                </a:lnTo>
                <a:lnTo>
                  <a:pt x="5331" y="2927"/>
                </a:lnTo>
                <a:lnTo>
                  <a:pt x="5331" y="2852"/>
                </a:lnTo>
                <a:lnTo>
                  <a:pt x="5331" y="2796"/>
                </a:lnTo>
                <a:lnTo>
                  <a:pt x="5350" y="2703"/>
                </a:lnTo>
                <a:lnTo>
                  <a:pt x="5387" y="2610"/>
                </a:lnTo>
                <a:lnTo>
                  <a:pt x="5443" y="2554"/>
                </a:lnTo>
                <a:lnTo>
                  <a:pt x="5517" y="2498"/>
                </a:lnTo>
                <a:lnTo>
                  <a:pt x="5592" y="2442"/>
                </a:lnTo>
                <a:lnTo>
                  <a:pt x="5685" y="2423"/>
                </a:lnTo>
                <a:lnTo>
                  <a:pt x="5778" y="2405"/>
                </a:lnTo>
                <a:close/>
                <a:moveTo>
                  <a:pt x="2405" y="2852"/>
                </a:moveTo>
                <a:lnTo>
                  <a:pt x="2255" y="2908"/>
                </a:lnTo>
                <a:lnTo>
                  <a:pt x="2106" y="2983"/>
                </a:lnTo>
                <a:lnTo>
                  <a:pt x="1994" y="3076"/>
                </a:lnTo>
                <a:lnTo>
                  <a:pt x="1901" y="3188"/>
                </a:lnTo>
                <a:lnTo>
                  <a:pt x="1827" y="3299"/>
                </a:lnTo>
                <a:lnTo>
                  <a:pt x="1771" y="3430"/>
                </a:lnTo>
                <a:lnTo>
                  <a:pt x="1734" y="3560"/>
                </a:lnTo>
                <a:lnTo>
                  <a:pt x="1734" y="3709"/>
                </a:lnTo>
                <a:lnTo>
                  <a:pt x="1845" y="3598"/>
                </a:lnTo>
                <a:lnTo>
                  <a:pt x="1976" y="3504"/>
                </a:lnTo>
                <a:lnTo>
                  <a:pt x="2125" y="3430"/>
                </a:lnTo>
                <a:lnTo>
                  <a:pt x="2311" y="3355"/>
                </a:lnTo>
                <a:lnTo>
                  <a:pt x="2405" y="2852"/>
                </a:lnTo>
                <a:close/>
                <a:moveTo>
                  <a:pt x="3653" y="3523"/>
                </a:moveTo>
                <a:lnTo>
                  <a:pt x="3747" y="3635"/>
                </a:lnTo>
                <a:lnTo>
                  <a:pt x="3858" y="3747"/>
                </a:lnTo>
                <a:lnTo>
                  <a:pt x="3989" y="3840"/>
                </a:lnTo>
                <a:lnTo>
                  <a:pt x="4138" y="3915"/>
                </a:lnTo>
                <a:lnTo>
                  <a:pt x="4287" y="3989"/>
                </a:lnTo>
                <a:lnTo>
                  <a:pt x="4455" y="4064"/>
                </a:lnTo>
                <a:lnTo>
                  <a:pt x="4623" y="4120"/>
                </a:lnTo>
                <a:lnTo>
                  <a:pt x="4809" y="4157"/>
                </a:lnTo>
                <a:lnTo>
                  <a:pt x="4995" y="4175"/>
                </a:lnTo>
                <a:lnTo>
                  <a:pt x="5182" y="4194"/>
                </a:lnTo>
                <a:lnTo>
                  <a:pt x="5350" y="4175"/>
                </a:lnTo>
                <a:lnTo>
                  <a:pt x="5517" y="4157"/>
                </a:lnTo>
                <a:lnTo>
                  <a:pt x="5685" y="4138"/>
                </a:lnTo>
                <a:lnTo>
                  <a:pt x="5834" y="4082"/>
                </a:lnTo>
                <a:lnTo>
                  <a:pt x="5983" y="4026"/>
                </a:lnTo>
                <a:lnTo>
                  <a:pt x="6095" y="3952"/>
                </a:lnTo>
                <a:lnTo>
                  <a:pt x="6077" y="4064"/>
                </a:lnTo>
                <a:lnTo>
                  <a:pt x="6021" y="4175"/>
                </a:lnTo>
                <a:lnTo>
                  <a:pt x="5909" y="4362"/>
                </a:lnTo>
                <a:lnTo>
                  <a:pt x="5760" y="4530"/>
                </a:lnTo>
                <a:lnTo>
                  <a:pt x="5573" y="4660"/>
                </a:lnTo>
                <a:lnTo>
                  <a:pt x="5368" y="4772"/>
                </a:lnTo>
                <a:lnTo>
                  <a:pt x="5163" y="4828"/>
                </a:lnTo>
                <a:lnTo>
                  <a:pt x="4921" y="4865"/>
                </a:lnTo>
                <a:lnTo>
                  <a:pt x="4809" y="4847"/>
                </a:lnTo>
                <a:lnTo>
                  <a:pt x="4679" y="4847"/>
                </a:lnTo>
                <a:lnTo>
                  <a:pt x="4567" y="4809"/>
                </a:lnTo>
                <a:lnTo>
                  <a:pt x="4455" y="4772"/>
                </a:lnTo>
                <a:lnTo>
                  <a:pt x="4250" y="4679"/>
                </a:lnTo>
                <a:lnTo>
                  <a:pt x="4063" y="4530"/>
                </a:lnTo>
                <a:lnTo>
                  <a:pt x="3914" y="4381"/>
                </a:lnTo>
                <a:lnTo>
                  <a:pt x="3784" y="4194"/>
                </a:lnTo>
                <a:lnTo>
                  <a:pt x="3691" y="3989"/>
                </a:lnTo>
                <a:lnTo>
                  <a:pt x="3653" y="3765"/>
                </a:lnTo>
                <a:lnTo>
                  <a:pt x="3653" y="3654"/>
                </a:lnTo>
                <a:lnTo>
                  <a:pt x="3653" y="3523"/>
                </a:lnTo>
                <a:close/>
                <a:moveTo>
                  <a:pt x="2926" y="0"/>
                </a:moveTo>
                <a:lnTo>
                  <a:pt x="2610" y="19"/>
                </a:lnTo>
                <a:lnTo>
                  <a:pt x="2274" y="56"/>
                </a:lnTo>
                <a:lnTo>
                  <a:pt x="1939" y="93"/>
                </a:lnTo>
                <a:lnTo>
                  <a:pt x="1622" y="168"/>
                </a:lnTo>
                <a:lnTo>
                  <a:pt x="1305" y="261"/>
                </a:lnTo>
                <a:lnTo>
                  <a:pt x="988" y="373"/>
                </a:lnTo>
                <a:lnTo>
                  <a:pt x="690" y="522"/>
                </a:lnTo>
                <a:lnTo>
                  <a:pt x="373" y="671"/>
                </a:lnTo>
                <a:lnTo>
                  <a:pt x="280" y="727"/>
                </a:lnTo>
                <a:lnTo>
                  <a:pt x="205" y="820"/>
                </a:lnTo>
                <a:lnTo>
                  <a:pt x="130" y="913"/>
                </a:lnTo>
                <a:lnTo>
                  <a:pt x="75" y="1007"/>
                </a:lnTo>
                <a:lnTo>
                  <a:pt x="19" y="1119"/>
                </a:lnTo>
                <a:lnTo>
                  <a:pt x="0" y="1230"/>
                </a:lnTo>
                <a:lnTo>
                  <a:pt x="0" y="1361"/>
                </a:lnTo>
                <a:lnTo>
                  <a:pt x="0" y="1473"/>
                </a:lnTo>
                <a:lnTo>
                  <a:pt x="373" y="3560"/>
                </a:lnTo>
                <a:lnTo>
                  <a:pt x="429" y="3728"/>
                </a:lnTo>
                <a:lnTo>
                  <a:pt x="485" y="3896"/>
                </a:lnTo>
                <a:lnTo>
                  <a:pt x="596" y="4064"/>
                </a:lnTo>
                <a:lnTo>
                  <a:pt x="708" y="4213"/>
                </a:lnTo>
                <a:lnTo>
                  <a:pt x="839" y="4362"/>
                </a:lnTo>
                <a:lnTo>
                  <a:pt x="988" y="4492"/>
                </a:lnTo>
                <a:lnTo>
                  <a:pt x="1156" y="4623"/>
                </a:lnTo>
                <a:lnTo>
                  <a:pt x="1323" y="4735"/>
                </a:lnTo>
                <a:lnTo>
                  <a:pt x="1510" y="4847"/>
                </a:lnTo>
                <a:lnTo>
                  <a:pt x="1696" y="4940"/>
                </a:lnTo>
                <a:lnTo>
                  <a:pt x="1883" y="5014"/>
                </a:lnTo>
                <a:lnTo>
                  <a:pt x="2069" y="5089"/>
                </a:lnTo>
                <a:lnTo>
                  <a:pt x="2255" y="5126"/>
                </a:lnTo>
                <a:lnTo>
                  <a:pt x="2423" y="5182"/>
                </a:lnTo>
                <a:lnTo>
                  <a:pt x="2591" y="5201"/>
                </a:lnTo>
                <a:lnTo>
                  <a:pt x="2871" y="5201"/>
                </a:lnTo>
                <a:lnTo>
                  <a:pt x="2740" y="5033"/>
                </a:lnTo>
                <a:lnTo>
                  <a:pt x="2628" y="4847"/>
                </a:lnTo>
                <a:lnTo>
                  <a:pt x="2516" y="4641"/>
                </a:lnTo>
                <a:lnTo>
                  <a:pt x="2405" y="4418"/>
                </a:lnTo>
                <a:lnTo>
                  <a:pt x="2200" y="4343"/>
                </a:lnTo>
                <a:lnTo>
                  <a:pt x="1976" y="4250"/>
                </a:lnTo>
                <a:lnTo>
                  <a:pt x="1771" y="4138"/>
                </a:lnTo>
                <a:lnTo>
                  <a:pt x="1584" y="4008"/>
                </a:lnTo>
                <a:lnTo>
                  <a:pt x="1398" y="3877"/>
                </a:lnTo>
                <a:lnTo>
                  <a:pt x="1268" y="3728"/>
                </a:lnTo>
                <a:lnTo>
                  <a:pt x="1156" y="3579"/>
                </a:lnTo>
                <a:lnTo>
                  <a:pt x="1137" y="3504"/>
                </a:lnTo>
                <a:lnTo>
                  <a:pt x="1100" y="3430"/>
                </a:lnTo>
                <a:lnTo>
                  <a:pt x="746" y="1342"/>
                </a:lnTo>
                <a:lnTo>
                  <a:pt x="746" y="1324"/>
                </a:lnTo>
                <a:lnTo>
                  <a:pt x="1007" y="1193"/>
                </a:lnTo>
                <a:lnTo>
                  <a:pt x="1268" y="1063"/>
                </a:lnTo>
                <a:lnTo>
                  <a:pt x="1528" y="969"/>
                </a:lnTo>
                <a:lnTo>
                  <a:pt x="1808" y="895"/>
                </a:lnTo>
                <a:lnTo>
                  <a:pt x="2088" y="820"/>
                </a:lnTo>
                <a:lnTo>
                  <a:pt x="2367" y="783"/>
                </a:lnTo>
                <a:lnTo>
                  <a:pt x="2647" y="764"/>
                </a:lnTo>
                <a:lnTo>
                  <a:pt x="2926" y="746"/>
                </a:lnTo>
                <a:lnTo>
                  <a:pt x="3001" y="746"/>
                </a:lnTo>
                <a:lnTo>
                  <a:pt x="3113" y="634"/>
                </a:lnTo>
                <a:lnTo>
                  <a:pt x="3262" y="559"/>
                </a:lnTo>
                <a:lnTo>
                  <a:pt x="3430" y="485"/>
                </a:lnTo>
                <a:lnTo>
                  <a:pt x="3597" y="447"/>
                </a:lnTo>
                <a:lnTo>
                  <a:pt x="3914" y="410"/>
                </a:lnTo>
                <a:lnTo>
                  <a:pt x="4250" y="392"/>
                </a:lnTo>
                <a:lnTo>
                  <a:pt x="4157" y="280"/>
                </a:lnTo>
                <a:lnTo>
                  <a:pt x="4045" y="187"/>
                </a:lnTo>
                <a:lnTo>
                  <a:pt x="3914" y="112"/>
                </a:lnTo>
                <a:lnTo>
                  <a:pt x="3765" y="75"/>
                </a:lnTo>
                <a:lnTo>
                  <a:pt x="3355" y="19"/>
                </a:lnTo>
                <a:lnTo>
                  <a:pt x="2926" y="0"/>
                </a:lnTo>
                <a:close/>
                <a:moveTo>
                  <a:pt x="4529" y="746"/>
                </a:moveTo>
                <a:lnTo>
                  <a:pt x="4082" y="764"/>
                </a:lnTo>
                <a:lnTo>
                  <a:pt x="3653" y="820"/>
                </a:lnTo>
                <a:lnTo>
                  <a:pt x="3542" y="839"/>
                </a:lnTo>
                <a:lnTo>
                  <a:pt x="3430" y="895"/>
                </a:lnTo>
                <a:lnTo>
                  <a:pt x="3318" y="951"/>
                </a:lnTo>
                <a:lnTo>
                  <a:pt x="3243" y="1025"/>
                </a:lnTo>
                <a:lnTo>
                  <a:pt x="3169" y="1119"/>
                </a:lnTo>
                <a:lnTo>
                  <a:pt x="3094" y="1212"/>
                </a:lnTo>
                <a:lnTo>
                  <a:pt x="3057" y="1324"/>
                </a:lnTo>
                <a:lnTo>
                  <a:pt x="3020" y="1435"/>
                </a:lnTo>
                <a:lnTo>
                  <a:pt x="2647" y="3523"/>
                </a:lnTo>
                <a:lnTo>
                  <a:pt x="2628" y="3728"/>
                </a:lnTo>
                <a:lnTo>
                  <a:pt x="2647" y="3915"/>
                </a:lnTo>
                <a:lnTo>
                  <a:pt x="2703" y="4120"/>
                </a:lnTo>
                <a:lnTo>
                  <a:pt x="2759" y="4306"/>
                </a:lnTo>
                <a:lnTo>
                  <a:pt x="2852" y="4511"/>
                </a:lnTo>
                <a:lnTo>
                  <a:pt x="2964" y="4697"/>
                </a:lnTo>
                <a:lnTo>
                  <a:pt x="3094" y="4884"/>
                </a:lnTo>
                <a:lnTo>
                  <a:pt x="3225" y="5052"/>
                </a:lnTo>
                <a:lnTo>
                  <a:pt x="3374" y="5219"/>
                </a:lnTo>
                <a:lnTo>
                  <a:pt x="3542" y="5387"/>
                </a:lnTo>
                <a:lnTo>
                  <a:pt x="3709" y="5518"/>
                </a:lnTo>
                <a:lnTo>
                  <a:pt x="3877" y="5648"/>
                </a:lnTo>
                <a:lnTo>
                  <a:pt x="4026" y="5741"/>
                </a:lnTo>
                <a:lnTo>
                  <a:pt x="4194" y="5834"/>
                </a:lnTo>
                <a:lnTo>
                  <a:pt x="4343" y="5890"/>
                </a:lnTo>
                <a:lnTo>
                  <a:pt x="4492" y="5928"/>
                </a:lnTo>
                <a:lnTo>
                  <a:pt x="4641" y="5946"/>
                </a:lnTo>
                <a:lnTo>
                  <a:pt x="4809" y="5946"/>
                </a:lnTo>
                <a:lnTo>
                  <a:pt x="4977" y="5909"/>
                </a:lnTo>
                <a:lnTo>
                  <a:pt x="5163" y="5872"/>
                </a:lnTo>
                <a:lnTo>
                  <a:pt x="5368" y="5816"/>
                </a:lnTo>
                <a:lnTo>
                  <a:pt x="5573" y="5741"/>
                </a:lnTo>
                <a:lnTo>
                  <a:pt x="5778" y="5648"/>
                </a:lnTo>
                <a:lnTo>
                  <a:pt x="5965" y="5536"/>
                </a:lnTo>
                <a:lnTo>
                  <a:pt x="6170" y="5424"/>
                </a:lnTo>
                <a:lnTo>
                  <a:pt x="6356" y="5294"/>
                </a:lnTo>
                <a:lnTo>
                  <a:pt x="6524" y="5145"/>
                </a:lnTo>
                <a:lnTo>
                  <a:pt x="6673" y="4996"/>
                </a:lnTo>
                <a:lnTo>
                  <a:pt x="6804" y="4828"/>
                </a:lnTo>
                <a:lnTo>
                  <a:pt x="6915" y="4660"/>
                </a:lnTo>
                <a:lnTo>
                  <a:pt x="6990" y="4492"/>
                </a:lnTo>
                <a:lnTo>
                  <a:pt x="7046" y="4306"/>
                </a:lnTo>
                <a:lnTo>
                  <a:pt x="7400" y="2218"/>
                </a:lnTo>
                <a:lnTo>
                  <a:pt x="7419" y="2088"/>
                </a:lnTo>
                <a:lnTo>
                  <a:pt x="7419" y="1976"/>
                </a:lnTo>
                <a:lnTo>
                  <a:pt x="7381" y="1864"/>
                </a:lnTo>
                <a:lnTo>
                  <a:pt x="7344" y="1752"/>
                </a:lnTo>
                <a:lnTo>
                  <a:pt x="7288" y="1640"/>
                </a:lnTo>
                <a:lnTo>
                  <a:pt x="7214" y="1547"/>
                </a:lnTo>
                <a:lnTo>
                  <a:pt x="7139" y="1473"/>
                </a:lnTo>
                <a:lnTo>
                  <a:pt x="7027" y="1417"/>
                </a:lnTo>
                <a:lnTo>
                  <a:pt x="6636" y="1212"/>
                </a:lnTo>
                <a:lnTo>
                  <a:pt x="6244" y="1044"/>
                </a:lnTo>
                <a:lnTo>
                  <a:pt x="5816" y="913"/>
                </a:lnTo>
                <a:lnTo>
                  <a:pt x="5387" y="820"/>
                </a:lnTo>
                <a:lnTo>
                  <a:pt x="4958" y="764"/>
                </a:lnTo>
                <a:lnTo>
                  <a:pt x="4529" y="74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3" name="Google Shape;1053;g2b975a0ff47_0_15351"/>
          <p:cNvSpPr/>
          <p:nvPr/>
        </p:nvSpPr>
        <p:spPr>
          <a:xfrm>
            <a:off x="8710427" y="1737944"/>
            <a:ext cx="85045" cy="170634"/>
          </a:xfrm>
          <a:custGeom>
            <a:avLst/>
            <a:gdLst/>
            <a:ahLst/>
            <a:cxnLst/>
            <a:rect l="l" t="t" r="r" b="b"/>
            <a:pathLst>
              <a:path w="2964" h="5947" extrusionOk="0">
                <a:moveTo>
                  <a:pt x="1454" y="2237"/>
                </a:moveTo>
                <a:lnTo>
                  <a:pt x="1379" y="2256"/>
                </a:lnTo>
                <a:lnTo>
                  <a:pt x="1323" y="2274"/>
                </a:lnTo>
                <a:lnTo>
                  <a:pt x="1249" y="2311"/>
                </a:lnTo>
                <a:lnTo>
                  <a:pt x="1212" y="2349"/>
                </a:lnTo>
                <a:lnTo>
                  <a:pt x="1174" y="2405"/>
                </a:lnTo>
                <a:lnTo>
                  <a:pt x="1137" y="2479"/>
                </a:lnTo>
                <a:lnTo>
                  <a:pt x="1118" y="2535"/>
                </a:lnTo>
                <a:lnTo>
                  <a:pt x="1100" y="2610"/>
                </a:lnTo>
                <a:lnTo>
                  <a:pt x="1100" y="3821"/>
                </a:lnTo>
                <a:lnTo>
                  <a:pt x="1025" y="3877"/>
                </a:lnTo>
                <a:lnTo>
                  <a:pt x="951" y="3933"/>
                </a:lnTo>
                <a:lnTo>
                  <a:pt x="895" y="4008"/>
                </a:lnTo>
                <a:lnTo>
                  <a:pt x="839" y="4101"/>
                </a:lnTo>
                <a:lnTo>
                  <a:pt x="783" y="4175"/>
                </a:lnTo>
                <a:lnTo>
                  <a:pt x="764" y="4269"/>
                </a:lnTo>
                <a:lnTo>
                  <a:pt x="746" y="4381"/>
                </a:lnTo>
                <a:lnTo>
                  <a:pt x="746" y="4474"/>
                </a:lnTo>
                <a:lnTo>
                  <a:pt x="746" y="4623"/>
                </a:lnTo>
                <a:lnTo>
                  <a:pt x="802" y="4753"/>
                </a:lnTo>
                <a:lnTo>
                  <a:pt x="876" y="4884"/>
                </a:lnTo>
                <a:lnTo>
                  <a:pt x="951" y="4996"/>
                </a:lnTo>
                <a:lnTo>
                  <a:pt x="1063" y="5070"/>
                </a:lnTo>
                <a:lnTo>
                  <a:pt x="1193" y="5145"/>
                </a:lnTo>
                <a:lnTo>
                  <a:pt x="1323" y="5182"/>
                </a:lnTo>
                <a:lnTo>
                  <a:pt x="1473" y="5201"/>
                </a:lnTo>
                <a:lnTo>
                  <a:pt x="1622" y="5182"/>
                </a:lnTo>
                <a:lnTo>
                  <a:pt x="1752" y="5145"/>
                </a:lnTo>
                <a:lnTo>
                  <a:pt x="1883" y="5089"/>
                </a:lnTo>
                <a:lnTo>
                  <a:pt x="1995" y="4996"/>
                </a:lnTo>
                <a:lnTo>
                  <a:pt x="2088" y="4884"/>
                </a:lnTo>
                <a:lnTo>
                  <a:pt x="2162" y="4753"/>
                </a:lnTo>
                <a:lnTo>
                  <a:pt x="2200" y="4604"/>
                </a:lnTo>
                <a:lnTo>
                  <a:pt x="2218" y="4455"/>
                </a:lnTo>
                <a:lnTo>
                  <a:pt x="2218" y="4362"/>
                </a:lnTo>
                <a:lnTo>
                  <a:pt x="2200" y="4269"/>
                </a:lnTo>
                <a:lnTo>
                  <a:pt x="2162" y="4175"/>
                </a:lnTo>
                <a:lnTo>
                  <a:pt x="2125" y="4082"/>
                </a:lnTo>
                <a:lnTo>
                  <a:pt x="2069" y="4008"/>
                </a:lnTo>
                <a:lnTo>
                  <a:pt x="1995" y="3933"/>
                </a:lnTo>
                <a:lnTo>
                  <a:pt x="1939" y="3877"/>
                </a:lnTo>
                <a:lnTo>
                  <a:pt x="1845" y="3821"/>
                </a:lnTo>
                <a:lnTo>
                  <a:pt x="1845" y="2610"/>
                </a:lnTo>
                <a:lnTo>
                  <a:pt x="1845" y="2535"/>
                </a:lnTo>
                <a:lnTo>
                  <a:pt x="1827" y="2461"/>
                </a:lnTo>
                <a:lnTo>
                  <a:pt x="1789" y="2386"/>
                </a:lnTo>
                <a:lnTo>
                  <a:pt x="1734" y="2330"/>
                </a:lnTo>
                <a:lnTo>
                  <a:pt x="1678" y="2293"/>
                </a:lnTo>
                <a:lnTo>
                  <a:pt x="1603" y="2256"/>
                </a:lnTo>
                <a:lnTo>
                  <a:pt x="1529" y="2237"/>
                </a:lnTo>
                <a:close/>
                <a:moveTo>
                  <a:pt x="1510" y="559"/>
                </a:moveTo>
                <a:lnTo>
                  <a:pt x="1622" y="578"/>
                </a:lnTo>
                <a:lnTo>
                  <a:pt x="1715" y="615"/>
                </a:lnTo>
                <a:lnTo>
                  <a:pt x="1808" y="671"/>
                </a:lnTo>
                <a:lnTo>
                  <a:pt x="1883" y="746"/>
                </a:lnTo>
                <a:lnTo>
                  <a:pt x="1939" y="820"/>
                </a:lnTo>
                <a:lnTo>
                  <a:pt x="1995" y="913"/>
                </a:lnTo>
                <a:lnTo>
                  <a:pt x="2032" y="1007"/>
                </a:lnTo>
                <a:lnTo>
                  <a:pt x="2032" y="1119"/>
                </a:lnTo>
                <a:lnTo>
                  <a:pt x="2032" y="3691"/>
                </a:lnTo>
                <a:lnTo>
                  <a:pt x="2162" y="3821"/>
                </a:lnTo>
                <a:lnTo>
                  <a:pt x="2274" y="3989"/>
                </a:lnTo>
                <a:lnTo>
                  <a:pt x="2330" y="4082"/>
                </a:lnTo>
                <a:lnTo>
                  <a:pt x="2367" y="4194"/>
                </a:lnTo>
                <a:lnTo>
                  <a:pt x="2405" y="4325"/>
                </a:lnTo>
                <a:lnTo>
                  <a:pt x="2405" y="4455"/>
                </a:lnTo>
                <a:lnTo>
                  <a:pt x="2386" y="4641"/>
                </a:lnTo>
                <a:lnTo>
                  <a:pt x="2330" y="4809"/>
                </a:lnTo>
                <a:lnTo>
                  <a:pt x="2255" y="4977"/>
                </a:lnTo>
                <a:lnTo>
                  <a:pt x="2144" y="5107"/>
                </a:lnTo>
                <a:lnTo>
                  <a:pt x="1995" y="5219"/>
                </a:lnTo>
                <a:lnTo>
                  <a:pt x="1845" y="5313"/>
                </a:lnTo>
                <a:lnTo>
                  <a:pt x="1659" y="5368"/>
                </a:lnTo>
                <a:lnTo>
                  <a:pt x="1473" y="5387"/>
                </a:lnTo>
                <a:lnTo>
                  <a:pt x="1286" y="5368"/>
                </a:lnTo>
                <a:lnTo>
                  <a:pt x="1118" y="5313"/>
                </a:lnTo>
                <a:lnTo>
                  <a:pt x="951" y="5219"/>
                </a:lnTo>
                <a:lnTo>
                  <a:pt x="820" y="5107"/>
                </a:lnTo>
                <a:lnTo>
                  <a:pt x="708" y="4977"/>
                </a:lnTo>
                <a:lnTo>
                  <a:pt x="615" y="4809"/>
                </a:lnTo>
                <a:lnTo>
                  <a:pt x="578" y="4641"/>
                </a:lnTo>
                <a:lnTo>
                  <a:pt x="559" y="4455"/>
                </a:lnTo>
                <a:lnTo>
                  <a:pt x="559" y="4306"/>
                </a:lnTo>
                <a:lnTo>
                  <a:pt x="597" y="4194"/>
                </a:lnTo>
                <a:lnTo>
                  <a:pt x="634" y="4082"/>
                </a:lnTo>
                <a:lnTo>
                  <a:pt x="690" y="3989"/>
                </a:lnTo>
                <a:lnTo>
                  <a:pt x="802" y="3821"/>
                </a:lnTo>
                <a:lnTo>
                  <a:pt x="913" y="3691"/>
                </a:lnTo>
                <a:lnTo>
                  <a:pt x="913" y="1119"/>
                </a:lnTo>
                <a:lnTo>
                  <a:pt x="932" y="1007"/>
                </a:lnTo>
                <a:lnTo>
                  <a:pt x="969" y="895"/>
                </a:lnTo>
                <a:lnTo>
                  <a:pt x="1025" y="802"/>
                </a:lnTo>
                <a:lnTo>
                  <a:pt x="1100" y="708"/>
                </a:lnTo>
                <a:lnTo>
                  <a:pt x="1174" y="653"/>
                </a:lnTo>
                <a:lnTo>
                  <a:pt x="1286" y="597"/>
                </a:lnTo>
                <a:lnTo>
                  <a:pt x="1398" y="559"/>
                </a:lnTo>
                <a:close/>
                <a:moveTo>
                  <a:pt x="1435" y="0"/>
                </a:moveTo>
                <a:lnTo>
                  <a:pt x="1323" y="19"/>
                </a:lnTo>
                <a:lnTo>
                  <a:pt x="1230" y="37"/>
                </a:lnTo>
                <a:lnTo>
                  <a:pt x="1025" y="112"/>
                </a:lnTo>
                <a:lnTo>
                  <a:pt x="839" y="205"/>
                </a:lnTo>
                <a:lnTo>
                  <a:pt x="671" y="354"/>
                </a:lnTo>
                <a:lnTo>
                  <a:pt x="541" y="522"/>
                </a:lnTo>
                <a:lnTo>
                  <a:pt x="447" y="708"/>
                </a:lnTo>
                <a:lnTo>
                  <a:pt x="391" y="913"/>
                </a:lnTo>
                <a:lnTo>
                  <a:pt x="373" y="1137"/>
                </a:lnTo>
                <a:lnTo>
                  <a:pt x="373" y="3486"/>
                </a:lnTo>
                <a:lnTo>
                  <a:pt x="280" y="3579"/>
                </a:lnTo>
                <a:lnTo>
                  <a:pt x="205" y="3691"/>
                </a:lnTo>
                <a:lnTo>
                  <a:pt x="149" y="3803"/>
                </a:lnTo>
                <a:lnTo>
                  <a:pt x="93" y="3933"/>
                </a:lnTo>
                <a:lnTo>
                  <a:pt x="56" y="4045"/>
                </a:lnTo>
                <a:lnTo>
                  <a:pt x="19" y="4175"/>
                </a:lnTo>
                <a:lnTo>
                  <a:pt x="0" y="4325"/>
                </a:lnTo>
                <a:lnTo>
                  <a:pt x="0" y="4455"/>
                </a:lnTo>
                <a:lnTo>
                  <a:pt x="0" y="4604"/>
                </a:lnTo>
                <a:lnTo>
                  <a:pt x="19" y="4753"/>
                </a:lnTo>
                <a:lnTo>
                  <a:pt x="56" y="4902"/>
                </a:lnTo>
                <a:lnTo>
                  <a:pt x="112" y="5033"/>
                </a:lnTo>
                <a:lnTo>
                  <a:pt x="168" y="5163"/>
                </a:lnTo>
                <a:lnTo>
                  <a:pt x="242" y="5275"/>
                </a:lnTo>
                <a:lnTo>
                  <a:pt x="336" y="5406"/>
                </a:lnTo>
                <a:lnTo>
                  <a:pt x="429" y="5499"/>
                </a:lnTo>
                <a:lnTo>
                  <a:pt x="522" y="5592"/>
                </a:lnTo>
                <a:lnTo>
                  <a:pt x="634" y="5685"/>
                </a:lnTo>
                <a:lnTo>
                  <a:pt x="764" y="5760"/>
                </a:lnTo>
                <a:lnTo>
                  <a:pt x="895" y="5834"/>
                </a:lnTo>
                <a:lnTo>
                  <a:pt x="1025" y="5872"/>
                </a:lnTo>
                <a:lnTo>
                  <a:pt x="1174" y="5909"/>
                </a:lnTo>
                <a:lnTo>
                  <a:pt x="1323" y="5946"/>
                </a:lnTo>
                <a:lnTo>
                  <a:pt x="1622" y="5946"/>
                </a:lnTo>
                <a:lnTo>
                  <a:pt x="1771" y="5909"/>
                </a:lnTo>
                <a:lnTo>
                  <a:pt x="1920" y="5872"/>
                </a:lnTo>
                <a:lnTo>
                  <a:pt x="2050" y="5834"/>
                </a:lnTo>
                <a:lnTo>
                  <a:pt x="2181" y="5760"/>
                </a:lnTo>
                <a:lnTo>
                  <a:pt x="2311" y="5685"/>
                </a:lnTo>
                <a:lnTo>
                  <a:pt x="2423" y="5611"/>
                </a:lnTo>
                <a:lnTo>
                  <a:pt x="2535" y="5518"/>
                </a:lnTo>
                <a:lnTo>
                  <a:pt x="2628" y="5406"/>
                </a:lnTo>
                <a:lnTo>
                  <a:pt x="2703" y="5294"/>
                </a:lnTo>
                <a:lnTo>
                  <a:pt x="2777" y="5163"/>
                </a:lnTo>
                <a:lnTo>
                  <a:pt x="2852" y="5033"/>
                </a:lnTo>
                <a:lnTo>
                  <a:pt x="2889" y="4902"/>
                </a:lnTo>
                <a:lnTo>
                  <a:pt x="2926" y="4753"/>
                </a:lnTo>
                <a:lnTo>
                  <a:pt x="2964" y="4623"/>
                </a:lnTo>
                <a:lnTo>
                  <a:pt x="2964" y="4455"/>
                </a:lnTo>
                <a:lnTo>
                  <a:pt x="2964" y="4325"/>
                </a:lnTo>
                <a:lnTo>
                  <a:pt x="2945" y="4194"/>
                </a:lnTo>
                <a:lnTo>
                  <a:pt x="2908" y="4064"/>
                </a:lnTo>
                <a:lnTo>
                  <a:pt x="2871" y="3933"/>
                </a:lnTo>
                <a:lnTo>
                  <a:pt x="2815" y="3803"/>
                </a:lnTo>
                <a:lnTo>
                  <a:pt x="2740" y="3691"/>
                </a:lnTo>
                <a:lnTo>
                  <a:pt x="2684" y="3579"/>
                </a:lnTo>
                <a:lnTo>
                  <a:pt x="2591" y="3486"/>
                </a:lnTo>
                <a:lnTo>
                  <a:pt x="2591" y="1119"/>
                </a:lnTo>
                <a:lnTo>
                  <a:pt x="2591" y="1007"/>
                </a:lnTo>
                <a:lnTo>
                  <a:pt x="2572" y="895"/>
                </a:lnTo>
                <a:lnTo>
                  <a:pt x="2535" y="783"/>
                </a:lnTo>
                <a:lnTo>
                  <a:pt x="2498" y="671"/>
                </a:lnTo>
                <a:lnTo>
                  <a:pt x="2386" y="485"/>
                </a:lnTo>
                <a:lnTo>
                  <a:pt x="2255" y="317"/>
                </a:lnTo>
                <a:lnTo>
                  <a:pt x="2088" y="187"/>
                </a:lnTo>
                <a:lnTo>
                  <a:pt x="1883" y="93"/>
                </a:lnTo>
                <a:lnTo>
                  <a:pt x="1789" y="56"/>
                </a:lnTo>
                <a:lnTo>
                  <a:pt x="1678" y="19"/>
                </a:lnTo>
                <a:lnTo>
                  <a:pt x="1566" y="19"/>
                </a:lnTo>
                <a:lnTo>
                  <a:pt x="143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4" name="Google Shape;1054;g2b975a0ff47_0_15351"/>
          <p:cNvSpPr/>
          <p:nvPr/>
        </p:nvSpPr>
        <p:spPr>
          <a:xfrm>
            <a:off x="8210367" y="1737944"/>
            <a:ext cx="170118" cy="170634"/>
          </a:xfrm>
          <a:custGeom>
            <a:avLst/>
            <a:gdLst/>
            <a:ahLst/>
            <a:cxnLst/>
            <a:rect l="l" t="t" r="r" b="b"/>
            <a:pathLst>
              <a:path w="5929" h="5947" extrusionOk="0">
                <a:moveTo>
                  <a:pt x="802" y="2703"/>
                </a:moveTo>
                <a:lnTo>
                  <a:pt x="840" y="2722"/>
                </a:lnTo>
                <a:lnTo>
                  <a:pt x="933" y="2777"/>
                </a:lnTo>
                <a:lnTo>
                  <a:pt x="989" y="2871"/>
                </a:lnTo>
                <a:lnTo>
                  <a:pt x="1007" y="2927"/>
                </a:lnTo>
                <a:lnTo>
                  <a:pt x="1026" y="2983"/>
                </a:lnTo>
                <a:lnTo>
                  <a:pt x="1007" y="3038"/>
                </a:lnTo>
                <a:lnTo>
                  <a:pt x="989" y="3094"/>
                </a:lnTo>
                <a:lnTo>
                  <a:pt x="933" y="3188"/>
                </a:lnTo>
                <a:lnTo>
                  <a:pt x="840" y="3243"/>
                </a:lnTo>
                <a:lnTo>
                  <a:pt x="802" y="3262"/>
                </a:lnTo>
                <a:lnTo>
                  <a:pt x="690" y="3262"/>
                </a:lnTo>
                <a:lnTo>
                  <a:pt x="635" y="3243"/>
                </a:lnTo>
                <a:lnTo>
                  <a:pt x="541" y="3188"/>
                </a:lnTo>
                <a:lnTo>
                  <a:pt x="485" y="3094"/>
                </a:lnTo>
                <a:lnTo>
                  <a:pt x="467" y="3038"/>
                </a:lnTo>
                <a:lnTo>
                  <a:pt x="467" y="2983"/>
                </a:lnTo>
                <a:lnTo>
                  <a:pt x="467" y="2927"/>
                </a:lnTo>
                <a:lnTo>
                  <a:pt x="485" y="2871"/>
                </a:lnTo>
                <a:lnTo>
                  <a:pt x="541" y="2777"/>
                </a:lnTo>
                <a:lnTo>
                  <a:pt x="635" y="2722"/>
                </a:lnTo>
                <a:lnTo>
                  <a:pt x="690" y="2703"/>
                </a:lnTo>
                <a:close/>
                <a:moveTo>
                  <a:pt x="280" y="373"/>
                </a:moveTo>
                <a:lnTo>
                  <a:pt x="224" y="392"/>
                </a:lnTo>
                <a:lnTo>
                  <a:pt x="169" y="392"/>
                </a:lnTo>
                <a:lnTo>
                  <a:pt x="75" y="466"/>
                </a:lnTo>
                <a:lnTo>
                  <a:pt x="19" y="541"/>
                </a:lnTo>
                <a:lnTo>
                  <a:pt x="1" y="597"/>
                </a:lnTo>
                <a:lnTo>
                  <a:pt x="1" y="653"/>
                </a:lnTo>
                <a:lnTo>
                  <a:pt x="1" y="3449"/>
                </a:lnTo>
                <a:lnTo>
                  <a:pt x="1" y="3504"/>
                </a:lnTo>
                <a:lnTo>
                  <a:pt x="19" y="3542"/>
                </a:lnTo>
                <a:lnTo>
                  <a:pt x="75" y="3635"/>
                </a:lnTo>
                <a:lnTo>
                  <a:pt x="169" y="3691"/>
                </a:lnTo>
                <a:lnTo>
                  <a:pt x="224" y="3709"/>
                </a:lnTo>
                <a:lnTo>
                  <a:pt x="280" y="3728"/>
                </a:lnTo>
                <a:lnTo>
                  <a:pt x="1194" y="3728"/>
                </a:lnTo>
                <a:lnTo>
                  <a:pt x="1250" y="3709"/>
                </a:lnTo>
                <a:lnTo>
                  <a:pt x="1306" y="3691"/>
                </a:lnTo>
                <a:lnTo>
                  <a:pt x="1399" y="3635"/>
                </a:lnTo>
                <a:lnTo>
                  <a:pt x="1455" y="3542"/>
                </a:lnTo>
                <a:lnTo>
                  <a:pt x="1473" y="3504"/>
                </a:lnTo>
                <a:lnTo>
                  <a:pt x="1473" y="3449"/>
                </a:lnTo>
                <a:lnTo>
                  <a:pt x="1473" y="653"/>
                </a:lnTo>
                <a:lnTo>
                  <a:pt x="1473" y="597"/>
                </a:lnTo>
                <a:lnTo>
                  <a:pt x="1455" y="541"/>
                </a:lnTo>
                <a:lnTo>
                  <a:pt x="1399" y="466"/>
                </a:lnTo>
                <a:lnTo>
                  <a:pt x="1306" y="392"/>
                </a:lnTo>
                <a:lnTo>
                  <a:pt x="1250" y="392"/>
                </a:lnTo>
                <a:lnTo>
                  <a:pt x="1194" y="373"/>
                </a:lnTo>
                <a:close/>
                <a:moveTo>
                  <a:pt x="3990" y="0"/>
                </a:moveTo>
                <a:lnTo>
                  <a:pt x="3785" y="19"/>
                </a:lnTo>
                <a:lnTo>
                  <a:pt x="3580" y="37"/>
                </a:lnTo>
                <a:lnTo>
                  <a:pt x="3393" y="75"/>
                </a:lnTo>
                <a:lnTo>
                  <a:pt x="3225" y="131"/>
                </a:lnTo>
                <a:lnTo>
                  <a:pt x="2890" y="242"/>
                </a:lnTo>
                <a:lnTo>
                  <a:pt x="2592" y="373"/>
                </a:lnTo>
                <a:lnTo>
                  <a:pt x="2293" y="503"/>
                </a:lnTo>
                <a:lnTo>
                  <a:pt x="2144" y="541"/>
                </a:lnTo>
                <a:lnTo>
                  <a:pt x="1995" y="559"/>
                </a:lnTo>
                <a:lnTo>
                  <a:pt x="1939" y="578"/>
                </a:lnTo>
                <a:lnTo>
                  <a:pt x="1883" y="597"/>
                </a:lnTo>
                <a:lnTo>
                  <a:pt x="1865" y="653"/>
                </a:lnTo>
                <a:lnTo>
                  <a:pt x="1846" y="708"/>
                </a:lnTo>
                <a:lnTo>
                  <a:pt x="1846" y="3188"/>
                </a:lnTo>
                <a:lnTo>
                  <a:pt x="1865" y="3243"/>
                </a:lnTo>
                <a:lnTo>
                  <a:pt x="1902" y="3281"/>
                </a:lnTo>
                <a:lnTo>
                  <a:pt x="2051" y="3449"/>
                </a:lnTo>
                <a:lnTo>
                  <a:pt x="2200" y="3616"/>
                </a:lnTo>
                <a:lnTo>
                  <a:pt x="2443" y="3970"/>
                </a:lnTo>
                <a:lnTo>
                  <a:pt x="2666" y="4287"/>
                </a:lnTo>
                <a:lnTo>
                  <a:pt x="2797" y="4455"/>
                </a:lnTo>
                <a:lnTo>
                  <a:pt x="2927" y="4586"/>
                </a:lnTo>
                <a:lnTo>
                  <a:pt x="2983" y="4660"/>
                </a:lnTo>
                <a:lnTo>
                  <a:pt x="3039" y="4735"/>
                </a:lnTo>
                <a:lnTo>
                  <a:pt x="3114" y="4902"/>
                </a:lnTo>
                <a:lnTo>
                  <a:pt x="3170" y="5089"/>
                </a:lnTo>
                <a:lnTo>
                  <a:pt x="3225" y="5275"/>
                </a:lnTo>
                <a:lnTo>
                  <a:pt x="3281" y="5480"/>
                </a:lnTo>
                <a:lnTo>
                  <a:pt x="3356" y="5685"/>
                </a:lnTo>
                <a:lnTo>
                  <a:pt x="3393" y="5797"/>
                </a:lnTo>
                <a:lnTo>
                  <a:pt x="3468" y="5872"/>
                </a:lnTo>
                <a:lnTo>
                  <a:pt x="3542" y="5928"/>
                </a:lnTo>
                <a:lnTo>
                  <a:pt x="3617" y="5946"/>
                </a:lnTo>
                <a:lnTo>
                  <a:pt x="3729" y="5946"/>
                </a:lnTo>
                <a:lnTo>
                  <a:pt x="3859" y="5928"/>
                </a:lnTo>
                <a:lnTo>
                  <a:pt x="4008" y="5872"/>
                </a:lnTo>
                <a:lnTo>
                  <a:pt x="4139" y="5797"/>
                </a:lnTo>
                <a:lnTo>
                  <a:pt x="4195" y="5741"/>
                </a:lnTo>
                <a:lnTo>
                  <a:pt x="4251" y="5667"/>
                </a:lnTo>
                <a:lnTo>
                  <a:pt x="4307" y="5592"/>
                </a:lnTo>
                <a:lnTo>
                  <a:pt x="4363" y="5518"/>
                </a:lnTo>
                <a:lnTo>
                  <a:pt x="4400" y="5406"/>
                </a:lnTo>
                <a:lnTo>
                  <a:pt x="4418" y="5294"/>
                </a:lnTo>
                <a:lnTo>
                  <a:pt x="4437" y="5145"/>
                </a:lnTo>
                <a:lnTo>
                  <a:pt x="4456" y="4996"/>
                </a:lnTo>
                <a:lnTo>
                  <a:pt x="4437" y="4828"/>
                </a:lnTo>
                <a:lnTo>
                  <a:pt x="4400" y="4660"/>
                </a:lnTo>
                <a:lnTo>
                  <a:pt x="4344" y="4530"/>
                </a:lnTo>
                <a:lnTo>
                  <a:pt x="4288" y="4399"/>
                </a:lnTo>
                <a:lnTo>
                  <a:pt x="4157" y="4138"/>
                </a:lnTo>
                <a:lnTo>
                  <a:pt x="4102" y="4026"/>
                </a:lnTo>
                <a:lnTo>
                  <a:pt x="4064" y="3896"/>
                </a:lnTo>
                <a:lnTo>
                  <a:pt x="5388" y="3896"/>
                </a:lnTo>
                <a:lnTo>
                  <a:pt x="5518" y="3840"/>
                </a:lnTo>
                <a:lnTo>
                  <a:pt x="5630" y="3784"/>
                </a:lnTo>
                <a:lnTo>
                  <a:pt x="5742" y="3691"/>
                </a:lnTo>
                <a:lnTo>
                  <a:pt x="5816" y="3598"/>
                </a:lnTo>
                <a:lnTo>
                  <a:pt x="5872" y="3486"/>
                </a:lnTo>
                <a:lnTo>
                  <a:pt x="5928" y="3355"/>
                </a:lnTo>
                <a:lnTo>
                  <a:pt x="5928" y="3225"/>
                </a:lnTo>
                <a:lnTo>
                  <a:pt x="5928" y="3076"/>
                </a:lnTo>
                <a:lnTo>
                  <a:pt x="5872" y="2927"/>
                </a:lnTo>
                <a:lnTo>
                  <a:pt x="5798" y="2777"/>
                </a:lnTo>
                <a:lnTo>
                  <a:pt x="5705" y="2666"/>
                </a:lnTo>
                <a:lnTo>
                  <a:pt x="5742" y="2554"/>
                </a:lnTo>
                <a:lnTo>
                  <a:pt x="5761" y="2442"/>
                </a:lnTo>
                <a:lnTo>
                  <a:pt x="5779" y="2311"/>
                </a:lnTo>
                <a:lnTo>
                  <a:pt x="5779" y="2200"/>
                </a:lnTo>
                <a:lnTo>
                  <a:pt x="5761" y="2069"/>
                </a:lnTo>
                <a:lnTo>
                  <a:pt x="5723" y="1957"/>
                </a:lnTo>
                <a:lnTo>
                  <a:pt x="5667" y="1845"/>
                </a:lnTo>
                <a:lnTo>
                  <a:pt x="5593" y="1734"/>
                </a:lnTo>
                <a:lnTo>
                  <a:pt x="5630" y="1622"/>
                </a:lnTo>
                <a:lnTo>
                  <a:pt x="5649" y="1510"/>
                </a:lnTo>
                <a:lnTo>
                  <a:pt x="5630" y="1379"/>
                </a:lnTo>
                <a:lnTo>
                  <a:pt x="5611" y="1268"/>
                </a:lnTo>
                <a:lnTo>
                  <a:pt x="5574" y="1156"/>
                </a:lnTo>
                <a:lnTo>
                  <a:pt x="5537" y="1044"/>
                </a:lnTo>
                <a:lnTo>
                  <a:pt x="5481" y="951"/>
                </a:lnTo>
                <a:lnTo>
                  <a:pt x="5406" y="876"/>
                </a:lnTo>
                <a:lnTo>
                  <a:pt x="5444" y="727"/>
                </a:lnTo>
                <a:lnTo>
                  <a:pt x="5425" y="578"/>
                </a:lnTo>
                <a:lnTo>
                  <a:pt x="5406" y="466"/>
                </a:lnTo>
                <a:lnTo>
                  <a:pt x="5332" y="354"/>
                </a:lnTo>
                <a:lnTo>
                  <a:pt x="5239" y="242"/>
                </a:lnTo>
                <a:lnTo>
                  <a:pt x="5108" y="149"/>
                </a:lnTo>
                <a:lnTo>
                  <a:pt x="4940" y="93"/>
                </a:lnTo>
                <a:lnTo>
                  <a:pt x="4773" y="56"/>
                </a:lnTo>
                <a:lnTo>
                  <a:pt x="4586" y="19"/>
                </a:lnTo>
                <a:lnTo>
                  <a:pt x="4400" y="19"/>
                </a:lnTo>
                <a:lnTo>
                  <a:pt x="402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5" name="Google Shape;1055;g2b975a0ff47_0_15351"/>
          <p:cNvSpPr/>
          <p:nvPr/>
        </p:nvSpPr>
        <p:spPr>
          <a:xfrm>
            <a:off x="7727980" y="1737944"/>
            <a:ext cx="170118" cy="170634"/>
          </a:xfrm>
          <a:custGeom>
            <a:avLst/>
            <a:gdLst/>
            <a:ahLst/>
            <a:cxnLst/>
            <a:rect l="l" t="t" r="r" b="b"/>
            <a:pathLst>
              <a:path w="5929" h="5947" extrusionOk="0">
                <a:moveTo>
                  <a:pt x="784" y="4940"/>
                </a:moveTo>
                <a:lnTo>
                  <a:pt x="839" y="4958"/>
                </a:lnTo>
                <a:lnTo>
                  <a:pt x="933" y="5014"/>
                </a:lnTo>
                <a:lnTo>
                  <a:pt x="989" y="5107"/>
                </a:lnTo>
                <a:lnTo>
                  <a:pt x="1007" y="5145"/>
                </a:lnTo>
                <a:lnTo>
                  <a:pt x="1007" y="5201"/>
                </a:lnTo>
                <a:lnTo>
                  <a:pt x="1007" y="5257"/>
                </a:lnTo>
                <a:lnTo>
                  <a:pt x="989" y="5313"/>
                </a:lnTo>
                <a:lnTo>
                  <a:pt x="933" y="5406"/>
                </a:lnTo>
                <a:lnTo>
                  <a:pt x="839" y="5462"/>
                </a:lnTo>
                <a:lnTo>
                  <a:pt x="784" y="5480"/>
                </a:lnTo>
                <a:lnTo>
                  <a:pt x="672" y="5480"/>
                </a:lnTo>
                <a:lnTo>
                  <a:pt x="634" y="5462"/>
                </a:lnTo>
                <a:lnTo>
                  <a:pt x="541" y="5406"/>
                </a:lnTo>
                <a:lnTo>
                  <a:pt x="485" y="5313"/>
                </a:lnTo>
                <a:lnTo>
                  <a:pt x="467" y="5257"/>
                </a:lnTo>
                <a:lnTo>
                  <a:pt x="448" y="5201"/>
                </a:lnTo>
                <a:lnTo>
                  <a:pt x="467" y="5145"/>
                </a:lnTo>
                <a:lnTo>
                  <a:pt x="485" y="5107"/>
                </a:lnTo>
                <a:lnTo>
                  <a:pt x="541" y="5014"/>
                </a:lnTo>
                <a:lnTo>
                  <a:pt x="634" y="4958"/>
                </a:lnTo>
                <a:lnTo>
                  <a:pt x="672" y="4940"/>
                </a:lnTo>
                <a:close/>
                <a:moveTo>
                  <a:pt x="206" y="2610"/>
                </a:moveTo>
                <a:lnTo>
                  <a:pt x="168" y="2628"/>
                </a:lnTo>
                <a:lnTo>
                  <a:pt x="75" y="2684"/>
                </a:lnTo>
                <a:lnTo>
                  <a:pt x="19" y="2777"/>
                </a:lnTo>
                <a:lnTo>
                  <a:pt x="1" y="2833"/>
                </a:lnTo>
                <a:lnTo>
                  <a:pt x="1" y="2889"/>
                </a:lnTo>
                <a:lnTo>
                  <a:pt x="1" y="5667"/>
                </a:lnTo>
                <a:lnTo>
                  <a:pt x="1" y="5723"/>
                </a:lnTo>
                <a:lnTo>
                  <a:pt x="19" y="5779"/>
                </a:lnTo>
                <a:lnTo>
                  <a:pt x="75" y="5872"/>
                </a:lnTo>
                <a:lnTo>
                  <a:pt x="168" y="5928"/>
                </a:lnTo>
                <a:lnTo>
                  <a:pt x="206" y="5946"/>
                </a:lnTo>
                <a:lnTo>
                  <a:pt x="1250" y="5946"/>
                </a:lnTo>
                <a:lnTo>
                  <a:pt x="1305" y="5928"/>
                </a:lnTo>
                <a:lnTo>
                  <a:pt x="1399" y="5872"/>
                </a:lnTo>
                <a:lnTo>
                  <a:pt x="1455" y="5779"/>
                </a:lnTo>
                <a:lnTo>
                  <a:pt x="1473" y="5723"/>
                </a:lnTo>
                <a:lnTo>
                  <a:pt x="1473" y="5667"/>
                </a:lnTo>
                <a:lnTo>
                  <a:pt x="1473" y="2889"/>
                </a:lnTo>
                <a:lnTo>
                  <a:pt x="1473" y="2833"/>
                </a:lnTo>
                <a:lnTo>
                  <a:pt x="1455" y="2777"/>
                </a:lnTo>
                <a:lnTo>
                  <a:pt x="1399" y="2684"/>
                </a:lnTo>
                <a:lnTo>
                  <a:pt x="1305" y="2628"/>
                </a:lnTo>
                <a:lnTo>
                  <a:pt x="1250" y="2610"/>
                </a:lnTo>
                <a:close/>
                <a:moveTo>
                  <a:pt x="3617" y="0"/>
                </a:moveTo>
                <a:lnTo>
                  <a:pt x="3524" y="19"/>
                </a:lnTo>
                <a:lnTo>
                  <a:pt x="3468" y="75"/>
                </a:lnTo>
                <a:lnTo>
                  <a:pt x="3393" y="168"/>
                </a:lnTo>
                <a:lnTo>
                  <a:pt x="3337" y="261"/>
                </a:lnTo>
                <a:lnTo>
                  <a:pt x="3263" y="485"/>
                </a:lnTo>
                <a:lnTo>
                  <a:pt x="3225" y="671"/>
                </a:lnTo>
                <a:lnTo>
                  <a:pt x="3169" y="858"/>
                </a:lnTo>
                <a:lnTo>
                  <a:pt x="3114" y="1044"/>
                </a:lnTo>
                <a:lnTo>
                  <a:pt x="3039" y="1212"/>
                </a:lnTo>
                <a:lnTo>
                  <a:pt x="2983" y="1286"/>
                </a:lnTo>
                <a:lnTo>
                  <a:pt x="2927" y="1361"/>
                </a:lnTo>
                <a:lnTo>
                  <a:pt x="2797" y="1510"/>
                </a:lnTo>
                <a:lnTo>
                  <a:pt x="2666" y="1659"/>
                </a:lnTo>
                <a:lnTo>
                  <a:pt x="2442" y="1995"/>
                </a:lnTo>
                <a:lnTo>
                  <a:pt x="2200" y="2330"/>
                </a:lnTo>
                <a:lnTo>
                  <a:pt x="2051" y="2498"/>
                </a:lnTo>
                <a:lnTo>
                  <a:pt x="1883" y="2666"/>
                </a:lnTo>
                <a:lnTo>
                  <a:pt x="1865" y="2722"/>
                </a:lnTo>
                <a:lnTo>
                  <a:pt x="1846" y="2777"/>
                </a:lnTo>
                <a:lnTo>
                  <a:pt x="1846" y="5257"/>
                </a:lnTo>
                <a:lnTo>
                  <a:pt x="1865" y="5313"/>
                </a:lnTo>
                <a:lnTo>
                  <a:pt x="1883" y="5350"/>
                </a:lnTo>
                <a:lnTo>
                  <a:pt x="1939" y="5387"/>
                </a:lnTo>
                <a:lnTo>
                  <a:pt x="1995" y="5387"/>
                </a:lnTo>
                <a:lnTo>
                  <a:pt x="2126" y="5406"/>
                </a:lnTo>
                <a:lnTo>
                  <a:pt x="2293" y="5462"/>
                </a:lnTo>
                <a:lnTo>
                  <a:pt x="2592" y="5573"/>
                </a:lnTo>
                <a:lnTo>
                  <a:pt x="2890" y="5704"/>
                </a:lnTo>
                <a:lnTo>
                  <a:pt x="3225" y="5816"/>
                </a:lnTo>
                <a:lnTo>
                  <a:pt x="3393" y="5872"/>
                </a:lnTo>
                <a:lnTo>
                  <a:pt x="3580" y="5909"/>
                </a:lnTo>
                <a:lnTo>
                  <a:pt x="3785" y="5946"/>
                </a:lnTo>
                <a:lnTo>
                  <a:pt x="4400" y="5946"/>
                </a:lnTo>
                <a:lnTo>
                  <a:pt x="4586" y="5928"/>
                </a:lnTo>
                <a:lnTo>
                  <a:pt x="4772" y="5909"/>
                </a:lnTo>
                <a:lnTo>
                  <a:pt x="4940" y="5853"/>
                </a:lnTo>
                <a:lnTo>
                  <a:pt x="5108" y="5797"/>
                </a:lnTo>
                <a:lnTo>
                  <a:pt x="5238" y="5723"/>
                </a:lnTo>
                <a:lnTo>
                  <a:pt x="5332" y="5611"/>
                </a:lnTo>
                <a:lnTo>
                  <a:pt x="5388" y="5499"/>
                </a:lnTo>
                <a:lnTo>
                  <a:pt x="5425" y="5368"/>
                </a:lnTo>
                <a:lnTo>
                  <a:pt x="5425" y="5238"/>
                </a:lnTo>
                <a:lnTo>
                  <a:pt x="5406" y="5089"/>
                </a:lnTo>
                <a:lnTo>
                  <a:pt x="5481" y="4996"/>
                </a:lnTo>
                <a:lnTo>
                  <a:pt x="5537" y="4902"/>
                </a:lnTo>
                <a:lnTo>
                  <a:pt x="5574" y="4809"/>
                </a:lnTo>
                <a:lnTo>
                  <a:pt x="5611" y="4697"/>
                </a:lnTo>
                <a:lnTo>
                  <a:pt x="5630" y="4567"/>
                </a:lnTo>
                <a:lnTo>
                  <a:pt x="5630" y="4455"/>
                </a:lnTo>
                <a:lnTo>
                  <a:pt x="5630" y="4325"/>
                </a:lnTo>
                <a:lnTo>
                  <a:pt x="5593" y="4213"/>
                </a:lnTo>
                <a:lnTo>
                  <a:pt x="5667" y="4101"/>
                </a:lnTo>
                <a:lnTo>
                  <a:pt x="5723" y="3989"/>
                </a:lnTo>
                <a:lnTo>
                  <a:pt x="5742" y="3877"/>
                </a:lnTo>
                <a:lnTo>
                  <a:pt x="5779" y="3747"/>
                </a:lnTo>
                <a:lnTo>
                  <a:pt x="5779" y="3635"/>
                </a:lnTo>
                <a:lnTo>
                  <a:pt x="5760" y="3523"/>
                </a:lnTo>
                <a:lnTo>
                  <a:pt x="5742" y="3393"/>
                </a:lnTo>
                <a:lnTo>
                  <a:pt x="5704" y="3299"/>
                </a:lnTo>
                <a:lnTo>
                  <a:pt x="5798" y="3169"/>
                </a:lnTo>
                <a:lnTo>
                  <a:pt x="5872" y="3038"/>
                </a:lnTo>
                <a:lnTo>
                  <a:pt x="5909" y="2889"/>
                </a:lnTo>
                <a:lnTo>
                  <a:pt x="5928" y="2722"/>
                </a:lnTo>
                <a:lnTo>
                  <a:pt x="5909" y="2591"/>
                </a:lnTo>
                <a:lnTo>
                  <a:pt x="5872" y="2461"/>
                </a:lnTo>
                <a:lnTo>
                  <a:pt x="5816" y="2349"/>
                </a:lnTo>
                <a:lnTo>
                  <a:pt x="5723" y="2256"/>
                </a:lnTo>
                <a:lnTo>
                  <a:pt x="5630" y="2162"/>
                </a:lnTo>
                <a:lnTo>
                  <a:pt x="5518" y="2106"/>
                </a:lnTo>
                <a:lnTo>
                  <a:pt x="5388" y="2069"/>
                </a:lnTo>
                <a:lnTo>
                  <a:pt x="5238" y="2051"/>
                </a:lnTo>
                <a:lnTo>
                  <a:pt x="4064" y="2051"/>
                </a:lnTo>
                <a:lnTo>
                  <a:pt x="4101" y="1920"/>
                </a:lnTo>
                <a:lnTo>
                  <a:pt x="4157" y="1808"/>
                </a:lnTo>
                <a:lnTo>
                  <a:pt x="4288" y="1566"/>
                </a:lnTo>
                <a:lnTo>
                  <a:pt x="4344" y="1435"/>
                </a:lnTo>
                <a:lnTo>
                  <a:pt x="4400" y="1286"/>
                </a:lnTo>
                <a:lnTo>
                  <a:pt x="4437" y="1119"/>
                </a:lnTo>
                <a:lnTo>
                  <a:pt x="4456" y="951"/>
                </a:lnTo>
                <a:lnTo>
                  <a:pt x="4437" y="802"/>
                </a:lnTo>
                <a:lnTo>
                  <a:pt x="4418" y="671"/>
                </a:lnTo>
                <a:lnTo>
                  <a:pt x="4400" y="541"/>
                </a:lnTo>
                <a:lnTo>
                  <a:pt x="4362" y="447"/>
                </a:lnTo>
                <a:lnTo>
                  <a:pt x="4306" y="354"/>
                </a:lnTo>
                <a:lnTo>
                  <a:pt x="4251" y="280"/>
                </a:lnTo>
                <a:lnTo>
                  <a:pt x="4195" y="205"/>
                </a:lnTo>
                <a:lnTo>
                  <a:pt x="4139" y="168"/>
                </a:lnTo>
                <a:lnTo>
                  <a:pt x="3990" y="75"/>
                </a:lnTo>
                <a:lnTo>
                  <a:pt x="3859" y="37"/>
                </a:lnTo>
                <a:lnTo>
                  <a:pt x="3729" y="19"/>
                </a:lnTo>
                <a:lnTo>
                  <a:pt x="361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6" name="Google Shape;1056;g2b975a0ff47_0_15351"/>
          <p:cNvSpPr/>
          <p:nvPr/>
        </p:nvSpPr>
        <p:spPr>
          <a:xfrm>
            <a:off x="7318327" y="1737944"/>
            <a:ext cx="127854" cy="170634"/>
          </a:xfrm>
          <a:custGeom>
            <a:avLst/>
            <a:gdLst/>
            <a:ahLst/>
            <a:cxnLst/>
            <a:rect l="l" t="t" r="r" b="b"/>
            <a:pathLst>
              <a:path w="4456" h="5947" extrusionOk="0">
                <a:moveTo>
                  <a:pt x="634" y="0"/>
                </a:moveTo>
                <a:lnTo>
                  <a:pt x="578" y="19"/>
                </a:lnTo>
                <a:lnTo>
                  <a:pt x="541" y="37"/>
                </a:lnTo>
                <a:lnTo>
                  <a:pt x="448" y="93"/>
                </a:lnTo>
                <a:lnTo>
                  <a:pt x="392" y="168"/>
                </a:lnTo>
                <a:lnTo>
                  <a:pt x="373" y="224"/>
                </a:lnTo>
                <a:lnTo>
                  <a:pt x="355" y="280"/>
                </a:lnTo>
                <a:lnTo>
                  <a:pt x="355" y="839"/>
                </a:lnTo>
                <a:lnTo>
                  <a:pt x="373" y="895"/>
                </a:lnTo>
                <a:lnTo>
                  <a:pt x="392" y="951"/>
                </a:lnTo>
                <a:lnTo>
                  <a:pt x="448" y="1044"/>
                </a:lnTo>
                <a:lnTo>
                  <a:pt x="541" y="1100"/>
                </a:lnTo>
                <a:lnTo>
                  <a:pt x="578" y="1119"/>
                </a:lnTo>
                <a:lnTo>
                  <a:pt x="1138" y="1119"/>
                </a:lnTo>
                <a:lnTo>
                  <a:pt x="988" y="2498"/>
                </a:lnTo>
                <a:lnTo>
                  <a:pt x="783" y="2591"/>
                </a:lnTo>
                <a:lnTo>
                  <a:pt x="597" y="2722"/>
                </a:lnTo>
                <a:lnTo>
                  <a:pt x="429" y="2871"/>
                </a:lnTo>
                <a:lnTo>
                  <a:pt x="280" y="3038"/>
                </a:lnTo>
                <a:lnTo>
                  <a:pt x="168" y="3206"/>
                </a:lnTo>
                <a:lnTo>
                  <a:pt x="75" y="3393"/>
                </a:lnTo>
                <a:lnTo>
                  <a:pt x="19" y="3598"/>
                </a:lnTo>
                <a:lnTo>
                  <a:pt x="1" y="3821"/>
                </a:lnTo>
                <a:lnTo>
                  <a:pt x="1" y="3877"/>
                </a:lnTo>
                <a:lnTo>
                  <a:pt x="19" y="3915"/>
                </a:lnTo>
                <a:lnTo>
                  <a:pt x="75" y="4008"/>
                </a:lnTo>
                <a:lnTo>
                  <a:pt x="168" y="4064"/>
                </a:lnTo>
                <a:lnTo>
                  <a:pt x="206" y="4082"/>
                </a:lnTo>
                <a:lnTo>
                  <a:pt x="1846" y="4082"/>
                </a:lnTo>
                <a:lnTo>
                  <a:pt x="1846" y="5294"/>
                </a:lnTo>
                <a:lnTo>
                  <a:pt x="1865" y="5331"/>
                </a:lnTo>
                <a:lnTo>
                  <a:pt x="2144" y="5890"/>
                </a:lnTo>
                <a:lnTo>
                  <a:pt x="2181" y="5928"/>
                </a:lnTo>
                <a:lnTo>
                  <a:pt x="2219" y="5946"/>
                </a:lnTo>
                <a:lnTo>
                  <a:pt x="2275" y="5928"/>
                </a:lnTo>
                <a:lnTo>
                  <a:pt x="2312" y="5890"/>
                </a:lnTo>
                <a:lnTo>
                  <a:pt x="2573" y="5331"/>
                </a:lnTo>
                <a:lnTo>
                  <a:pt x="2591" y="5294"/>
                </a:lnTo>
                <a:lnTo>
                  <a:pt x="2591" y="4082"/>
                </a:lnTo>
                <a:lnTo>
                  <a:pt x="4232" y="4082"/>
                </a:lnTo>
                <a:lnTo>
                  <a:pt x="4269" y="4064"/>
                </a:lnTo>
                <a:lnTo>
                  <a:pt x="4362" y="4008"/>
                </a:lnTo>
                <a:lnTo>
                  <a:pt x="4418" y="3915"/>
                </a:lnTo>
                <a:lnTo>
                  <a:pt x="4437" y="3877"/>
                </a:lnTo>
                <a:lnTo>
                  <a:pt x="4455" y="3821"/>
                </a:lnTo>
                <a:lnTo>
                  <a:pt x="4418" y="3598"/>
                </a:lnTo>
                <a:lnTo>
                  <a:pt x="4362" y="3393"/>
                </a:lnTo>
                <a:lnTo>
                  <a:pt x="4288" y="3206"/>
                </a:lnTo>
                <a:lnTo>
                  <a:pt x="4157" y="3020"/>
                </a:lnTo>
                <a:lnTo>
                  <a:pt x="4008" y="2871"/>
                </a:lnTo>
                <a:lnTo>
                  <a:pt x="3840" y="2722"/>
                </a:lnTo>
                <a:lnTo>
                  <a:pt x="3654" y="2591"/>
                </a:lnTo>
                <a:lnTo>
                  <a:pt x="3449" y="2498"/>
                </a:lnTo>
                <a:lnTo>
                  <a:pt x="3300" y="1119"/>
                </a:lnTo>
                <a:lnTo>
                  <a:pt x="3859" y="1119"/>
                </a:lnTo>
                <a:lnTo>
                  <a:pt x="3915" y="1100"/>
                </a:lnTo>
                <a:lnTo>
                  <a:pt x="3989" y="1044"/>
                </a:lnTo>
                <a:lnTo>
                  <a:pt x="4045" y="951"/>
                </a:lnTo>
                <a:lnTo>
                  <a:pt x="4064" y="895"/>
                </a:lnTo>
                <a:lnTo>
                  <a:pt x="4083" y="839"/>
                </a:lnTo>
                <a:lnTo>
                  <a:pt x="4083" y="280"/>
                </a:lnTo>
                <a:lnTo>
                  <a:pt x="4064" y="224"/>
                </a:lnTo>
                <a:lnTo>
                  <a:pt x="4045" y="168"/>
                </a:lnTo>
                <a:lnTo>
                  <a:pt x="3989" y="93"/>
                </a:lnTo>
                <a:lnTo>
                  <a:pt x="3915" y="37"/>
                </a:lnTo>
                <a:lnTo>
                  <a:pt x="3859" y="19"/>
                </a:lnTo>
                <a:lnTo>
                  <a:pt x="3803"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7" name="Google Shape;1057;g2b975a0ff47_0_15351"/>
          <p:cNvSpPr/>
          <p:nvPr/>
        </p:nvSpPr>
        <p:spPr>
          <a:xfrm>
            <a:off x="6888875" y="1737944"/>
            <a:ext cx="165297" cy="165269"/>
          </a:xfrm>
          <a:custGeom>
            <a:avLst/>
            <a:gdLst/>
            <a:ahLst/>
            <a:cxnLst/>
            <a:rect l="l" t="t" r="r" b="b"/>
            <a:pathLst>
              <a:path w="5761" h="5760" extrusionOk="0">
                <a:moveTo>
                  <a:pt x="1511" y="1640"/>
                </a:moveTo>
                <a:lnTo>
                  <a:pt x="1567" y="1659"/>
                </a:lnTo>
                <a:lnTo>
                  <a:pt x="2480" y="2200"/>
                </a:lnTo>
                <a:lnTo>
                  <a:pt x="2536" y="2256"/>
                </a:lnTo>
                <a:lnTo>
                  <a:pt x="2554" y="2330"/>
                </a:lnTo>
                <a:lnTo>
                  <a:pt x="2536" y="2386"/>
                </a:lnTo>
                <a:lnTo>
                  <a:pt x="2480" y="2442"/>
                </a:lnTo>
                <a:lnTo>
                  <a:pt x="1567" y="3001"/>
                </a:lnTo>
                <a:lnTo>
                  <a:pt x="1511" y="3020"/>
                </a:lnTo>
                <a:lnTo>
                  <a:pt x="1455" y="3020"/>
                </a:lnTo>
                <a:lnTo>
                  <a:pt x="1417" y="3001"/>
                </a:lnTo>
                <a:lnTo>
                  <a:pt x="1380" y="2983"/>
                </a:lnTo>
                <a:lnTo>
                  <a:pt x="1361" y="2927"/>
                </a:lnTo>
                <a:lnTo>
                  <a:pt x="1343" y="2889"/>
                </a:lnTo>
                <a:lnTo>
                  <a:pt x="1361" y="2833"/>
                </a:lnTo>
                <a:lnTo>
                  <a:pt x="1380" y="2796"/>
                </a:lnTo>
                <a:lnTo>
                  <a:pt x="1772" y="2330"/>
                </a:lnTo>
                <a:lnTo>
                  <a:pt x="1380" y="1864"/>
                </a:lnTo>
                <a:lnTo>
                  <a:pt x="1361" y="1808"/>
                </a:lnTo>
                <a:lnTo>
                  <a:pt x="1343" y="1771"/>
                </a:lnTo>
                <a:lnTo>
                  <a:pt x="1361" y="1715"/>
                </a:lnTo>
                <a:lnTo>
                  <a:pt x="1380" y="1678"/>
                </a:lnTo>
                <a:lnTo>
                  <a:pt x="1417" y="1659"/>
                </a:lnTo>
                <a:lnTo>
                  <a:pt x="1455" y="1640"/>
                </a:lnTo>
                <a:close/>
                <a:moveTo>
                  <a:pt x="4307" y="1640"/>
                </a:moveTo>
                <a:lnTo>
                  <a:pt x="4344" y="1659"/>
                </a:lnTo>
                <a:lnTo>
                  <a:pt x="4381" y="1678"/>
                </a:lnTo>
                <a:lnTo>
                  <a:pt x="4400" y="1715"/>
                </a:lnTo>
                <a:lnTo>
                  <a:pt x="4418" y="1771"/>
                </a:lnTo>
                <a:lnTo>
                  <a:pt x="4400" y="1808"/>
                </a:lnTo>
                <a:lnTo>
                  <a:pt x="4381" y="1864"/>
                </a:lnTo>
                <a:lnTo>
                  <a:pt x="3990" y="2330"/>
                </a:lnTo>
                <a:lnTo>
                  <a:pt x="4381" y="2796"/>
                </a:lnTo>
                <a:lnTo>
                  <a:pt x="4400" y="2833"/>
                </a:lnTo>
                <a:lnTo>
                  <a:pt x="4418" y="2889"/>
                </a:lnTo>
                <a:lnTo>
                  <a:pt x="4400" y="2927"/>
                </a:lnTo>
                <a:lnTo>
                  <a:pt x="4381" y="2983"/>
                </a:lnTo>
                <a:lnTo>
                  <a:pt x="4344" y="3001"/>
                </a:lnTo>
                <a:lnTo>
                  <a:pt x="4307" y="3020"/>
                </a:lnTo>
                <a:lnTo>
                  <a:pt x="4251" y="3020"/>
                </a:lnTo>
                <a:lnTo>
                  <a:pt x="4195" y="3001"/>
                </a:lnTo>
                <a:lnTo>
                  <a:pt x="3281" y="2442"/>
                </a:lnTo>
                <a:lnTo>
                  <a:pt x="3225" y="2386"/>
                </a:lnTo>
                <a:lnTo>
                  <a:pt x="3207" y="2330"/>
                </a:lnTo>
                <a:lnTo>
                  <a:pt x="3225" y="2256"/>
                </a:lnTo>
                <a:lnTo>
                  <a:pt x="3281" y="2200"/>
                </a:lnTo>
                <a:lnTo>
                  <a:pt x="4195" y="1659"/>
                </a:lnTo>
                <a:lnTo>
                  <a:pt x="4251" y="1640"/>
                </a:lnTo>
                <a:close/>
                <a:moveTo>
                  <a:pt x="3002" y="3262"/>
                </a:moveTo>
                <a:lnTo>
                  <a:pt x="3114" y="3281"/>
                </a:lnTo>
                <a:lnTo>
                  <a:pt x="3337" y="3355"/>
                </a:lnTo>
                <a:lnTo>
                  <a:pt x="3580" y="3449"/>
                </a:lnTo>
                <a:lnTo>
                  <a:pt x="3785" y="3598"/>
                </a:lnTo>
                <a:lnTo>
                  <a:pt x="3971" y="3784"/>
                </a:lnTo>
                <a:lnTo>
                  <a:pt x="4064" y="3877"/>
                </a:lnTo>
                <a:lnTo>
                  <a:pt x="4139" y="3989"/>
                </a:lnTo>
                <a:lnTo>
                  <a:pt x="4195" y="4101"/>
                </a:lnTo>
                <a:lnTo>
                  <a:pt x="4251" y="4231"/>
                </a:lnTo>
                <a:lnTo>
                  <a:pt x="4288" y="4362"/>
                </a:lnTo>
                <a:lnTo>
                  <a:pt x="4307" y="4492"/>
                </a:lnTo>
                <a:lnTo>
                  <a:pt x="4307" y="4548"/>
                </a:lnTo>
                <a:lnTo>
                  <a:pt x="4307" y="4604"/>
                </a:lnTo>
                <a:lnTo>
                  <a:pt x="4251" y="4697"/>
                </a:lnTo>
                <a:lnTo>
                  <a:pt x="4232" y="4716"/>
                </a:lnTo>
                <a:lnTo>
                  <a:pt x="4195" y="4735"/>
                </a:lnTo>
                <a:lnTo>
                  <a:pt x="4102" y="4735"/>
                </a:lnTo>
                <a:lnTo>
                  <a:pt x="3859" y="4641"/>
                </a:lnTo>
                <a:lnTo>
                  <a:pt x="3561" y="4586"/>
                </a:lnTo>
                <a:lnTo>
                  <a:pt x="3225" y="4548"/>
                </a:lnTo>
                <a:lnTo>
                  <a:pt x="2871" y="4530"/>
                </a:lnTo>
                <a:lnTo>
                  <a:pt x="2536" y="4548"/>
                </a:lnTo>
                <a:lnTo>
                  <a:pt x="2200" y="4586"/>
                </a:lnTo>
                <a:lnTo>
                  <a:pt x="1902" y="4641"/>
                </a:lnTo>
                <a:lnTo>
                  <a:pt x="1660" y="4735"/>
                </a:lnTo>
                <a:lnTo>
                  <a:pt x="1567" y="4735"/>
                </a:lnTo>
                <a:lnTo>
                  <a:pt x="1529" y="4716"/>
                </a:lnTo>
                <a:lnTo>
                  <a:pt x="1511" y="4679"/>
                </a:lnTo>
                <a:lnTo>
                  <a:pt x="1455" y="4604"/>
                </a:lnTo>
                <a:lnTo>
                  <a:pt x="1455" y="4548"/>
                </a:lnTo>
                <a:lnTo>
                  <a:pt x="1455" y="4492"/>
                </a:lnTo>
                <a:lnTo>
                  <a:pt x="1473" y="4362"/>
                </a:lnTo>
                <a:lnTo>
                  <a:pt x="1511" y="4231"/>
                </a:lnTo>
                <a:lnTo>
                  <a:pt x="1567" y="4101"/>
                </a:lnTo>
                <a:lnTo>
                  <a:pt x="1622" y="3989"/>
                </a:lnTo>
                <a:lnTo>
                  <a:pt x="1697" y="3877"/>
                </a:lnTo>
                <a:lnTo>
                  <a:pt x="1790" y="3784"/>
                </a:lnTo>
                <a:lnTo>
                  <a:pt x="1977" y="3598"/>
                </a:lnTo>
                <a:lnTo>
                  <a:pt x="2182" y="3449"/>
                </a:lnTo>
                <a:lnTo>
                  <a:pt x="2424" y="3355"/>
                </a:lnTo>
                <a:lnTo>
                  <a:pt x="2648" y="3281"/>
                </a:lnTo>
                <a:lnTo>
                  <a:pt x="2759" y="3262"/>
                </a:lnTo>
                <a:close/>
                <a:moveTo>
                  <a:pt x="2871" y="0"/>
                </a:moveTo>
                <a:lnTo>
                  <a:pt x="2592" y="19"/>
                </a:lnTo>
                <a:lnTo>
                  <a:pt x="2293" y="75"/>
                </a:lnTo>
                <a:lnTo>
                  <a:pt x="2033" y="131"/>
                </a:lnTo>
                <a:lnTo>
                  <a:pt x="1753" y="224"/>
                </a:lnTo>
                <a:lnTo>
                  <a:pt x="1511" y="354"/>
                </a:lnTo>
                <a:lnTo>
                  <a:pt x="1268" y="503"/>
                </a:lnTo>
                <a:lnTo>
                  <a:pt x="1045" y="671"/>
                </a:lnTo>
                <a:lnTo>
                  <a:pt x="840" y="858"/>
                </a:lnTo>
                <a:lnTo>
                  <a:pt x="653" y="1063"/>
                </a:lnTo>
                <a:lnTo>
                  <a:pt x="504" y="1268"/>
                </a:lnTo>
                <a:lnTo>
                  <a:pt x="355" y="1510"/>
                </a:lnTo>
                <a:lnTo>
                  <a:pt x="224" y="1771"/>
                </a:lnTo>
                <a:lnTo>
                  <a:pt x="131" y="2032"/>
                </a:lnTo>
                <a:lnTo>
                  <a:pt x="57" y="2311"/>
                </a:lnTo>
                <a:lnTo>
                  <a:pt x="19" y="2591"/>
                </a:lnTo>
                <a:lnTo>
                  <a:pt x="1" y="2889"/>
                </a:lnTo>
                <a:lnTo>
                  <a:pt x="19" y="3188"/>
                </a:lnTo>
                <a:lnTo>
                  <a:pt x="57" y="3467"/>
                </a:lnTo>
                <a:lnTo>
                  <a:pt x="131" y="3747"/>
                </a:lnTo>
                <a:lnTo>
                  <a:pt x="224" y="4008"/>
                </a:lnTo>
                <a:lnTo>
                  <a:pt x="355" y="4250"/>
                </a:lnTo>
                <a:lnTo>
                  <a:pt x="504" y="4492"/>
                </a:lnTo>
                <a:lnTo>
                  <a:pt x="653" y="4716"/>
                </a:lnTo>
                <a:lnTo>
                  <a:pt x="840" y="4921"/>
                </a:lnTo>
                <a:lnTo>
                  <a:pt x="1045" y="5107"/>
                </a:lnTo>
                <a:lnTo>
                  <a:pt x="1268" y="5275"/>
                </a:lnTo>
                <a:lnTo>
                  <a:pt x="1511" y="5406"/>
                </a:lnTo>
                <a:lnTo>
                  <a:pt x="1753" y="5536"/>
                </a:lnTo>
                <a:lnTo>
                  <a:pt x="2033" y="5629"/>
                </a:lnTo>
                <a:lnTo>
                  <a:pt x="2293" y="5704"/>
                </a:lnTo>
                <a:lnTo>
                  <a:pt x="2592" y="5741"/>
                </a:lnTo>
                <a:lnTo>
                  <a:pt x="2871" y="5760"/>
                </a:lnTo>
                <a:lnTo>
                  <a:pt x="3170" y="5741"/>
                </a:lnTo>
                <a:lnTo>
                  <a:pt x="3468" y="5704"/>
                </a:lnTo>
                <a:lnTo>
                  <a:pt x="3729" y="5629"/>
                </a:lnTo>
                <a:lnTo>
                  <a:pt x="4008" y="5536"/>
                </a:lnTo>
                <a:lnTo>
                  <a:pt x="4251" y="5406"/>
                </a:lnTo>
                <a:lnTo>
                  <a:pt x="4493" y="5275"/>
                </a:lnTo>
                <a:lnTo>
                  <a:pt x="4717" y="5107"/>
                </a:lnTo>
                <a:lnTo>
                  <a:pt x="4922" y="4921"/>
                </a:lnTo>
                <a:lnTo>
                  <a:pt x="5108" y="4716"/>
                </a:lnTo>
                <a:lnTo>
                  <a:pt x="5257" y="4492"/>
                </a:lnTo>
                <a:lnTo>
                  <a:pt x="5406" y="4250"/>
                </a:lnTo>
                <a:lnTo>
                  <a:pt x="5537" y="4008"/>
                </a:lnTo>
                <a:lnTo>
                  <a:pt x="5630" y="3747"/>
                </a:lnTo>
                <a:lnTo>
                  <a:pt x="5705" y="3467"/>
                </a:lnTo>
                <a:lnTo>
                  <a:pt x="5742" y="3188"/>
                </a:lnTo>
                <a:lnTo>
                  <a:pt x="5760" y="2889"/>
                </a:lnTo>
                <a:lnTo>
                  <a:pt x="5742" y="2591"/>
                </a:lnTo>
                <a:lnTo>
                  <a:pt x="5705" y="2311"/>
                </a:lnTo>
                <a:lnTo>
                  <a:pt x="5630" y="2032"/>
                </a:lnTo>
                <a:lnTo>
                  <a:pt x="5537" y="1771"/>
                </a:lnTo>
                <a:lnTo>
                  <a:pt x="5406" y="1510"/>
                </a:lnTo>
                <a:lnTo>
                  <a:pt x="5257" y="1268"/>
                </a:lnTo>
                <a:lnTo>
                  <a:pt x="5108" y="1063"/>
                </a:lnTo>
                <a:lnTo>
                  <a:pt x="4922" y="858"/>
                </a:lnTo>
                <a:lnTo>
                  <a:pt x="4717" y="671"/>
                </a:lnTo>
                <a:lnTo>
                  <a:pt x="4493" y="503"/>
                </a:lnTo>
                <a:lnTo>
                  <a:pt x="4251" y="354"/>
                </a:lnTo>
                <a:lnTo>
                  <a:pt x="4008" y="224"/>
                </a:lnTo>
                <a:lnTo>
                  <a:pt x="3729" y="131"/>
                </a:lnTo>
                <a:lnTo>
                  <a:pt x="3468" y="75"/>
                </a:lnTo>
                <a:lnTo>
                  <a:pt x="3170" y="19"/>
                </a:lnTo>
                <a:lnTo>
                  <a:pt x="287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8" name="Google Shape;1058;g2b975a0ff47_0_15351"/>
          <p:cNvSpPr/>
          <p:nvPr/>
        </p:nvSpPr>
        <p:spPr>
          <a:xfrm>
            <a:off x="6478705" y="1737944"/>
            <a:ext cx="170089" cy="170634"/>
          </a:xfrm>
          <a:custGeom>
            <a:avLst/>
            <a:gdLst/>
            <a:ahLst/>
            <a:cxnLst/>
            <a:rect l="l" t="t" r="r" b="b"/>
            <a:pathLst>
              <a:path w="5928" h="5947" extrusionOk="0">
                <a:moveTo>
                  <a:pt x="4250" y="19"/>
                </a:moveTo>
                <a:lnTo>
                  <a:pt x="4045" y="37"/>
                </a:lnTo>
                <a:lnTo>
                  <a:pt x="3821" y="75"/>
                </a:lnTo>
                <a:lnTo>
                  <a:pt x="3635" y="131"/>
                </a:lnTo>
                <a:lnTo>
                  <a:pt x="3430" y="224"/>
                </a:lnTo>
                <a:lnTo>
                  <a:pt x="3243" y="354"/>
                </a:lnTo>
                <a:lnTo>
                  <a:pt x="3076" y="503"/>
                </a:lnTo>
                <a:lnTo>
                  <a:pt x="2964" y="634"/>
                </a:lnTo>
                <a:lnTo>
                  <a:pt x="2871" y="764"/>
                </a:lnTo>
                <a:lnTo>
                  <a:pt x="2777" y="913"/>
                </a:lnTo>
                <a:lnTo>
                  <a:pt x="2721" y="1063"/>
                </a:lnTo>
                <a:lnTo>
                  <a:pt x="2666" y="1212"/>
                </a:lnTo>
                <a:lnTo>
                  <a:pt x="2628" y="1379"/>
                </a:lnTo>
                <a:lnTo>
                  <a:pt x="2610" y="1547"/>
                </a:lnTo>
                <a:lnTo>
                  <a:pt x="2610" y="1696"/>
                </a:lnTo>
                <a:lnTo>
                  <a:pt x="3560" y="2647"/>
                </a:lnTo>
                <a:lnTo>
                  <a:pt x="3691" y="2628"/>
                </a:lnTo>
                <a:lnTo>
                  <a:pt x="3970" y="2628"/>
                </a:lnTo>
                <a:lnTo>
                  <a:pt x="4082" y="2647"/>
                </a:lnTo>
                <a:lnTo>
                  <a:pt x="4194" y="2666"/>
                </a:lnTo>
                <a:lnTo>
                  <a:pt x="4306" y="2722"/>
                </a:lnTo>
                <a:lnTo>
                  <a:pt x="4418" y="2759"/>
                </a:lnTo>
                <a:lnTo>
                  <a:pt x="4529" y="2833"/>
                </a:lnTo>
                <a:lnTo>
                  <a:pt x="4623" y="2908"/>
                </a:lnTo>
                <a:lnTo>
                  <a:pt x="4716" y="2983"/>
                </a:lnTo>
                <a:lnTo>
                  <a:pt x="4940" y="3206"/>
                </a:lnTo>
                <a:lnTo>
                  <a:pt x="5070" y="3132"/>
                </a:lnTo>
                <a:lnTo>
                  <a:pt x="5201" y="3057"/>
                </a:lnTo>
                <a:lnTo>
                  <a:pt x="5331" y="2964"/>
                </a:lnTo>
                <a:lnTo>
                  <a:pt x="5443" y="2871"/>
                </a:lnTo>
                <a:lnTo>
                  <a:pt x="5592" y="2703"/>
                </a:lnTo>
                <a:lnTo>
                  <a:pt x="5722" y="2517"/>
                </a:lnTo>
                <a:lnTo>
                  <a:pt x="5816" y="2311"/>
                </a:lnTo>
                <a:lnTo>
                  <a:pt x="5872" y="2125"/>
                </a:lnTo>
                <a:lnTo>
                  <a:pt x="5927" y="1901"/>
                </a:lnTo>
                <a:lnTo>
                  <a:pt x="5927" y="1696"/>
                </a:lnTo>
                <a:lnTo>
                  <a:pt x="5927" y="1491"/>
                </a:lnTo>
                <a:lnTo>
                  <a:pt x="5890" y="1286"/>
                </a:lnTo>
                <a:lnTo>
                  <a:pt x="5853" y="1212"/>
                </a:lnTo>
                <a:lnTo>
                  <a:pt x="5778" y="1174"/>
                </a:lnTo>
                <a:lnTo>
                  <a:pt x="5722" y="1174"/>
                </a:lnTo>
                <a:lnTo>
                  <a:pt x="5648" y="1212"/>
                </a:lnTo>
                <a:lnTo>
                  <a:pt x="4790" y="2069"/>
                </a:lnTo>
                <a:lnTo>
                  <a:pt x="4008" y="1939"/>
                </a:lnTo>
                <a:lnTo>
                  <a:pt x="3877" y="1156"/>
                </a:lnTo>
                <a:lnTo>
                  <a:pt x="4735" y="298"/>
                </a:lnTo>
                <a:lnTo>
                  <a:pt x="4772" y="224"/>
                </a:lnTo>
                <a:lnTo>
                  <a:pt x="4772" y="168"/>
                </a:lnTo>
                <a:lnTo>
                  <a:pt x="4735" y="93"/>
                </a:lnTo>
                <a:lnTo>
                  <a:pt x="4660" y="56"/>
                </a:lnTo>
                <a:lnTo>
                  <a:pt x="4455" y="19"/>
                </a:lnTo>
                <a:close/>
                <a:moveTo>
                  <a:pt x="802" y="4940"/>
                </a:moveTo>
                <a:lnTo>
                  <a:pt x="839" y="4958"/>
                </a:lnTo>
                <a:lnTo>
                  <a:pt x="932" y="5014"/>
                </a:lnTo>
                <a:lnTo>
                  <a:pt x="988" y="5107"/>
                </a:lnTo>
                <a:lnTo>
                  <a:pt x="1007" y="5145"/>
                </a:lnTo>
                <a:lnTo>
                  <a:pt x="1007" y="5201"/>
                </a:lnTo>
                <a:lnTo>
                  <a:pt x="1007" y="5257"/>
                </a:lnTo>
                <a:lnTo>
                  <a:pt x="988" y="5313"/>
                </a:lnTo>
                <a:lnTo>
                  <a:pt x="932" y="5406"/>
                </a:lnTo>
                <a:lnTo>
                  <a:pt x="839" y="5462"/>
                </a:lnTo>
                <a:lnTo>
                  <a:pt x="802" y="5480"/>
                </a:lnTo>
                <a:lnTo>
                  <a:pt x="690" y="5480"/>
                </a:lnTo>
                <a:lnTo>
                  <a:pt x="634" y="5462"/>
                </a:lnTo>
                <a:lnTo>
                  <a:pt x="541" y="5406"/>
                </a:lnTo>
                <a:lnTo>
                  <a:pt x="485" y="5313"/>
                </a:lnTo>
                <a:lnTo>
                  <a:pt x="466" y="5257"/>
                </a:lnTo>
                <a:lnTo>
                  <a:pt x="466" y="5201"/>
                </a:lnTo>
                <a:lnTo>
                  <a:pt x="466" y="5145"/>
                </a:lnTo>
                <a:lnTo>
                  <a:pt x="485" y="5107"/>
                </a:lnTo>
                <a:lnTo>
                  <a:pt x="541" y="5014"/>
                </a:lnTo>
                <a:lnTo>
                  <a:pt x="634" y="4958"/>
                </a:lnTo>
                <a:lnTo>
                  <a:pt x="690" y="4940"/>
                </a:lnTo>
                <a:close/>
                <a:moveTo>
                  <a:pt x="1976" y="2908"/>
                </a:moveTo>
                <a:lnTo>
                  <a:pt x="205" y="4679"/>
                </a:lnTo>
                <a:lnTo>
                  <a:pt x="112" y="4809"/>
                </a:lnTo>
                <a:lnTo>
                  <a:pt x="56" y="4940"/>
                </a:lnTo>
                <a:lnTo>
                  <a:pt x="0" y="5070"/>
                </a:lnTo>
                <a:lnTo>
                  <a:pt x="0" y="5201"/>
                </a:lnTo>
                <a:lnTo>
                  <a:pt x="0" y="5350"/>
                </a:lnTo>
                <a:lnTo>
                  <a:pt x="56" y="5480"/>
                </a:lnTo>
                <a:lnTo>
                  <a:pt x="112" y="5611"/>
                </a:lnTo>
                <a:lnTo>
                  <a:pt x="205" y="5741"/>
                </a:lnTo>
                <a:lnTo>
                  <a:pt x="336" y="5834"/>
                </a:lnTo>
                <a:lnTo>
                  <a:pt x="466" y="5890"/>
                </a:lnTo>
                <a:lnTo>
                  <a:pt x="596" y="5946"/>
                </a:lnTo>
                <a:lnTo>
                  <a:pt x="876" y="5946"/>
                </a:lnTo>
                <a:lnTo>
                  <a:pt x="1007" y="5890"/>
                </a:lnTo>
                <a:lnTo>
                  <a:pt x="1137" y="5834"/>
                </a:lnTo>
                <a:lnTo>
                  <a:pt x="1268" y="5741"/>
                </a:lnTo>
                <a:lnTo>
                  <a:pt x="2703" y="4306"/>
                </a:lnTo>
                <a:lnTo>
                  <a:pt x="2647" y="4120"/>
                </a:lnTo>
                <a:lnTo>
                  <a:pt x="2610" y="3933"/>
                </a:lnTo>
                <a:lnTo>
                  <a:pt x="2610" y="3765"/>
                </a:lnTo>
                <a:lnTo>
                  <a:pt x="2628" y="3579"/>
                </a:lnTo>
                <a:lnTo>
                  <a:pt x="1976" y="2908"/>
                </a:lnTo>
                <a:close/>
                <a:moveTo>
                  <a:pt x="727" y="0"/>
                </a:moveTo>
                <a:lnTo>
                  <a:pt x="0" y="746"/>
                </a:lnTo>
                <a:lnTo>
                  <a:pt x="1100" y="2237"/>
                </a:lnTo>
                <a:lnTo>
                  <a:pt x="1827" y="2237"/>
                </a:lnTo>
                <a:lnTo>
                  <a:pt x="3057" y="3467"/>
                </a:lnTo>
                <a:lnTo>
                  <a:pt x="3020" y="3598"/>
                </a:lnTo>
                <a:lnTo>
                  <a:pt x="2982" y="3728"/>
                </a:lnTo>
                <a:lnTo>
                  <a:pt x="2982" y="3859"/>
                </a:lnTo>
                <a:lnTo>
                  <a:pt x="2982" y="3989"/>
                </a:lnTo>
                <a:lnTo>
                  <a:pt x="3020" y="4120"/>
                </a:lnTo>
                <a:lnTo>
                  <a:pt x="3057" y="4231"/>
                </a:lnTo>
                <a:lnTo>
                  <a:pt x="3132" y="4362"/>
                </a:lnTo>
                <a:lnTo>
                  <a:pt x="3225" y="4455"/>
                </a:lnTo>
                <a:lnTo>
                  <a:pt x="4585" y="5816"/>
                </a:lnTo>
                <a:lnTo>
                  <a:pt x="4660" y="5872"/>
                </a:lnTo>
                <a:lnTo>
                  <a:pt x="4735" y="5909"/>
                </a:lnTo>
                <a:lnTo>
                  <a:pt x="4809" y="5946"/>
                </a:lnTo>
                <a:lnTo>
                  <a:pt x="4977" y="5946"/>
                </a:lnTo>
                <a:lnTo>
                  <a:pt x="5051" y="5909"/>
                </a:lnTo>
                <a:lnTo>
                  <a:pt x="5126" y="5872"/>
                </a:lnTo>
                <a:lnTo>
                  <a:pt x="5201" y="5816"/>
                </a:lnTo>
                <a:lnTo>
                  <a:pt x="5816" y="5201"/>
                </a:lnTo>
                <a:lnTo>
                  <a:pt x="5853" y="5145"/>
                </a:lnTo>
                <a:lnTo>
                  <a:pt x="5909" y="5070"/>
                </a:lnTo>
                <a:lnTo>
                  <a:pt x="5927" y="4977"/>
                </a:lnTo>
                <a:lnTo>
                  <a:pt x="5927" y="4902"/>
                </a:lnTo>
                <a:lnTo>
                  <a:pt x="5927" y="4828"/>
                </a:lnTo>
                <a:lnTo>
                  <a:pt x="5909" y="4735"/>
                </a:lnTo>
                <a:lnTo>
                  <a:pt x="5853" y="4660"/>
                </a:lnTo>
                <a:lnTo>
                  <a:pt x="5816" y="4604"/>
                </a:lnTo>
                <a:lnTo>
                  <a:pt x="4455" y="3243"/>
                </a:lnTo>
                <a:lnTo>
                  <a:pt x="4343" y="3150"/>
                </a:lnTo>
                <a:lnTo>
                  <a:pt x="4231" y="3076"/>
                </a:lnTo>
                <a:lnTo>
                  <a:pt x="4101" y="3020"/>
                </a:lnTo>
                <a:lnTo>
                  <a:pt x="3970" y="3001"/>
                </a:lnTo>
                <a:lnTo>
                  <a:pt x="3840" y="2983"/>
                </a:lnTo>
                <a:lnTo>
                  <a:pt x="3709" y="3001"/>
                </a:lnTo>
                <a:lnTo>
                  <a:pt x="3579" y="3020"/>
                </a:lnTo>
                <a:lnTo>
                  <a:pt x="3467" y="3076"/>
                </a:lnTo>
                <a:lnTo>
                  <a:pt x="2218" y="1845"/>
                </a:lnTo>
                <a:lnTo>
                  <a:pt x="2218" y="1119"/>
                </a:lnTo>
                <a:lnTo>
                  <a:pt x="72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59" name="Google Shape;1059;g2b975a0ff47_0_15351"/>
          <p:cNvSpPr/>
          <p:nvPr/>
        </p:nvSpPr>
        <p:spPr>
          <a:xfrm>
            <a:off x="6055136" y="1737944"/>
            <a:ext cx="149230" cy="170634"/>
          </a:xfrm>
          <a:custGeom>
            <a:avLst/>
            <a:gdLst/>
            <a:ahLst/>
            <a:cxnLst/>
            <a:rect l="l" t="t" r="r" b="b"/>
            <a:pathLst>
              <a:path w="5201" h="5947" extrusionOk="0">
                <a:moveTo>
                  <a:pt x="1939" y="0"/>
                </a:moveTo>
                <a:lnTo>
                  <a:pt x="1864" y="19"/>
                </a:lnTo>
                <a:lnTo>
                  <a:pt x="1790" y="56"/>
                </a:lnTo>
                <a:lnTo>
                  <a:pt x="1734" y="93"/>
                </a:lnTo>
                <a:lnTo>
                  <a:pt x="1696" y="168"/>
                </a:lnTo>
                <a:lnTo>
                  <a:pt x="1585" y="373"/>
                </a:lnTo>
                <a:lnTo>
                  <a:pt x="280" y="373"/>
                </a:lnTo>
                <a:lnTo>
                  <a:pt x="224" y="392"/>
                </a:lnTo>
                <a:lnTo>
                  <a:pt x="168" y="392"/>
                </a:lnTo>
                <a:lnTo>
                  <a:pt x="93" y="466"/>
                </a:lnTo>
                <a:lnTo>
                  <a:pt x="19" y="541"/>
                </a:lnTo>
                <a:lnTo>
                  <a:pt x="0" y="597"/>
                </a:lnTo>
                <a:lnTo>
                  <a:pt x="0" y="653"/>
                </a:lnTo>
                <a:lnTo>
                  <a:pt x="0" y="988"/>
                </a:lnTo>
                <a:lnTo>
                  <a:pt x="19" y="1044"/>
                </a:lnTo>
                <a:lnTo>
                  <a:pt x="38" y="1081"/>
                </a:lnTo>
                <a:lnTo>
                  <a:pt x="93" y="1119"/>
                </a:lnTo>
                <a:lnTo>
                  <a:pt x="5108" y="1119"/>
                </a:lnTo>
                <a:lnTo>
                  <a:pt x="5163" y="1081"/>
                </a:lnTo>
                <a:lnTo>
                  <a:pt x="5182" y="1044"/>
                </a:lnTo>
                <a:lnTo>
                  <a:pt x="5201" y="988"/>
                </a:lnTo>
                <a:lnTo>
                  <a:pt x="5201" y="653"/>
                </a:lnTo>
                <a:lnTo>
                  <a:pt x="5201" y="597"/>
                </a:lnTo>
                <a:lnTo>
                  <a:pt x="5182" y="541"/>
                </a:lnTo>
                <a:lnTo>
                  <a:pt x="5126" y="466"/>
                </a:lnTo>
                <a:lnTo>
                  <a:pt x="5033" y="392"/>
                </a:lnTo>
                <a:lnTo>
                  <a:pt x="4977" y="392"/>
                </a:lnTo>
                <a:lnTo>
                  <a:pt x="4921" y="373"/>
                </a:lnTo>
                <a:lnTo>
                  <a:pt x="3616" y="373"/>
                </a:lnTo>
                <a:lnTo>
                  <a:pt x="3523" y="168"/>
                </a:lnTo>
                <a:lnTo>
                  <a:pt x="3467" y="93"/>
                </a:lnTo>
                <a:lnTo>
                  <a:pt x="3411" y="56"/>
                </a:lnTo>
                <a:lnTo>
                  <a:pt x="3337" y="19"/>
                </a:lnTo>
                <a:lnTo>
                  <a:pt x="3262" y="0"/>
                </a:lnTo>
                <a:close/>
                <a:moveTo>
                  <a:pt x="1529" y="2237"/>
                </a:moveTo>
                <a:lnTo>
                  <a:pt x="1603" y="2274"/>
                </a:lnTo>
                <a:lnTo>
                  <a:pt x="1659" y="2349"/>
                </a:lnTo>
                <a:lnTo>
                  <a:pt x="1678" y="2423"/>
                </a:lnTo>
                <a:lnTo>
                  <a:pt x="1678" y="5033"/>
                </a:lnTo>
                <a:lnTo>
                  <a:pt x="1659" y="5107"/>
                </a:lnTo>
                <a:lnTo>
                  <a:pt x="1603" y="5163"/>
                </a:lnTo>
                <a:lnTo>
                  <a:pt x="1529" y="5201"/>
                </a:lnTo>
                <a:lnTo>
                  <a:pt x="1454" y="5201"/>
                </a:lnTo>
                <a:lnTo>
                  <a:pt x="1398" y="5182"/>
                </a:lnTo>
                <a:lnTo>
                  <a:pt x="1342" y="5145"/>
                </a:lnTo>
                <a:lnTo>
                  <a:pt x="1305" y="5089"/>
                </a:lnTo>
                <a:lnTo>
                  <a:pt x="1305" y="5014"/>
                </a:lnTo>
                <a:lnTo>
                  <a:pt x="1305" y="2423"/>
                </a:lnTo>
                <a:lnTo>
                  <a:pt x="1305" y="2367"/>
                </a:lnTo>
                <a:lnTo>
                  <a:pt x="1342" y="2311"/>
                </a:lnTo>
                <a:lnTo>
                  <a:pt x="1398" y="2274"/>
                </a:lnTo>
                <a:lnTo>
                  <a:pt x="1454" y="2237"/>
                </a:lnTo>
                <a:close/>
                <a:moveTo>
                  <a:pt x="2647" y="2237"/>
                </a:moveTo>
                <a:lnTo>
                  <a:pt x="2722" y="2274"/>
                </a:lnTo>
                <a:lnTo>
                  <a:pt x="2778" y="2349"/>
                </a:lnTo>
                <a:lnTo>
                  <a:pt x="2796" y="2423"/>
                </a:lnTo>
                <a:lnTo>
                  <a:pt x="2796" y="5033"/>
                </a:lnTo>
                <a:lnTo>
                  <a:pt x="2778" y="5107"/>
                </a:lnTo>
                <a:lnTo>
                  <a:pt x="2722" y="5163"/>
                </a:lnTo>
                <a:lnTo>
                  <a:pt x="2647" y="5201"/>
                </a:lnTo>
                <a:lnTo>
                  <a:pt x="2573" y="5201"/>
                </a:lnTo>
                <a:lnTo>
                  <a:pt x="2498" y="5182"/>
                </a:lnTo>
                <a:lnTo>
                  <a:pt x="2461" y="5145"/>
                </a:lnTo>
                <a:lnTo>
                  <a:pt x="2423" y="5089"/>
                </a:lnTo>
                <a:lnTo>
                  <a:pt x="2423" y="5014"/>
                </a:lnTo>
                <a:lnTo>
                  <a:pt x="2423" y="2423"/>
                </a:lnTo>
                <a:lnTo>
                  <a:pt x="2423" y="2367"/>
                </a:lnTo>
                <a:lnTo>
                  <a:pt x="2461" y="2311"/>
                </a:lnTo>
                <a:lnTo>
                  <a:pt x="2498" y="2274"/>
                </a:lnTo>
                <a:lnTo>
                  <a:pt x="2573" y="2237"/>
                </a:lnTo>
                <a:close/>
                <a:moveTo>
                  <a:pt x="3766" y="2237"/>
                </a:moveTo>
                <a:lnTo>
                  <a:pt x="3840" y="2274"/>
                </a:lnTo>
                <a:lnTo>
                  <a:pt x="3877" y="2349"/>
                </a:lnTo>
                <a:lnTo>
                  <a:pt x="3896" y="2423"/>
                </a:lnTo>
                <a:lnTo>
                  <a:pt x="3896" y="5033"/>
                </a:lnTo>
                <a:lnTo>
                  <a:pt x="3877" y="5107"/>
                </a:lnTo>
                <a:lnTo>
                  <a:pt x="3840" y="5163"/>
                </a:lnTo>
                <a:lnTo>
                  <a:pt x="3766" y="5201"/>
                </a:lnTo>
                <a:lnTo>
                  <a:pt x="3672" y="5201"/>
                </a:lnTo>
                <a:lnTo>
                  <a:pt x="3616" y="5182"/>
                </a:lnTo>
                <a:lnTo>
                  <a:pt x="3579" y="5145"/>
                </a:lnTo>
                <a:lnTo>
                  <a:pt x="3542" y="5089"/>
                </a:lnTo>
                <a:lnTo>
                  <a:pt x="3523" y="5014"/>
                </a:lnTo>
                <a:lnTo>
                  <a:pt x="3523" y="2423"/>
                </a:lnTo>
                <a:lnTo>
                  <a:pt x="3542" y="2367"/>
                </a:lnTo>
                <a:lnTo>
                  <a:pt x="3579" y="2311"/>
                </a:lnTo>
                <a:lnTo>
                  <a:pt x="3616" y="2274"/>
                </a:lnTo>
                <a:lnTo>
                  <a:pt x="3672" y="2237"/>
                </a:lnTo>
                <a:close/>
                <a:moveTo>
                  <a:pt x="522" y="1491"/>
                </a:moveTo>
                <a:lnTo>
                  <a:pt x="466" y="1510"/>
                </a:lnTo>
                <a:lnTo>
                  <a:pt x="410" y="1529"/>
                </a:lnTo>
                <a:lnTo>
                  <a:pt x="392" y="1585"/>
                </a:lnTo>
                <a:lnTo>
                  <a:pt x="373" y="1640"/>
                </a:lnTo>
                <a:lnTo>
                  <a:pt x="373" y="5387"/>
                </a:lnTo>
                <a:lnTo>
                  <a:pt x="392" y="5499"/>
                </a:lnTo>
                <a:lnTo>
                  <a:pt x="410" y="5611"/>
                </a:lnTo>
                <a:lnTo>
                  <a:pt x="466" y="5704"/>
                </a:lnTo>
                <a:lnTo>
                  <a:pt x="541" y="5779"/>
                </a:lnTo>
                <a:lnTo>
                  <a:pt x="615" y="5853"/>
                </a:lnTo>
                <a:lnTo>
                  <a:pt x="709" y="5909"/>
                </a:lnTo>
                <a:lnTo>
                  <a:pt x="820" y="5928"/>
                </a:lnTo>
                <a:lnTo>
                  <a:pt x="932" y="5946"/>
                </a:lnTo>
                <a:lnTo>
                  <a:pt x="4269" y="5946"/>
                </a:lnTo>
                <a:lnTo>
                  <a:pt x="4381" y="5928"/>
                </a:lnTo>
                <a:lnTo>
                  <a:pt x="4492" y="5909"/>
                </a:lnTo>
                <a:lnTo>
                  <a:pt x="4586" y="5853"/>
                </a:lnTo>
                <a:lnTo>
                  <a:pt x="4660" y="5779"/>
                </a:lnTo>
                <a:lnTo>
                  <a:pt x="4735" y="5704"/>
                </a:lnTo>
                <a:lnTo>
                  <a:pt x="4791" y="5611"/>
                </a:lnTo>
                <a:lnTo>
                  <a:pt x="4809" y="5499"/>
                </a:lnTo>
                <a:lnTo>
                  <a:pt x="4828" y="5387"/>
                </a:lnTo>
                <a:lnTo>
                  <a:pt x="4828" y="1640"/>
                </a:lnTo>
                <a:lnTo>
                  <a:pt x="4809" y="1585"/>
                </a:lnTo>
                <a:lnTo>
                  <a:pt x="4791" y="1529"/>
                </a:lnTo>
                <a:lnTo>
                  <a:pt x="4753" y="1510"/>
                </a:lnTo>
                <a:lnTo>
                  <a:pt x="4697" y="14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0" name="Google Shape;1060;g2b975a0ff47_0_15351"/>
          <p:cNvSpPr/>
          <p:nvPr/>
        </p:nvSpPr>
        <p:spPr>
          <a:xfrm>
            <a:off x="5625139" y="1737944"/>
            <a:ext cx="127337" cy="170634"/>
          </a:xfrm>
          <a:custGeom>
            <a:avLst/>
            <a:gdLst/>
            <a:ahLst/>
            <a:cxnLst/>
            <a:rect l="l" t="t" r="r" b="b"/>
            <a:pathLst>
              <a:path w="4438" h="5947" extrusionOk="0">
                <a:moveTo>
                  <a:pt x="2219" y="0"/>
                </a:moveTo>
                <a:lnTo>
                  <a:pt x="2144" y="19"/>
                </a:lnTo>
                <a:lnTo>
                  <a:pt x="2088" y="56"/>
                </a:lnTo>
                <a:lnTo>
                  <a:pt x="802" y="1417"/>
                </a:lnTo>
                <a:lnTo>
                  <a:pt x="765" y="1491"/>
                </a:lnTo>
                <a:lnTo>
                  <a:pt x="746" y="1566"/>
                </a:lnTo>
                <a:lnTo>
                  <a:pt x="728" y="1640"/>
                </a:lnTo>
                <a:lnTo>
                  <a:pt x="746" y="1696"/>
                </a:lnTo>
                <a:lnTo>
                  <a:pt x="802" y="1771"/>
                </a:lnTo>
                <a:lnTo>
                  <a:pt x="858" y="1827"/>
                </a:lnTo>
                <a:lnTo>
                  <a:pt x="914" y="1845"/>
                </a:lnTo>
                <a:lnTo>
                  <a:pt x="989" y="1864"/>
                </a:lnTo>
                <a:lnTo>
                  <a:pt x="1324" y="1864"/>
                </a:lnTo>
                <a:lnTo>
                  <a:pt x="430" y="2927"/>
                </a:lnTo>
                <a:lnTo>
                  <a:pt x="392" y="2983"/>
                </a:lnTo>
                <a:lnTo>
                  <a:pt x="374" y="3057"/>
                </a:lnTo>
                <a:lnTo>
                  <a:pt x="374" y="3132"/>
                </a:lnTo>
                <a:lnTo>
                  <a:pt x="392" y="3188"/>
                </a:lnTo>
                <a:lnTo>
                  <a:pt x="430" y="3262"/>
                </a:lnTo>
                <a:lnTo>
                  <a:pt x="485" y="3299"/>
                </a:lnTo>
                <a:lnTo>
                  <a:pt x="560" y="3337"/>
                </a:lnTo>
                <a:lnTo>
                  <a:pt x="635" y="3355"/>
                </a:lnTo>
                <a:lnTo>
                  <a:pt x="989" y="3355"/>
                </a:lnTo>
                <a:lnTo>
                  <a:pt x="57" y="4399"/>
                </a:lnTo>
                <a:lnTo>
                  <a:pt x="19" y="4455"/>
                </a:lnTo>
                <a:lnTo>
                  <a:pt x="1" y="4530"/>
                </a:lnTo>
                <a:lnTo>
                  <a:pt x="1" y="4604"/>
                </a:lnTo>
                <a:lnTo>
                  <a:pt x="19" y="4679"/>
                </a:lnTo>
                <a:lnTo>
                  <a:pt x="57" y="4735"/>
                </a:lnTo>
                <a:lnTo>
                  <a:pt x="113" y="4791"/>
                </a:lnTo>
                <a:lnTo>
                  <a:pt x="187" y="4828"/>
                </a:lnTo>
                <a:lnTo>
                  <a:pt x="1846" y="4828"/>
                </a:lnTo>
                <a:lnTo>
                  <a:pt x="1846" y="5107"/>
                </a:lnTo>
                <a:lnTo>
                  <a:pt x="1492" y="5685"/>
                </a:lnTo>
                <a:lnTo>
                  <a:pt x="1473" y="5723"/>
                </a:lnTo>
                <a:lnTo>
                  <a:pt x="1473" y="5779"/>
                </a:lnTo>
                <a:lnTo>
                  <a:pt x="1492" y="5816"/>
                </a:lnTo>
                <a:lnTo>
                  <a:pt x="1511" y="5853"/>
                </a:lnTo>
                <a:lnTo>
                  <a:pt x="1529" y="5890"/>
                </a:lnTo>
                <a:lnTo>
                  <a:pt x="1567" y="5928"/>
                </a:lnTo>
                <a:lnTo>
                  <a:pt x="1604" y="5946"/>
                </a:lnTo>
                <a:lnTo>
                  <a:pt x="2815" y="5946"/>
                </a:lnTo>
                <a:lnTo>
                  <a:pt x="2871" y="5928"/>
                </a:lnTo>
                <a:lnTo>
                  <a:pt x="2909" y="5890"/>
                </a:lnTo>
                <a:lnTo>
                  <a:pt x="2927" y="5853"/>
                </a:lnTo>
                <a:lnTo>
                  <a:pt x="2946" y="5816"/>
                </a:lnTo>
                <a:lnTo>
                  <a:pt x="2965" y="5779"/>
                </a:lnTo>
                <a:lnTo>
                  <a:pt x="2965" y="5723"/>
                </a:lnTo>
                <a:lnTo>
                  <a:pt x="2946" y="5685"/>
                </a:lnTo>
                <a:lnTo>
                  <a:pt x="2592" y="5107"/>
                </a:lnTo>
                <a:lnTo>
                  <a:pt x="2592" y="4828"/>
                </a:lnTo>
                <a:lnTo>
                  <a:pt x="4251" y="4828"/>
                </a:lnTo>
                <a:lnTo>
                  <a:pt x="4325" y="4791"/>
                </a:lnTo>
                <a:lnTo>
                  <a:pt x="4381" y="4735"/>
                </a:lnTo>
                <a:lnTo>
                  <a:pt x="4418" y="4679"/>
                </a:lnTo>
                <a:lnTo>
                  <a:pt x="4437" y="4604"/>
                </a:lnTo>
                <a:lnTo>
                  <a:pt x="4437" y="4530"/>
                </a:lnTo>
                <a:lnTo>
                  <a:pt x="4418" y="4455"/>
                </a:lnTo>
                <a:lnTo>
                  <a:pt x="4381" y="4399"/>
                </a:lnTo>
                <a:lnTo>
                  <a:pt x="3449" y="3355"/>
                </a:lnTo>
                <a:lnTo>
                  <a:pt x="3803" y="3355"/>
                </a:lnTo>
                <a:lnTo>
                  <a:pt x="3878" y="3337"/>
                </a:lnTo>
                <a:lnTo>
                  <a:pt x="3952" y="3299"/>
                </a:lnTo>
                <a:lnTo>
                  <a:pt x="4008" y="3262"/>
                </a:lnTo>
                <a:lnTo>
                  <a:pt x="4046" y="3188"/>
                </a:lnTo>
                <a:lnTo>
                  <a:pt x="4064" y="3132"/>
                </a:lnTo>
                <a:lnTo>
                  <a:pt x="4064" y="3057"/>
                </a:lnTo>
                <a:lnTo>
                  <a:pt x="4046" y="2983"/>
                </a:lnTo>
                <a:lnTo>
                  <a:pt x="4008" y="2927"/>
                </a:lnTo>
                <a:lnTo>
                  <a:pt x="3114" y="1864"/>
                </a:lnTo>
                <a:lnTo>
                  <a:pt x="3449" y="1864"/>
                </a:lnTo>
                <a:lnTo>
                  <a:pt x="3524" y="1845"/>
                </a:lnTo>
                <a:lnTo>
                  <a:pt x="3580" y="1827"/>
                </a:lnTo>
                <a:lnTo>
                  <a:pt x="3636" y="1771"/>
                </a:lnTo>
                <a:lnTo>
                  <a:pt x="3673" y="1696"/>
                </a:lnTo>
                <a:lnTo>
                  <a:pt x="3710" y="1640"/>
                </a:lnTo>
                <a:lnTo>
                  <a:pt x="3692" y="1566"/>
                </a:lnTo>
                <a:lnTo>
                  <a:pt x="3673" y="1491"/>
                </a:lnTo>
                <a:lnTo>
                  <a:pt x="3636" y="1417"/>
                </a:lnTo>
                <a:lnTo>
                  <a:pt x="2349" y="56"/>
                </a:lnTo>
                <a:lnTo>
                  <a:pt x="2294" y="19"/>
                </a:lnTo>
                <a:lnTo>
                  <a:pt x="221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1" name="Google Shape;1061;g2b975a0ff47_0_15351"/>
          <p:cNvSpPr/>
          <p:nvPr/>
        </p:nvSpPr>
        <p:spPr>
          <a:xfrm>
            <a:off x="5158275" y="1737944"/>
            <a:ext cx="191494" cy="170634"/>
          </a:xfrm>
          <a:custGeom>
            <a:avLst/>
            <a:gdLst/>
            <a:ahLst/>
            <a:cxnLst/>
            <a:rect l="l" t="t" r="r" b="b"/>
            <a:pathLst>
              <a:path w="6674" h="5947" extrusionOk="0">
                <a:moveTo>
                  <a:pt x="1491" y="1491"/>
                </a:moveTo>
                <a:lnTo>
                  <a:pt x="1510" y="1771"/>
                </a:lnTo>
                <a:lnTo>
                  <a:pt x="1529" y="2032"/>
                </a:lnTo>
                <a:lnTo>
                  <a:pt x="1585" y="2274"/>
                </a:lnTo>
                <a:lnTo>
                  <a:pt x="1641" y="2498"/>
                </a:lnTo>
                <a:lnTo>
                  <a:pt x="1380" y="2386"/>
                </a:lnTo>
                <a:lnTo>
                  <a:pt x="1156" y="2237"/>
                </a:lnTo>
                <a:lnTo>
                  <a:pt x="970" y="2088"/>
                </a:lnTo>
                <a:lnTo>
                  <a:pt x="839" y="1939"/>
                </a:lnTo>
                <a:lnTo>
                  <a:pt x="764" y="1790"/>
                </a:lnTo>
                <a:lnTo>
                  <a:pt x="746" y="1678"/>
                </a:lnTo>
                <a:lnTo>
                  <a:pt x="746" y="1491"/>
                </a:lnTo>
                <a:close/>
                <a:moveTo>
                  <a:pt x="5928" y="1491"/>
                </a:moveTo>
                <a:lnTo>
                  <a:pt x="5928" y="1678"/>
                </a:lnTo>
                <a:lnTo>
                  <a:pt x="5928" y="1752"/>
                </a:lnTo>
                <a:lnTo>
                  <a:pt x="5909" y="1827"/>
                </a:lnTo>
                <a:lnTo>
                  <a:pt x="5816" y="1976"/>
                </a:lnTo>
                <a:lnTo>
                  <a:pt x="5685" y="2125"/>
                </a:lnTo>
                <a:lnTo>
                  <a:pt x="5536" y="2237"/>
                </a:lnTo>
                <a:lnTo>
                  <a:pt x="5294" y="2386"/>
                </a:lnTo>
                <a:lnTo>
                  <a:pt x="5052" y="2498"/>
                </a:lnTo>
                <a:lnTo>
                  <a:pt x="5089" y="2274"/>
                </a:lnTo>
                <a:lnTo>
                  <a:pt x="5145" y="2032"/>
                </a:lnTo>
                <a:lnTo>
                  <a:pt x="5182" y="1771"/>
                </a:lnTo>
                <a:lnTo>
                  <a:pt x="5182" y="1491"/>
                </a:lnTo>
                <a:close/>
                <a:moveTo>
                  <a:pt x="1752" y="0"/>
                </a:moveTo>
                <a:lnTo>
                  <a:pt x="1696" y="19"/>
                </a:lnTo>
                <a:lnTo>
                  <a:pt x="1659" y="37"/>
                </a:lnTo>
                <a:lnTo>
                  <a:pt x="1566" y="93"/>
                </a:lnTo>
                <a:lnTo>
                  <a:pt x="1510" y="168"/>
                </a:lnTo>
                <a:lnTo>
                  <a:pt x="1491" y="224"/>
                </a:lnTo>
                <a:lnTo>
                  <a:pt x="1473" y="280"/>
                </a:lnTo>
                <a:lnTo>
                  <a:pt x="1473" y="746"/>
                </a:lnTo>
                <a:lnTo>
                  <a:pt x="280" y="746"/>
                </a:lnTo>
                <a:lnTo>
                  <a:pt x="224" y="764"/>
                </a:lnTo>
                <a:lnTo>
                  <a:pt x="168" y="764"/>
                </a:lnTo>
                <a:lnTo>
                  <a:pt x="75" y="839"/>
                </a:lnTo>
                <a:lnTo>
                  <a:pt x="19" y="913"/>
                </a:lnTo>
                <a:lnTo>
                  <a:pt x="0" y="969"/>
                </a:lnTo>
                <a:lnTo>
                  <a:pt x="0" y="1025"/>
                </a:lnTo>
                <a:lnTo>
                  <a:pt x="0" y="1678"/>
                </a:lnTo>
                <a:lnTo>
                  <a:pt x="0" y="1827"/>
                </a:lnTo>
                <a:lnTo>
                  <a:pt x="38" y="1995"/>
                </a:lnTo>
                <a:lnTo>
                  <a:pt x="112" y="2144"/>
                </a:lnTo>
                <a:lnTo>
                  <a:pt x="187" y="2293"/>
                </a:lnTo>
                <a:lnTo>
                  <a:pt x="280" y="2442"/>
                </a:lnTo>
                <a:lnTo>
                  <a:pt x="410" y="2591"/>
                </a:lnTo>
                <a:lnTo>
                  <a:pt x="559" y="2722"/>
                </a:lnTo>
                <a:lnTo>
                  <a:pt x="709" y="2852"/>
                </a:lnTo>
                <a:lnTo>
                  <a:pt x="858" y="2945"/>
                </a:lnTo>
                <a:lnTo>
                  <a:pt x="1007" y="3020"/>
                </a:lnTo>
                <a:lnTo>
                  <a:pt x="1324" y="3169"/>
                </a:lnTo>
                <a:lnTo>
                  <a:pt x="1641" y="3262"/>
                </a:lnTo>
                <a:lnTo>
                  <a:pt x="1995" y="3337"/>
                </a:lnTo>
                <a:lnTo>
                  <a:pt x="2125" y="3542"/>
                </a:lnTo>
                <a:lnTo>
                  <a:pt x="2274" y="3709"/>
                </a:lnTo>
                <a:lnTo>
                  <a:pt x="2405" y="3859"/>
                </a:lnTo>
                <a:lnTo>
                  <a:pt x="2517" y="3989"/>
                </a:lnTo>
                <a:lnTo>
                  <a:pt x="2703" y="4138"/>
                </a:lnTo>
                <a:lnTo>
                  <a:pt x="2778" y="4175"/>
                </a:lnTo>
                <a:lnTo>
                  <a:pt x="2778" y="5014"/>
                </a:lnTo>
                <a:lnTo>
                  <a:pt x="2218" y="5014"/>
                </a:lnTo>
                <a:lnTo>
                  <a:pt x="2069" y="5033"/>
                </a:lnTo>
                <a:lnTo>
                  <a:pt x="1939" y="5070"/>
                </a:lnTo>
                <a:lnTo>
                  <a:pt x="1808" y="5107"/>
                </a:lnTo>
                <a:lnTo>
                  <a:pt x="1696" y="5182"/>
                </a:lnTo>
                <a:lnTo>
                  <a:pt x="1603" y="5275"/>
                </a:lnTo>
                <a:lnTo>
                  <a:pt x="1547" y="5387"/>
                </a:lnTo>
                <a:lnTo>
                  <a:pt x="1491" y="5518"/>
                </a:lnTo>
                <a:lnTo>
                  <a:pt x="1473" y="5667"/>
                </a:lnTo>
                <a:lnTo>
                  <a:pt x="1473" y="5816"/>
                </a:lnTo>
                <a:lnTo>
                  <a:pt x="1491" y="5853"/>
                </a:lnTo>
                <a:lnTo>
                  <a:pt x="1529" y="5909"/>
                </a:lnTo>
                <a:lnTo>
                  <a:pt x="1566" y="5928"/>
                </a:lnTo>
                <a:lnTo>
                  <a:pt x="1622" y="5946"/>
                </a:lnTo>
                <a:lnTo>
                  <a:pt x="5052" y="5946"/>
                </a:lnTo>
                <a:lnTo>
                  <a:pt x="5108" y="5928"/>
                </a:lnTo>
                <a:lnTo>
                  <a:pt x="5145" y="5909"/>
                </a:lnTo>
                <a:lnTo>
                  <a:pt x="5182" y="5853"/>
                </a:lnTo>
                <a:lnTo>
                  <a:pt x="5201" y="5816"/>
                </a:lnTo>
                <a:lnTo>
                  <a:pt x="5201" y="5667"/>
                </a:lnTo>
                <a:lnTo>
                  <a:pt x="5182" y="5518"/>
                </a:lnTo>
                <a:lnTo>
                  <a:pt x="5145" y="5387"/>
                </a:lnTo>
                <a:lnTo>
                  <a:pt x="5070" y="5275"/>
                </a:lnTo>
                <a:lnTo>
                  <a:pt x="4977" y="5182"/>
                </a:lnTo>
                <a:lnTo>
                  <a:pt x="4865" y="5107"/>
                </a:lnTo>
                <a:lnTo>
                  <a:pt x="4735" y="5070"/>
                </a:lnTo>
                <a:lnTo>
                  <a:pt x="4604" y="5033"/>
                </a:lnTo>
                <a:lnTo>
                  <a:pt x="4455" y="5014"/>
                </a:lnTo>
                <a:lnTo>
                  <a:pt x="3896" y="5014"/>
                </a:lnTo>
                <a:lnTo>
                  <a:pt x="3896" y="4175"/>
                </a:lnTo>
                <a:lnTo>
                  <a:pt x="3971" y="4138"/>
                </a:lnTo>
                <a:lnTo>
                  <a:pt x="4157" y="3989"/>
                </a:lnTo>
                <a:lnTo>
                  <a:pt x="4269" y="3859"/>
                </a:lnTo>
                <a:lnTo>
                  <a:pt x="4399" y="3709"/>
                </a:lnTo>
                <a:lnTo>
                  <a:pt x="4548" y="3542"/>
                </a:lnTo>
                <a:lnTo>
                  <a:pt x="4679" y="3337"/>
                </a:lnTo>
                <a:lnTo>
                  <a:pt x="5033" y="3262"/>
                </a:lnTo>
                <a:lnTo>
                  <a:pt x="5369" y="3169"/>
                </a:lnTo>
                <a:lnTo>
                  <a:pt x="5667" y="3020"/>
                </a:lnTo>
                <a:lnTo>
                  <a:pt x="5816" y="2945"/>
                </a:lnTo>
                <a:lnTo>
                  <a:pt x="5965" y="2852"/>
                </a:lnTo>
                <a:lnTo>
                  <a:pt x="6114" y="2722"/>
                </a:lnTo>
                <a:lnTo>
                  <a:pt x="6263" y="2591"/>
                </a:lnTo>
                <a:lnTo>
                  <a:pt x="6394" y="2442"/>
                </a:lnTo>
                <a:lnTo>
                  <a:pt x="6487" y="2293"/>
                </a:lnTo>
                <a:lnTo>
                  <a:pt x="6580" y="2144"/>
                </a:lnTo>
                <a:lnTo>
                  <a:pt x="6636" y="1995"/>
                </a:lnTo>
                <a:lnTo>
                  <a:pt x="6673" y="1827"/>
                </a:lnTo>
                <a:lnTo>
                  <a:pt x="6673" y="1678"/>
                </a:lnTo>
                <a:lnTo>
                  <a:pt x="6673" y="1025"/>
                </a:lnTo>
                <a:lnTo>
                  <a:pt x="6673" y="969"/>
                </a:lnTo>
                <a:lnTo>
                  <a:pt x="6655" y="913"/>
                </a:lnTo>
                <a:lnTo>
                  <a:pt x="6599" y="839"/>
                </a:lnTo>
                <a:lnTo>
                  <a:pt x="6506" y="764"/>
                </a:lnTo>
                <a:lnTo>
                  <a:pt x="6450" y="764"/>
                </a:lnTo>
                <a:lnTo>
                  <a:pt x="6394" y="746"/>
                </a:lnTo>
                <a:lnTo>
                  <a:pt x="5201" y="746"/>
                </a:lnTo>
                <a:lnTo>
                  <a:pt x="5201" y="280"/>
                </a:lnTo>
                <a:lnTo>
                  <a:pt x="5182" y="224"/>
                </a:lnTo>
                <a:lnTo>
                  <a:pt x="5163" y="168"/>
                </a:lnTo>
                <a:lnTo>
                  <a:pt x="5108" y="93"/>
                </a:lnTo>
                <a:lnTo>
                  <a:pt x="5033" y="37"/>
                </a:lnTo>
                <a:lnTo>
                  <a:pt x="4977" y="19"/>
                </a:lnTo>
                <a:lnTo>
                  <a:pt x="492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2" name="Google Shape;1062;g2b975a0ff47_0_15351"/>
          <p:cNvSpPr/>
          <p:nvPr/>
        </p:nvSpPr>
        <p:spPr>
          <a:xfrm>
            <a:off x="4746469" y="1737944"/>
            <a:ext cx="170634" cy="138527"/>
          </a:xfrm>
          <a:custGeom>
            <a:avLst/>
            <a:gdLst/>
            <a:ahLst/>
            <a:cxnLst/>
            <a:rect l="l" t="t" r="r" b="b"/>
            <a:pathLst>
              <a:path w="5947" h="4828" extrusionOk="0">
                <a:moveTo>
                  <a:pt x="4120" y="0"/>
                </a:moveTo>
                <a:lnTo>
                  <a:pt x="3990" y="19"/>
                </a:lnTo>
                <a:lnTo>
                  <a:pt x="3878" y="37"/>
                </a:lnTo>
                <a:lnTo>
                  <a:pt x="3747" y="56"/>
                </a:lnTo>
                <a:lnTo>
                  <a:pt x="3635" y="112"/>
                </a:lnTo>
                <a:lnTo>
                  <a:pt x="3542" y="149"/>
                </a:lnTo>
                <a:lnTo>
                  <a:pt x="3430" y="224"/>
                </a:lnTo>
                <a:lnTo>
                  <a:pt x="3337" y="280"/>
                </a:lnTo>
                <a:lnTo>
                  <a:pt x="3263" y="373"/>
                </a:lnTo>
                <a:lnTo>
                  <a:pt x="3169" y="447"/>
                </a:lnTo>
                <a:lnTo>
                  <a:pt x="3113" y="541"/>
                </a:lnTo>
                <a:lnTo>
                  <a:pt x="3039" y="653"/>
                </a:lnTo>
                <a:lnTo>
                  <a:pt x="3002" y="746"/>
                </a:lnTo>
                <a:lnTo>
                  <a:pt x="2946" y="858"/>
                </a:lnTo>
                <a:lnTo>
                  <a:pt x="2927" y="988"/>
                </a:lnTo>
                <a:lnTo>
                  <a:pt x="2908" y="1100"/>
                </a:lnTo>
                <a:lnTo>
                  <a:pt x="2908" y="1230"/>
                </a:lnTo>
                <a:lnTo>
                  <a:pt x="2908" y="1361"/>
                </a:lnTo>
                <a:lnTo>
                  <a:pt x="2927" y="1510"/>
                </a:lnTo>
                <a:lnTo>
                  <a:pt x="2554" y="1473"/>
                </a:lnTo>
                <a:lnTo>
                  <a:pt x="2200" y="1379"/>
                </a:lnTo>
                <a:lnTo>
                  <a:pt x="1846" y="1268"/>
                </a:lnTo>
                <a:lnTo>
                  <a:pt x="1529" y="1119"/>
                </a:lnTo>
                <a:lnTo>
                  <a:pt x="1212" y="951"/>
                </a:lnTo>
                <a:lnTo>
                  <a:pt x="914" y="727"/>
                </a:lnTo>
                <a:lnTo>
                  <a:pt x="653" y="485"/>
                </a:lnTo>
                <a:lnTo>
                  <a:pt x="411" y="224"/>
                </a:lnTo>
                <a:lnTo>
                  <a:pt x="355" y="373"/>
                </a:lnTo>
                <a:lnTo>
                  <a:pt x="299" y="522"/>
                </a:lnTo>
                <a:lnTo>
                  <a:pt x="262" y="671"/>
                </a:lnTo>
                <a:lnTo>
                  <a:pt x="262" y="839"/>
                </a:lnTo>
                <a:lnTo>
                  <a:pt x="262" y="1007"/>
                </a:lnTo>
                <a:lnTo>
                  <a:pt x="299" y="1156"/>
                </a:lnTo>
                <a:lnTo>
                  <a:pt x="336" y="1286"/>
                </a:lnTo>
                <a:lnTo>
                  <a:pt x="411" y="1435"/>
                </a:lnTo>
                <a:lnTo>
                  <a:pt x="485" y="1547"/>
                </a:lnTo>
                <a:lnTo>
                  <a:pt x="578" y="1659"/>
                </a:lnTo>
                <a:lnTo>
                  <a:pt x="672" y="1771"/>
                </a:lnTo>
                <a:lnTo>
                  <a:pt x="802" y="1864"/>
                </a:lnTo>
                <a:lnTo>
                  <a:pt x="653" y="1845"/>
                </a:lnTo>
                <a:lnTo>
                  <a:pt x="504" y="1808"/>
                </a:lnTo>
                <a:lnTo>
                  <a:pt x="373" y="1771"/>
                </a:lnTo>
                <a:lnTo>
                  <a:pt x="243" y="1696"/>
                </a:lnTo>
                <a:lnTo>
                  <a:pt x="243" y="1715"/>
                </a:lnTo>
                <a:lnTo>
                  <a:pt x="262" y="1939"/>
                </a:lnTo>
                <a:lnTo>
                  <a:pt x="317" y="2144"/>
                </a:lnTo>
                <a:lnTo>
                  <a:pt x="411" y="2330"/>
                </a:lnTo>
                <a:lnTo>
                  <a:pt x="522" y="2498"/>
                </a:lnTo>
                <a:lnTo>
                  <a:pt x="672" y="2647"/>
                </a:lnTo>
                <a:lnTo>
                  <a:pt x="839" y="2759"/>
                </a:lnTo>
                <a:lnTo>
                  <a:pt x="1026" y="2852"/>
                </a:lnTo>
                <a:lnTo>
                  <a:pt x="1231" y="2908"/>
                </a:lnTo>
                <a:lnTo>
                  <a:pt x="1063" y="2945"/>
                </a:lnTo>
                <a:lnTo>
                  <a:pt x="895" y="2945"/>
                </a:lnTo>
                <a:lnTo>
                  <a:pt x="672" y="2927"/>
                </a:lnTo>
                <a:lnTo>
                  <a:pt x="746" y="3113"/>
                </a:lnTo>
                <a:lnTo>
                  <a:pt x="839" y="3262"/>
                </a:lnTo>
                <a:lnTo>
                  <a:pt x="951" y="3411"/>
                </a:lnTo>
                <a:lnTo>
                  <a:pt x="1100" y="3542"/>
                </a:lnTo>
                <a:lnTo>
                  <a:pt x="1249" y="3635"/>
                </a:lnTo>
                <a:lnTo>
                  <a:pt x="1436" y="3709"/>
                </a:lnTo>
                <a:lnTo>
                  <a:pt x="1622" y="3765"/>
                </a:lnTo>
                <a:lnTo>
                  <a:pt x="1809" y="3784"/>
                </a:lnTo>
                <a:lnTo>
                  <a:pt x="1641" y="3896"/>
                </a:lnTo>
                <a:lnTo>
                  <a:pt x="1473" y="4008"/>
                </a:lnTo>
                <a:lnTo>
                  <a:pt x="1305" y="4082"/>
                </a:lnTo>
                <a:lnTo>
                  <a:pt x="1119" y="4157"/>
                </a:lnTo>
                <a:lnTo>
                  <a:pt x="914" y="4213"/>
                </a:lnTo>
                <a:lnTo>
                  <a:pt x="709" y="4269"/>
                </a:lnTo>
                <a:lnTo>
                  <a:pt x="504" y="4287"/>
                </a:lnTo>
                <a:lnTo>
                  <a:pt x="299" y="4306"/>
                </a:lnTo>
                <a:lnTo>
                  <a:pt x="1" y="4287"/>
                </a:lnTo>
                <a:lnTo>
                  <a:pt x="206" y="4399"/>
                </a:lnTo>
                <a:lnTo>
                  <a:pt x="429" y="4511"/>
                </a:lnTo>
                <a:lnTo>
                  <a:pt x="653" y="4604"/>
                </a:lnTo>
                <a:lnTo>
                  <a:pt x="877" y="4679"/>
                </a:lnTo>
                <a:lnTo>
                  <a:pt x="1119" y="4753"/>
                </a:lnTo>
                <a:lnTo>
                  <a:pt x="1361" y="4791"/>
                </a:lnTo>
                <a:lnTo>
                  <a:pt x="1622" y="4828"/>
                </a:lnTo>
                <a:lnTo>
                  <a:pt x="1883" y="4828"/>
                </a:lnTo>
                <a:lnTo>
                  <a:pt x="2275" y="4809"/>
                </a:lnTo>
                <a:lnTo>
                  <a:pt x="2666" y="4753"/>
                </a:lnTo>
                <a:lnTo>
                  <a:pt x="3020" y="4641"/>
                </a:lnTo>
                <a:lnTo>
                  <a:pt x="3356" y="4511"/>
                </a:lnTo>
                <a:lnTo>
                  <a:pt x="3673" y="4343"/>
                </a:lnTo>
                <a:lnTo>
                  <a:pt x="3952" y="4157"/>
                </a:lnTo>
                <a:lnTo>
                  <a:pt x="4213" y="3933"/>
                </a:lnTo>
                <a:lnTo>
                  <a:pt x="4437" y="3709"/>
                </a:lnTo>
                <a:lnTo>
                  <a:pt x="4661" y="3449"/>
                </a:lnTo>
                <a:lnTo>
                  <a:pt x="4828" y="3169"/>
                </a:lnTo>
                <a:lnTo>
                  <a:pt x="4977" y="2889"/>
                </a:lnTo>
                <a:lnTo>
                  <a:pt x="5108" y="2591"/>
                </a:lnTo>
                <a:lnTo>
                  <a:pt x="5201" y="2293"/>
                </a:lnTo>
                <a:lnTo>
                  <a:pt x="5276" y="1976"/>
                </a:lnTo>
                <a:lnTo>
                  <a:pt x="5332" y="1678"/>
                </a:lnTo>
                <a:lnTo>
                  <a:pt x="5332" y="1361"/>
                </a:lnTo>
                <a:lnTo>
                  <a:pt x="5332" y="1212"/>
                </a:lnTo>
                <a:lnTo>
                  <a:pt x="5499" y="1063"/>
                </a:lnTo>
                <a:lnTo>
                  <a:pt x="5667" y="913"/>
                </a:lnTo>
                <a:lnTo>
                  <a:pt x="5816" y="764"/>
                </a:lnTo>
                <a:lnTo>
                  <a:pt x="5947" y="578"/>
                </a:lnTo>
                <a:lnTo>
                  <a:pt x="5779" y="653"/>
                </a:lnTo>
                <a:lnTo>
                  <a:pt x="5611" y="708"/>
                </a:lnTo>
                <a:lnTo>
                  <a:pt x="5425" y="746"/>
                </a:lnTo>
                <a:lnTo>
                  <a:pt x="5238" y="764"/>
                </a:lnTo>
                <a:lnTo>
                  <a:pt x="5238" y="764"/>
                </a:lnTo>
                <a:lnTo>
                  <a:pt x="5425" y="634"/>
                </a:lnTo>
                <a:lnTo>
                  <a:pt x="5574" y="485"/>
                </a:lnTo>
                <a:lnTo>
                  <a:pt x="5686" y="298"/>
                </a:lnTo>
                <a:lnTo>
                  <a:pt x="5779" y="93"/>
                </a:lnTo>
                <a:lnTo>
                  <a:pt x="5779" y="93"/>
                </a:lnTo>
                <a:lnTo>
                  <a:pt x="5593" y="187"/>
                </a:lnTo>
                <a:lnTo>
                  <a:pt x="5406" y="280"/>
                </a:lnTo>
                <a:lnTo>
                  <a:pt x="5201" y="336"/>
                </a:lnTo>
                <a:lnTo>
                  <a:pt x="5015" y="392"/>
                </a:lnTo>
                <a:lnTo>
                  <a:pt x="4921" y="298"/>
                </a:lnTo>
                <a:lnTo>
                  <a:pt x="4828" y="224"/>
                </a:lnTo>
                <a:lnTo>
                  <a:pt x="4716" y="168"/>
                </a:lnTo>
                <a:lnTo>
                  <a:pt x="4605" y="112"/>
                </a:lnTo>
                <a:lnTo>
                  <a:pt x="4493" y="75"/>
                </a:lnTo>
                <a:lnTo>
                  <a:pt x="4381" y="37"/>
                </a:lnTo>
                <a:lnTo>
                  <a:pt x="4250" y="19"/>
                </a:lnTo>
                <a:lnTo>
                  <a:pt x="412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3" name="Google Shape;1063;g2b975a0ff47_0_15351"/>
          <p:cNvSpPr/>
          <p:nvPr/>
        </p:nvSpPr>
        <p:spPr>
          <a:xfrm>
            <a:off x="4317019" y="1737944"/>
            <a:ext cx="191494" cy="170634"/>
          </a:xfrm>
          <a:custGeom>
            <a:avLst/>
            <a:gdLst/>
            <a:ahLst/>
            <a:cxnLst/>
            <a:rect l="l" t="t" r="r" b="b"/>
            <a:pathLst>
              <a:path w="6674" h="5947" extrusionOk="0">
                <a:moveTo>
                  <a:pt x="3337" y="0"/>
                </a:moveTo>
                <a:lnTo>
                  <a:pt x="3263" y="19"/>
                </a:lnTo>
                <a:lnTo>
                  <a:pt x="3188" y="37"/>
                </a:lnTo>
                <a:lnTo>
                  <a:pt x="3132" y="75"/>
                </a:lnTo>
                <a:lnTo>
                  <a:pt x="3076" y="112"/>
                </a:lnTo>
                <a:lnTo>
                  <a:pt x="3039" y="168"/>
                </a:lnTo>
                <a:lnTo>
                  <a:pt x="3002" y="242"/>
                </a:lnTo>
                <a:lnTo>
                  <a:pt x="2983" y="298"/>
                </a:lnTo>
                <a:lnTo>
                  <a:pt x="2965" y="373"/>
                </a:lnTo>
                <a:lnTo>
                  <a:pt x="2965" y="578"/>
                </a:lnTo>
                <a:lnTo>
                  <a:pt x="2722" y="615"/>
                </a:lnTo>
                <a:lnTo>
                  <a:pt x="2461" y="671"/>
                </a:lnTo>
                <a:lnTo>
                  <a:pt x="2219" y="746"/>
                </a:lnTo>
                <a:lnTo>
                  <a:pt x="1977" y="839"/>
                </a:lnTo>
                <a:lnTo>
                  <a:pt x="1753" y="951"/>
                </a:lnTo>
                <a:lnTo>
                  <a:pt x="1529" y="1081"/>
                </a:lnTo>
                <a:lnTo>
                  <a:pt x="1306" y="1230"/>
                </a:lnTo>
                <a:lnTo>
                  <a:pt x="1101" y="1379"/>
                </a:lnTo>
                <a:lnTo>
                  <a:pt x="914" y="1566"/>
                </a:lnTo>
                <a:lnTo>
                  <a:pt x="728" y="1752"/>
                </a:lnTo>
                <a:lnTo>
                  <a:pt x="560" y="1976"/>
                </a:lnTo>
                <a:lnTo>
                  <a:pt x="411" y="2200"/>
                </a:lnTo>
                <a:lnTo>
                  <a:pt x="280" y="2442"/>
                </a:lnTo>
                <a:lnTo>
                  <a:pt x="169" y="2703"/>
                </a:lnTo>
                <a:lnTo>
                  <a:pt x="75" y="2983"/>
                </a:lnTo>
                <a:lnTo>
                  <a:pt x="1" y="3262"/>
                </a:lnTo>
                <a:lnTo>
                  <a:pt x="1" y="3299"/>
                </a:lnTo>
                <a:lnTo>
                  <a:pt x="1" y="3355"/>
                </a:lnTo>
                <a:lnTo>
                  <a:pt x="38" y="3393"/>
                </a:lnTo>
                <a:lnTo>
                  <a:pt x="57" y="3411"/>
                </a:lnTo>
                <a:lnTo>
                  <a:pt x="94" y="3430"/>
                </a:lnTo>
                <a:lnTo>
                  <a:pt x="131" y="3449"/>
                </a:lnTo>
                <a:lnTo>
                  <a:pt x="169" y="3430"/>
                </a:lnTo>
                <a:lnTo>
                  <a:pt x="224" y="3393"/>
                </a:lnTo>
                <a:lnTo>
                  <a:pt x="336" y="3281"/>
                </a:lnTo>
                <a:lnTo>
                  <a:pt x="448" y="3188"/>
                </a:lnTo>
                <a:lnTo>
                  <a:pt x="560" y="3113"/>
                </a:lnTo>
                <a:lnTo>
                  <a:pt x="672" y="3057"/>
                </a:lnTo>
                <a:lnTo>
                  <a:pt x="802" y="3001"/>
                </a:lnTo>
                <a:lnTo>
                  <a:pt x="914" y="2983"/>
                </a:lnTo>
                <a:lnTo>
                  <a:pt x="1026" y="2964"/>
                </a:lnTo>
                <a:lnTo>
                  <a:pt x="1138" y="2983"/>
                </a:lnTo>
                <a:lnTo>
                  <a:pt x="1268" y="3020"/>
                </a:lnTo>
                <a:lnTo>
                  <a:pt x="1380" y="3057"/>
                </a:lnTo>
                <a:lnTo>
                  <a:pt x="1492" y="3132"/>
                </a:lnTo>
                <a:lnTo>
                  <a:pt x="1604" y="3225"/>
                </a:lnTo>
                <a:lnTo>
                  <a:pt x="1716" y="3355"/>
                </a:lnTo>
                <a:lnTo>
                  <a:pt x="1827" y="3486"/>
                </a:lnTo>
                <a:lnTo>
                  <a:pt x="1958" y="3635"/>
                </a:lnTo>
                <a:lnTo>
                  <a:pt x="2051" y="3821"/>
                </a:lnTo>
                <a:lnTo>
                  <a:pt x="2107" y="3896"/>
                </a:lnTo>
                <a:lnTo>
                  <a:pt x="2182" y="3896"/>
                </a:lnTo>
                <a:lnTo>
                  <a:pt x="2238" y="3877"/>
                </a:lnTo>
                <a:lnTo>
                  <a:pt x="2293" y="3821"/>
                </a:lnTo>
                <a:lnTo>
                  <a:pt x="2480" y="3523"/>
                </a:lnTo>
                <a:lnTo>
                  <a:pt x="2592" y="3374"/>
                </a:lnTo>
                <a:lnTo>
                  <a:pt x="2704" y="3243"/>
                </a:lnTo>
                <a:lnTo>
                  <a:pt x="2834" y="3132"/>
                </a:lnTo>
                <a:lnTo>
                  <a:pt x="2983" y="3057"/>
                </a:lnTo>
                <a:lnTo>
                  <a:pt x="3151" y="3001"/>
                </a:lnTo>
                <a:lnTo>
                  <a:pt x="3337" y="2983"/>
                </a:lnTo>
                <a:lnTo>
                  <a:pt x="3468" y="2983"/>
                </a:lnTo>
                <a:lnTo>
                  <a:pt x="3580" y="3020"/>
                </a:lnTo>
                <a:lnTo>
                  <a:pt x="3691" y="3057"/>
                </a:lnTo>
                <a:lnTo>
                  <a:pt x="3785" y="3094"/>
                </a:lnTo>
                <a:lnTo>
                  <a:pt x="3971" y="3225"/>
                </a:lnTo>
                <a:lnTo>
                  <a:pt x="4102" y="3374"/>
                </a:lnTo>
                <a:lnTo>
                  <a:pt x="4232" y="3542"/>
                </a:lnTo>
                <a:lnTo>
                  <a:pt x="4307" y="3672"/>
                </a:lnTo>
                <a:lnTo>
                  <a:pt x="4400" y="3821"/>
                </a:lnTo>
                <a:lnTo>
                  <a:pt x="4437" y="3877"/>
                </a:lnTo>
                <a:lnTo>
                  <a:pt x="4512" y="3896"/>
                </a:lnTo>
                <a:lnTo>
                  <a:pt x="4568" y="3896"/>
                </a:lnTo>
                <a:lnTo>
                  <a:pt x="4623" y="3821"/>
                </a:lnTo>
                <a:lnTo>
                  <a:pt x="4735" y="3635"/>
                </a:lnTo>
                <a:lnTo>
                  <a:pt x="4847" y="3486"/>
                </a:lnTo>
                <a:lnTo>
                  <a:pt x="4959" y="3355"/>
                </a:lnTo>
                <a:lnTo>
                  <a:pt x="5071" y="3225"/>
                </a:lnTo>
                <a:lnTo>
                  <a:pt x="5183" y="3132"/>
                </a:lnTo>
                <a:lnTo>
                  <a:pt x="5313" y="3076"/>
                </a:lnTo>
                <a:lnTo>
                  <a:pt x="5425" y="3020"/>
                </a:lnTo>
                <a:lnTo>
                  <a:pt x="5537" y="2983"/>
                </a:lnTo>
                <a:lnTo>
                  <a:pt x="5779" y="2983"/>
                </a:lnTo>
                <a:lnTo>
                  <a:pt x="5891" y="3001"/>
                </a:lnTo>
                <a:lnTo>
                  <a:pt x="6003" y="3057"/>
                </a:lnTo>
                <a:lnTo>
                  <a:pt x="6115" y="3113"/>
                </a:lnTo>
                <a:lnTo>
                  <a:pt x="6226" y="3188"/>
                </a:lnTo>
                <a:lnTo>
                  <a:pt x="6357" y="3281"/>
                </a:lnTo>
                <a:lnTo>
                  <a:pt x="6469" y="3393"/>
                </a:lnTo>
                <a:lnTo>
                  <a:pt x="6506" y="3430"/>
                </a:lnTo>
                <a:lnTo>
                  <a:pt x="6543" y="3449"/>
                </a:lnTo>
                <a:lnTo>
                  <a:pt x="6581" y="3430"/>
                </a:lnTo>
                <a:lnTo>
                  <a:pt x="6618" y="3411"/>
                </a:lnTo>
                <a:lnTo>
                  <a:pt x="6655" y="3393"/>
                </a:lnTo>
                <a:lnTo>
                  <a:pt x="6674" y="3355"/>
                </a:lnTo>
                <a:lnTo>
                  <a:pt x="6674" y="3299"/>
                </a:lnTo>
                <a:lnTo>
                  <a:pt x="6674" y="3262"/>
                </a:lnTo>
                <a:lnTo>
                  <a:pt x="6599" y="2983"/>
                </a:lnTo>
                <a:lnTo>
                  <a:pt x="6506" y="2703"/>
                </a:lnTo>
                <a:lnTo>
                  <a:pt x="6394" y="2442"/>
                </a:lnTo>
                <a:lnTo>
                  <a:pt x="6264" y="2200"/>
                </a:lnTo>
                <a:lnTo>
                  <a:pt x="6115" y="1976"/>
                </a:lnTo>
                <a:lnTo>
                  <a:pt x="5947" y="1752"/>
                </a:lnTo>
                <a:lnTo>
                  <a:pt x="5779" y="1566"/>
                </a:lnTo>
                <a:lnTo>
                  <a:pt x="5574" y="1379"/>
                </a:lnTo>
                <a:lnTo>
                  <a:pt x="5369" y="1230"/>
                </a:lnTo>
                <a:lnTo>
                  <a:pt x="5164" y="1081"/>
                </a:lnTo>
                <a:lnTo>
                  <a:pt x="4940" y="951"/>
                </a:lnTo>
                <a:lnTo>
                  <a:pt x="4698" y="839"/>
                </a:lnTo>
                <a:lnTo>
                  <a:pt x="4456" y="746"/>
                </a:lnTo>
                <a:lnTo>
                  <a:pt x="4213" y="671"/>
                </a:lnTo>
                <a:lnTo>
                  <a:pt x="3971" y="615"/>
                </a:lnTo>
                <a:lnTo>
                  <a:pt x="3710" y="578"/>
                </a:lnTo>
                <a:lnTo>
                  <a:pt x="3710" y="373"/>
                </a:lnTo>
                <a:lnTo>
                  <a:pt x="3710" y="298"/>
                </a:lnTo>
                <a:lnTo>
                  <a:pt x="3691" y="242"/>
                </a:lnTo>
                <a:lnTo>
                  <a:pt x="3654" y="168"/>
                </a:lnTo>
                <a:lnTo>
                  <a:pt x="3598" y="112"/>
                </a:lnTo>
                <a:lnTo>
                  <a:pt x="3542" y="75"/>
                </a:lnTo>
                <a:lnTo>
                  <a:pt x="3486" y="37"/>
                </a:lnTo>
                <a:lnTo>
                  <a:pt x="3412" y="19"/>
                </a:lnTo>
                <a:lnTo>
                  <a:pt x="3337" y="0"/>
                </a:lnTo>
                <a:close/>
                <a:moveTo>
                  <a:pt x="3244" y="3355"/>
                </a:moveTo>
                <a:lnTo>
                  <a:pt x="3151" y="3393"/>
                </a:lnTo>
                <a:lnTo>
                  <a:pt x="3058" y="3430"/>
                </a:lnTo>
                <a:lnTo>
                  <a:pt x="2965" y="3504"/>
                </a:lnTo>
                <a:lnTo>
                  <a:pt x="2965" y="5014"/>
                </a:lnTo>
                <a:lnTo>
                  <a:pt x="2946" y="5089"/>
                </a:lnTo>
                <a:lnTo>
                  <a:pt x="2909" y="5145"/>
                </a:lnTo>
                <a:lnTo>
                  <a:pt x="2853" y="5182"/>
                </a:lnTo>
                <a:lnTo>
                  <a:pt x="2778" y="5201"/>
                </a:lnTo>
                <a:lnTo>
                  <a:pt x="2722" y="5201"/>
                </a:lnTo>
                <a:lnTo>
                  <a:pt x="2666" y="5163"/>
                </a:lnTo>
                <a:lnTo>
                  <a:pt x="2629" y="5126"/>
                </a:lnTo>
                <a:lnTo>
                  <a:pt x="2610" y="5089"/>
                </a:lnTo>
                <a:lnTo>
                  <a:pt x="2573" y="5014"/>
                </a:lnTo>
                <a:lnTo>
                  <a:pt x="2536" y="4958"/>
                </a:lnTo>
                <a:lnTo>
                  <a:pt x="2480" y="4902"/>
                </a:lnTo>
                <a:lnTo>
                  <a:pt x="2424" y="4865"/>
                </a:lnTo>
                <a:lnTo>
                  <a:pt x="2349" y="4847"/>
                </a:lnTo>
                <a:lnTo>
                  <a:pt x="2275" y="4828"/>
                </a:lnTo>
                <a:lnTo>
                  <a:pt x="2200" y="4828"/>
                </a:lnTo>
                <a:lnTo>
                  <a:pt x="2144" y="4847"/>
                </a:lnTo>
                <a:lnTo>
                  <a:pt x="2070" y="4884"/>
                </a:lnTo>
                <a:lnTo>
                  <a:pt x="2014" y="4921"/>
                </a:lnTo>
                <a:lnTo>
                  <a:pt x="1958" y="4977"/>
                </a:lnTo>
                <a:lnTo>
                  <a:pt x="1921" y="5052"/>
                </a:lnTo>
                <a:lnTo>
                  <a:pt x="1902" y="5107"/>
                </a:lnTo>
                <a:lnTo>
                  <a:pt x="1883" y="5182"/>
                </a:lnTo>
                <a:lnTo>
                  <a:pt x="1883" y="5257"/>
                </a:lnTo>
                <a:lnTo>
                  <a:pt x="1902" y="5331"/>
                </a:lnTo>
                <a:lnTo>
                  <a:pt x="1977" y="5462"/>
                </a:lnTo>
                <a:lnTo>
                  <a:pt x="2051" y="5573"/>
                </a:lnTo>
                <a:lnTo>
                  <a:pt x="2144" y="5685"/>
                </a:lnTo>
                <a:lnTo>
                  <a:pt x="2256" y="5779"/>
                </a:lnTo>
                <a:lnTo>
                  <a:pt x="2368" y="5853"/>
                </a:lnTo>
                <a:lnTo>
                  <a:pt x="2499" y="5909"/>
                </a:lnTo>
                <a:lnTo>
                  <a:pt x="2648" y="5928"/>
                </a:lnTo>
                <a:lnTo>
                  <a:pt x="2778" y="5946"/>
                </a:lnTo>
                <a:lnTo>
                  <a:pt x="2965" y="5928"/>
                </a:lnTo>
                <a:lnTo>
                  <a:pt x="3151" y="5872"/>
                </a:lnTo>
                <a:lnTo>
                  <a:pt x="3300" y="5779"/>
                </a:lnTo>
                <a:lnTo>
                  <a:pt x="3431" y="5667"/>
                </a:lnTo>
                <a:lnTo>
                  <a:pt x="3561" y="5536"/>
                </a:lnTo>
                <a:lnTo>
                  <a:pt x="3636" y="5387"/>
                </a:lnTo>
                <a:lnTo>
                  <a:pt x="3691" y="5201"/>
                </a:lnTo>
                <a:lnTo>
                  <a:pt x="3710" y="5014"/>
                </a:lnTo>
                <a:lnTo>
                  <a:pt x="3710" y="3504"/>
                </a:lnTo>
                <a:lnTo>
                  <a:pt x="3636" y="3449"/>
                </a:lnTo>
                <a:lnTo>
                  <a:pt x="3542" y="3393"/>
                </a:lnTo>
                <a:lnTo>
                  <a:pt x="3449" y="335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4" name="Google Shape;1064;g2b975a0ff47_0_15351"/>
          <p:cNvSpPr/>
          <p:nvPr/>
        </p:nvSpPr>
        <p:spPr>
          <a:xfrm>
            <a:off x="3914307" y="1737944"/>
            <a:ext cx="159961" cy="149230"/>
          </a:xfrm>
          <a:custGeom>
            <a:avLst/>
            <a:gdLst/>
            <a:ahLst/>
            <a:cxnLst/>
            <a:rect l="l" t="t" r="r" b="b"/>
            <a:pathLst>
              <a:path w="5575" h="5201" extrusionOk="0">
                <a:moveTo>
                  <a:pt x="2778" y="0"/>
                </a:moveTo>
                <a:lnTo>
                  <a:pt x="2741" y="19"/>
                </a:lnTo>
                <a:lnTo>
                  <a:pt x="57" y="1044"/>
                </a:lnTo>
                <a:lnTo>
                  <a:pt x="20" y="1063"/>
                </a:lnTo>
                <a:lnTo>
                  <a:pt x="1" y="1119"/>
                </a:lnTo>
                <a:lnTo>
                  <a:pt x="1" y="1305"/>
                </a:lnTo>
                <a:lnTo>
                  <a:pt x="1" y="1342"/>
                </a:lnTo>
                <a:lnTo>
                  <a:pt x="20" y="1379"/>
                </a:lnTo>
                <a:lnTo>
                  <a:pt x="57" y="1398"/>
                </a:lnTo>
                <a:lnTo>
                  <a:pt x="374" y="1398"/>
                </a:lnTo>
                <a:lnTo>
                  <a:pt x="374" y="1547"/>
                </a:lnTo>
                <a:lnTo>
                  <a:pt x="374" y="1585"/>
                </a:lnTo>
                <a:lnTo>
                  <a:pt x="411" y="1640"/>
                </a:lnTo>
                <a:lnTo>
                  <a:pt x="448" y="1659"/>
                </a:lnTo>
                <a:lnTo>
                  <a:pt x="504" y="1678"/>
                </a:lnTo>
                <a:lnTo>
                  <a:pt x="5052" y="1678"/>
                </a:lnTo>
                <a:lnTo>
                  <a:pt x="5108" y="1659"/>
                </a:lnTo>
                <a:lnTo>
                  <a:pt x="5146" y="1640"/>
                </a:lnTo>
                <a:lnTo>
                  <a:pt x="5183" y="1585"/>
                </a:lnTo>
                <a:lnTo>
                  <a:pt x="5202" y="1547"/>
                </a:lnTo>
                <a:lnTo>
                  <a:pt x="5202" y="1398"/>
                </a:lnTo>
                <a:lnTo>
                  <a:pt x="5500" y="1398"/>
                </a:lnTo>
                <a:lnTo>
                  <a:pt x="5537" y="1379"/>
                </a:lnTo>
                <a:lnTo>
                  <a:pt x="5556" y="1342"/>
                </a:lnTo>
                <a:lnTo>
                  <a:pt x="5574" y="1305"/>
                </a:lnTo>
                <a:lnTo>
                  <a:pt x="5574" y="1119"/>
                </a:lnTo>
                <a:lnTo>
                  <a:pt x="5556" y="1063"/>
                </a:lnTo>
                <a:lnTo>
                  <a:pt x="5500" y="1044"/>
                </a:lnTo>
                <a:lnTo>
                  <a:pt x="2816" y="19"/>
                </a:lnTo>
                <a:lnTo>
                  <a:pt x="2778" y="0"/>
                </a:lnTo>
                <a:close/>
                <a:moveTo>
                  <a:pt x="933" y="1864"/>
                </a:moveTo>
                <a:lnTo>
                  <a:pt x="933" y="4082"/>
                </a:lnTo>
                <a:lnTo>
                  <a:pt x="504" y="4082"/>
                </a:lnTo>
                <a:lnTo>
                  <a:pt x="448" y="4101"/>
                </a:lnTo>
                <a:lnTo>
                  <a:pt x="411" y="4138"/>
                </a:lnTo>
                <a:lnTo>
                  <a:pt x="374" y="4175"/>
                </a:lnTo>
                <a:lnTo>
                  <a:pt x="374" y="4231"/>
                </a:lnTo>
                <a:lnTo>
                  <a:pt x="374" y="4455"/>
                </a:lnTo>
                <a:lnTo>
                  <a:pt x="5202" y="4455"/>
                </a:lnTo>
                <a:lnTo>
                  <a:pt x="5202" y="4231"/>
                </a:lnTo>
                <a:lnTo>
                  <a:pt x="5183" y="4175"/>
                </a:lnTo>
                <a:lnTo>
                  <a:pt x="5146" y="4138"/>
                </a:lnTo>
                <a:lnTo>
                  <a:pt x="5108" y="4101"/>
                </a:lnTo>
                <a:lnTo>
                  <a:pt x="5052" y="4082"/>
                </a:lnTo>
                <a:lnTo>
                  <a:pt x="4642" y="4082"/>
                </a:lnTo>
                <a:lnTo>
                  <a:pt x="4642" y="1864"/>
                </a:lnTo>
                <a:lnTo>
                  <a:pt x="3897" y="1864"/>
                </a:lnTo>
                <a:lnTo>
                  <a:pt x="3897" y="4082"/>
                </a:lnTo>
                <a:lnTo>
                  <a:pt x="3151" y="4082"/>
                </a:lnTo>
                <a:lnTo>
                  <a:pt x="3151" y="1864"/>
                </a:lnTo>
                <a:lnTo>
                  <a:pt x="2406" y="1864"/>
                </a:lnTo>
                <a:lnTo>
                  <a:pt x="2406" y="4082"/>
                </a:lnTo>
                <a:lnTo>
                  <a:pt x="1660" y="4082"/>
                </a:lnTo>
                <a:lnTo>
                  <a:pt x="1660" y="1864"/>
                </a:lnTo>
                <a:close/>
                <a:moveTo>
                  <a:pt x="281" y="4641"/>
                </a:moveTo>
                <a:lnTo>
                  <a:pt x="225" y="4660"/>
                </a:lnTo>
                <a:lnTo>
                  <a:pt x="169" y="4660"/>
                </a:lnTo>
                <a:lnTo>
                  <a:pt x="76" y="4735"/>
                </a:lnTo>
                <a:lnTo>
                  <a:pt x="20" y="4809"/>
                </a:lnTo>
                <a:lnTo>
                  <a:pt x="1" y="4865"/>
                </a:lnTo>
                <a:lnTo>
                  <a:pt x="1" y="4921"/>
                </a:lnTo>
                <a:lnTo>
                  <a:pt x="1" y="5107"/>
                </a:lnTo>
                <a:lnTo>
                  <a:pt x="1" y="5145"/>
                </a:lnTo>
                <a:lnTo>
                  <a:pt x="20" y="5182"/>
                </a:lnTo>
                <a:lnTo>
                  <a:pt x="57" y="5201"/>
                </a:lnTo>
                <a:lnTo>
                  <a:pt x="5500" y="5201"/>
                </a:lnTo>
                <a:lnTo>
                  <a:pt x="5537" y="5182"/>
                </a:lnTo>
                <a:lnTo>
                  <a:pt x="5556" y="5145"/>
                </a:lnTo>
                <a:lnTo>
                  <a:pt x="5574" y="5107"/>
                </a:lnTo>
                <a:lnTo>
                  <a:pt x="5574" y="4921"/>
                </a:lnTo>
                <a:lnTo>
                  <a:pt x="5556" y="4865"/>
                </a:lnTo>
                <a:lnTo>
                  <a:pt x="5537" y="4809"/>
                </a:lnTo>
                <a:lnTo>
                  <a:pt x="5481" y="4735"/>
                </a:lnTo>
                <a:lnTo>
                  <a:pt x="5388" y="4660"/>
                </a:lnTo>
                <a:lnTo>
                  <a:pt x="5351" y="4660"/>
                </a:lnTo>
                <a:lnTo>
                  <a:pt x="5295" y="464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5" name="Google Shape;1065;g2b975a0ff47_0_15351"/>
          <p:cNvSpPr/>
          <p:nvPr/>
        </p:nvSpPr>
        <p:spPr>
          <a:xfrm>
            <a:off x="9083184" y="1320800"/>
            <a:ext cx="212870" cy="149230"/>
          </a:xfrm>
          <a:custGeom>
            <a:avLst/>
            <a:gdLst/>
            <a:ahLst/>
            <a:cxnLst/>
            <a:rect l="l" t="t" r="r" b="b"/>
            <a:pathLst>
              <a:path w="7419" h="5201" extrusionOk="0">
                <a:moveTo>
                  <a:pt x="2218" y="0"/>
                </a:moveTo>
                <a:lnTo>
                  <a:pt x="2088" y="19"/>
                </a:lnTo>
                <a:lnTo>
                  <a:pt x="1957" y="37"/>
                </a:lnTo>
                <a:lnTo>
                  <a:pt x="1845" y="56"/>
                </a:lnTo>
                <a:lnTo>
                  <a:pt x="1715" y="112"/>
                </a:lnTo>
                <a:lnTo>
                  <a:pt x="1603" y="168"/>
                </a:lnTo>
                <a:lnTo>
                  <a:pt x="1491" y="224"/>
                </a:lnTo>
                <a:lnTo>
                  <a:pt x="1398" y="298"/>
                </a:lnTo>
                <a:lnTo>
                  <a:pt x="1305" y="391"/>
                </a:lnTo>
                <a:lnTo>
                  <a:pt x="1230" y="485"/>
                </a:lnTo>
                <a:lnTo>
                  <a:pt x="1156" y="578"/>
                </a:lnTo>
                <a:lnTo>
                  <a:pt x="1081" y="690"/>
                </a:lnTo>
                <a:lnTo>
                  <a:pt x="1025" y="802"/>
                </a:lnTo>
                <a:lnTo>
                  <a:pt x="988" y="913"/>
                </a:lnTo>
                <a:lnTo>
                  <a:pt x="951" y="1044"/>
                </a:lnTo>
                <a:lnTo>
                  <a:pt x="932" y="1174"/>
                </a:lnTo>
                <a:lnTo>
                  <a:pt x="932" y="1305"/>
                </a:lnTo>
                <a:lnTo>
                  <a:pt x="932" y="1435"/>
                </a:lnTo>
                <a:lnTo>
                  <a:pt x="951" y="1566"/>
                </a:lnTo>
                <a:lnTo>
                  <a:pt x="988" y="1696"/>
                </a:lnTo>
                <a:lnTo>
                  <a:pt x="1025" y="1808"/>
                </a:lnTo>
                <a:lnTo>
                  <a:pt x="1081" y="1920"/>
                </a:lnTo>
                <a:lnTo>
                  <a:pt x="1156" y="2032"/>
                </a:lnTo>
                <a:lnTo>
                  <a:pt x="1230" y="2125"/>
                </a:lnTo>
                <a:lnTo>
                  <a:pt x="1305" y="2218"/>
                </a:lnTo>
                <a:lnTo>
                  <a:pt x="1398" y="2311"/>
                </a:lnTo>
                <a:lnTo>
                  <a:pt x="1491" y="2386"/>
                </a:lnTo>
                <a:lnTo>
                  <a:pt x="1603" y="2442"/>
                </a:lnTo>
                <a:lnTo>
                  <a:pt x="1715" y="2498"/>
                </a:lnTo>
                <a:lnTo>
                  <a:pt x="1845" y="2554"/>
                </a:lnTo>
                <a:lnTo>
                  <a:pt x="1957" y="2572"/>
                </a:lnTo>
                <a:lnTo>
                  <a:pt x="2088" y="2591"/>
                </a:lnTo>
                <a:lnTo>
                  <a:pt x="2218" y="2610"/>
                </a:lnTo>
                <a:lnTo>
                  <a:pt x="2349" y="2591"/>
                </a:lnTo>
                <a:lnTo>
                  <a:pt x="2479" y="2572"/>
                </a:lnTo>
                <a:lnTo>
                  <a:pt x="2610" y="2554"/>
                </a:lnTo>
                <a:lnTo>
                  <a:pt x="2721" y="2498"/>
                </a:lnTo>
                <a:lnTo>
                  <a:pt x="2852" y="2442"/>
                </a:lnTo>
                <a:lnTo>
                  <a:pt x="2945" y="2386"/>
                </a:lnTo>
                <a:lnTo>
                  <a:pt x="3057" y="2311"/>
                </a:lnTo>
                <a:lnTo>
                  <a:pt x="3150" y="2218"/>
                </a:lnTo>
                <a:lnTo>
                  <a:pt x="3225" y="2125"/>
                </a:lnTo>
                <a:lnTo>
                  <a:pt x="3299" y="2032"/>
                </a:lnTo>
                <a:lnTo>
                  <a:pt x="3374" y="1920"/>
                </a:lnTo>
                <a:lnTo>
                  <a:pt x="3430" y="1808"/>
                </a:lnTo>
                <a:lnTo>
                  <a:pt x="3467" y="1696"/>
                </a:lnTo>
                <a:lnTo>
                  <a:pt x="3504" y="1566"/>
                </a:lnTo>
                <a:lnTo>
                  <a:pt x="3523" y="1435"/>
                </a:lnTo>
                <a:lnTo>
                  <a:pt x="3523" y="1305"/>
                </a:lnTo>
                <a:lnTo>
                  <a:pt x="3523" y="1174"/>
                </a:lnTo>
                <a:lnTo>
                  <a:pt x="3504" y="1044"/>
                </a:lnTo>
                <a:lnTo>
                  <a:pt x="3467" y="913"/>
                </a:lnTo>
                <a:lnTo>
                  <a:pt x="3430" y="802"/>
                </a:lnTo>
                <a:lnTo>
                  <a:pt x="3374" y="690"/>
                </a:lnTo>
                <a:lnTo>
                  <a:pt x="3299" y="578"/>
                </a:lnTo>
                <a:lnTo>
                  <a:pt x="3225" y="485"/>
                </a:lnTo>
                <a:lnTo>
                  <a:pt x="3150" y="391"/>
                </a:lnTo>
                <a:lnTo>
                  <a:pt x="3057" y="298"/>
                </a:lnTo>
                <a:lnTo>
                  <a:pt x="2945" y="224"/>
                </a:lnTo>
                <a:lnTo>
                  <a:pt x="2852" y="168"/>
                </a:lnTo>
                <a:lnTo>
                  <a:pt x="2721" y="112"/>
                </a:lnTo>
                <a:lnTo>
                  <a:pt x="2610" y="56"/>
                </a:lnTo>
                <a:lnTo>
                  <a:pt x="2479" y="37"/>
                </a:lnTo>
                <a:lnTo>
                  <a:pt x="2349" y="19"/>
                </a:lnTo>
                <a:lnTo>
                  <a:pt x="2218" y="0"/>
                </a:lnTo>
                <a:close/>
                <a:moveTo>
                  <a:pt x="5443" y="373"/>
                </a:moveTo>
                <a:lnTo>
                  <a:pt x="5350" y="391"/>
                </a:lnTo>
                <a:lnTo>
                  <a:pt x="5126" y="466"/>
                </a:lnTo>
                <a:lnTo>
                  <a:pt x="4940" y="559"/>
                </a:lnTo>
                <a:lnTo>
                  <a:pt x="4772" y="708"/>
                </a:lnTo>
                <a:lnTo>
                  <a:pt x="4641" y="876"/>
                </a:lnTo>
                <a:lnTo>
                  <a:pt x="4548" y="1062"/>
                </a:lnTo>
                <a:lnTo>
                  <a:pt x="4474" y="1268"/>
                </a:lnTo>
                <a:lnTo>
                  <a:pt x="4455" y="1379"/>
                </a:lnTo>
                <a:lnTo>
                  <a:pt x="4455" y="1491"/>
                </a:lnTo>
                <a:lnTo>
                  <a:pt x="4455" y="1603"/>
                </a:lnTo>
                <a:lnTo>
                  <a:pt x="4474" y="1715"/>
                </a:lnTo>
                <a:lnTo>
                  <a:pt x="4548" y="1920"/>
                </a:lnTo>
                <a:lnTo>
                  <a:pt x="4641" y="2106"/>
                </a:lnTo>
                <a:lnTo>
                  <a:pt x="4772" y="2274"/>
                </a:lnTo>
                <a:lnTo>
                  <a:pt x="4940" y="2405"/>
                </a:lnTo>
                <a:lnTo>
                  <a:pt x="5126" y="2516"/>
                </a:lnTo>
                <a:lnTo>
                  <a:pt x="5350" y="2572"/>
                </a:lnTo>
                <a:lnTo>
                  <a:pt x="5443" y="2591"/>
                </a:lnTo>
                <a:lnTo>
                  <a:pt x="5573" y="2610"/>
                </a:lnTo>
                <a:lnTo>
                  <a:pt x="5685" y="2591"/>
                </a:lnTo>
                <a:lnTo>
                  <a:pt x="5797" y="2572"/>
                </a:lnTo>
                <a:lnTo>
                  <a:pt x="6002" y="2516"/>
                </a:lnTo>
                <a:lnTo>
                  <a:pt x="6188" y="2405"/>
                </a:lnTo>
                <a:lnTo>
                  <a:pt x="6356" y="2274"/>
                </a:lnTo>
                <a:lnTo>
                  <a:pt x="6487" y="2106"/>
                </a:lnTo>
                <a:lnTo>
                  <a:pt x="6599" y="1920"/>
                </a:lnTo>
                <a:lnTo>
                  <a:pt x="6654" y="1715"/>
                </a:lnTo>
                <a:lnTo>
                  <a:pt x="6673" y="1603"/>
                </a:lnTo>
                <a:lnTo>
                  <a:pt x="6673" y="1491"/>
                </a:lnTo>
                <a:lnTo>
                  <a:pt x="6673" y="1379"/>
                </a:lnTo>
                <a:lnTo>
                  <a:pt x="6654" y="1268"/>
                </a:lnTo>
                <a:lnTo>
                  <a:pt x="6599" y="1062"/>
                </a:lnTo>
                <a:lnTo>
                  <a:pt x="6487" y="876"/>
                </a:lnTo>
                <a:lnTo>
                  <a:pt x="6356" y="708"/>
                </a:lnTo>
                <a:lnTo>
                  <a:pt x="6188" y="559"/>
                </a:lnTo>
                <a:lnTo>
                  <a:pt x="6002" y="466"/>
                </a:lnTo>
                <a:lnTo>
                  <a:pt x="5797" y="391"/>
                </a:lnTo>
                <a:lnTo>
                  <a:pt x="5685" y="373"/>
                </a:lnTo>
                <a:close/>
                <a:moveTo>
                  <a:pt x="5014" y="2964"/>
                </a:moveTo>
                <a:lnTo>
                  <a:pt x="4828" y="2982"/>
                </a:lnTo>
                <a:lnTo>
                  <a:pt x="4660" y="3020"/>
                </a:lnTo>
                <a:lnTo>
                  <a:pt x="4511" y="3076"/>
                </a:lnTo>
                <a:lnTo>
                  <a:pt x="4362" y="3150"/>
                </a:lnTo>
                <a:lnTo>
                  <a:pt x="4455" y="3262"/>
                </a:lnTo>
                <a:lnTo>
                  <a:pt x="4548" y="3392"/>
                </a:lnTo>
                <a:lnTo>
                  <a:pt x="4641" y="3523"/>
                </a:lnTo>
                <a:lnTo>
                  <a:pt x="4697" y="3672"/>
                </a:lnTo>
                <a:lnTo>
                  <a:pt x="4753" y="3821"/>
                </a:lnTo>
                <a:lnTo>
                  <a:pt x="4790" y="3970"/>
                </a:lnTo>
                <a:lnTo>
                  <a:pt x="4809" y="4138"/>
                </a:lnTo>
                <a:lnTo>
                  <a:pt x="4828" y="4306"/>
                </a:lnTo>
                <a:lnTo>
                  <a:pt x="4828" y="4753"/>
                </a:lnTo>
                <a:lnTo>
                  <a:pt x="4809" y="4828"/>
                </a:lnTo>
                <a:lnTo>
                  <a:pt x="6859" y="4828"/>
                </a:lnTo>
                <a:lnTo>
                  <a:pt x="6971" y="4809"/>
                </a:lnTo>
                <a:lnTo>
                  <a:pt x="7083" y="4790"/>
                </a:lnTo>
                <a:lnTo>
                  <a:pt x="7176" y="4735"/>
                </a:lnTo>
                <a:lnTo>
                  <a:pt x="7251" y="4660"/>
                </a:lnTo>
                <a:lnTo>
                  <a:pt x="7325" y="4585"/>
                </a:lnTo>
                <a:lnTo>
                  <a:pt x="7381" y="4492"/>
                </a:lnTo>
                <a:lnTo>
                  <a:pt x="7419" y="4380"/>
                </a:lnTo>
                <a:lnTo>
                  <a:pt x="7419" y="4269"/>
                </a:lnTo>
                <a:lnTo>
                  <a:pt x="7419" y="4138"/>
                </a:lnTo>
                <a:lnTo>
                  <a:pt x="7400" y="4008"/>
                </a:lnTo>
                <a:lnTo>
                  <a:pt x="7363" y="3896"/>
                </a:lnTo>
                <a:lnTo>
                  <a:pt x="7325" y="3765"/>
                </a:lnTo>
                <a:lnTo>
                  <a:pt x="7270" y="3653"/>
                </a:lnTo>
                <a:lnTo>
                  <a:pt x="7195" y="3542"/>
                </a:lnTo>
                <a:lnTo>
                  <a:pt x="7120" y="3448"/>
                </a:lnTo>
                <a:lnTo>
                  <a:pt x="7046" y="3355"/>
                </a:lnTo>
                <a:lnTo>
                  <a:pt x="6953" y="3262"/>
                </a:lnTo>
                <a:lnTo>
                  <a:pt x="6859" y="3187"/>
                </a:lnTo>
                <a:lnTo>
                  <a:pt x="6748" y="3132"/>
                </a:lnTo>
                <a:lnTo>
                  <a:pt x="6636" y="3076"/>
                </a:lnTo>
                <a:lnTo>
                  <a:pt x="6505" y="3020"/>
                </a:lnTo>
                <a:lnTo>
                  <a:pt x="6393" y="3001"/>
                </a:lnTo>
                <a:lnTo>
                  <a:pt x="6263" y="2982"/>
                </a:lnTo>
                <a:lnTo>
                  <a:pt x="6114" y="2964"/>
                </a:lnTo>
                <a:lnTo>
                  <a:pt x="6077" y="2964"/>
                </a:lnTo>
                <a:lnTo>
                  <a:pt x="5834" y="3038"/>
                </a:lnTo>
                <a:lnTo>
                  <a:pt x="5704" y="3057"/>
                </a:lnTo>
                <a:lnTo>
                  <a:pt x="5424" y="3057"/>
                </a:lnTo>
                <a:lnTo>
                  <a:pt x="5294" y="3038"/>
                </a:lnTo>
                <a:lnTo>
                  <a:pt x="5051" y="2964"/>
                </a:lnTo>
                <a:close/>
                <a:moveTo>
                  <a:pt x="1342" y="2964"/>
                </a:moveTo>
                <a:lnTo>
                  <a:pt x="1193" y="2982"/>
                </a:lnTo>
                <a:lnTo>
                  <a:pt x="1062" y="3001"/>
                </a:lnTo>
                <a:lnTo>
                  <a:pt x="932" y="3038"/>
                </a:lnTo>
                <a:lnTo>
                  <a:pt x="820" y="3076"/>
                </a:lnTo>
                <a:lnTo>
                  <a:pt x="690" y="3132"/>
                </a:lnTo>
                <a:lnTo>
                  <a:pt x="578" y="3206"/>
                </a:lnTo>
                <a:lnTo>
                  <a:pt x="485" y="3281"/>
                </a:lnTo>
                <a:lnTo>
                  <a:pt x="391" y="3355"/>
                </a:lnTo>
                <a:lnTo>
                  <a:pt x="298" y="3448"/>
                </a:lnTo>
                <a:lnTo>
                  <a:pt x="224" y="3560"/>
                </a:lnTo>
                <a:lnTo>
                  <a:pt x="149" y="3672"/>
                </a:lnTo>
                <a:lnTo>
                  <a:pt x="93" y="3784"/>
                </a:lnTo>
                <a:lnTo>
                  <a:pt x="56" y="3914"/>
                </a:lnTo>
                <a:lnTo>
                  <a:pt x="19" y="4045"/>
                </a:lnTo>
                <a:lnTo>
                  <a:pt x="0" y="4175"/>
                </a:lnTo>
                <a:lnTo>
                  <a:pt x="0" y="4306"/>
                </a:lnTo>
                <a:lnTo>
                  <a:pt x="0" y="4641"/>
                </a:lnTo>
                <a:lnTo>
                  <a:pt x="0" y="4753"/>
                </a:lnTo>
                <a:lnTo>
                  <a:pt x="37" y="4865"/>
                </a:lnTo>
                <a:lnTo>
                  <a:pt x="93" y="4958"/>
                </a:lnTo>
                <a:lnTo>
                  <a:pt x="168" y="5033"/>
                </a:lnTo>
                <a:lnTo>
                  <a:pt x="242" y="5107"/>
                </a:lnTo>
                <a:lnTo>
                  <a:pt x="336" y="5145"/>
                </a:lnTo>
                <a:lnTo>
                  <a:pt x="447" y="5182"/>
                </a:lnTo>
                <a:lnTo>
                  <a:pt x="559" y="5201"/>
                </a:lnTo>
                <a:lnTo>
                  <a:pt x="3896" y="5201"/>
                </a:lnTo>
                <a:lnTo>
                  <a:pt x="4008" y="5182"/>
                </a:lnTo>
                <a:lnTo>
                  <a:pt x="4119" y="5145"/>
                </a:lnTo>
                <a:lnTo>
                  <a:pt x="4213" y="5107"/>
                </a:lnTo>
                <a:lnTo>
                  <a:pt x="4287" y="5033"/>
                </a:lnTo>
                <a:lnTo>
                  <a:pt x="4362" y="4958"/>
                </a:lnTo>
                <a:lnTo>
                  <a:pt x="4399" y="4865"/>
                </a:lnTo>
                <a:lnTo>
                  <a:pt x="4436" y="4753"/>
                </a:lnTo>
                <a:lnTo>
                  <a:pt x="4455" y="4641"/>
                </a:lnTo>
                <a:lnTo>
                  <a:pt x="4455" y="4306"/>
                </a:lnTo>
                <a:lnTo>
                  <a:pt x="4436" y="4175"/>
                </a:lnTo>
                <a:lnTo>
                  <a:pt x="4418" y="4045"/>
                </a:lnTo>
                <a:lnTo>
                  <a:pt x="4399" y="3914"/>
                </a:lnTo>
                <a:lnTo>
                  <a:pt x="4343" y="3784"/>
                </a:lnTo>
                <a:lnTo>
                  <a:pt x="4287" y="3672"/>
                </a:lnTo>
                <a:lnTo>
                  <a:pt x="4231" y="3560"/>
                </a:lnTo>
                <a:lnTo>
                  <a:pt x="4138" y="3448"/>
                </a:lnTo>
                <a:lnTo>
                  <a:pt x="4063" y="3355"/>
                </a:lnTo>
                <a:lnTo>
                  <a:pt x="3970" y="3281"/>
                </a:lnTo>
                <a:lnTo>
                  <a:pt x="3858" y="3206"/>
                </a:lnTo>
                <a:lnTo>
                  <a:pt x="3747" y="3132"/>
                </a:lnTo>
                <a:lnTo>
                  <a:pt x="3635" y="3076"/>
                </a:lnTo>
                <a:lnTo>
                  <a:pt x="3504" y="3038"/>
                </a:lnTo>
                <a:lnTo>
                  <a:pt x="3392" y="3001"/>
                </a:lnTo>
                <a:lnTo>
                  <a:pt x="3243" y="2982"/>
                </a:lnTo>
                <a:lnTo>
                  <a:pt x="3113" y="2964"/>
                </a:lnTo>
                <a:lnTo>
                  <a:pt x="3020" y="2964"/>
                </a:lnTo>
                <a:lnTo>
                  <a:pt x="2833" y="3057"/>
                </a:lnTo>
                <a:lnTo>
                  <a:pt x="2647" y="3113"/>
                </a:lnTo>
                <a:lnTo>
                  <a:pt x="2442" y="3150"/>
                </a:lnTo>
                <a:lnTo>
                  <a:pt x="2013" y="3150"/>
                </a:lnTo>
                <a:lnTo>
                  <a:pt x="1808" y="3113"/>
                </a:lnTo>
                <a:lnTo>
                  <a:pt x="1622" y="3057"/>
                </a:lnTo>
                <a:lnTo>
                  <a:pt x="1435" y="296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6" name="Google Shape;1066;g2b975a0ff47_0_15351"/>
          <p:cNvSpPr/>
          <p:nvPr/>
        </p:nvSpPr>
        <p:spPr>
          <a:xfrm>
            <a:off x="8678321" y="1320800"/>
            <a:ext cx="149258" cy="170634"/>
          </a:xfrm>
          <a:custGeom>
            <a:avLst/>
            <a:gdLst/>
            <a:ahLst/>
            <a:cxnLst/>
            <a:rect l="l" t="t" r="r" b="b"/>
            <a:pathLst>
              <a:path w="5202" h="5947" extrusionOk="0">
                <a:moveTo>
                  <a:pt x="3710" y="1920"/>
                </a:moveTo>
                <a:lnTo>
                  <a:pt x="3710" y="2050"/>
                </a:lnTo>
                <a:lnTo>
                  <a:pt x="3673" y="2069"/>
                </a:lnTo>
                <a:lnTo>
                  <a:pt x="3635" y="2106"/>
                </a:lnTo>
                <a:lnTo>
                  <a:pt x="3561" y="2330"/>
                </a:lnTo>
                <a:lnTo>
                  <a:pt x="3524" y="2423"/>
                </a:lnTo>
                <a:lnTo>
                  <a:pt x="3449" y="2498"/>
                </a:lnTo>
                <a:lnTo>
                  <a:pt x="3393" y="2535"/>
                </a:lnTo>
                <a:lnTo>
                  <a:pt x="3300" y="2572"/>
                </a:lnTo>
                <a:lnTo>
                  <a:pt x="3207" y="2610"/>
                </a:lnTo>
                <a:lnTo>
                  <a:pt x="3095" y="2610"/>
                </a:lnTo>
                <a:lnTo>
                  <a:pt x="2983" y="2572"/>
                </a:lnTo>
                <a:lnTo>
                  <a:pt x="2890" y="2498"/>
                </a:lnTo>
                <a:lnTo>
                  <a:pt x="2834" y="2460"/>
                </a:lnTo>
                <a:lnTo>
                  <a:pt x="2778" y="2386"/>
                </a:lnTo>
                <a:lnTo>
                  <a:pt x="2741" y="2311"/>
                </a:lnTo>
                <a:lnTo>
                  <a:pt x="2703" y="2218"/>
                </a:lnTo>
                <a:lnTo>
                  <a:pt x="2685" y="2181"/>
                </a:lnTo>
                <a:lnTo>
                  <a:pt x="2666" y="2162"/>
                </a:lnTo>
                <a:lnTo>
                  <a:pt x="2592" y="2144"/>
                </a:lnTo>
                <a:lnTo>
                  <a:pt x="2536" y="2162"/>
                </a:lnTo>
                <a:lnTo>
                  <a:pt x="2517" y="2181"/>
                </a:lnTo>
                <a:lnTo>
                  <a:pt x="2498" y="2218"/>
                </a:lnTo>
                <a:lnTo>
                  <a:pt x="2442" y="2311"/>
                </a:lnTo>
                <a:lnTo>
                  <a:pt x="2405" y="2405"/>
                </a:lnTo>
                <a:lnTo>
                  <a:pt x="2349" y="2460"/>
                </a:lnTo>
                <a:lnTo>
                  <a:pt x="2312" y="2516"/>
                </a:lnTo>
                <a:lnTo>
                  <a:pt x="2256" y="2554"/>
                </a:lnTo>
                <a:lnTo>
                  <a:pt x="2200" y="2591"/>
                </a:lnTo>
                <a:lnTo>
                  <a:pt x="2088" y="2610"/>
                </a:lnTo>
                <a:lnTo>
                  <a:pt x="1976" y="2610"/>
                </a:lnTo>
                <a:lnTo>
                  <a:pt x="1883" y="2572"/>
                </a:lnTo>
                <a:lnTo>
                  <a:pt x="1790" y="2535"/>
                </a:lnTo>
                <a:lnTo>
                  <a:pt x="1753" y="2498"/>
                </a:lnTo>
                <a:lnTo>
                  <a:pt x="1678" y="2423"/>
                </a:lnTo>
                <a:lnTo>
                  <a:pt x="1622" y="2330"/>
                </a:lnTo>
                <a:lnTo>
                  <a:pt x="1566" y="2106"/>
                </a:lnTo>
                <a:lnTo>
                  <a:pt x="1510" y="2069"/>
                </a:lnTo>
                <a:lnTo>
                  <a:pt x="1492" y="2050"/>
                </a:lnTo>
                <a:lnTo>
                  <a:pt x="1492" y="1920"/>
                </a:lnTo>
                <a:lnTo>
                  <a:pt x="2014" y="1976"/>
                </a:lnTo>
                <a:lnTo>
                  <a:pt x="2592" y="1994"/>
                </a:lnTo>
                <a:lnTo>
                  <a:pt x="3188" y="1976"/>
                </a:lnTo>
                <a:lnTo>
                  <a:pt x="3710" y="1920"/>
                </a:lnTo>
                <a:close/>
                <a:moveTo>
                  <a:pt x="1566" y="3355"/>
                </a:moveTo>
                <a:lnTo>
                  <a:pt x="2126" y="3728"/>
                </a:lnTo>
                <a:lnTo>
                  <a:pt x="2405" y="4194"/>
                </a:lnTo>
                <a:lnTo>
                  <a:pt x="2032" y="5573"/>
                </a:lnTo>
                <a:lnTo>
                  <a:pt x="1566" y="3355"/>
                </a:lnTo>
                <a:close/>
                <a:moveTo>
                  <a:pt x="3635" y="3355"/>
                </a:moveTo>
                <a:lnTo>
                  <a:pt x="3151" y="5573"/>
                </a:lnTo>
                <a:lnTo>
                  <a:pt x="2778" y="4194"/>
                </a:lnTo>
                <a:lnTo>
                  <a:pt x="3058" y="3728"/>
                </a:lnTo>
                <a:lnTo>
                  <a:pt x="3635" y="3355"/>
                </a:lnTo>
                <a:close/>
                <a:moveTo>
                  <a:pt x="1995" y="0"/>
                </a:moveTo>
                <a:lnTo>
                  <a:pt x="1865" y="19"/>
                </a:lnTo>
                <a:lnTo>
                  <a:pt x="1753" y="56"/>
                </a:lnTo>
                <a:lnTo>
                  <a:pt x="1697" y="93"/>
                </a:lnTo>
                <a:lnTo>
                  <a:pt x="1660" y="149"/>
                </a:lnTo>
                <a:lnTo>
                  <a:pt x="1529" y="317"/>
                </a:lnTo>
                <a:lnTo>
                  <a:pt x="1399" y="559"/>
                </a:lnTo>
                <a:lnTo>
                  <a:pt x="1287" y="820"/>
                </a:lnTo>
                <a:lnTo>
                  <a:pt x="1175" y="1100"/>
                </a:lnTo>
                <a:lnTo>
                  <a:pt x="839" y="1193"/>
                </a:lnTo>
                <a:lnTo>
                  <a:pt x="597" y="1268"/>
                </a:lnTo>
                <a:lnTo>
                  <a:pt x="504" y="1323"/>
                </a:lnTo>
                <a:lnTo>
                  <a:pt x="429" y="1379"/>
                </a:lnTo>
                <a:lnTo>
                  <a:pt x="392" y="1435"/>
                </a:lnTo>
                <a:lnTo>
                  <a:pt x="373" y="1491"/>
                </a:lnTo>
                <a:lnTo>
                  <a:pt x="392" y="1547"/>
                </a:lnTo>
                <a:lnTo>
                  <a:pt x="429" y="1603"/>
                </a:lnTo>
                <a:lnTo>
                  <a:pt x="485" y="1640"/>
                </a:lnTo>
                <a:lnTo>
                  <a:pt x="578" y="1696"/>
                </a:lnTo>
                <a:lnTo>
                  <a:pt x="802" y="1789"/>
                </a:lnTo>
                <a:lnTo>
                  <a:pt x="1119" y="1864"/>
                </a:lnTo>
                <a:lnTo>
                  <a:pt x="1119" y="2069"/>
                </a:lnTo>
                <a:lnTo>
                  <a:pt x="1175" y="2255"/>
                </a:lnTo>
                <a:lnTo>
                  <a:pt x="1231" y="2442"/>
                </a:lnTo>
                <a:lnTo>
                  <a:pt x="1324" y="2610"/>
                </a:lnTo>
                <a:lnTo>
                  <a:pt x="597" y="2610"/>
                </a:lnTo>
                <a:lnTo>
                  <a:pt x="560" y="2628"/>
                </a:lnTo>
                <a:lnTo>
                  <a:pt x="504" y="2684"/>
                </a:lnTo>
                <a:lnTo>
                  <a:pt x="467" y="2777"/>
                </a:lnTo>
                <a:lnTo>
                  <a:pt x="467" y="2815"/>
                </a:lnTo>
                <a:lnTo>
                  <a:pt x="485" y="2871"/>
                </a:lnTo>
                <a:lnTo>
                  <a:pt x="784" y="3560"/>
                </a:lnTo>
                <a:lnTo>
                  <a:pt x="616" y="3672"/>
                </a:lnTo>
                <a:lnTo>
                  <a:pt x="467" y="3803"/>
                </a:lnTo>
                <a:lnTo>
                  <a:pt x="336" y="3952"/>
                </a:lnTo>
                <a:lnTo>
                  <a:pt x="224" y="4119"/>
                </a:lnTo>
                <a:lnTo>
                  <a:pt x="131" y="4306"/>
                </a:lnTo>
                <a:lnTo>
                  <a:pt x="57" y="4492"/>
                </a:lnTo>
                <a:lnTo>
                  <a:pt x="19" y="4697"/>
                </a:lnTo>
                <a:lnTo>
                  <a:pt x="1" y="4902"/>
                </a:lnTo>
                <a:lnTo>
                  <a:pt x="1" y="5424"/>
                </a:lnTo>
                <a:lnTo>
                  <a:pt x="19" y="5536"/>
                </a:lnTo>
                <a:lnTo>
                  <a:pt x="38" y="5629"/>
                </a:lnTo>
                <a:lnTo>
                  <a:pt x="94" y="5722"/>
                </a:lnTo>
                <a:lnTo>
                  <a:pt x="150" y="5797"/>
                </a:lnTo>
                <a:lnTo>
                  <a:pt x="224" y="5853"/>
                </a:lnTo>
                <a:lnTo>
                  <a:pt x="318" y="5909"/>
                </a:lnTo>
                <a:lnTo>
                  <a:pt x="411" y="5927"/>
                </a:lnTo>
                <a:lnTo>
                  <a:pt x="523" y="5946"/>
                </a:lnTo>
                <a:lnTo>
                  <a:pt x="4679" y="5946"/>
                </a:lnTo>
                <a:lnTo>
                  <a:pt x="4772" y="5927"/>
                </a:lnTo>
                <a:lnTo>
                  <a:pt x="4884" y="5909"/>
                </a:lnTo>
                <a:lnTo>
                  <a:pt x="4959" y="5853"/>
                </a:lnTo>
                <a:lnTo>
                  <a:pt x="5052" y="5797"/>
                </a:lnTo>
                <a:lnTo>
                  <a:pt x="5108" y="5722"/>
                </a:lnTo>
                <a:lnTo>
                  <a:pt x="5164" y="5629"/>
                </a:lnTo>
                <a:lnTo>
                  <a:pt x="5183" y="5536"/>
                </a:lnTo>
                <a:lnTo>
                  <a:pt x="5201" y="5424"/>
                </a:lnTo>
                <a:lnTo>
                  <a:pt x="5201" y="4902"/>
                </a:lnTo>
                <a:lnTo>
                  <a:pt x="5183" y="4697"/>
                </a:lnTo>
                <a:lnTo>
                  <a:pt x="5145" y="4492"/>
                </a:lnTo>
                <a:lnTo>
                  <a:pt x="5071" y="4306"/>
                </a:lnTo>
                <a:lnTo>
                  <a:pt x="4996" y="4138"/>
                </a:lnTo>
                <a:lnTo>
                  <a:pt x="4884" y="3970"/>
                </a:lnTo>
                <a:lnTo>
                  <a:pt x="4754" y="3821"/>
                </a:lnTo>
                <a:lnTo>
                  <a:pt x="4605" y="3691"/>
                </a:lnTo>
                <a:lnTo>
                  <a:pt x="4456" y="3579"/>
                </a:lnTo>
                <a:lnTo>
                  <a:pt x="4735" y="2852"/>
                </a:lnTo>
                <a:lnTo>
                  <a:pt x="4735" y="2815"/>
                </a:lnTo>
                <a:lnTo>
                  <a:pt x="4735" y="2759"/>
                </a:lnTo>
                <a:lnTo>
                  <a:pt x="4717" y="2684"/>
                </a:lnTo>
                <a:lnTo>
                  <a:pt x="4642" y="2628"/>
                </a:lnTo>
                <a:lnTo>
                  <a:pt x="4605" y="2610"/>
                </a:lnTo>
                <a:lnTo>
                  <a:pt x="3878" y="2610"/>
                </a:lnTo>
                <a:lnTo>
                  <a:pt x="3971" y="2442"/>
                </a:lnTo>
                <a:lnTo>
                  <a:pt x="4027" y="2255"/>
                </a:lnTo>
                <a:lnTo>
                  <a:pt x="4064" y="2069"/>
                </a:lnTo>
                <a:lnTo>
                  <a:pt x="4083" y="1864"/>
                </a:lnTo>
                <a:lnTo>
                  <a:pt x="4400" y="1789"/>
                </a:lnTo>
                <a:lnTo>
                  <a:pt x="4623" y="1696"/>
                </a:lnTo>
                <a:lnTo>
                  <a:pt x="4717" y="1640"/>
                </a:lnTo>
                <a:lnTo>
                  <a:pt x="4772" y="1603"/>
                </a:lnTo>
                <a:lnTo>
                  <a:pt x="4810" y="1547"/>
                </a:lnTo>
                <a:lnTo>
                  <a:pt x="4828" y="1491"/>
                </a:lnTo>
                <a:lnTo>
                  <a:pt x="4810" y="1435"/>
                </a:lnTo>
                <a:lnTo>
                  <a:pt x="4772" y="1379"/>
                </a:lnTo>
                <a:lnTo>
                  <a:pt x="4698" y="1323"/>
                </a:lnTo>
                <a:lnTo>
                  <a:pt x="4605" y="1268"/>
                </a:lnTo>
                <a:lnTo>
                  <a:pt x="4344" y="1193"/>
                </a:lnTo>
                <a:lnTo>
                  <a:pt x="4008" y="1100"/>
                </a:lnTo>
                <a:lnTo>
                  <a:pt x="3915" y="820"/>
                </a:lnTo>
                <a:lnTo>
                  <a:pt x="3803" y="559"/>
                </a:lnTo>
                <a:lnTo>
                  <a:pt x="3673" y="317"/>
                </a:lnTo>
                <a:lnTo>
                  <a:pt x="3542" y="149"/>
                </a:lnTo>
                <a:lnTo>
                  <a:pt x="3505" y="93"/>
                </a:lnTo>
                <a:lnTo>
                  <a:pt x="3449" y="56"/>
                </a:lnTo>
                <a:lnTo>
                  <a:pt x="3337" y="19"/>
                </a:lnTo>
                <a:lnTo>
                  <a:pt x="3207" y="0"/>
                </a:lnTo>
                <a:lnTo>
                  <a:pt x="3151" y="19"/>
                </a:lnTo>
                <a:lnTo>
                  <a:pt x="3076" y="37"/>
                </a:lnTo>
                <a:lnTo>
                  <a:pt x="2759" y="205"/>
                </a:lnTo>
                <a:lnTo>
                  <a:pt x="2685" y="242"/>
                </a:lnTo>
                <a:lnTo>
                  <a:pt x="2517" y="242"/>
                </a:lnTo>
                <a:lnTo>
                  <a:pt x="2424" y="205"/>
                </a:lnTo>
                <a:lnTo>
                  <a:pt x="2107" y="37"/>
                </a:lnTo>
                <a:lnTo>
                  <a:pt x="2051" y="19"/>
                </a:lnTo>
                <a:lnTo>
                  <a:pt x="1995"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7" name="Google Shape;1067;g2b975a0ff47_0_15351"/>
          <p:cNvSpPr/>
          <p:nvPr/>
        </p:nvSpPr>
        <p:spPr>
          <a:xfrm>
            <a:off x="8221068" y="1320800"/>
            <a:ext cx="148713" cy="170634"/>
          </a:xfrm>
          <a:custGeom>
            <a:avLst/>
            <a:gdLst/>
            <a:ahLst/>
            <a:cxnLst/>
            <a:rect l="l" t="t" r="r" b="b"/>
            <a:pathLst>
              <a:path w="5183" h="5947" extrusionOk="0">
                <a:moveTo>
                  <a:pt x="2592" y="0"/>
                </a:moveTo>
                <a:lnTo>
                  <a:pt x="2442" y="19"/>
                </a:lnTo>
                <a:lnTo>
                  <a:pt x="2293" y="37"/>
                </a:lnTo>
                <a:lnTo>
                  <a:pt x="2144" y="75"/>
                </a:lnTo>
                <a:lnTo>
                  <a:pt x="2014" y="130"/>
                </a:lnTo>
                <a:lnTo>
                  <a:pt x="1883" y="186"/>
                </a:lnTo>
                <a:lnTo>
                  <a:pt x="1771" y="261"/>
                </a:lnTo>
                <a:lnTo>
                  <a:pt x="1641" y="336"/>
                </a:lnTo>
                <a:lnTo>
                  <a:pt x="1548" y="447"/>
                </a:lnTo>
                <a:lnTo>
                  <a:pt x="1454" y="541"/>
                </a:lnTo>
                <a:lnTo>
                  <a:pt x="1361" y="652"/>
                </a:lnTo>
                <a:lnTo>
                  <a:pt x="1287" y="783"/>
                </a:lnTo>
                <a:lnTo>
                  <a:pt x="1231" y="913"/>
                </a:lnTo>
                <a:lnTo>
                  <a:pt x="1175" y="1044"/>
                </a:lnTo>
                <a:lnTo>
                  <a:pt x="1138" y="1193"/>
                </a:lnTo>
                <a:lnTo>
                  <a:pt x="1119" y="1342"/>
                </a:lnTo>
                <a:lnTo>
                  <a:pt x="1100" y="1491"/>
                </a:lnTo>
                <a:lnTo>
                  <a:pt x="1119" y="1640"/>
                </a:lnTo>
                <a:lnTo>
                  <a:pt x="1138" y="1789"/>
                </a:lnTo>
                <a:lnTo>
                  <a:pt x="1175" y="1939"/>
                </a:lnTo>
                <a:lnTo>
                  <a:pt x="1231" y="2069"/>
                </a:lnTo>
                <a:lnTo>
                  <a:pt x="1287" y="2200"/>
                </a:lnTo>
                <a:lnTo>
                  <a:pt x="1361" y="2311"/>
                </a:lnTo>
                <a:lnTo>
                  <a:pt x="1454" y="2442"/>
                </a:lnTo>
                <a:lnTo>
                  <a:pt x="1548" y="2535"/>
                </a:lnTo>
                <a:lnTo>
                  <a:pt x="1641" y="2628"/>
                </a:lnTo>
                <a:lnTo>
                  <a:pt x="1771" y="2721"/>
                </a:lnTo>
                <a:lnTo>
                  <a:pt x="1883" y="2796"/>
                </a:lnTo>
                <a:lnTo>
                  <a:pt x="2014" y="2852"/>
                </a:lnTo>
                <a:lnTo>
                  <a:pt x="2144" y="2908"/>
                </a:lnTo>
                <a:lnTo>
                  <a:pt x="2293" y="2945"/>
                </a:lnTo>
                <a:lnTo>
                  <a:pt x="2442" y="2964"/>
                </a:lnTo>
                <a:lnTo>
                  <a:pt x="2592" y="2982"/>
                </a:lnTo>
                <a:lnTo>
                  <a:pt x="2741" y="2964"/>
                </a:lnTo>
                <a:lnTo>
                  <a:pt x="2890" y="2945"/>
                </a:lnTo>
                <a:lnTo>
                  <a:pt x="3039" y="2908"/>
                </a:lnTo>
                <a:lnTo>
                  <a:pt x="3169" y="2852"/>
                </a:lnTo>
                <a:lnTo>
                  <a:pt x="3300" y="2796"/>
                </a:lnTo>
                <a:lnTo>
                  <a:pt x="3430" y="2721"/>
                </a:lnTo>
                <a:lnTo>
                  <a:pt x="3542" y="2628"/>
                </a:lnTo>
                <a:lnTo>
                  <a:pt x="3635" y="2535"/>
                </a:lnTo>
                <a:lnTo>
                  <a:pt x="3747" y="2442"/>
                </a:lnTo>
                <a:lnTo>
                  <a:pt x="3822" y="2311"/>
                </a:lnTo>
                <a:lnTo>
                  <a:pt x="3896" y="2200"/>
                </a:lnTo>
                <a:lnTo>
                  <a:pt x="3952" y="2069"/>
                </a:lnTo>
                <a:lnTo>
                  <a:pt x="4008" y="1939"/>
                </a:lnTo>
                <a:lnTo>
                  <a:pt x="4045" y="1789"/>
                </a:lnTo>
                <a:lnTo>
                  <a:pt x="4064" y="1640"/>
                </a:lnTo>
                <a:lnTo>
                  <a:pt x="4083" y="1491"/>
                </a:lnTo>
                <a:lnTo>
                  <a:pt x="4064" y="1342"/>
                </a:lnTo>
                <a:lnTo>
                  <a:pt x="4045" y="1193"/>
                </a:lnTo>
                <a:lnTo>
                  <a:pt x="4008" y="1044"/>
                </a:lnTo>
                <a:lnTo>
                  <a:pt x="3952" y="913"/>
                </a:lnTo>
                <a:lnTo>
                  <a:pt x="3896" y="783"/>
                </a:lnTo>
                <a:lnTo>
                  <a:pt x="3822" y="652"/>
                </a:lnTo>
                <a:lnTo>
                  <a:pt x="3747" y="541"/>
                </a:lnTo>
                <a:lnTo>
                  <a:pt x="3635" y="447"/>
                </a:lnTo>
                <a:lnTo>
                  <a:pt x="3542" y="336"/>
                </a:lnTo>
                <a:lnTo>
                  <a:pt x="3430" y="261"/>
                </a:lnTo>
                <a:lnTo>
                  <a:pt x="3300" y="186"/>
                </a:lnTo>
                <a:lnTo>
                  <a:pt x="3169" y="130"/>
                </a:lnTo>
                <a:lnTo>
                  <a:pt x="3039" y="75"/>
                </a:lnTo>
                <a:lnTo>
                  <a:pt x="2890" y="37"/>
                </a:lnTo>
                <a:lnTo>
                  <a:pt x="2741" y="19"/>
                </a:lnTo>
                <a:lnTo>
                  <a:pt x="2592" y="0"/>
                </a:lnTo>
                <a:close/>
                <a:moveTo>
                  <a:pt x="1548" y="3337"/>
                </a:moveTo>
                <a:lnTo>
                  <a:pt x="1399" y="3355"/>
                </a:lnTo>
                <a:lnTo>
                  <a:pt x="1231" y="3374"/>
                </a:lnTo>
                <a:lnTo>
                  <a:pt x="1082" y="3411"/>
                </a:lnTo>
                <a:lnTo>
                  <a:pt x="951" y="3467"/>
                </a:lnTo>
                <a:lnTo>
                  <a:pt x="802" y="3523"/>
                </a:lnTo>
                <a:lnTo>
                  <a:pt x="690" y="3616"/>
                </a:lnTo>
                <a:lnTo>
                  <a:pt x="560" y="3691"/>
                </a:lnTo>
                <a:lnTo>
                  <a:pt x="448" y="3803"/>
                </a:lnTo>
                <a:lnTo>
                  <a:pt x="355" y="3914"/>
                </a:lnTo>
                <a:lnTo>
                  <a:pt x="262" y="4026"/>
                </a:lnTo>
                <a:lnTo>
                  <a:pt x="187" y="4157"/>
                </a:lnTo>
                <a:lnTo>
                  <a:pt x="112" y="4287"/>
                </a:lnTo>
                <a:lnTo>
                  <a:pt x="57" y="4436"/>
                </a:lnTo>
                <a:lnTo>
                  <a:pt x="19" y="4585"/>
                </a:lnTo>
                <a:lnTo>
                  <a:pt x="1" y="4735"/>
                </a:lnTo>
                <a:lnTo>
                  <a:pt x="1" y="4902"/>
                </a:lnTo>
                <a:lnTo>
                  <a:pt x="1" y="5387"/>
                </a:lnTo>
                <a:lnTo>
                  <a:pt x="1" y="5499"/>
                </a:lnTo>
                <a:lnTo>
                  <a:pt x="38" y="5592"/>
                </a:lnTo>
                <a:lnTo>
                  <a:pt x="94" y="5685"/>
                </a:lnTo>
                <a:lnTo>
                  <a:pt x="150" y="5778"/>
                </a:lnTo>
                <a:lnTo>
                  <a:pt x="243" y="5853"/>
                </a:lnTo>
                <a:lnTo>
                  <a:pt x="336" y="5890"/>
                </a:lnTo>
                <a:lnTo>
                  <a:pt x="448" y="5927"/>
                </a:lnTo>
                <a:lnTo>
                  <a:pt x="560" y="5946"/>
                </a:lnTo>
                <a:lnTo>
                  <a:pt x="4642" y="5946"/>
                </a:lnTo>
                <a:lnTo>
                  <a:pt x="4754" y="5927"/>
                </a:lnTo>
                <a:lnTo>
                  <a:pt x="4847" y="5890"/>
                </a:lnTo>
                <a:lnTo>
                  <a:pt x="4940" y="5853"/>
                </a:lnTo>
                <a:lnTo>
                  <a:pt x="5033" y="5778"/>
                </a:lnTo>
                <a:lnTo>
                  <a:pt x="5089" y="5685"/>
                </a:lnTo>
                <a:lnTo>
                  <a:pt x="5145" y="5592"/>
                </a:lnTo>
                <a:lnTo>
                  <a:pt x="5182" y="5499"/>
                </a:lnTo>
                <a:lnTo>
                  <a:pt x="5182" y="5387"/>
                </a:lnTo>
                <a:lnTo>
                  <a:pt x="5182" y="4902"/>
                </a:lnTo>
                <a:lnTo>
                  <a:pt x="5182" y="4735"/>
                </a:lnTo>
                <a:lnTo>
                  <a:pt x="5164" y="4585"/>
                </a:lnTo>
                <a:lnTo>
                  <a:pt x="5127" y="4436"/>
                </a:lnTo>
                <a:lnTo>
                  <a:pt x="5071" y="4287"/>
                </a:lnTo>
                <a:lnTo>
                  <a:pt x="4996" y="4157"/>
                </a:lnTo>
                <a:lnTo>
                  <a:pt x="4922" y="4026"/>
                </a:lnTo>
                <a:lnTo>
                  <a:pt x="4828" y="3914"/>
                </a:lnTo>
                <a:lnTo>
                  <a:pt x="4735" y="3803"/>
                </a:lnTo>
                <a:lnTo>
                  <a:pt x="4623" y="3691"/>
                </a:lnTo>
                <a:lnTo>
                  <a:pt x="4511" y="3616"/>
                </a:lnTo>
                <a:lnTo>
                  <a:pt x="4381" y="3523"/>
                </a:lnTo>
                <a:lnTo>
                  <a:pt x="4232" y="3467"/>
                </a:lnTo>
                <a:lnTo>
                  <a:pt x="4101" y="3411"/>
                </a:lnTo>
                <a:lnTo>
                  <a:pt x="3952" y="3374"/>
                </a:lnTo>
                <a:lnTo>
                  <a:pt x="3784" y="3355"/>
                </a:lnTo>
                <a:lnTo>
                  <a:pt x="3635" y="3337"/>
                </a:lnTo>
                <a:lnTo>
                  <a:pt x="3430" y="3337"/>
                </a:lnTo>
                <a:lnTo>
                  <a:pt x="3244" y="3411"/>
                </a:lnTo>
                <a:lnTo>
                  <a:pt x="3039" y="3486"/>
                </a:lnTo>
                <a:lnTo>
                  <a:pt x="2815" y="3523"/>
                </a:lnTo>
                <a:lnTo>
                  <a:pt x="2368" y="3523"/>
                </a:lnTo>
                <a:lnTo>
                  <a:pt x="2163" y="3486"/>
                </a:lnTo>
                <a:lnTo>
                  <a:pt x="1939" y="3411"/>
                </a:lnTo>
                <a:lnTo>
                  <a:pt x="1753" y="33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8" name="Google Shape;1068;g2b975a0ff47_0_15351"/>
          <p:cNvSpPr/>
          <p:nvPr/>
        </p:nvSpPr>
        <p:spPr>
          <a:xfrm>
            <a:off x="7738137" y="1320800"/>
            <a:ext cx="149258" cy="170634"/>
          </a:xfrm>
          <a:custGeom>
            <a:avLst/>
            <a:gdLst/>
            <a:ahLst/>
            <a:cxnLst/>
            <a:rect l="l" t="t" r="r" b="b"/>
            <a:pathLst>
              <a:path w="5202" h="5947" extrusionOk="0">
                <a:moveTo>
                  <a:pt x="2610" y="0"/>
                </a:moveTo>
                <a:lnTo>
                  <a:pt x="2461" y="19"/>
                </a:lnTo>
                <a:lnTo>
                  <a:pt x="2312" y="37"/>
                </a:lnTo>
                <a:lnTo>
                  <a:pt x="2163" y="75"/>
                </a:lnTo>
                <a:lnTo>
                  <a:pt x="2033" y="130"/>
                </a:lnTo>
                <a:lnTo>
                  <a:pt x="1902" y="186"/>
                </a:lnTo>
                <a:lnTo>
                  <a:pt x="1772" y="261"/>
                </a:lnTo>
                <a:lnTo>
                  <a:pt x="1660" y="336"/>
                </a:lnTo>
                <a:lnTo>
                  <a:pt x="1567" y="447"/>
                </a:lnTo>
                <a:lnTo>
                  <a:pt x="1455" y="541"/>
                </a:lnTo>
                <a:lnTo>
                  <a:pt x="1380" y="652"/>
                </a:lnTo>
                <a:lnTo>
                  <a:pt x="1306" y="783"/>
                </a:lnTo>
                <a:lnTo>
                  <a:pt x="1231" y="913"/>
                </a:lnTo>
                <a:lnTo>
                  <a:pt x="1194" y="1044"/>
                </a:lnTo>
                <a:lnTo>
                  <a:pt x="1156" y="1193"/>
                </a:lnTo>
                <a:lnTo>
                  <a:pt x="1138" y="1342"/>
                </a:lnTo>
                <a:lnTo>
                  <a:pt x="1119" y="1491"/>
                </a:lnTo>
                <a:lnTo>
                  <a:pt x="1138" y="1640"/>
                </a:lnTo>
                <a:lnTo>
                  <a:pt x="1156" y="1789"/>
                </a:lnTo>
                <a:lnTo>
                  <a:pt x="1194" y="1939"/>
                </a:lnTo>
                <a:lnTo>
                  <a:pt x="1231" y="2069"/>
                </a:lnTo>
                <a:lnTo>
                  <a:pt x="1306" y="2200"/>
                </a:lnTo>
                <a:lnTo>
                  <a:pt x="1380" y="2311"/>
                </a:lnTo>
                <a:lnTo>
                  <a:pt x="1455" y="2442"/>
                </a:lnTo>
                <a:lnTo>
                  <a:pt x="1567" y="2535"/>
                </a:lnTo>
                <a:lnTo>
                  <a:pt x="1660" y="2628"/>
                </a:lnTo>
                <a:lnTo>
                  <a:pt x="1772" y="2721"/>
                </a:lnTo>
                <a:lnTo>
                  <a:pt x="1902" y="2796"/>
                </a:lnTo>
                <a:lnTo>
                  <a:pt x="2033" y="2852"/>
                </a:lnTo>
                <a:lnTo>
                  <a:pt x="2163" y="2908"/>
                </a:lnTo>
                <a:lnTo>
                  <a:pt x="2312" y="2945"/>
                </a:lnTo>
                <a:lnTo>
                  <a:pt x="2461" y="2964"/>
                </a:lnTo>
                <a:lnTo>
                  <a:pt x="2610" y="2982"/>
                </a:lnTo>
                <a:lnTo>
                  <a:pt x="2760" y="2964"/>
                </a:lnTo>
                <a:lnTo>
                  <a:pt x="2909" y="2945"/>
                </a:lnTo>
                <a:lnTo>
                  <a:pt x="3058" y="2908"/>
                </a:lnTo>
                <a:lnTo>
                  <a:pt x="3188" y="2852"/>
                </a:lnTo>
                <a:lnTo>
                  <a:pt x="3319" y="2796"/>
                </a:lnTo>
                <a:lnTo>
                  <a:pt x="3431" y="2721"/>
                </a:lnTo>
                <a:lnTo>
                  <a:pt x="3561" y="2628"/>
                </a:lnTo>
                <a:lnTo>
                  <a:pt x="3654" y="2535"/>
                </a:lnTo>
                <a:lnTo>
                  <a:pt x="3747" y="2442"/>
                </a:lnTo>
                <a:lnTo>
                  <a:pt x="3841" y="2311"/>
                </a:lnTo>
                <a:lnTo>
                  <a:pt x="3915" y="2200"/>
                </a:lnTo>
                <a:lnTo>
                  <a:pt x="3971" y="2069"/>
                </a:lnTo>
                <a:lnTo>
                  <a:pt x="4027" y="1939"/>
                </a:lnTo>
                <a:lnTo>
                  <a:pt x="4064" y="1789"/>
                </a:lnTo>
                <a:lnTo>
                  <a:pt x="4083" y="1640"/>
                </a:lnTo>
                <a:lnTo>
                  <a:pt x="4102" y="1491"/>
                </a:lnTo>
                <a:lnTo>
                  <a:pt x="4083" y="1342"/>
                </a:lnTo>
                <a:lnTo>
                  <a:pt x="4064" y="1193"/>
                </a:lnTo>
                <a:lnTo>
                  <a:pt x="4027" y="1044"/>
                </a:lnTo>
                <a:lnTo>
                  <a:pt x="3971" y="913"/>
                </a:lnTo>
                <a:lnTo>
                  <a:pt x="3915" y="783"/>
                </a:lnTo>
                <a:lnTo>
                  <a:pt x="3841" y="652"/>
                </a:lnTo>
                <a:lnTo>
                  <a:pt x="3747" y="541"/>
                </a:lnTo>
                <a:lnTo>
                  <a:pt x="3654" y="447"/>
                </a:lnTo>
                <a:lnTo>
                  <a:pt x="3561" y="336"/>
                </a:lnTo>
                <a:lnTo>
                  <a:pt x="3431" y="261"/>
                </a:lnTo>
                <a:lnTo>
                  <a:pt x="3319" y="186"/>
                </a:lnTo>
                <a:lnTo>
                  <a:pt x="3188" y="130"/>
                </a:lnTo>
                <a:lnTo>
                  <a:pt x="3058" y="75"/>
                </a:lnTo>
                <a:lnTo>
                  <a:pt x="2909" y="37"/>
                </a:lnTo>
                <a:lnTo>
                  <a:pt x="2760" y="19"/>
                </a:lnTo>
                <a:lnTo>
                  <a:pt x="2610" y="0"/>
                </a:lnTo>
                <a:close/>
                <a:moveTo>
                  <a:pt x="2051" y="3337"/>
                </a:moveTo>
                <a:lnTo>
                  <a:pt x="2424" y="3989"/>
                </a:lnTo>
                <a:lnTo>
                  <a:pt x="2051" y="5573"/>
                </a:lnTo>
                <a:lnTo>
                  <a:pt x="1492" y="3355"/>
                </a:lnTo>
                <a:lnTo>
                  <a:pt x="1343" y="3355"/>
                </a:lnTo>
                <a:lnTo>
                  <a:pt x="1194" y="3392"/>
                </a:lnTo>
                <a:lnTo>
                  <a:pt x="1045" y="3430"/>
                </a:lnTo>
                <a:lnTo>
                  <a:pt x="914" y="3486"/>
                </a:lnTo>
                <a:lnTo>
                  <a:pt x="784" y="3560"/>
                </a:lnTo>
                <a:lnTo>
                  <a:pt x="672" y="3635"/>
                </a:lnTo>
                <a:lnTo>
                  <a:pt x="541" y="3728"/>
                </a:lnTo>
                <a:lnTo>
                  <a:pt x="448" y="3821"/>
                </a:lnTo>
                <a:lnTo>
                  <a:pt x="355" y="3933"/>
                </a:lnTo>
                <a:lnTo>
                  <a:pt x="262" y="4045"/>
                </a:lnTo>
                <a:lnTo>
                  <a:pt x="187" y="4175"/>
                </a:lnTo>
                <a:lnTo>
                  <a:pt x="131" y="4306"/>
                </a:lnTo>
                <a:lnTo>
                  <a:pt x="75" y="4455"/>
                </a:lnTo>
                <a:lnTo>
                  <a:pt x="38" y="4604"/>
                </a:lnTo>
                <a:lnTo>
                  <a:pt x="19" y="4753"/>
                </a:lnTo>
                <a:lnTo>
                  <a:pt x="1" y="4902"/>
                </a:lnTo>
                <a:lnTo>
                  <a:pt x="1" y="5387"/>
                </a:lnTo>
                <a:lnTo>
                  <a:pt x="19" y="5499"/>
                </a:lnTo>
                <a:lnTo>
                  <a:pt x="57" y="5592"/>
                </a:lnTo>
                <a:lnTo>
                  <a:pt x="113" y="5685"/>
                </a:lnTo>
                <a:lnTo>
                  <a:pt x="169" y="5778"/>
                </a:lnTo>
                <a:lnTo>
                  <a:pt x="262" y="5853"/>
                </a:lnTo>
                <a:lnTo>
                  <a:pt x="355" y="5890"/>
                </a:lnTo>
                <a:lnTo>
                  <a:pt x="448" y="5927"/>
                </a:lnTo>
                <a:lnTo>
                  <a:pt x="560" y="5946"/>
                </a:lnTo>
                <a:lnTo>
                  <a:pt x="4642" y="5946"/>
                </a:lnTo>
                <a:lnTo>
                  <a:pt x="4754" y="5927"/>
                </a:lnTo>
                <a:lnTo>
                  <a:pt x="4866" y="5890"/>
                </a:lnTo>
                <a:lnTo>
                  <a:pt x="4959" y="5853"/>
                </a:lnTo>
                <a:lnTo>
                  <a:pt x="5052" y="5778"/>
                </a:lnTo>
                <a:lnTo>
                  <a:pt x="5108" y="5685"/>
                </a:lnTo>
                <a:lnTo>
                  <a:pt x="5164" y="5592"/>
                </a:lnTo>
                <a:lnTo>
                  <a:pt x="5201" y="5499"/>
                </a:lnTo>
                <a:lnTo>
                  <a:pt x="5201" y="5387"/>
                </a:lnTo>
                <a:lnTo>
                  <a:pt x="5201" y="4902"/>
                </a:lnTo>
                <a:lnTo>
                  <a:pt x="5201" y="4753"/>
                </a:lnTo>
                <a:lnTo>
                  <a:pt x="5183" y="4604"/>
                </a:lnTo>
                <a:lnTo>
                  <a:pt x="5145" y="4455"/>
                </a:lnTo>
                <a:lnTo>
                  <a:pt x="5089" y="4306"/>
                </a:lnTo>
                <a:lnTo>
                  <a:pt x="5034" y="4175"/>
                </a:lnTo>
                <a:lnTo>
                  <a:pt x="4959" y="4045"/>
                </a:lnTo>
                <a:lnTo>
                  <a:pt x="4866" y="3933"/>
                </a:lnTo>
                <a:lnTo>
                  <a:pt x="4773" y="3821"/>
                </a:lnTo>
                <a:lnTo>
                  <a:pt x="4661" y="3728"/>
                </a:lnTo>
                <a:lnTo>
                  <a:pt x="4549" y="3635"/>
                </a:lnTo>
                <a:lnTo>
                  <a:pt x="4437" y="3560"/>
                </a:lnTo>
                <a:lnTo>
                  <a:pt x="4307" y="3486"/>
                </a:lnTo>
                <a:lnTo>
                  <a:pt x="4158" y="3430"/>
                </a:lnTo>
                <a:lnTo>
                  <a:pt x="4027" y="3392"/>
                </a:lnTo>
                <a:lnTo>
                  <a:pt x="3878" y="3355"/>
                </a:lnTo>
                <a:lnTo>
                  <a:pt x="3710" y="3355"/>
                </a:lnTo>
                <a:lnTo>
                  <a:pt x="3170" y="5573"/>
                </a:lnTo>
                <a:lnTo>
                  <a:pt x="2797" y="3989"/>
                </a:lnTo>
                <a:lnTo>
                  <a:pt x="3170" y="333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69" name="Google Shape;1069;g2b975a0ff47_0_15351"/>
          <p:cNvSpPr/>
          <p:nvPr/>
        </p:nvSpPr>
        <p:spPr>
          <a:xfrm>
            <a:off x="7312989" y="1320800"/>
            <a:ext cx="138527" cy="170634"/>
          </a:xfrm>
          <a:custGeom>
            <a:avLst/>
            <a:gdLst/>
            <a:ahLst/>
            <a:cxnLst/>
            <a:rect l="l" t="t" r="r" b="b"/>
            <a:pathLst>
              <a:path w="4828" h="5947" extrusionOk="0">
                <a:moveTo>
                  <a:pt x="466" y="0"/>
                </a:moveTo>
                <a:lnTo>
                  <a:pt x="373" y="19"/>
                </a:lnTo>
                <a:lnTo>
                  <a:pt x="280" y="56"/>
                </a:lnTo>
                <a:lnTo>
                  <a:pt x="205" y="112"/>
                </a:lnTo>
                <a:lnTo>
                  <a:pt x="187" y="186"/>
                </a:lnTo>
                <a:lnTo>
                  <a:pt x="75" y="802"/>
                </a:lnTo>
                <a:lnTo>
                  <a:pt x="19" y="1286"/>
                </a:lnTo>
                <a:lnTo>
                  <a:pt x="0" y="1678"/>
                </a:lnTo>
                <a:lnTo>
                  <a:pt x="0" y="1901"/>
                </a:lnTo>
                <a:lnTo>
                  <a:pt x="56" y="2088"/>
                </a:lnTo>
                <a:lnTo>
                  <a:pt x="112" y="2274"/>
                </a:lnTo>
                <a:lnTo>
                  <a:pt x="205" y="2442"/>
                </a:lnTo>
                <a:lnTo>
                  <a:pt x="336" y="2591"/>
                </a:lnTo>
                <a:lnTo>
                  <a:pt x="466" y="2703"/>
                </a:lnTo>
                <a:lnTo>
                  <a:pt x="615" y="2815"/>
                </a:lnTo>
                <a:lnTo>
                  <a:pt x="802" y="2889"/>
                </a:lnTo>
                <a:lnTo>
                  <a:pt x="634" y="5648"/>
                </a:lnTo>
                <a:lnTo>
                  <a:pt x="653" y="5704"/>
                </a:lnTo>
                <a:lnTo>
                  <a:pt x="653" y="5760"/>
                </a:lnTo>
                <a:lnTo>
                  <a:pt x="727" y="5853"/>
                </a:lnTo>
                <a:lnTo>
                  <a:pt x="802" y="5927"/>
                </a:lnTo>
                <a:lnTo>
                  <a:pt x="858" y="5946"/>
                </a:lnTo>
                <a:lnTo>
                  <a:pt x="1715" y="5946"/>
                </a:lnTo>
                <a:lnTo>
                  <a:pt x="1771" y="5927"/>
                </a:lnTo>
                <a:lnTo>
                  <a:pt x="1864" y="5853"/>
                </a:lnTo>
                <a:lnTo>
                  <a:pt x="1920" y="5760"/>
                </a:lnTo>
                <a:lnTo>
                  <a:pt x="1939" y="5704"/>
                </a:lnTo>
                <a:lnTo>
                  <a:pt x="1939" y="5648"/>
                </a:lnTo>
                <a:lnTo>
                  <a:pt x="1790" y="2889"/>
                </a:lnTo>
                <a:lnTo>
                  <a:pt x="1957" y="2815"/>
                </a:lnTo>
                <a:lnTo>
                  <a:pt x="2125" y="2703"/>
                </a:lnTo>
                <a:lnTo>
                  <a:pt x="2256" y="2591"/>
                </a:lnTo>
                <a:lnTo>
                  <a:pt x="2367" y="2442"/>
                </a:lnTo>
                <a:lnTo>
                  <a:pt x="2461" y="2274"/>
                </a:lnTo>
                <a:lnTo>
                  <a:pt x="2535" y="2088"/>
                </a:lnTo>
                <a:lnTo>
                  <a:pt x="2572" y="1901"/>
                </a:lnTo>
                <a:lnTo>
                  <a:pt x="2591" y="1678"/>
                </a:lnTo>
                <a:lnTo>
                  <a:pt x="2572" y="1286"/>
                </a:lnTo>
                <a:lnTo>
                  <a:pt x="2498" y="802"/>
                </a:lnTo>
                <a:lnTo>
                  <a:pt x="2405" y="186"/>
                </a:lnTo>
                <a:lnTo>
                  <a:pt x="2367" y="112"/>
                </a:lnTo>
                <a:lnTo>
                  <a:pt x="2311" y="56"/>
                </a:lnTo>
                <a:lnTo>
                  <a:pt x="2218" y="19"/>
                </a:lnTo>
                <a:lnTo>
                  <a:pt x="2125" y="0"/>
                </a:lnTo>
                <a:lnTo>
                  <a:pt x="2032" y="19"/>
                </a:lnTo>
                <a:lnTo>
                  <a:pt x="1939" y="56"/>
                </a:lnTo>
                <a:lnTo>
                  <a:pt x="1883" y="112"/>
                </a:lnTo>
                <a:lnTo>
                  <a:pt x="1864" y="149"/>
                </a:lnTo>
                <a:lnTo>
                  <a:pt x="1845" y="186"/>
                </a:lnTo>
                <a:lnTo>
                  <a:pt x="1845" y="1827"/>
                </a:lnTo>
                <a:lnTo>
                  <a:pt x="1808" y="1845"/>
                </a:lnTo>
                <a:lnTo>
                  <a:pt x="1752" y="1864"/>
                </a:lnTo>
                <a:lnTo>
                  <a:pt x="1696" y="1845"/>
                </a:lnTo>
                <a:lnTo>
                  <a:pt x="1659" y="1827"/>
                </a:lnTo>
                <a:lnTo>
                  <a:pt x="1566" y="186"/>
                </a:lnTo>
                <a:lnTo>
                  <a:pt x="1529" y="112"/>
                </a:lnTo>
                <a:lnTo>
                  <a:pt x="1473" y="56"/>
                </a:lnTo>
                <a:lnTo>
                  <a:pt x="1379" y="19"/>
                </a:lnTo>
                <a:lnTo>
                  <a:pt x="1286" y="0"/>
                </a:lnTo>
                <a:lnTo>
                  <a:pt x="1193" y="19"/>
                </a:lnTo>
                <a:lnTo>
                  <a:pt x="1119" y="56"/>
                </a:lnTo>
                <a:lnTo>
                  <a:pt x="1044" y="112"/>
                </a:lnTo>
                <a:lnTo>
                  <a:pt x="1007" y="186"/>
                </a:lnTo>
                <a:lnTo>
                  <a:pt x="914" y="1827"/>
                </a:lnTo>
                <a:lnTo>
                  <a:pt x="895" y="1845"/>
                </a:lnTo>
                <a:lnTo>
                  <a:pt x="839" y="1864"/>
                </a:lnTo>
                <a:lnTo>
                  <a:pt x="764" y="1845"/>
                </a:lnTo>
                <a:lnTo>
                  <a:pt x="727" y="1827"/>
                </a:lnTo>
                <a:lnTo>
                  <a:pt x="727" y="186"/>
                </a:lnTo>
                <a:lnTo>
                  <a:pt x="727" y="149"/>
                </a:lnTo>
                <a:lnTo>
                  <a:pt x="708" y="112"/>
                </a:lnTo>
                <a:lnTo>
                  <a:pt x="634" y="56"/>
                </a:lnTo>
                <a:lnTo>
                  <a:pt x="559" y="19"/>
                </a:lnTo>
                <a:lnTo>
                  <a:pt x="466" y="0"/>
                </a:lnTo>
                <a:close/>
                <a:moveTo>
                  <a:pt x="4548" y="0"/>
                </a:moveTo>
                <a:lnTo>
                  <a:pt x="4455" y="19"/>
                </a:lnTo>
                <a:lnTo>
                  <a:pt x="4362" y="37"/>
                </a:lnTo>
                <a:lnTo>
                  <a:pt x="4157" y="93"/>
                </a:lnTo>
                <a:lnTo>
                  <a:pt x="3952" y="205"/>
                </a:lnTo>
                <a:lnTo>
                  <a:pt x="3765" y="354"/>
                </a:lnTo>
                <a:lnTo>
                  <a:pt x="3579" y="522"/>
                </a:lnTo>
                <a:lnTo>
                  <a:pt x="3411" y="727"/>
                </a:lnTo>
                <a:lnTo>
                  <a:pt x="3243" y="969"/>
                </a:lnTo>
                <a:lnTo>
                  <a:pt x="3132" y="1212"/>
                </a:lnTo>
                <a:lnTo>
                  <a:pt x="3038" y="1491"/>
                </a:lnTo>
                <a:lnTo>
                  <a:pt x="2983" y="1771"/>
                </a:lnTo>
                <a:lnTo>
                  <a:pt x="2964" y="1920"/>
                </a:lnTo>
                <a:lnTo>
                  <a:pt x="2964" y="2050"/>
                </a:lnTo>
                <a:lnTo>
                  <a:pt x="2983" y="2200"/>
                </a:lnTo>
                <a:lnTo>
                  <a:pt x="3001" y="2349"/>
                </a:lnTo>
                <a:lnTo>
                  <a:pt x="3038" y="2498"/>
                </a:lnTo>
                <a:lnTo>
                  <a:pt x="3094" y="2647"/>
                </a:lnTo>
                <a:lnTo>
                  <a:pt x="3169" y="2796"/>
                </a:lnTo>
                <a:lnTo>
                  <a:pt x="3262" y="2945"/>
                </a:lnTo>
                <a:lnTo>
                  <a:pt x="3355" y="3076"/>
                </a:lnTo>
                <a:lnTo>
                  <a:pt x="3486" y="3225"/>
                </a:lnTo>
                <a:lnTo>
                  <a:pt x="3635" y="3355"/>
                </a:lnTo>
                <a:lnTo>
                  <a:pt x="3784" y="3504"/>
                </a:lnTo>
                <a:lnTo>
                  <a:pt x="3616" y="5648"/>
                </a:lnTo>
                <a:lnTo>
                  <a:pt x="3616" y="5704"/>
                </a:lnTo>
                <a:lnTo>
                  <a:pt x="3635" y="5760"/>
                </a:lnTo>
                <a:lnTo>
                  <a:pt x="3654" y="5816"/>
                </a:lnTo>
                <a:lnTo>
                  <a:pt x="3691" y="5853"/>
                </a:lnTo>
                <a:lnTo>
                  <a:pt x="3728" y="5890"/>
                </a:lnTo>
                <a:lnTo>
                  <a:pt x="3784" y="5927"/>
                </a:lnTo>
                <a:lnTo>
                  <a:pt x="3840" y="5946"/>
                </a:lnTo>
                <a:lnTo>
                  <a:pt x="4604" y="5946"/>
                </a:lnTo>
                <a:lnTo>
                  <a:pt x="4641" y="5927"/>
                </a:lnTo>
                <a:lnTo>
                  <a:pt x="4735" y="5872"/>
                </a:lnTo>
                <a:lnTo>
                  <a:pt x="4791" y="5778"/>
                </a:lnTo>
                <a:lnTo>
                  <a:pt x="4809" y="5722"/>
                </a:lnTo>
                <a:lnTo>
                  <a:pt x="4828" y="5667"/>
                </a:lnTo>
                <a:lnTo>
                  <a:pt x="4828" y="280"/>
                </a:lnTo>
                <a:lnTo>
                  <a:pt x="4809" y="224"/>
                </a:lnTo>
                <a:lnTo>
                  <a:pt x="4791" y="168"/>
                </a:lnTo>
                <a:lnTo>
                  <a:pt x="4735" y="93"/>
                </a:lnTo>
                <a:lnTo>
                  <a:pt x="4641" y="19"/>
                </a:lnTo>
                <a:lnTo>
                  <a:pt x="4604" y="19"/>
                </a:lnTo>
                <a:lnTo>
                  <a:pt x="454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0" name="Google Shape;1070;g2b975a0ff47_0_15351"/>
          <p:cNvSpPr/>
          <p:nvPr/>
        </p:nvSpPr>
        <p:spPr>
          <a:xfrm>
            <a:off x="6891544" y="1320800"/>
            <a:ext cx="159961" cy="159932"/>
          </a:xfrm>
          <a:custGeom>
            <a:avLst/>
            <a:gdLst/>
            <a:ahLst/>
            <a:cxnLst/>
            <a:rect l="l" t="t" r="r" b="b"/>
            <a:pathLst>
              <a:path w="5575" h="5574" extrusionOk="0">
                <a:moveTo>
                  <a:pt x="3580" y="1062"/>
                </a:moveTo>
                <a:lnTo>
                  <a:pt x="4493" y="1976"/>
                </a:lnTo>
                <a:lnTo>
                  <a:pt x="3692" y="2777"/>
                </a:lnTo>
                <a:lnTo>
                  <a:pt x="1865" y="2777"/>
                </a:lnTo>
                <a:lnTo>
                  <a:pt x="3580" y="1062"/>
                </a:lnTo>
                <a:close/>
                <a:moveTo>
                  <a:pt x="3524" y="0"/>
                </a:moveTo>
                <a:lnTo>
                  <a:pt x="3487" y="19"/>
                </a:lnTo>
                <a:lnTo>
                  <a:pt x="3468" y="37"/>
                </a:lnTo>
                <a:lnTo>
                  <a:pt x="3077" y="429"/>
                </a:lnTo>
                <a:lnTo>
                  <a:pt x="3039" y="447"/>
                </a:lnTo>
                <a:lnTo>
                  <a:pt x="3039" y="485"/>
                </a:lnTo>
                <a:lnTo>
                  <a:pt x="3039" y="522"/>
                </a:lnTo>
                <a:lnTo>
                  <a:pt x="3077" y="559"/>
                </a:lnTo>
                <a:lnTo>
                  <a:pt x="3207" y="690"/>
                </a:lnTo>
                <a:lnTo>
                  <a:pt x="392" y="3486"/>
                </a:lnTo>
                <a:lnTo>
                  <a:pt x="243" y="3672"/>
                </a:lnTo>
                <a:lnTo>
                  <a:pt x="113" y="3877"/>
                </a:lnTo>
                <a:lnTo>
                  <a:pt x="38" y="4082"/>
                </a:lnTo>
                <a:lnTo>
                  <a:pt x="1" y="4306"/>
                </a:lnTo>
                <a:lnTo>
                  <a:pt x="20" y="4530"/>
                </a:lnTo>
                <a:lnTo>
                  <a:pt x="57" y="4753"/>
                </a:lnTo>
                <a:lnTo>
                  <a:pt x="94" y="4865"/>
                </a:lnTo>
                <a:lnTo>
                  <a:pt x="150" y="4958"/>
                </a:lnTo>
                <a:lnTo>
                  <a:pt x="206" y="5070"/>
                </a:lnTo>
                <a:lnTo>
                  <a:pt x="281" y="5163"/>
                </a:lnTo>
                <a:lnTo>
                  <a:pt x="374" y="5256"/>
                </a:lnTo>
                <a:lnTo>
                  <a:pt x="467" y="5331"/>
                </a:lnTo>
                <a:lnTo>
                  <a:pt x="579" y="5406"/>
                </a:lnTo>
                <a:lnTo>
                  <a:pt x="691" y="5461"/>
                </a:lnTo>
                <a:lnTo>
                  <a:pt x="821" y="5517"/>
                </a:lnTo>
                <a:lnTo>
                  <a:pt x="933" y="5555"/>
                </a:lnTo>
                <a:lnTo>
                  <a:pt x="1063" y="5573"/>
                </a:lnTo>
                <a:lnTo>
                  <a:pt x="1194" y="5573"/>
                </a:lnTo>
                <a:lnTo>
                  <a:pt x="1418" y="5555"/>
                </a:lnTo>
                <a:lnTo>
                  <a:pt x="1529" y="5517"/>
                </a:lnTo>
                <a:lnTo>
                  <a:pt x="1641" y="5480"/>
                </a:lnTo>
                <a:lnTo>
                  <a:pt x="1734" y="5443"/>
                </a:lnTo>
                <a:lnTo>
                  <a:pt x="1846" y="5368"/>
                </a:lnTo>
                <a:lnTo>
                  <a:pt x="1940" y="5312"/>
                </a:lnTo>
                <a:lnTo>
                  <a:pt x="2033" y="5219"/>
                </a:lnTo>
                <a:lnTo>
                  <a:pt x="4885" y="2367"/>
                </a:lnTo>
                <a:lnTo>
                  <a:pt x="5015" y="2498"/>
                </a:lnTo>
                <a:lnTo>
                  <a:pt x="5052" y="2516"/>
                </a:lnTo>
                <a:lnTo>
                  <a:pt x="5090" y="2535"/>
                </a:lnTo>
                <a:lnTo>
                  <a:pt x="5127" y="2516"/>
                </a:lnTo>
                <a:lnTo>
                  <a:pt x="5146" y="2498"/>
                </a:lnTo>
                <a:lnTo>
                  <a:pt x="5537" y="2106"/>
                </a:lnTo>
                <a:lnTo>
                  <a:pt x="5556" y="2088"/>
                </a:lnTo>
                <a:lnTo>
                  <a:pt x="5574" y="2050"/>
                </a:lnTo>
                <a:lnTo>
                  <a:pt x="5556" y="2013"/>
                </a:lnTo>
                <a:lnTo>
                  <a:pt x="5537" y="1976"/>
                </a:lnTo>
                <a:lnTo>
                  <a:pt x="3598" y="37"/>
                </a:lnTo>
                <a:lnTo>
                  <a:pt x="3561" y="19"/>
                </a:lnTo>
                <a:lnTo>
                  <a:pt x="3524"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1" name="Google Shape;1071;g2b975a0ff47_0_15351"/>
          <p:cNvSpPr/>
          <p:nvPr/>
        </p:nvSpPr>
        <p:spPr>
          <a:xfrm>
            <a:off x="6481373" y="1320800"/>
            <a:ext cx="164752" cy="165269"/>
          </a:xfrm>
          <a:custGeom>
            <a:avLst/>
            <a:gdLst/>
            <a:ahLst/>
            <a:cxnLst/>
            <a:rect l="l" t="t" r="r" b="b"/>
            <a:pathLst>
              <a:path w="5742" h="5760" extrusionOk="0">
                <a:moveTo>
                  <a:pt x="2778" y="0"/>
                </a:moveTo>
                <a:lnTo>
                  <a:pt x="2442" y="37"/>
                </a:lnTo>
                <a:lnTo>
                  <a:pt x="2256" y="75"/>
                </a:lnTo>
                <a:lnTo>
                  <a:pt x="2051" y="130"/>
                </a:lnTo>
                <a:lnTo>
                  <a:pt x="2293" y="391"/>
                </a:lnTo>
                <a:lnTo>
                  <a:pt x="2498" y="671"/>
                </a:lnTo>
                <a:lnTo>
                  <a:pt x="2684" y="988"/>
                </a:lnTo>
                <a:lnTo>
                  <a:pt x="2833" y="1305"/>
                </a:lnTo>
                <a:lnTo>
                  <a:pt x="2964" y="1640"/>
                </a:lnTo>
                <a:lnTo>
                  <a:pt x="3057" y="1994"/>
                </a:lnTo>
                <a:lnTo>
                  <a:pt x="3113" y="2349"/>
                </a:lnTo>
                <a:lnTo>
                  <a:pt x="3132" y="2703"/>
                </a:lnTo>
                <a:lnTo>
                  <a:pt x="3430" y="2852"/>
                </a:lnTo>
                <a:lnTo>
                  <a:pt x="3728" y="2964"/>
                </a:lnTo>
                <a:lnTo>
                  <a:pt x="4026" y="3038"/>
                </a:lnTo>
                <a:lnTo>
                  <a:pt x="4325" y="3094"/>
                </a:lnTo>
                <a:lnTo>
                  <a:pt x="4343" y="2871"/>
                </a:lnTo>
                <a:lnTo>
                  <a:pt x="4343" y="2666"/>
                </a:lnTo>
                <a:lnTo>
                  <a:pt x="4343" y="2442"/>
                </a:lnTo>
                <a:lnTo>
                  <a:pt x="4306" y="2237"/>
                </a:lnTo>
                <a:lnTo>
                  <a:pt x="4287" y="2032"/>
                </a:lnTo>
                <a:lnTo>
                  <a:pt x="4231" y="1827"/>
                </a:lnTo>
                <a:lnTo>
                  <a:pt x="4176" y="1622"/>
                </a:lnTo>
                <a:lnTo>
                  <a:pt x="4120" y="1417"/>
                </a:lnTo>
                <a:lnTo>
                  <a:pt x="4026" y="1230"/>
                </a:lnTo>
                <a:lnTo>
                  <a:pt x="3952" y="1025"/>
                </a:lnTo>
                <a:lnTo>
                  <a:pt x="3840" y="839"/>
                </a:lnTo>
                <a:lnTo>
                  <a:pt x="3728" y="671"/>
                </a:lnTo>
                <a:lnTo>
                  <a:pt x="3616" y="503"/>
                </a:lnTo>
                <a:lnTo>
                  <a:pt x="3486" y="336"/>
                </a:lnTo>
                <a:lnTo>
                  <a:pt x="3355" y="168"/>
                </a:lnTo>
                <a:lnTo>
                  <a:pt x="3206" y="19"/>
                </a:lnTo>
                <a:lnTo>
                  <a:pt x="3020" y="19"/>
                </a:lnTo>
                <a:lnTo>
                  <a:pt x="2778" y="0"/>
                </a:lnTo>
                <a:close/>
                <a:moveTo>
                  <a:pt x="3840" y="168"/>
                </a:moveTo>
                <a:lnTo>
                  <a:pt x="4064" y="485"/>
                </a:lnTo>
                <a:lnTo>
                  <a:pt x="4250" y="839"/>
                </a:lnTo>
                <a:lnTo>
                  <a:pt x="4418" y="1174"/>
                </a:lnTo>
                <a:lnTo>
                  <a:pt x="4548" y="1547"/>
                </a:lnTo>
                <a:lnTo>
                  <a:pt x="4642" y="1939"/>
                </a:lnTo>
                <a:lnTo>
                  <a:pt x="4697" y="2330"/>
                </a:lnTo>
                <a:lnTo>
                  <a:pt x="4716" y="2721"/>
                </a:lnTo>
                <a:lnTo>
                  <a:pt x="4697" y="3113"/>
                </a:lnTo>
                <a:lnTo>
                  <a:pt x="4958" y="3113"/>
                </a:lnTo>
                <a:lnTo>
                  <a:pt x="5238" y="3076"/>
                </a:lnTo>
                <a:lnTo>
                  <a:pt x="5480" y="3020"/>
                </a:lnTo>
                <a:lnTo>
                  <a:pt x="5741" y="2945"/>
                </a:lnTo>
                <a:lnTo>
                  <a:pt x="5741" y="2889"/>
                </a:lnTo>
                <a:lnTo>
                  <a:pt x="5741" y="2647"/>
                </a:lnTo>
                <a:lnTo>
                  <a:pt x="5704" y="2423"/>
                </a:lnTo>
                <a:lnTo>
                  <a:pt x="5667" y="2200"/>
                </a:lnTo>
                <a:lnTo>
                  <a:pt x="5611" y="1994"/>
                </a:lnTo>
                <a:lnTo>
                  <a:pt x="5536" y="1789"/>
                </a:lnTo>
                <a:lnTo>
                  <a:pt x="5443" y="1584"/>
                </a:lnTo>
                <a:lnTo>
                  <a:pt x="5331" y="1398"/>
                </a:lnTo>
                <a:lnTo>
                  <a:pt x="5219" y="1212"/>
                </a:lnTo>
                <a:lnTo>
                  <a:pt x="5070" y="1044"/>
                </a:lnTo>
                <a:lnTo>
                  <a:pt x="4940" y="876"/>
                </a:lnTo>
                <a:lnTo>
                  <a:pt x="4772" y="727"/>
                </a:lnTo>
                <a:lnTo>
                  <a:pt x="4604" y="596"/>
                </a:lnTo>
                <a:lnTo>
                  <a:pt x="4436" y="466"/>
                </a:lnTo>
                <a:lnTo>
                  <a:pt x="4231" y="354"/>
                </a:lnTo>
                <a:lnTo>
                  <a:pt x="4045" y="261"/>
                </a:lnTo>
                <a:lnTo>
                  <a:pt x="3840" y="168"/>
                </a:lnTo>
                <a:close/>
                <a:moveTo>
                  <a:pt x="1491" y="354"/>
                </a:moveTo>
                <a:lnTo>
                  <a:pt x="1305" y="466"/>
                </a:lnTo>
                <a:lnTo>
                  <a:pt x="1119" y="596"/>
                </a:lnTo>
                <a:lnTo>
                  <a:pt x="951" y="746"/>
                </a:lnTo>
                <a:lnTo>
                  <a:pt x="783" y="895"/>
                </a:lnTo>
                <a:lnTo>
                  <a:pt x="634" y="1062"/>
                </a:lnTo>
                <a:lnTo>
                  <a:pt x="503" y="1230"/>
                </a:lnTo>
                <a:lnTo>
                  <a:pt x="392" y="1417"/>
                </a:lnTo>
                <a:lnTo>
                  <a:pt x="280" y="1622"/>
                </a:lnTo>
                <a:lnTo>
                  <a:pt x="187" y="1827"/>
                </a:lnTo>
                <a:lnTo>
                  <a:pt x="112" y="2032"/>
                </a:lnTo>
                <a:lnTo>
                  <a:pt x="56" y="2255"/>
                </a:lnTo>
                <a:lnTo>
                  <a:pt x="19" y="2479"/>
                </a:lnTo>
                <a:lnTo>
                  <a:pt x="0" y="2703"/>
                </a:lnTo>
                <a:lnTo>
                  <a:pt x="0" y="2926"/>
                </a:lnTo>
                <a:lnTo>
                  <a:pt x="0" y="3169"/>
                </a:lnTo>
                <a:lnTo>
                  <a:pt x="37" y="3392"/>
                </a:lnTo>
                <a:lnTo>
                  <a:pt x="205" y="3038"/>
                </a:lnTo>
                <a:lnTo>
                  <a:pt x="392" y="2703"/>
                </a:lnTo>
                <a:lnTo>
                  <a:pt x="615" y="2386"/>
                </a:lnTo>
                <a:lnTo>
                  <a:pt x="876" y="2106"/>
                </a:lnTo>
                <a:lnTo>
                  <a:pt x="1156" y="1827"/>
                </a:lnTo>
                <a:lnTo>
                  <a:pt x="1473" y="1584"/>
                </a:lnTo>
                <a:lnTo>
                  <a:pt x="1808" y="1361"/>
                </a:lnTo>
                <a:lnTo>
                  <a:pt x="2162" y="1174"/>
                </a:lnTo>
                <a:lnTo>
                  <a:pt x="2013" y="951"/>
                </a:lnTo>
                <a:lnTo>
                  <a:pt x="1864" y="746"/>
                </a:lnTo>
                <a:lnTo>
                  <a:pt x="1678" y="541"/>
                </a:lnTo>
                <a:lnTo>
                  <a:pt x="1491" y="354"/>
                </a:lnTo>
                <a:close/>
                <a:moveTo>
                  <a:pt x="2889" y="3206"/>
                </a:moveTo>
                <a:lnTo>
                  <a:pt x="2628" y="3374"/>
                </a:lnTo>
                <a:lnTo>
                  <a:pt x="2386" y="3579"/>
                </a:lnTo>
                <a:lnTo>
                  <a:pt x="2162" y="3803"/>
                </a:lnTo>
                <a:lnTo>
                  <a:pt x="1957" y="4045"/>
                </a:lnTo>
                <a:lnTo>
                  <a:pt x="2144" y="4157"/>
                </a:lnTo>
                <a:lnTo>
                  <a:pt x="2330" y="4269"/>
                </a:lnTo>
                <a:lnTo>
                  <a:pt x="2517" y="4362"/>
                </a:lnTo>
                <a:lnTo>
                  <a:pt x="2703" y="4455"/>
                </a:lnTo>
                <a:lnTo>
                  <a:pt x="2908" y="4530"/>
                </a:lnTo>
                <a:lnTo>
                  <a:pt x="3113" y="4604"/>
                </a:lnTo>
                <a:lnTo>
                  <a:pt x="3318" y="4641"/>
                </a:lnTo>
                <a:lnTo>
                  <a:pt x="3523" y="4697"/>
                </a:lnTo>
                <a:lnTo>
                  <a:pt x="3728" y="4716"/>
                </a:lnTo>
                <a:lnTo>
                  <a:pt x="3933" y="4735"/>
                </a:lnTo>
                <a:lnTo>
                  <a:pt x="4138" y="4753"/>
                </a:lnTo>
                <a:lnTo>
                  <a:pt x="4343" y="4735"/>
                </a:lnTo>
                <a:lnTo>
                  <a:pt x="4567" y="4716"/>
                </a:lnTo>
                <a:lnTo>
                  <a:pt x="4772" y="4697"/>
                </a:lnTo>
                <a:lnTo>
                  <a:pt x="4977" y="4660"/>
                </a:lnTo>
                <a:lnTo>
                  <a:pt x="5182" y="4604"/>
                </a:lnTo>
                <a:lnTo>
                  <a:pt x="5331" y="4362"/>
                </a:lnTo>
                <a:lnTo>
                  <a:pt x="5480" y="4101"/>
                </a:lnTo>
                <a:lnTo>
                  <a:pt x="5574" y="3840"/>
                </a:lnTo>
                <a:lnTo>
                  <a:pt x="5667" y="3560"/>
                </a:lnTo>
                <a:lnTo>
                  <a:pt x="5424" y="3616"/>
                </a:lnTo>
                <a:lnTo>
                  <a:pt x="5201" y="3653"/>
                </a:lnTo>
                <a:lnTo>
                  <a:pt x="4958" y="3672"/>
                </a:lnTo>
                <a:lnTo>
                  <a:pt x="4492" y="3672"/>
                </a:lnTo>
                <a:lnTo>
                  <a:pt x="4250" y="3653"/>
                </a:lnTo>
                <a:lnTo>
                  <a:pt x="4026" y="3616"/>
                </a:lnTo>
                <a:lnTo>
                  <a:pt x="3784" y="3560"/>
                </a:lnTo>
                <a:lnTo>
                  <a:pt x="3560" y="3486"/>
                </a:lnTo>
                <a:lnTo>
                  <a:pt x="3337" y="3411"/>
                </a:lnTo>
                <a:lnTo>
                  <a:pt x="3113" y="3318"/>
                </a:lnTo>
                <a:lnTo>
                  <a:pt x="2889" y="3206"/>
                </a:lnTo>
                <a:close/>
                <a:moveTo>
                  <a:pt x="2330" y="1510"/>
                </a:moveTo>
                <a:lnTo>
                  <a:pt x="2125" y="1603"/>
                </a:lnTo>
                <a:lnTo>
                  <a:pt x="1939" y="1715"/>
                </a:lnTo>
                <a:lnTo>
                  <a:pt x="1752" y="1827"/>
                </a:lnTo>
                <a:lnTo>
                  <a:pt x="1585" y="1957"/>
                </a:lnTo>
                <a:lnTo>
                  <a:pt x="1417" y="2088"/>
                </a:lnTo>
                <a:lnTo>
                  <a:pt x="1268" y="2237"/>
                </a:lnTo>
                <a:lnTo>
                  <a:pt x="1119" y="2386"/>
                </a:lnTo>
                <a:lnTo>
                  <a:pt x="988" y="2535"/>
                </a:lnTo>
                <a:lnTo>
                  <a:pt x="858" y="2703"/>
                </a:lnTo>
                <a:lnTo>
                  <a:pt x="727" y="2871"/>
                </a:lnTo>
                <a:lnTo>
                  <a:pt x="615" y="3057"/>
                </a:lnTo>
                <a:lnTo>
                  <a:pt x="522" y="3243"/>
                </a:lnTo>
                <a:lnTo>
                  <a:pt x="429" y="3430"/>
                </a:lnTo>
                <a:lnTo>
                  <a:pt x="354" y="3616"/>
                </a:lnTo>
                <a:lnTo>
                  <a:pt x="280" y="3821"/>
                </a:lnTo>
                <a:lnTo>
                  <a:pt x="224" y="4026"/>
                </a:lnTo>
                <a:lnTo>
                  <a:pt x="354" y="4287"/>
                </a:lnTo>
                <a:lnTo>
                  <a:pt x="522" y="4530"/>
                </a:lnTo>
                <a:lnTo>
                  <a:pt x="690" y="4753"/>
                </a:lnTo>
                <a:lnTo>
                  <a:pt x="895" y="4958"/>
                </a:lnTo>
                <a:lnTo>
                  <a:pt x="1007" y="4623"/>
                </a:lnTo>
                <a:lnTo>
                  <a:pt x="1156" y="4306"/>
                </a:lnTo>
                <a:lnTo>
                  <a:pt x="1324" y="3989"/>
                </a:lnTo>
                <a:lnTo>
                  <a:pt x="1529" y="3709"/>
                </a:lnTo>
                <a:lnTo>
                  <a:pt x="1752" y="3430"/>
                </a:lnTo>
                <a:lnTo>
                  <a:pt x="2013" y="3169"/>
                </a:lnTo>
                <a:lnTo>
                  <a:pt x="2293" y="2945"/>
                </a:lnTo>
                <a:lnTo>
                  <a:pt x="2591" y="2740"/>
                </a:lnTo>
                <a:lnTo>
                  <a:pt x="2554" y="2423"/>
                </a:lnTo>
                <a:lnTo>
                  <a:pt x="2517" y="2106"/>
                </a:lnTo>
                <a:lnTo>
                  <a:pt x="2423" y="1808"/>
                </a:lnTo>
                <a:lnTo>
                  <a:pt x="2330" y="1510"/>
                </a:lnTo>
                <a:close/>
                <a:moveTo>
                  <a:pt x="1752" y="4362"/>
                </a:moveTo>
                <a:lnTo>
                  <a:pt x="1622" y="4585"/>
                </a:lnTo>
                <a:lnTo>
                  <a:pt x="1529" y="4828"/>
                </a:lnTo>
                <a:lnTo>
                  <a:pt x="1435" y="5089"/>
                </a:lnTo>
                <a:lnTo>
                  <a:pt x="1380" y="5331"/>
                </a:lnTo>
                <a:lnTo>
                  <a:pt x="1547" y="5424"/>
                </a:lnTo>
                <a:lnTo>
                  <a:pt x="1715" y="5517"/>
                </a:lnTo>
                <a:lnTo>
                  <a:pt x="1901" y="5592"/>
                </a:lnTo>
                <a:lnTo>
                  <a:pt x="2088" y="5648"/>
                </a:lnTo>
                <a:lnTo>
                  <a:pt x="2274" y="5704"/>
                </a:lnTo>
                <a:lnTo>
                  <a:pt x="2461" y="5722"/>
                </a:lnTo>
                <a:lnTo>
                  <a:pt x="2666" y="5760"/>
                </a:lnTo>
                <a:lnTo>
                  <a:pt x="2871" y="5760"/>
                </a:lnTo>
                <a:lnTo>
                  <a:pt x="3132" y="5741"/>
                </a:lnTo>
                <a:lnTo>
                  <a:pt x="3393" y="5722"/>
                </a:lnTo>
                <a:lnTo>
                  <a:pt x="3635" y="5648"/>
                </a:lnTo>
                <a:lnTo>
                  <a:pt x="3877" y="5573"/>
                </a:lnTo>
                <a:lnTo>
                  <a:pt x="4101" y="5480"/>
                </a:lnTo>
                <a:lnTo>
                  <a:pt x="4325" y="5368"/>
                </a:lnTo>
                <a:lnTo>
                  <a:pt x="4530" y="5238"/>
                </a:lnTo>
                <a:lnTo>
                  <a:pt x="4735" y="5089"/>
                </a:lnTo>
                <a:lnTo>
                  <a:pt x="4735" y="5089"/>
                </a:lnTo>
                <a:lnTo>
                  <a:pt x="4492" y="5107"/>
                </a:lnTo>
                <a:lnTo>
                  <a:pt x="4250" y="5126"/>
                </a:lnTo>
                <a:lnTo>
                  <a:pt x="4026" y="5126"/>
                </a:lnTo>
                <a:lnTo>
                  <a:pt x="3803" y="5107"/>
                </a:lnTo>
                <a:lnTo>
                  <a:pt x="3579" y="5089"/>
                </a:lnTo>
                <a:lnTo>
                  <a:pt x="3374" y="5051"/>
                </a:lnTo>
                <a:lnTo>
                  <a:pt x="2983" y="4958"/>
                </a:lnTo>
                <a:lnTo>
                  <a:pt x="2610" y="4828"/>
                </a:lnTo>
                <a:lnTo>
                  <a:pt x="2293" y="4679"/>
                </a:lnTo>
                <a:lnTo>
                  <a:pt x="1995" y="4530"/>
                </a:lnTo>
                <a:lnTo>
                  <a:pt x="1752" y="436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2" name="Google Shape;1072;g2b975a0ff47_0_15351"/>
          <p:cNvSpPr/>
          <p:nvPr/>
        </p:nvSpPr>
        <p:spPr>
          <a:xfrm>
            <a:off x="6033732" y="1321317"/>
            <a:ext cx="192039" cy="159416"/>
          </a:xfrm>
          <a:custGeom>
            <a:avLst/>
            <a:gdLst/>
            <a:ahLst/>
            <a:cxnLst/>
            <a:rect l="l" t="t" r="r" b="b"/>
            <a:pathLst>
              <a:path w="6693" h="5556" extrusionOk="0">
                <a:moveTo>
                  <a:pt x="3822" y="1846"/>
                </a:moveTo>
                <a:lnTo>
                  <a:pt x="3729" y="1865"/>
                </a:lnTo>
                <a:lnTo>
                  <a:pt x="3617" y="1902"/>
                </a:lnTo>
                <a:lnTo>
                  <a:pt x="3580" y="1939"/>
                </a:lnTo>
                <a:lnTo>
                  <a:pt x="3561" y="1995"/>
                </a:lnTo>
                <a:lnTo>
                  <a:pt x="3524" y="2032"/>
                </a:lnTo>
                <a:lnTo>
                  <a:pt x="3524" y="2088"/>
                </a:lnTo>
                <a:lnTo>
                  <a:pt x="3524" y="2200"/>
                </a:lnTo>
                <a:lnTo>
                  <a:pt x="3580" y="2293"/>
                </a:lnTo>
                <a:lnTo>
                  <a:pt x="3617" y="2331"/>
                </a:lnTo>
                <a:lnTo>
                  <a:pt x="3654" y="2368"/>
                </a:lnTo>
                <a:lnTo>
                  <a:pt x="3766" y="2442"/>
                </a:lnTo>
                <a:lnTo>
                  <a:pt x="3840" y="2536"/>
                </a:lnTo>
                <a:lnTo>
                  <a:pt x="3896" y="2648"/>
                </a:lnTo>
                <a:lnTo>
                  <a:pt x="3896" y="2778"/>
                </a:lnTo>
                <a:lnTo>
                  <a:pt x="3896" y="2890"/>
                </a:lnTo>
                <a:lnTo>
                  <a:pt x="3840" y="3002"/>
                </a:lnTo>
                <a:lnTo>
                  <a:pt x="3766" y="3095"/>
                </a:lnTo>
                <a:lnTo>
                  <a:pt x="3654" y="3169"/>
                </a:lnTo>
                <a:lnTo>
                  <a:pt x="3617" y="3207"/>
                </a:lnTo>
                <a:lnTo>
                  <a:pt x="3580" y="3244"/>
                </a:lnTo>
                <a:lnTo>
                  <a:pt x="3524" y="3337"/>
                </a:lnTo>
                <a:lnTo>
                  <a:pt x="3524" y="3449"/>
                </a:lnTo>
                <a:lnTo>
                  <a:pt x="3524" y="3505"/>
                </a:lnTo>
                <a:lnTo>
                  <a:pt x="3561" y="3561"/>
                </a:lnTo>
                <a:lnTo>
                  <a:pt x="3580" y="3598"/>
                </a:lnTo>
                <a:lnTo>
                  <a:pt x="3617" y="3635"/>
                </a:lnTo>
                <a:lnTo>
                  <a:pt x="3729" y="3691"/>
                </a:lnTo>
                <a:lnTo>
                  <a:pt x="3878" y="3691"/>
                </a:lnTo>
                <a:lnTo>
                  <a:pt x="3934" y="3654"/>
                </a:lnTo>
                <a:lnTo>
                  <a:pt x="4046" y="3580"/>
                </a:lnTo>
                <a:lnTo>
                  <a:pt x="4157" y="3505"/>
                </a:lnTo>
                <a:lnTo>
                  <a:pt x="4251" y="3393"/>
                </a:lnTo>
                <a:lnTo>
                  <a:pt x="4325" y="3281"/>
                </a:lnTo>
                <a:lnTo>
                  <a:pt x="4381" y="3169"/>
                </a:lnTo>
                <a:lnTo>
                  <a:pt x="4418" y="3039"/>
                </a:lnTo>
                <a:lnTo>
                  <a:pt x="4456" y="2908"/>
                </a:lnTo>
                <a:lnTo>
                  <a:pt x="4456" y="2778"/>
                </a:lnTo>
                <a:lnTo>
                  <a:pt x="4456" y="2629"/>
                </a:lnTo>
                <a:lnTo>
                  <a:pt x="4418" y="2498"/>
                </a:lnTo>
                <a:lnTo>
                  <a:pt x="4381" y="2368"/>
                </a:lnTo>
                <a:lnTo>
                  <a:pt x="4325" y="2256"/>
                </a:lnTo>
                <a:lnTo>
                  <a:pt x="4251" y="2144"/>
                </a:lnTo>
                <a:lnTo>
                  <a:pt x="4157" y="2051"/>
                </a:lnTo>
                <a:lnTo>
                  <a:pt x="4046" y="1958"/>
                </a:lnTo>
                <a:lnTo>
                  <a:pt x="3934" y="1883"/>
                </a:lnTo>
                <a:lnTo>
                  <a:pt x="3878" y="1865"/>
                </a:lnTo>
                <a:lnTo>
                  <a:pt x="3822" y="1846"/>
                </a:lnTo>
                <a:close/>
                <a:moveTo>
                  <a:pt x="4362" y="914"/>
                </a:moveTo>
                <a:lnTo>
                  <a:pt x="4269" y="970"/>
                </a:lnTo>
                <a:lnTo>
                  <a:pt x="4232" y="1007"/>
                </a:lnTo>
                <a:lnTo>
                  <a:pt x="4195" y="1044"/>
                </a:lnTo>
                <a:lnTo>
                  <a:pt x="4176" y="1100"/>
                </a:lnTo>
                <a:lnTo>
                  <a:pt x="4157" y="1156"/>
                </a:lnTo>
                <a:lnTo>
                  <a:pt x="4157" y="1250"/>
                </a:lnTo>
                <a:lnTo>
                  <a:pt x="4195" y="1361"/>
                </a:lnTo>
                <a:lnTo>
                  <a:pt x="4232" y="1399"/>
                </a:lnTo>
                <a:lnTo>
                  <a:pt x="4288" y="1436"/>
                </a:lnTo>
                <a:lnTo>
                  <a:pt x="4456" y="1548"/>
                </a:lnTo>
                <a:lnTo>
                  <a:pt x="4586" y="1697"/>
                </a:lnTo>
                <a:lnTo>
                  <a:pt x="4717" y="1846"/>
                </a:lnTo>
                <a:lnTo>
                  <a:pt x="4828" y="2014"/>
                </a:lnTo>
                <a:lnTo>
                  <a:pt x="4903" y="2182"/>
                </a:lnTo>
                <a:lnTo>
                  <a:pt x="4977" y="2368"/>
                </a:lnTo>
                <a:lnTo>
                  <a:pt x="5015" y="2573"/>
                </a:lnTo>
                <a:lnTo>
                  <a:pt x="5015" y="2778"/>
                </a:lnTo>
                <a:lnTo>
                  <a:pt x="5015" y="2964"/>
                </a:lnTo>
                <a:lnTo>
                  <a:pt x="4977" y="3169"/>
                </a:lnTo>
                <a:lnTo>
                  <a:pt x="4903" y="3356"/>
                </a:lnTo>
                <a:lnTo>
                  <a:pt x="4828" y="3542"/>
                </a:lnTo>
                <a:lnTo>
                  <a:pt x="4717" y="3691"/>
                </a:lnTo>
                <a:lnTo>
                  <a:pt x="4586" y="3859"/>
                </a:lnTo>
                <a:lnTo>
                  <a:pt x="4456" y="3990"/>
                </a:lnTo>
                <a:lnTo>
                  <a:pt x="4288" y="4101"/>
                </a:lnTo>
                <a:lnTo>
                  <a:pt x="4232" y="4139"/>
                </a:lnTo>
                <a:lnTo>
                  <a:pt x="4195" y="4195"/>
                </a:lnTo>
                <a:lnTo>
                  <a:pt x="4157" y="4288"/>
                </a:lnTo>
                <a:lnTo>
                  <a:pt x="4157" y="4400"/>
                </a:lnTo>
                <a:lnTo>
                  <a:pt x="4176" y="4456"/>
                </a:lnTo>
                <a:lnTo>
                  <a:pt x="4195" y="4493"/>
                </a:lnTo>
                <a:lnTo>
                  <a:pt x="4269" y="4567"/>
                </a:lnTo>
                <a:lnTo>
                  <a:pt x="4362" y="4623"/>
                </a:lnTo>
                <a:lnTo>
                  <a:pt x="4474" y="4623"/>
                </a:lnTo>
                <a:lnTo>
                  <a:pt x="4530" y="4605"/>
                </a:lnTo>
                <a:lnTo>
                  <a:pt x="4586" y="4586"/>
                </a:lnTo>
                <a:lnTo>
                  <a:pt x="4810" y="4418"/>
                </a:lnTo>
                <a:lnTo>
                  <a:pt x="4996" y="4232"/>
                </a:lnTo>
                <a:lnTo>
                  <a:pt x="5164" y="4027"/>
                </a:lnTo>
                <a:lnTo>
                  <a:pt x="5313" y="3803"/>
                </a:lnTo>
                <a:lnTo>
                  <a:pt x="5425" y="3561"/>
                </a:lnTo>
                <a:lnTo>
                  <a:pt x="5499" y="3319"/>
                </a:lnTo>
                <a:lnTo>
                  <a:pt x="5555" y="3039"/>
                </a:lnTo>
                <a:lnTo>
                  <a:pt x="5574" y="2778"/>
                </a:lnTo>
                <a:lnTo>
                  <a:pt x="5555" y="2498"/>
                </a:lnTo>
                <a:lnTo>
                  <a:pt x="5499" y="2237"/>
                </a:lnTo>
                <a:lnTo>
                  <a:pt x="5425" y="1976"/>
                </a:lnTo>
                <a:lnTo>
                  <a:pt x="5313" y="1734"/>
                </a:lnTo>
                <a:lnTo>
                  <a:pt x="5164" y="1510"/>
                </a:lnTo>
                <a:lnTo>
                  <a:pt x="4996" y="1305"/>
                </a:lnTo>
                <a:lnTo>
                  <a:pt x="4810" y="1119"/>
                </a:lnTo>
                <a:lnTo>
                  <a:pt x="4586" y="951"/>
                </a:lnTo>
                <a:lnTo>
                  <a:pt x="4530" y="933"/>
                </a:lnTo>
                <a:lnTo>
                  <a:pt x="4474" y="914"/>
                </a:lnTo>
                <a:close/>
                <a:moveTo>
                  <a:pt x="2648" y="541"/>
                </a:moveTo>
                <a:lnTo>
                  <a:pt x="2573" y="560"/>
                </a:lnTo>
                <a:lnTo>
                  <a:pt x="2498" y="616"/>
                </a:lnTo>
                <a:lnTo>
                  <a:pt x="1473" y="1660"/>
                </a:lnTo>
                <a:lnTo>
                  <a:pt x="224" y="1660"/>
                </a:lnTo>
                <a:lnTo>
                  <a:pt x="168" y="1678"/>
                </a:lnTo>
                <a:lnTo>
                  <a:pt x="94" y="1734"/>
                </a:lnTo>
                <a:lnTo>
                  <a:pt x="38" y="1827"/>
                </a:lnTo>
                <a:lnTo>
                  <a:pt x="19" y="1883"/>
                </a:lnTo>
                <a:lnTo>
                  <a:pt x="1" y="1939"/>
                </a:lnTo>
                <a:lnTo>
                  <a:pt x="1" y="3598"/>
                </a:lnTo>
                <a:lnTo>
                  <a:pt x="19" y="3654"/>
                </a:lnTo>
                <a:lnTo>
                  <a:pt x="38" y="3710"/>
                </a:lnTo>
                <a:lnTo>
                  <a:pt x="94" y="3803"/>
                </a:lnTo>
                <a:lnTo>
                  <a:pt x="168" y="3859"/>
                </a:lnTo>
                <a:lnTo>
                  <a:pt x="224" y="3878"/>
                </a:lnTo>
                <a:lnTo>
                  <a:pt x="1473" y="3878"/>
                </a:lnTo>
                <a:lnTo>
                  <a:pt x="2498" y="4903"/>
                </a:lnTo>
                <a:lnTo>
                  <a:pt x="2573" y="4959"/>
                </a:lnTo>
                <a:lnTo>
                  <a:pt x="2648" y="4996"/>
                </a:lnTo>
                <a:lnTo>
                  <a:pt x="2722" y="4996"/>
                </a:lnTo>
                <a:lnTo>
                  <a:pt x="2797" y="4977"/>
                </a:lnTo>
                <a:lnTo>
                  <a:pt x="2871" y="4940"/>
                </a:lnTo>
                <a:lnTo>
                  <a:pt x="2927" y="4884"/>
                </a:lnTo>
                <a:lnTo>
                  <a:pt x="2964" y="4810"/>
                </a:lnTo>
                <a:lnTo>
                  <a:pt x="2983" y="4717"/>
                </a:lnTo>
                <a:lnTo>
                  <a:pt x="2983" y="821"/>
                </a:lnTo>
                <a:lnTo>
                  <a:pt x="2964" y="728"/>
                </a:lnTo>
                <a:lnTo>
                  <a:pt x="2927" y="653"/>
                </a:lnTo>
                <a:lnTo>
                  <a:pt x="2871" y="597"/>
                </a:lnTo>
                <a:lnTo>
                  <a:pt x="2797" y="560"/>
                </a:lnTo>
                <a:lnTo>
                  <a:pt x="2722" y="541"/>
                </a:lnTo>
                <a:close/>
                <a:moveTo>
                  <a:pt x="4996" y="1"/>
                </a:moveTo>
                <a:lnTo>
                  <a:pt x="4903" y="38"/>
                </a:lnTo>
                <a:lnTo>
                  <a:pt x="4847" y="75"/>
                </a:lnTo>
                <a:lnTo>
                  <a:pt x="4828" y="112"/>
                </a:lnTo>
                <a:lnTo>
                  <a:pt x="4791" y="168"/>
                </a:lnTo>
                <a:lnTo>
                  <a:pt x="4772" y="224"/>
                </a:lnTo>
                <a:lnTo>
                  <a:pt x="4772" y="318"/>
                </a:lnTo>
                <a:lnTo>
                  <a:pt x="4828" y="429"/>
                </a:lnTo>
                <a:lnTo>
                  <a:pt x="4847" y="467"/>
                </a:lnTo>
                <a:lnTo>
                  <a:pt x="4903" y="504"/>
                </a:lnTo>
                <a:lnTo>
                  <a:pt x="5183" y="709"/>
                </a:lnTo>
                <a:lnTo>
                  <a:pt x="5425" y="933"/>
                </a:lnTo>
                <a:lnTo>
                  <a:pt x="5630" y="1194"/>
                </a:lnTo>
                <a:lnTo>
                  <a:pt x="5798" y="1473"/>
                </a:lnTo>
                <a:lnTo>
                  <a:pt x="5947" y="1790"/>
                </a:lnTo>
                <a:lnTo>
                  <a:pt x="6040" y="2107"/>
                </a:lnTo>
                <a:lnTo>
                  <a:pt x="6115" y="2424"/>
                </a:lnTo>
                <a:lnTo>
                  <a:pt x="6133" y="2778"/>
                </a:lnTo>
                <a:lnTo>
                  <a:pt x="6115" y="3114"/>
                </a:lnTo>
                <a:lnTo>
                  <a:pt x="6040" y="3449"/>
                </a:lnTo>
                <a:lnTo>
                  <a:pt x="5947" y="3766"/>
                </a:lnTo>
                <a:lnTo>
                  <a:pt x="5798" y="4064"/>
                </a:lnTo>
                <a:lnTo>
                  <a:pt x="5630" y="4344"/>
                </a:lnTo>
                <a:lnTo>
                  <a:pt x="5425" y="4605"/>
                </a:lnTo>
                <a:lnTo>
                  <a:pt x="5183" y="4828"/>
                </a:lnTo>
                <a:lnTo>
                  <a:pt x="4903" y="5033"/>
                </a:lnTo>
                <a:lnTo>
                  <a:pt x="4847" y="5071"/>
                </a:lnTo>
                <a:lnTo>
                  <a:pt x="4828" y="5127"/>
                </a:lnTo>
                <a:lnTo>
                  <a:pt x="4772" y="5220"/>
                </a:lnTo>
                <a:lnTo>
                  <a:pt x="4772" y="5332"/>
                </a:lnTo>
                <a:lnTo>
                  <a:pt x="4791" y="5388"/>
                </a:lnTo>
                <a:lnTo>
                  <a:pt x="4828" y="5425"/>
                </a:lnTo>
                <a:lnTo>
                  <a:pt x="4903" y="5499"/>
                </a:lnTo>
                <a:lnTo>
                  <a:pt x="4996" y="5555"/>
                </a:lnTo>
                <a:lnTo>
                  <a:pt x="5108" y="5555"/>
                </a:lnTo>
                <a:lnTo>
                  <a:pt x="5164" y="5537"/>
                </a:lnTo>
                <a:lnTo>
                  <a:pt x="5201" y="5518"/>
                </a:lnTo>
                <a:lnTo>
                  <a:pt x="5369" y="5388"/>
                </a:lnTo>
                <a:lnTo>
                  <a:pt x="5537" y="5257"/>
                </a:lnTo>
                <a:lnTo>
                  <a:pt x="5686" y="5127"/>
                </a:lnTo>
                <a:lnTo>
                  <a:pt x="5835" y="4977"/>
                </a:lnTo>
                <a:lnTo>
                  <a:pt x="5965" y="4828"/>
                </a:lnTo>
                <a:lnTo>
                  <a:pt x="6077" y="4661"/>
                </a:lnTo>
                <a:lnTo>
                  <a:pt x="6189" y="4493"/>
                </a:lnTo>
                <a:lnTo>
                  <a:pt x="6301" y="4325"/>
                </a:lnTo>
                <a:lnTo>
                  <a:pt x="6394" y="4139"/>
                </a:lnTo>
                <a:lnTo>
                  <a:pt x="6469" y="3971"/>
                </a:lnTo>
                <a:lnTo>
                  <a:pt x="6525" y="3766"/>
                </a:lnTo>
                <a:lnTo>
                  <a:pt x="6581" y="3580"/>
                </a:lnTo>
                <a:lnTo>
                  <a:pt x="6636" y="3374"/>
                </a:lnTo>
                <a:lnTo>
                  <a:pt x="6655" y="3188"/>
                </a:lnTo>
                <a:lnTo>
                  <a:pt x="6674" y="2983"/>
                </a:lnTo>
                <a:lnTo>
                  <a:pt x="6692" y="2778"/>
                </a:lnTo>
                <a:lnTo>
                  <a:pt x="6674" y="2573"/>
                </a:lnTo>
                <a:lnTo>
                  <a:pt x="6655" y="2368"/>
                </a:lnTo>
                <a:lnTo>
                  <a:pt x="6636" y="2163"/>
                </a:lnTo>
                <a:lnTo>
                  <a:pt x="6581" y="1958"/>
                </a:lnTo>
                <a:lnTo>
                  <a:pt x="6525" y="1771"/>
                </a:lnTo>
                <a:lnTo>
                  <a:pt x="6469" y="1585"/>
                </a:lnTo>
                <a:lnTo>
                  <a:pt x="6394" y="1399"/>
                </a:lnTo>
                <a:lnTo>
                  <a:pt x="6301" y="1212"/>
                </a:lnTo>
                <a:lnTo>
                  <a:pt x="6189" y="1044"/>
                </a:lnTo>
                <a:lnTo>
                  <a:pt x="6077" y="877"/>
                </a:lnTo>
                <a:lnTo>
                  <a:pt x="5965" y="709"/>
                </a:lnTo>
                <a:lnTo>
                  <a:pt x="5835" y="560"/>
                </a:lnTo>
                <a:lnTo>
                  <a:pt x="5686" y="411"/>
                </a:lnTo>
                <a:lnTo>
                  <a:pt x="5537" y="280"/>
                </a:lnTo>
                <a:lnTo>
                  <a:pt x="5369" y="150"/>
                </a:lnTo>
                <a:lnTo>
                  <a:pt x="5201" y="38"/>
                </a:lnTo>
                <a:lnTo>
                  <a:pt x="516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3" name="Google Shape;1073;g2b975a0ff47_0_15351"/>
          <p:cNvSpPr/>
          <p:nvPr/>
        </p:nvSpPr>
        <p:spPr>
          <a:xfrm>
            <a:off x="5635296" y="1320800"/>
            <a:ext cx="106994" cy="170634"/>
          </a:xfrm>
          <a:custGeom>
            <a:avLst/>
            <a:gdLst/>
            <a:ahLst/>
            <a:cxnLst/>
            <a:rect l="l" t="t" r="r" b="b"/>
            <a:pathLst>
              <a:path w="3729" h="5947" extrusionOk="0">
                <a:moveTo>
                  <a:pt x="2424" y="0"/>
                </a:moveTo>
                <a:lnTo>
                  <a:pt x="2312" y="19"/>
                </a:lnTo>
                <a:lnTo>
                  <a:pt x="2200" y="56"/>
                </a:lnTo>
                <a:lnTo>
                  <a:pt x="2107" y="93"/>
                </a:lnTo>
                <a:lnTo>
                  <a:pt x="2033" y="168"/>
                </a:lnTo>
                <a:lnTo>
                  <a:pt x="1958" y="242"/>
                </a:lnTo>
                <a:lnTo>
                  <a:pt x="1902" y="354"/>
                </a:lnTo>
                <a:lnTo>
                  <a:pt x="1884" y="447"/>
                </a:lnTo>
                <a:lnTo>
                  <a:pt x="1865" y="559"/>
                </a:lnTo>
                <a:lnTo>
                  <a:pt x="1884" y="671"/>
                </a:lnTo>
                <a:lnTo>
                  <a:pt x="1902" y="783"/>
                </a:lnTo>
                <a:lnTo>
                  <a:pt x="1958" y="876"/>
                </a:lnTo>
                <a:lnTo>
                  <a:pt x="2033" y="951"/>
                </a:lnTo>
                <a:lnTo>
                  <a:pt x="2107" y="1025"/>
                </a:lnTo>
                <a:lnTo>
                  <a:pt x="2200" y="1081"/>
                </a:lnTo>
                <a:lnTo>
                  <a:pt x="2312" y="1100"/>
                </a:lnTo>
                <a:lnTo>
                  <a:pt x="2424" y="1118"/>
                </a:lnTo>
                <a:lnTo>
                  <a:pt x="2536" y="1100"/>
                </a:lnTo>
                <a:lnTo>
                  <a:pt x="2629" y="1081"/>
                </a:lnTo>
                <a:lnTo>
                  <a:pt x="2741" y="1025"/>
                </a:lnTo>
                <a:lnTo>
                  <a:pt x="2816" y="951"/>
                </a:lnTo>
                <a:lnTo>
                  <a:pt x="2890" y="876"/>
                </a:lnTo>
                <a:lnTo>
                  <a:pt x="2927" y="783"/>
                </a:lnTo>
                <a:lnTo>
                  <a:pt x="2965" y="671"/>
                </a:lnTo>
                <a:lnTo>
                  <a:pt x="2983" y="559"/>
                </a:lnTo>
                <a:lnTo>
                  <a:pt x="2965" y="447"/>
                </a:lnTo>
                <a:lnTo>
                  <a:pt x="2927" y="354"/>
                </a:lnTo>
                <a:lnTo>
                  <a:pt x="2890" y="242"/>
                </a:lnTo>
                <a:lnTo>
                  <a:pt x="2816" y="168"/>
                </a:lnTo>
                <a:lnTo>
                  <a:pt x="2741" y="93"/>
                </a:lnTo>
                <a:lnTo>
                  <a:pt x="2629" y="56"/>
                </a:lnTo>
                <a:lnTo>
                  <a:pt x="2536" y="19"/>
                </a:lnTo>
                <a:lnTo>
                  <a:pt x="2424" y="0"/>
                </a:lnTo>
                <a:close/>
                <a:moveTo>
                  <a:pt x="1101" y="3877"/>
                </a:moveTo>
                <a:lnTo>
                  <a:pt x="858" y="4474"/>
                </a:lnTo>
                <a:lnTo>
                  <a:pt x="784" y="4623"/>
                </a:lnTo>
                <a:lnTo>
                  <a:pt x="691" y="4735"/>
                </a:lnTo>
                <a:lnTo>
                  <a:pt x="113" y="5312"/>
                </a:lnTo>
                <a:lnTo>
                  <a:pt x="76" y="5368"/>
                </a:lnTo>
                <a:lnTo>
                  <a:pt x="38" y="5443"/>
                </a:lnTo>
                <a:lnTo>
                  <a:pt x="20" y="5499"/>
                </a:lnTo>
                <a:lnTo>
                  <a:pt x="1" y="5573"/>
                </a:lnTo>
                <a:lnTo>
                  <a:pt x="20" y="5648"/>
                </a:lnTo>
                <a:lnTo>
                  <a:pt x="38" y="5722"/>
                </a:lnTo>
                <a:lnTo>
                  <a:pt x="76" y="5778"/>
                </a:lnTo>
                <a:lnTo>
                  <a:pt x="113" y="5834"/>
                </a:lnTo>
                <a:lnTo>
                  <a:pt x="169" y="5890"/>
                </a:lnTo>
                <a:lnTo>
                  <a:pt x="243" y="5927"/>
                </a:lnTo>
                <a:lnTo>
                  <a:pt x="299" y="5946"/>
                </a:lnTo>
                <a:lnTo>
                  <a:pt x="448" y="5946"/>
                </a:lnTo>
                <a:lnTo>
                  <a:pt x="523" y="5927"/>
                </a:lnTo>
                <a:lnTo>
                  <a:pt x="579" y="5890"/>
                </a:lnTo>
                <a:lnTo>
                  <a:pt x="635" y="5834"/>
                </a:lnTo>
                <a:lnTo>
                  <a:pt x="1324" y="5145"/>
                </a:lnTo>
                <a:lnTo>
                  <a:pt x="1418" y="5033"/>
                </a:lnTo>
                <a:lnTo>
                  <a:pt x="1492" y="4902"/>
                </a:lnTo>
                <a:lnTo>
                  <a:pt x="1660" y="4511"/>
                </a:lnTo>
                <a:lnTo>
                  <a:pt x="1175" y="3989"/>
                </a:lnTo>
                <a:lnTo>
                  <a:pt x="1101" y="3877"/>
                </a:lnTo>
                <a:close/>
                <a:moveTo>
                  <a:pt x="1809" y="1491"/>
                </a:moveTo>
                <a:lnTo>
                  <a:pt x="1660" y="1510"/>
                </a:lnTo>
                <a:lnTo>
                  <a:pt x="1418" y="1566"/>
                </a:lnTo>
                <a:lnTo>
                  <a:pt x="1157" y="1659"/>
                </a:lnTo>
                <a:lnTo>
                  <a:pt x="858" y="1789"/>
                </a:lnTo>
                <a:lnTo>
                  <a:pt x="691" y="1883"/>
                </a:lnTo>
                <a:lnTo>
                  <a:pt x="523" y="1994"/>
                </a:lnTo>
                <a:lnTo>
                  <a:pt x="392" y="2144"/>
                </a:lnTo>
                <a:lnTo>
                  <a:pt x="281" y="2311"/>
                </a:lnTo>
                <a:lnTo>
                  <a:pt x="206" y="2479"/>
                </a:lnTo>
                <a:lnTo>
                  <a:pt x="187" y="2554"/>
                </a:lnTo>
                <a:lnTo>
                  <a:pt x="169" y="2610"/>
                </a:lnTo>
                <a:lnTo>
                  <a:pt x="169" y="2684"/>
                </a:lnTo>
                <a:lnTo>
                  <a:pt x="187" y="2759"/>
                </a:lnTo>
                <a:lnTo>
                  <a:pt x="225" y="2833"/>
                </a:lnTo>
                <a:lnTo>
                  <a:pt x="262" y="2889"/>
                </a:lnTo>
                <a:lnTo>
                  <a:pt x="318" y="2926"/>
                </a:lnTo>
                <a:lnTo>
                  <a:pt x="374" y="2982"/>
                </a:lnTo>
                <a:lnTo>
                  <a:pt x="448" y="3001"/>
                </a:lnTo>
                <a:lnTo>
                  <a:pt x="523" y="3020"/>
                </a:lnTo>
                <a:lnTo>
                  <a:pt x="579" y="3001"/>
                </a:lnTo>
                <a:lnTo>
                  <a:pt x="653" y="3001"/>
                </a:lnTo>
                <a:lnTo>
                  <a:pt x="728" y="2964"/>
                </a:lnTo>
                <a:lnTo>
                  <a:pt x="784" y="2926"/>
                </a:lnTo>
                <a:lnTo>
                  <a:pt x="821" y="2871"/>
                </a:lnTo>
                <a:lnTo>
                  <a:pt x="877" y="2815"/>
                </a:lnTo>
                <a:lnTo>
                  <a:pt x="952" y="2647"/>
                </a:lnTo>
                <a:lnTo>
                  <a:pt x="989" y="2591"/>
                </a:lnTo>
                <a:lnTo>
                  <a:pt x="1026" y="2535"/>
                </a:lnTo>
                <a:lnTo>
                  <a:pt x="1082" y="2498"/>
                </a:lnTo>
                <a:lnTo>
                  <a:pt x="1138" y="2479"/>
                </a:lnTo>
                <a:lnTo>
                  <a:pt x="1455" y="2349"/>
                </a:lnTo>
                <a:lnTo>
                  <a:pt x="1268" y="3057"/>
                </a:lnTo>
                <a:lnTo>
                  <a:pt x="1250" y="3150"/>
                </a:lnTo>
                <a:lnTo>
                  <a:pt x="1250" y="3225"/>
                </a:lnTo>
                <a:lnTo>
                  <a:pt x="1268" y="3411"/>
                </a:lnTo>
                <a:lnTo>
                  <a:pt x="1343" y="3579"/>
                </a:lnTo>
                <a:lnTo>
                  <a:pt x="1380" y="3653"/>
                </a:lnTo>
                <a:lnTo>
                  <a:pt x="1455" y="3728"/>
                </a:lnTo>
                <a:lnTo>
                  <a:pt x="2145" y="4492"/>
                </a:lnTo>
                <a:lnTo>
                  <a:pt x="2200" y="4567"/>
                </a:lnTo>
                <a:lnTo>
                  <a:pt x="2256" y="4641"/>
                </a:lnTo>
                <a:lnTo>
                  <a:pt x="2294" y="4716"/>
                </a:lnTo>
                <a:lnTo>
                  <a:pt x="2312" y="4809"/>
                </a:lnTo>
                <a:lnTo>
                  <a:pt x="2517" y="5667"/>
                </a:lnTo>
                <a:lnTo>
                  <a:pt x="2555" y="5741"/>
                </a:lnTo>
                <a:lnTo>
                  <a:pt x="2592" y="5797"/>
                </a:lnTo>
                <a:lnTo>
                  <a:pt x="2629" y="5853"/>
                </a:lnTo>
                <a:lnTo>
                  <a:pt x="2704" y="5890"/>
                </a:lnTo>
                <a:lnTo>
                  <a:pt x="2760" y="5927"/>
                </a:lnTo>
                <a:lnTo>
                  <a:pt x="2834" y="5946"/>
                </a:lnTo>
                <a:lnTo>
                  <a:pt x="2909" y="5946"/>
                </a:lnTo>
                <a:lnTo>
                  <a:pt x="2983" y="5927"/>
                </a:lnTo>
                <a:lnTo>
                  <a:pt x="3039" y="5909"/>
                </a:lnTo>
                <a:lnTo>
                  <a:pt x="3114" y="5872"/>
                </a:lnTo>
                <a:lnTo>
                  <a:pt x="3170" y="5816"/>
                </a:lnTo>
                <a:lnTo>
                  <a:pt x="3207" y="5760"/>
                </a:lnTo>
                <a:lnTo>
                  <a:pt x="3244" y="5704"/>
                </a:lnTo>
                <a:lnTo>
                  <a:pt x="3244" y="5629"/>
                </a:lnTo>
                <a:lnTo>
                  <a:pt x="3263" y="5555"/>
                </a:lnTo>
                <a:lnTo>
                  <a:pt x="3244" y="5480"/>
                </a:lnTo>
                <a:lnTo>
                  <a:pt x="2983" y="4455"/>
                </a:lnTo>
                <a:lnTo>
                  <a:pt x="2965" y="4362"/>
                </a:lnTo>
                <a:lnTo>
                  <a:pt x="2927" y="4287"/>
                </a:lnTo>
                <a:lnTo>
                  <a:pt x="2872" y="4194"/>
                </a:lnTo>
                <a:lnTo>
                  <a:pt x="2816" y="4138"/>
                </a:lnTo>
                <a:lnTo>
                  <a:pt x="2294" y="3560"/>
                </a:lnTo>
                <a:lnTo>
                  <a:pt x="2480" y="2759"/>
                </a:lnTo>
                <a:lnTo>
                  <a:pt x="2555" y="2945"/>
                </a:lnTo>
                <a:lnTo>
                  <a:pt x="2611" y="3076"/>
                </a:lnTo>
                <a:lnTo>
                  <a:pt x="2685" y="3206"/>
                </a:lnTo>
                <a:lnTo>
                  <a:pt x="2797" y="3299"/>
                </a:lnTo>
                <a:lnTo>
                  <a:pt x="2927" y="3374"/>
                </a:lnTo>
                <a:lnTo>
                  <a:pt x="3188" y="3504"/>
                </a:lnTo>
                <a:lnTo>
                  <a:pt x="3263" y="3542"/>
                </a:lnTo>
                <a:lnTo>
                  <a:pt x="3338" y="3560"/>
                </a:lnTo>
                <a:lnTo>
                  <a:pt x="3393" y="3542"/>
                </a:lnTo>
                <a:lnTo>
                  <a:pt x="3468" y="3542"/>
                </a:lnTo>
                <a:lnTo>
                  <a:pt x="3543" y="3504"/>
                </a:lnTo>
                <a:lnTo>
                  <a:pt x="3598" y="3467"/>
                </a:lnTo>
                <a:lnTo>
                  <a:pt x="3636" y="3411"/>
                </a:lnTo>
                <a:lnTo>
                  <a:pt x="3692" y="3355"/>
                </a:lnTo>
                <a:lnTo>
                  <a:pt x="3710" y="3281"/>
                </a:lnTo>
                <a:lnTo>
                  <a:pt x="3729" y="3206"/>
                </a:lnTo>
                <a:lnTo>
                  <a:pt x="3710" y="3132"/>
                </a:lnTo>
                <a:lnTo>
                  <a:pt x="3710" y="3057"/>
                </a:lnTo>
                <a:lnTo>
                  <a:pt x="3673" y="3001"/>
                </a:lnTo>
                <a:lnTo>
                  <a:pt x="3636" y="2945"/>
                </a:lnTo>
                <a:lnTo>
                  <a:pt x="3580" y="2889"/>
                </a:lnTo>
                <a:lnTo>
                  <a:pt x="3524" y="2852"/>
                </a:lnTo>
                <a:lnTo>
                  <a:pt x="3244" y="2703"/>
                </a:lnTo>
                <a:lnTo>
                  <a:pt x="3132" y="2367"/>
                </a:lnTo>
                <a:lnTo>
                  <a:pt x="3058" y="2181"/>
                </a:lnTo>
                <a:lnTo>
                  <a:pt x="2946" y="2013"/>
                </a:lnTo>
                <a:lnTo>
                  <a:pt x="2834" y="1864"/>
                </a:lnTo>
                <a:lnTo>
                  <a:pt x="2685" y="1734"/>
                </a:lnTo>
                <a:lnTo>
                  <a:pt x="2517" y="1640"/>
                </a:lnTo>
                <a:lnTo>
                  <a:pt x="2331" y="1547"/>
                </a:lnTo>
                <a:lnTo>
                  <a:pt x="2145" y="1510"/>
                </a:lnTo>
                <a:lnTo>
                  <a:pt x="1940" y="14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4" name="Google Shape;1074;g2b975a0ff47_0_15351"/>
          <p:cNvSpPr/>
          <p:nvPr/>
        </p:nvSpPr>
        <p:spPr>
          <a:xfrm>
            <a:off x="5158275" y="1320800"/>
            <a:ext cx="191494" cy="127825"/>
          </a:xfrm>
          <a:custGeom>
            <a:avLst/>
            <a:gdLst/>
            <a:ahLst/>
            <a:cxnLst/>
            <a:rect l="l" t="t" r="r" b="b"/>
            <a:pathLst>
              <a:path w="6674" h="4455" extrusionOk="0">
                <a:moveTo>
                  <a:pt x="1100" y="0"/>
                </a:moveTo>
                <a:lnTo>
                  <a:pt x="1025" y="19"/>
                </a:lnTo>
                <a:lnTo>
                  <a:pt x="951" y="37"/>
                </a:lnTo>
                <a:lnTo>
                  <a:pt x="895" y="75"/>
                </a:lnTo>
                <a:lnTo>
                  <a:pt x="820" y="112"/>
                </a:lnTo>
                <a:lnTo>
                  <a:pt x="671" y="205"/>
                </a:lnTo>
                <a:lnTo>
                  <a:pt x="522" y="280"/>
                </a:lnTo>
                <a:lnTo>
                  <a:pt x="336" y="336"/>
                </a:lnTo>
                <a:lnTo>
                  <a:pt x="149" y="373"/>
                </a:lnTo>
                <a:lnTo>
                  <a:pt x="93" y="391"/>
                </a:lnTo>
                <a:lnTo>
                  <a:pt x="38" y="429"/>
                </a:lnTo>
                <a:lnTo>
                  <a:pt x="0" y="485"/>
                </a:lnTo>
                <a:lnTo>
                  <a:pt x="0" y="559"/>
                </a:lnTo>
                <a:lnTo>
                  <a:pt x="0" y="932"/>
                </a:lnTo>
                <a:lnTo>
                  <a:pt x="19" y="1007"/>
                </a:lnTo>
                <a:lnTo>
                  <a:pt x="56" y="1062"/>
                </a:lnTo>
                <a:lnTo>
                  <a:pt x="112" y="1100"/>
                </a:lnTo>
                <a:lnTo>
                  <a:pt x="187" y="1118"/>
                </a:lnTo>
                <a:lnTo>
                  <a:pt x="429" y="1081"/>
                </a:lnTo>
                <a:lnTo>
                  <a:pt x="671" y="1025"/>
                </a:lnTo>
                <a:lnTo>
                  <a:pt x="895" y="932"/>
                </a:lnTo>
                <a:lnTo>
                  <a:pt x="1119" y="820"/>
                </a:lnTo>
                <a:lnTo>
                  <a:pt x="1230" y="895"/>
                </a:lnTo>
                <a:lnTo>
                  <a:pt x="1361" y="951"/>
                </a:lnTo>
                <a:lnTo>
                  <a:pt x="1641" y="1044"/>
                </a:lnTo>
                <a:lnTo>
                  <a:pt x="1939" y="1100"/>
                </a:lnTo>
                <a:lnTo>
                  <a:pt x="2237" y="1118"/>
                </a:lnTo>
                <a:lnTo>
                  <a:pt x="2535" y="1100"/>
                </a:lnTo>
                <a:lnTo>
                  <a:pt x="2815" y="1044"/>
                </a:lnTo>
                <a:lnTo>
                  <a:pt x="3094" y="951"/>
                </a:lnTo>
                <a:lnTo>
                  <a:pt x="3337" y="820"/>
                </a:lnTo>
                <a:lnTo>
                  <a:pt x="3467" y="895"/>
                </a:lnTo>
                <a:lnTo>
                  <a:pt x="3598" y="951"/>
                </a:lnTo>
                <a:lnTo>
                  <a:pt x="3877" y="1044"/>
                </a:lnTo>
                <a:lnTo>
                  <a:pt x="4157" y="1100"/>
                </a:lnTo>
                <a:lnTo>
                  <a:pt x="4455" y="1118"/>
                </a:lnTo>
                <a:lnTo>
                  <a:pt x="4753" y="1100"/>
                </a:lnTo>
                <a:lnTo>
                  <a:pt x="5052" y="1044"/>
                </a:lnTo>
                <a:lnTo>
                  <a:pt x="5313" y="951"/>
                </a:lnTo>
                <a:lnTo>
                  <a:pt x="5574" y="820"/>
                </a:lnTo>
                <a:lnTo>
                  <a:pt x="5779" y="932"/>
                </a:lnTo>
                <a:lnTo>
                  <a:pt x="6002" y="1025"/>
                </a:lnTo>
                <a:lnTo>
                  <a:pt x="6245" y="1081"/>
                </a:lnTo>
                <a:lnTo>
                  <a:pt x="6487" y="1118"/>
                </a:lnTo>
                <a:lnTo>
                  <a:pt x="6561" y="1100"/>
                </a:lnTo>
                <a:lnTo>
                  <a:pt x="6617" y="1062"/>
                </a:lnTo>
                <a:lnTo>
                  <a:pt x="6655" y="1007"/>
                </a:lnTo>
                <a:lnTo>
                  <a:pt x="6673" y="932"/>
                </a:lnTo>
                <a:lnTo>
                  <a:pt x="6673" y="559"/>
                </a:lnTo>
                <a:lnTo>
                  <a:pt x="6673" y="503"/>
                </a:lnTo>
                <a:lnTo>
                  <a:pt x="6636" y="447"/>
                </a:lnTo>
                <a:lnTo>
                  <a:pt x="6580" y="391"/>
                </a:lnTo>
                <a:lnTo>
                  <a:pt x="6524" y="373"/>
                </a:lnTo>
                <a:lnTo>
                  <a:pt x="6338" y="336"/>
                </a:lnTo>
                <a:lnTo>
                  <a:pt x="6151" y="280"/>
                </a:lnTo>
                <a:lnTo>
                  <a:pt x="6002" y="205"/>
                </a:lnTo>
                <a:lnTo>
                  <a:pt x="5853" y="112"/>
                </a:lnTo>
                <a:lnTo>
                  <a:pt x="5779" y="75"/>
                </a:lnTo>
                <a:lnTo>
                  <a:pt x="5723" y="37"/>
                </a:lnTo>
                <a:lnTo>
                  <a:pt x="5648" y="19"/>
                </a:lnTo>
                <a:lnTo>
                  <a:pt x="5499" y="19"/>
                </a:lnTo>
                <a:lnTo>
                  <a:pt x="5424" y="37"/>
                </a:lnTo>
                <a:lnTo>
                  <a:pt x="5350" y="75"/>
                </a:lnTo>
                <a:lnTo>
                  <a:pt x="5294" y="112"/>
                </a:lnTo>
                <a:lnTo>
                  <a:pt x="5201" y="168"/>
                </a:lnTo>
                <a:lnTo>
                  <a:pt x="5108" y="224"/>
                </a:lnTo>
                <a:lnTo>
                  <a:pt x="4903" y="298"/>
                </a:lnTo>
                <a:lnTo>
                  <a:pt x="4679" y="354"/>
                </a:lnTo>
                <a:lnTo>
                  <a:pt x="4437" y="373"/>
                </a:lnTo>
                <a:lnTo>
                  <a:pt x="4213" y="354"/>
                </a:lnTo>
                <a:lnTo>
                  <a:pt x="3989" y="298"/>
                </a:lnTo>
                <a:lnTo>
                  <a:pt x="3784" y="205"/>
                </a:lnTo>
                <a:lnTo>
                  <a:pt x="3691" y="149"/>
                </a:lnTo>
                <a:lnTo>
                  <a:pt x="3598" y="93"/>
                </a:lnTo>
                <a:lnTo>
                  <a:pt x="3542" y="56"/>
                </a:lnTo>
                <a:lnTo>
                  <a:pt x="3467" y="19"/>
                </a:lnTo>
                <a:lnTo>
                  <a:pt x="3393" y="0"/>
                </a:lnTo>
                <a:lnTo>
                  <a:pt x="3337" y="0"/>
                </a:lnTo>
                <a:lnTo>
                  <a:pt x="3262" y="19"/>
                </a:lnTo>
                <a:lnTo>
                  <a:pt x="3188" y="37"/>
                </a:lnTo>
                <a:lnTo>
                  <a:pt x="3113" y="75"/>
                </a:lnTo>
                <a:lnTo>
                  <a:pt x="3057" y="112"/>
                </a:lnTo>
                <a:lnTo>
                  <a:pt x="2871" y="224"/>
                </a:lnTo>
                <a:lnTo>
                  <a:pt x="2666" y="317"/>
                </a:lnTo>
                <a:lnTo>
                  <a:pt x="2442" y="354"/>
                </a:lnTo>
                <a:lnTo>
                  <a:pt x="2218" y="373"/>
                </a:lnTo>
                <a:lnTo>
                  <a:pt x="1976" y="354"/>
                </a:lnTo>
                <a:lnTo>
                  <a:pt x="1752" y="298"/>
                </a:lnTo>
                <a:lnTo>
                  <a:pt x="1547" y="205"/>
                </a:lnTo>
                <a:lnTo>
                  <a:pt x="1454" y="149"/>
                </a:lnTo>
                <a:lnTo>
                  <a:pt x="1380" y="93"/>
                </a:lnTo>
                <a:lnTo>
                  <a:pt x="1305" y="56"/>
                </a:lnTo>
                <a:lnTo>
                  <a:pt x="1249" y="19"/>
                </a:lnTo>
                <a:lnTo>
                  <a:pt x="1175" y="19"/>
                </a:lnTo>
                <a:lnTo>
                  <a:pt x="1100" y="0"/>
                </a:lnTo>
                <a:close/>
                <a:moveTo>
                  <a:pt x="1100" y="1678"/>
                </a:moveTo>
                <a:lnTo>
                  <a:pt x="1025" y="1696"/>
                </a:lnTo>
                <a:lnTo>
                  <a:pt x="951" y="1715"/>
                </a:lnTo>
                <a:lnTo>
                  <a:pt x="895" y="1752"/>
                </a:lnTo>
                <a:lnTo>
                  <a:pt x="820" y="1789"/>
                </a:lnTo>
                <a:lnTo>
                  <a:pt x="671" y="1883"/>
                </a:lnTo>
                <a:lnTo>
                  <a:pt x="522" y="1957"/>
                </a:lnTo>
                <a:lnTo>
                  <a:pt x="336" y="2013"/>
                </a:lnTo>
                <a:lnTo>
                  <a:pt x="149" y="2050"/>
                </a:lnTo>
                <a:lnTo>
                  <a:pt x="93" y="2069"/>
                </a:lnTo>
                <a:lnTo>
                  <a:pt x="38" y="2106"/>
                </a:lnTo>
                <a:lnTo>
                  <a:pt x="0" y="2162"/>
                </a:lnTo>
                <a:lnTo>
                  <a:pt x="0" y="2237"/>
                </a:lnTo>
                <a:lnTo>
                  <a:pt x="0" y="2610"/>
                </a:lnTo>
                <a:lnTo>
                  <a:pt x="19" y="2684"/>
                </a:lnTo>
                <a:lnTo>
                  <a:pt x="56" y="2740"/>
                </a:lnTo>
                <a:lnTo>
                  <a:pt x="112" y="2777"/>
                </a:lnTo>
                <a:lnTo>
                  <a:pt x="187" y="2796"/>
                </a:lnTo>
                <a:lnTo>
                  <a:pt x="429" y="2759"/>
                </a:lnTo>
                <a:lnTo>
                  <a:pt x="671" y="2684"/>
                </a:lnTo>
                <a:lnTo>
                  <a:pt x="895" y="2610"/>
                </a:lnTo>
                <a:lnTo>
                  <a:pt x="1119" y="2479"/>
                </a:lnTo>
                <a:lnTo>
                  <a:pt x="1230" y="2554"/>
                </a:lnTo>
                <a:lnTo>
                  <a:pt x="1361" y="2610"/>
                </a:lnTo>
                <a:lnTo>
                  <a:pt x="1641" y="2721"/>
                </a:lnTo>
                <a:lnTo>
                  <a:pt x="1939" y="2759"/>
                </a:lnTo>
                <a:lnTo>
                  <a:pt x="2237" y="2777"/>
                </a:lnTo>
                <a:lnTo>
                  <a:pt x="2535" y="2759"/>
                </a:lnTo>
                <a:lnTo>
                  <a:pt x="2815" y="2703"/>
                </a:lnTo>
                <a:lnTo>
                  <a:pt x="3094" y="2610"/>
                </a:lnTo>
                <a:lnTo>
                  <a:pt x="3337" y="2479"/>
                </a:lnTo>
                <a:lnTo>
                  <a:pt x="3467" y="2554"/>
                </a:lnTo>
                <a:lnTo>
                  <a:pt x="3598" y="2610"/>
                </a:lnTo>
                <a:lnTo>
                  <a:pt x="3877" y="2721"/>
                </a:lnTo>
                <a:lnTo>
                  <a:pt x="4157" y="2759"/>
                </a:lnTo>
                <a:lnTo>
                  <a:pt x="4455" y="2777"/>
                </a:lnTo>
                <a:lnTo>
                  <a:pt x="4753" y="2759"/>
                </a:lnTo>
                <a:lnTo>
                  <a:pt x="5052" y="2703"/>
                </a:lnTo>
                <a:lnTo>
                  <a:pt x="5313" y="2610"/>
                </a:lnTo>
                <a:lnTo>
                  <a:pt x="5574" y="2479"/>
                </a:lnTo>
                <a:lnTo>
                  <a:pt x="5779" y="2591"/>
                </a:lnTo>
                <a:lnTo>
                  <a:pt x="6002" y="2684"/>
                </a:lnTo>
                <a:lnTo>
                  <a:pt x="6245" y="2759"/>
                </a:lnTo>
                <a:lnTo>
                  <a:pt x="6487" y="2777"/>
                </a:lnTo>
                <a:lnTo>
                  <a:pt x="6561" y="2777"/>
                </a:lnTo>
                <a:lnTo>
                  <a:pt x="6617" y="2740"/>
                </a:lnTo>
                <a:lnTo>
                  <a:pt x="6655" y="2684"/>
                </a:lnTo>
                <a:lnTo>
                  <a:pt x="6673" y="2610"/>
                </a:lnTo>
                <a:lnTo>
                  <a:pt x="6673" y="2237"/>
                </a:lnTo>
                <a:lnTo>
                  <a:pt x="6673" y="2162"/>
                </a:lnTo>
                <a:lnTo>
                  <a:pt x="6636" y="2106"/>
                </a:lnTo>
                <a:lnTo>
                  <a:pt x="6580" y="2069"/>
                </a:lnTo>
                <a:lnTo>
                  <a:pt x="6524" y="2050"/>
                </a:lnTo>
                <a:lnTo>
                  <a:pt x="6338" y="2013"/>
                </a:lnTo>
                <a:lnTo>
                  <a:pt x="6151" y="1957"/>
                </a:lnTo>
                <a:lnTo>
                  <a:pt x="6002" y="1883"/>
                </a:lnTo>
                <a:lnTo>
                  <a:pt x="5853" y="1771"/>
                </a:lnTo>
                <a:lnTo>
                  <a:pt x="5779" y="1734"/>
                </a:lnTo>
                <a:lnTo>
                  <a:pt x="5723" y="1715"/>
                </a:lnTo>
                <a:lnTo>
                  <a:pt x="5648" y="1696"/>
                </a:lnTo>
                <a:lnTo>
                  <a:pt x="5574" y="1678"/>
                </a:lnTo>
                <a:lnTo>
                  <a:pt x="5499" y="1696"/>
                </a:lnTo>
                <a:lnTo>
                  <a:pt x="5424" y="1715"/>
                </a:lnTo>
                <a:lnTo>
                  <a:pt x="5350" y="1734"/>
                </a:lnTo>
                <a:lnTo>
                  <a:pt x="5294" y="1771"/>
                </a:lnTo>
                <a:lnTo>
                  <a:pt x="5201" y="1845"/>
                </a:lnTo>
                <a:lnTo>
                  <a:pt x="5108" y="1901"/>
                </a:lnTo>
                <a:lnTo>
                  <a:pt x="4903" y="1976"/>
                </a:lnTo>
                <a:lnTo>
                  <a:pt x="4679" y="2032"/>
                </a:lnTo>
                <a:lnTo>
                  <a:pt x="4437" y="2050"/>
                </a:lnTo>
                <a:lnTo>
                  <a:pt x="4213" y="2032"/>
                </a:lnTo>
                <a:lnTo>
                  <a:pt x="3989" y="1976"/>
                </a:lnTo>
                <a:lnTo>
                  <a:pt x="3784" y="1883"/>
                </a:lnTo>
                <a:lnTo>
                  <a:pt x="3691" y="1827"/>
                </a:lnTo>
                <a:lnTo>
                  <a:pt x="3598" y="1771"/>
                </a:lnTo>
                <a:lnTo>
                  <a:pt x="3542" y="1715"/>
                </a:lnTo>
                <a:lnTo>
                  <a:pt x="3467" y="1696"/>
                </a:lnTo>
                <a:lnTo>
                  <a:pt x="3393" y="1678"/>
                </a:lnTo>
                <a:lnTo>
                  <a:pt x="3262" y="1678"/>
                </a:lnTo>
                <a:lnTo>
                  <a:pt x="3188" y="1715"/>
                </a:lnTo>
                <a:lnTo>
                  <a:pt x="3113" y="1734"/>
                </a:lnTo>
                <a:lnTo>
                  <a:pt x="3057" y="1789"/>
                </a:lnTo>
                <a:lnTo>
                  <a:pt x="2871" y="1901"/>
                </a:lnTo>
                <a:lnTo>
                  <a:pt x="2666" y="1976"/>
                </a:lnTo>
                <a:lnTo>
                  <a:pt x="2442" y="2032"/>
                </a:lnTo>
                <a:lnTo>
                  <a:pt x="2218" y="2050"/>
                </a:lnTo>
                <a:lnTo>
                  <a:pt x="1976" y="2032"/>
                </a:lnTo>
                <a:lnTo>
                  <a:pt x="1752" y="1976"/>
                </a:lnTo>
                <a:lnTo>
                  <a:pt x="1547" y="1883"/>
                </a:lnTo>
                <a:lnTo>
                  <a:pt x="1454" y="1827"/>
                </a:lnTo>
                <a:lnTo>
                  <a:pt x="1380" y="1771"/>
                </a:lnTo>
                <a:lnTo>
                  <a:pt x="1305" y="1715"/>
                </a:lnTo>
                <a:lnTo>
                  <a:pt x="1249" y="1696"/>
                </a:lnTo>
                <a:lnTo>
                  <a:pt x="1175" y="1678"/>
                </a:lnTo>
                <a:close/>
                <a:moveTo>
                  <a:pt x="1025" y="3355"/>
                </a:moveTo>
                <a:lnTo>
                  <a:pt x="951" y="3374"/>
                </a:lnTo>
                <a:lnTo>
                  <a:pt x="895" y="3411"/>
                </a:lnTo>
                <a:lnTo>
                  <a:pt x="820" y="3448"/>
                </a:lnTo>
                <a:lnTo>
                  <a:pt x="671" y="3560"/>
                </a:lnTo>
                <a:lnTo>
                  <a:pt x="522" y="3635"/>
                </a:lnTo>
                <a:lnTo>
                  <a:pt x="336" y="3691"/>
                </a:lnTo>
                <a:lnTo>
                  <a:pt x="149" y="3709"/>
                </a:lnTo>
                <a:lnTo>
                  <a:pt x="93" y="3728"/>
                </a:lnTo>
                <a:lnTo>
                  <a:pt x="38" y="3784"/>
                </a:lnTo>
                <a:lnTo>
                  <a:pt x="0" y="3840"/>
                </a:lnTo>
                <a:lnTo>
                  <a:pt x="0" y="3896"/>
                </a:lnTo>
                <a:lnTo>
                  <a:pt x="0" y="4269"/>
                </a:lnTo>
                <a:lnTo>
                  <a:pt x="19" y="4343"/>
                </a:lnTo>
                <a:lnTo>
                  <a:pt x="56" y="4418"/>
                </a:lnTo>
                <a:lnTo>
                  <a:pt x="112" y="4455"/>
                </a:lnTo>
                <a:lnTo>
                  <a:pt x="187" y="4455"/>
                </a:lnTo>
                <a:lnTo>
                  <a:pt x="429" y="4418"/>
                </a:lnTo>
                <a:lnTo>
                  <a:pt x="671" y="4362"/>
                </a:lnTo>
                <a:lnTo>
                  <a:pt x="895" y="4269"/>
                </a:lnTo>
                <a:lnTo>
                  <a:pt x="1119" y="4157"/>
                </a:lnTo>
                <a:lnTo>
                  <a:pt x="1230" y="4231"/>
                </a:lnTo>
                <a:lnTo>
                  <a:pt x="1361" y="4287"/>
                </a:lnTo>
                <a:lnTo>
                  <a:pt x="1641" y="4380"/>
                </a:lnTo>
                <a:lnTo>
                  <a:pt x="1939" y="4436"/>
                </a:lnTo>
                <a:lnTo>
                  <a:pt x="2237" y="4455"/>
                </a:lnTo>
                <a:lnTo>
                  <a:pt x="2535" y="4436"/>
                </a:lnTo>
                <a:lnTo>
                  <a:pt x="2815" y="4380"/>
                </a:lnTo>
                <a:lnTo>
                  <a:pt x="3094" y="4287"/>
                </a:lnTo>
                <a:lnTo>
                  <a:pt x="3337" y="4157"/>
                </a:lnTo>
                <a:lnTo>
                  <a:pt x="3467" y="4231"/>
                </a:lnTo>
                <a:lnTo>
                  <a:pt x="3598" y="4287"/>
                </a:lnTo>
                <a:lnTo>
                  <a:pt x="3877" y="4380"/>
                </a:lnTo>
                <a:lnTo>
                  <a:pt x="4157" y="4436"/>
                </a:lnTo>
                <a:lnTo>
                  <a:pt x="4455" y="4455"/>
                </a:lnTo>
                <a:lnTo>
                  <a:pt x="4753" y="4436"/>
                </a:lnTo>
                <a:lnTo>
                  <a:pt x="5052" y="4380"/>
                </a:lnTo>
                <a:lnTo>
                  <a:pt x="5313" y="4287"/>
                </a:lnTo>
                <a:lnTo>
                  <a:pt x="5574" y="4157"/>
                </a:lnTo>
                <a:lnTo>
                  <a:pt x="5779" y="4269"/>
                </a:lnTo>
                <a:lnTo>
                  <a:pt x="6002" y="4362"/>
                </a:lnTo>
                <a:lnTo>
                  <a:pt x="6245" y="4418"/>
                </a:lnTo>
                <a:lnTo>
                  <a:pt x="6487" y="4455"/>
                </a:lnTo>
                <a:lnTo>
                  <a:pt x="6561" y="4455"/>
                </a:lnTo>
                <a:lnTo>
                  <a:pt x="6617" y="4399"/>
                </a:lnTo>
                <a:lnTo>
                  <a:pt x="6655" y="4343"/>
                </a:lnTo>
                <a:lnTo>
                  <a:pt x="6673" y="4269"/>
                </a:lnTo>
                <a:lnTo>
                  <a:pt x="6673" y="3896"/>
                </a:lnTo>
                <a:lnTo>
                  <a:pt x="6673" y="3840"/>
                </a:lnTo>
                <a:lnTo>
                  <a:pt x="6636" y="3784"/>
                </a:lnTo>
                <a:lnTo>
                  <a:pt x="6580" y="3728"/>
                </a:lnTo>
                <a:lnTo>
                  <a:pt x="6524" y="3709"/>
                </a:lnTo>
                <a:lnTo>
                  <a:pt x="6338" y="3691"/>
                </a:lnTo>
                <a:lnTo>
                  <a:pt x="6151" y="3635"/>
                </a:lnTo>
                <a:lnTo>
                  <a:pt x="6002" y="3542"/>
                </a:lnTo>
                <a:lnTo>
                  <a:pt x="5853" y="3448"/>
                </a:lnTo>
                <a:lnTo>
                  <a:pt x="5779" y="3411"/>
                </a:lnTo>
                <a:lnTo>
                  <a:pt x="5723" y="3374"/>
                </a:lnTo>
                <a:lnTo>
                  <a:pt x="5648" y="3355"/>
                </a:lnTo>
                <a:lnTo>
                  <a:pt x="5499" y="3355"/>
                </a:lnTo>
                <a:lnTo>
                  <a:pt x="5424" y="3374"/>
                </a:lnTo>
                <a:lnTo>
                  <a:pt x="5350" y="3411"/>
                </a:lnTo>
                <a:lnTo>
                  <a:pt x="5294" y="3448"/>
                </a:lnTo>
                <a:lnTo>
                  <a:pt x="5201" y="3504"/>
                </a:lnTo>
                <a:lnTo>
                  <a:pt x="5108" y="3560"/>
                </a:lnTo>
                <a:lnTo>
                  <a:pt x="4903" y="3653"/>
                </a:lnTo>
                <a:lnTo>
                  <a:pt x="4679" y="3691"/>
                </a:lnTo>
                <a:lnTo>
                  <a:pt x="4437" y="3709"/>
                </a:lnTo>
                <a:lnTo>
                  <a:pt x="4213" y="3691"/>
                </a:lnTo>
                <a:lnTo>
                  <a:pt x="3989" y="3635"/>
                </a:lnTo>
                <a:lnTo>
                  <a:pt x="3784" y="3560"/>
                </a:lnTo>
                <a:lnTo>
                  <a:pt x="3691" y="3504"/>
                </a:lnTo>
                <a:lnTo>
                  <a:pt x="3598" y="3430"/>
                </a:lnTo>
                <a:lnTo>
                  <a:pt x="3542" y="3392"/>
                </a:lnTo>
                <a:lnTo>
                  <a:pt x="3467" y="3355"/>
                </a:lnTo>
                <a:lnTo>
                  <a:pt x="3262" y="3355"/>
                </a:lnTo>
                <a:lnTo>
                  <a:pt x="3188" y="3374"/>
                </a:lnTo>
                <a:lnTo>
                  <a:pt x="3113" y="3411"/>
                </a:lnTo>
                <a:lnTo>
                  <a:pt x="3057" y="3448"/>
                </a:lnTo>
                <a:lnTo>
                  <a:pt x="2871" y="3560"/>
                </a:lnTo>
                <a:lnTo>
                  <a:pt x="2666" y="3653"/>
                </a:lnTo>
                <a:lnTo>
                  <a:pt x="2442" y="3691"/>
                </a:lnTo>
                <a:lnTo>
                  <a:pt x="2218" y="3709"/>
                </a:lnTo>
                <a:lnTo>
                  <a:pt x="1976" y="3691"/>
                </a:lnTo>
                <a:lnTo>
                  <a:pt x="1752" y="3635"/>
                </a:lnTo>
                <a:lnTo>
                  <a:pt x="1547" y="3560"/>
                </a:lnTo>
                <a:lnTo>
                  <a:pt x="1454" y="3504"/>
                </a:lnTo>
                <a:lnTo>
                  <a:pt x="1380" y="3430"/>
                </a:lnTo>
                <a:lnTo>
                  <a:pt x="1305" y="3392"/>
                </a:lnTo>
                <a:lnTo>
                  <a:pt x="1249" y="3374"/>
                </a:lnTo>
                <a:lnTo>
                  <a:pt x="1175" y="335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5" name="Google Shape;1075;g2b975a0ff47_0_15351"/>
          <p:cNvSpPr/>
          <p:nvPr/>
        </p:nvSpPr>
        <p:spPr>
          <a:xfrm>
            <a:off x="4757171" y="1320800"/>
            <a:ext cx="149230" cy="149230"/>
          </a:xfrm>
          <a:custGeom>
            <a:avLst/>
            <a:gdLst/>
            <a:ahLst/>
            <a:cxnLst/>
            <a:rect l="l" t="t" r="r" b="b"/>
            <a:pathLst>
              <a:path w="5201" h="5201" extrusionOk="0">
                <a:moveTo>
                  <a:pt x="1697" y="1379"/>
                </a:moveTo>
                <a:lnTo>
                  <a:pt x="1603" y="1398"/>
                </a:lnTo>
                <a:lnTo>
                  <a:pt x="1566" y="1435"/>
                </a:lnTo>
                <a:lnTo>
                  <a:pt x="1510" y="1473"/>
                </a:lnTo>
                <a:lnTo>
                  <a:pt x="1454" y="1528"/>
                </a:lnTo>
                <a:lnTo>
                  <a:pt x="1380" y="1640"/>
                </a:lnTo>
                <a:lnTo>
                  <a:pt x="1342" y="1715"/>
                </a:lnTo>
                <a:lnTo>
                  <a:pt x="1324" y="1789"/>
                </a:lnTo>
                <a:lnTo>
                  <a:pt x="1305" y="1901"/>
                </a:lnTo>
                <a:lnTo>
                  <a:pt x="1287" y="2013"/>
                </a:lnTo>
                <a:lnTo>
                  <a:pt x="1305" y="2125"/>
                </a:lnTo>
                <a:lnTo>
                  <a:pt x="1324" y="2237"/>
                </a:lnTo>
                <a:lnTo>
                  <a:pt x="1417" y="2442"/>
                </a:lnTo>
                <a:lnTo>
                  <a:pt x="1492" y="2591"/>
                </a:lnTo>
                <a:lnTo>
                  <a:pt x="1547" y="2666"/>
                </a:lnTo>
                <a:lnTo>
                  <a:pt x="1641" y="2796"/>
                </a:lnTo>
                <a:lnTo>
                  <a:pt x="1864" y="3076"/>
                </a:lnTo>
                <a:lnTo>
                  <a:pt x="2032" y="3225"/>
                </a:lnTo>
                <a:lnTo>
                  <a:pt x="2219" y="3374"/>
                </a:lnTo>
                <a:lnTo>
                  <a:pt x="2424" y="3523"/>
                </a:lnTo>
                <a:lnTo>
                  <a:pt x="2647" y="3635"/>
                </a:lnTo>
                <a:lnTo>
                  <a:pt x="2908" y="3747"/>
                </a:lnTo>
                <a:lnTo>
                  <a:pt x="3113" y="3803"/>
                </a:lnTo>
                <a:lnTo>
                  <a:pt x="3281" y="3821"/>
                </a:lnTo>
                <a:lnTo>
                  <a:pt x="3430" y="3803"/>
                </a:lnTo>
                <a:lnTo>
                  <a:pt x="3542" y="3765"/>
                </a:lnTo>
                <a:lnTo>
                  <a:pt x="3672" y="3691"/>
                </a:lnTo>
                <a:lnTo>
                  <a:pt x="3784" y="3598"/>
                </a:lnTo>
                <a:lnTo>
                  <a:pt x="3822" y="3560"/>
                </a:lnTo>
                <a:lnTo>
                  <a:pt x="3859" y="3504"/>
                </a:lnTo>
                <a:lnTo>
                  <a:pt x="3896" y="3392"/>
                </a:lnTo>
                <a:lnTo>
                  <a:pt x="3896" y="3299"/>
                </a:lnTo>
                <a:lnTo>
                  <a:pt x="3896" y="3225"/>
                </a:lnTo>
                <a:lnTo>
                  <a:pt x="3896" y="3187"/>
                </a:lnTo>
                <a:lnTo>
                  <a:pt x="3859" y="3150"/>
                </a:lnTo>
                <a:lnTo>
                  <a:pt x="3766" y="3113"/>
                </a:lnTo>
                <a:lnTo>
                  <a:pt x="3337" y="2908"/>
                </a:lnTo>
                <a:lnTo>
                  <a:pt x="3300" y="2889"/>
                </a:lnTo>
                <a:lnTo>
                  <a:pt x="3262" y="2889"/>
                </a:lnTo>
                <a:lnTo>
                  <a:pt x="3225" y="2908"/>
                </a:lnTo>
                <a:lnTo>
                  <a:pt x="3188" y="2945"/>
                </a:lnTo>
                <a:lnTo>
                  <a:pt x="2983" y="3187"/>
                </a:lnTo>
                <a:lnTo>
                  <a:pt x="2964" y="3225"/>
                </a:lnTo>
                <a:lnTo>
                  <a:pt x="2890" y="3225"/>
                </a:lnTo>
                <a:lnTo>
                  <a:pt x="2852" y="3206"/>
                </a:lnTo>
                <a:lnTo>
                  <a:pt x="2591" y="3076"/>
                </a:lnTo>
                <a:lnTo>
                  <a:pt x="2368" y="2908"/>
                </a:lnTo>
                <a:lnTo>
                  <a:pt x="2256" y="2815"/>
                </a:lnTo>
                <a:lnTo>
                  <a:pt x="2163" y="2721"/>
                </a:lnTo>
                <a:lnTo>
                  <a:pt x="2069" y="2591"/>
                </a:lnTo>
                <a:lnTo>
                  <a:pt x="1976" y="2442"/>
                </a:lnTo>
                <a:lnTo>
                  <a:pt x="1958" y="2405"/>
                </a:lnTo>
                <a:lnTo>
                  <a:pt x="1958" y="2367"/>
                </a:lnTo>
                <a:lnTo>
                  <a:pt x="1995" y="2311"/>
                </a:lnTo>
                <a:lnTo>
                  <a:pt x="2069" y="2237"/>
                </a:lnTo>
                <a:lnTo>
                  <a:pt x="2163" y="2088"/>
                </a:lnTo>
                <a:lnTo>
                  <a:pt x="2163" y="2032"/>
                </a:lnTo>
                <a:lnTo>
                  <a:pt x="2163" y="1976"/>
                </a:lnTo>
                <a:lnTo>
                  <a:pt x="1958" y="1491"/>
                </a:lnTo>
                <a:lnTo>
                  <a:pt x="1920" y="1435"/>
                </a:lnTo>
                <a:lnTo>
                  <a:pt x="1883" y="1398"/>
                </a:lnTo>
                <a:lnTo>
                  <a:pt x="1808" y="1398"/>
                </a:lnTo>
                <a:lnTo>
                  <a:pt x="1697" y="1379"/>
                </a:lnTo>
                <a:close/>
                <a:moveTo>
                  <a:pt x="2610" y="429"/>
                </a:moveTo>
                <a:lnTo>
                  <a:pt x="2815" y="447"/>
                </a:lnTo>
                <a:lnTo>
                  <a:pt x="3020" y="485"/>
                </a:lnTo>
                <a:lnTo>
                  <a:pt x="3225" y="522"/>
                </a:lnTo>
                <a:lnTo>
                  <a:pt x="3430" y="596"/>
                </a:lnTo>
                <a:lnTo>
                  <a:pt x="3617" y="690"/>
                </a:lnTo>
                <a:lnTo>
                  <a:pt x="3784" y="802"/>
                </a:lnTo>
                <a:lnTo>
                  <a:pt x="3952" y="913"/>
                </a:lnTo>
                <a:lnTo>
                  <a:pt x="4120" y="1062"/>
                </a:lnTo>
                <a:lnTo>
                  <a:pt x="4250" y="1212"/>
                </a:lnTo>
                <a:lnTo>
                  <a:pt x="4381" y="1398"/>
                </a:lnTo>
                <a:lnTo>
                  <a:pt x="4493" y="1566"/>
                </a:lnTo>
                <a:lnTo>
                  <a:pt x="4586" y="1752"/>
                </a:lnTo>
                <a:lnTo>
                  <a:pt x="4660" y="1957"/>
                </a:lnTo>
                <a:lnTo>
                  <a:pt x="4716" y="2162"/>
                </a:lnTo>
                <a:lnTo>
                  <a:pt x="4754" y="2367"/>
                </a:lnTo>
                <a:lnTo>
                  <a:pt x="4772" y="2572"/>
                </a:lnTo>
                <a:lnTo>
                  <a:pt x="4754" y="2796"/>
                </a:lnTo>
                <a:lnTo>
                  <a:pt x="4716" y="3001"/>
                </a:lnTo>
                <a:lnTo>
                  <a:pt x="4660" y="3206"/>
                </a:lnTo>
                <a:lnTo>
                  <a:pt x="4586" y="3411"/>
                </a:lnTo>
                <a:lnTo>
                  <a:pt x="4493" y="3598"/>
                </a:lnTo>
                <a:lnTo>
                  <a:pt x="4399" y="3765"/>
                </a:lnTo>
                <a:lnTo>
                  <a:pt x="4269" y="3933"/>
                </a:lnTo>
                <a:lnTo>
                  <a:pt x="4120" y="4082"/>
                </a:lnTo>
                <a:lnTo>
                  <a:pt x="3971" y="4231"/>
                </a:lnTo>
                <a:lnTo>
                  <a:pt x="3803" y="4343"/>
                </a:lnTo>
                <a:lnTo>
                  <a:pt x="3617" y="4455"/>
                </a:lnTo>
                <a:lnTo>
                  <a:pt x="3430" y="4548"/>
                </a:lnTo>
                <a:lnTo>
                  <a:pt x="3244" y="4623"/>
                </a:lnTo>
                <a:lnTo>
                  <a:pt x="3039" y="4679"/>
                </a:lnTo>
                <a:lnTo>
                  <a:pt x="2815" y="4697"/>
                </a:lnTo>
                <a:lnTo>
                  <a:pt x="2591" y="4716"/>
                </a:lnTo>
                <a:lnTo>
                  <a:pt x="2312" y="4697"/>
                </a:lnTo>
                <a:lnTo>
                  <a:pt x="2032" y="4641"/>
                </a:lnTo>
                <a:lnTo>
                  <a:pt x="1771" y="4548"/>
                </a:lnTo>
                <a:lnTo>
                  <a:pt x="1510" y="4418"/>
                </a:lnTo>
                <a:lnTo>
                  <a:pt x="1436" y="4380"/>
                </a:lnTo>
                <a:lnTo>
                  <a:pt x="615" y="4585"/>
                </a:lnTo>
                <a:lnTo>
                  <a:pt x="839" y="3803"/>
                </a:lnTo>
                <a:lnTo>
                  <a:pt x="783" y="3709"/>
                </a:lnTo>
                <a:lnTo>
                  <a:pt x="653" y="3448"/>
                </a:lnTo>
                <a:lnTo>
                  <a:pt x="541" y="3169"/>
                </a:lnTo>
                <a:lnTo>
                  <a:pt x="485" y="2871"/>
                </a:lnTo>
                <a:lnTo>
                  <a:pt x="466" y="2572"/>
                </a:lnTo>
                <a:lnTo>
                  <a:pt x="466" y="2349"/>
                </a:lnTo>
                <a:lnTo>
                  <a:pt x="504" y="2144"/>
                </a:lnTo>
                <a:lnTo>
                  <a:pt x="560" y="1939"/>
                </a:lnTo>
                <a:lnTo>
                  <a:pt x="634" y="1734"/>
                </a:lnTo>
                <a:lnTo>
                  <a:pt x="727" y="1547"/>
                </a:lnTo>
                <a:lnTo>
                  <a:pt x="821" y="1379"/>
                </a:lnTo>
                <a:lnTo>
                  <a:pt x="951" y="1212"/>
                </a:lnTo>
                <a:lnTo>
                  <a:pt x="1081" y="1062"/>
                </a:lnTo>
                <a:lnTo>
                  <a:pt x="1249" y="932"/>
                </a:lnTo>
                <a:lnTo>
                  <a:pt x="1398" y="802"/>
                </a:lnTo>
                <a:lnTo>
                  <a:pt x="1585" y="690"/>
                </a:lnTo>
                <a:lnTo>
                  <a:pt x="1771" y="596"/>
                </a:lnTo>
                <a:lnTo>
                  <a:pt x="1958" y="522"/>
                </a:lnTo>
                <a:lnTo>
                  <a:pt x="2163" y="485"/>
                </a:lnTo>
                <a:lnTo>
                  <a:pt x="2386" y="447"/>
                </a:lnTo>
                <a:lnTo>
                  <a:pt x="2610" y="429"/>
                </a:lnTo>
                <a:close/>
                <a:moveTo>
                  <a:pt x="2591" y="0"/>
                </a:moveTo>
                <a:lnTo>
                  <a:pt x="2330" y="19"/>
                </a:lnTo>
                <a:lnTo>
                  <a:pt x="2088" y="56"/>
                </a:lnTo>
                <a:lnTo>
                  <a:pt x="1827" y="112"/>
                </a:lnTo>
                <a:lnTo>
                  <a:pt x="1603" y="205"/>
                </a:lnTo>
                <a:lnTo>
                  <a:pt x="1380" y="317"/>
                </a:lnTo>
                <a:lnTo>
                  <a:pt x="1156" y="447"/>
                </a:lnTo>
                <a:lnTo>
                  <a:pt x="970" y="596"/>
                </a:lnTo>
                <a:lnTo>
                  <a:pt x="783" y="764"/>
                </a:lnTo>
                <a:lnTo>
                  <a:pt x="615" y="951"/>
                </a:lnTo>
                <a:lnTo>
                  <a:pt x="466" y="1137"/>
                </a:lnTo>
                <a:lnTo>
                  <a:pt x="336" y="1361"/>
                </a:lnTo>
                <a:lnTo>
                  <a:pt x="224" y="1584"/>
                </a:lnTo>
                <a:lnTo>
                  <a:pt x="149" y="1808"/>
                </a:lnTo>
                <a:lnTo>
                  <a:pt x="75" y="2069"/>
                </a:lnTo>
                <a:lnTo>
                  <a:pt x="38" y="2311"/>
                </a:lnTo>
                <a:lnTo>
                  <a:pt x="19" y="2572"/>
                </a:lnTo>
                <a:lnTo>
                  <a:pt x="56" y="2926"/>
                </a:lnTo>
                <a:lnTo>
                  <a:pt x="112" y="3243"/>
                </a:lnTo>
                <a:lnTo>
                  <a:pt x="224" y="3560"/>
                </a:lnTo>
                <a:lnTo>
                  <a:pt x="373" y="3877"/>
                </a:lnTo>
                <a:lnTo>
                  <a:pt x="0" y="5201"/>
                </a:lnTo>
                <a:lnTo>
                  <a:pt x="0" y="5201"/>
                </a:lnTo>
                <a:lnTo>
                  <a:pt x="1361" y="4846"/>
                </a:lnTo>
                <a:lnTo>
                  <a:pt x="1659" y="4977"/>
                </a:lnTo>
                <a:lnTo>
                  <a:pt x="1958" y="5070"/>
                </a:lnTo>
                <a:lnTo>
                  <a:pt x="2274" y="5145"/>
                </a:lnTo>
                <a:lnTo>
                  <a:pt x="2591" y="5163"/>
                </a:lnTo>
                <a:lnTo>
                  <a:pt x="2871" y="5145"/>
                </a:lnTo>
                <a:lnTo>
                  <a:pt x="3113" y="5107"/>
                </a:lnTo>
                <a:lnTo>
                  <a:pt x="3374" y="5033"/>
                </a:lnTo>
                <a:lnTo>
                  <a:pt x="3598" y="4958"/>
                </a:lnTo>
                <a:lnTo>
                  <a:pt x="3840" y="4846"/>
                </a:lnTo>
                <a:lnTo>
                  <a:pt x="4045" y="4716"/>
                </a:lnTo>
                <a:lnTo>
                  <a:pt x="4250" y="4567"/>
                </a:lnTo>
                <a:lnTo>
                  <a:pt x="4437" y="4399"/>
                </a:lnTo>
                <a:lnTo>
                  <a:pt x="4604" y="4213"/>
                </a:lnTo>
                <a:lnTo>
                  <a:pt x="4754" y="4026"/>
                </a:lnTo>
                <a:lnTo>
                  <a:pt x="4884" y="3803"/>
                </a:lnTo>
                <a:lnTo>
                  <a:pt x="4996" y="3579"/>
                </a:lnTo>
                <a:lnTo>
                  <a:pt x="5089" y="3355"/>
                </a:lnTo>
                <a:lnTo>
                  <a:pt x="5145" y="3094"/>
                </a:lnTo>
                <a:lnTo>
                  <a:pt x="5182" y="2852"/>
                </a:lnTo>
                <a:lnTo>
                  <a:pt x="5201" y="2572"/>
                </a:lnTo>
                <a:lnTo>
                  <a:pt x="5182" y="2330"/>
                </a:lnTo>
                <a:lnTo>
                  <a:pt x="5145" y="2069"/>
                </a:lnTo>
                <a:lnTo>
                  <a:pt x="5089" y="1827"/>
                </a:lnTo>
                <a:lnTo>
                  <a:pt x="4996" y="1603"/>
                </a:lnTo>
                <a:lnTo>
                  <a:pt x="4884" y="1361"/>
                </a:lnTo>
                <a:lnTo>
                  <a:pt x="4754" y="1156"/>
                </a:lnTo>
                <a:lnTo>
                  <a:pt x="4586" y="951"/>
                </a:lnTo>
                <a:lnTo>
                  <a:pt x="4418" y="764"/>
                </a:lnTo>
                <a:lnTo>
                  <a:pt x="4232" y="596"/>
                </a:lnTo>
                <a:lnTo>
                  <a:pt x="4027" y="429"/>
                </a:lnTo>
                <a:lnTo>
                  <a:pt x="3822" y="298"/>
                </a:lnTo>
                <a:lnTo>
                  <a:pt x="3579" y="205"/>
                </a:lnTo>
                <a:lnTo>
                  <a:pt x="3356" y="112"/>
                </a:lnTo>
                <a:lnTo>
                  <a:pt x="3113" y="56"/>
                </a:lnTo>
                <a:lnTo>
                  <a:pt x="2852" y="19"/>
                </a:lnTo>
                <a:lnTo>
                  <a:pt x="2591"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6" name="Google Shape;1076;g2b975a0ff47_0_15351"/>
          <p:cNvSpPr/>
          <p:nvPr/>
        </p:nvSpPr>
        <p:spPr>
          <a:xfrm>
            <a:off x="4327720" y="1320800"/>
            <a:ext cx="170634" cy="170634"/>
          </a:xfrm>
          <a:custGeom>
            <a:avLst/>
            <a:gdLst/>
            <a:ahLst/>
            <a:cxnLst/>
            <a:rect l="l" t="t" r="r" b="b"/>
            <a:pathLst>
              <a:path w="5947" h="5947" extrusionOk="0">
                <a:moveTo>
                  <a:pt x="2442" y="2442"/>
                </a:moveTo>
                <a:lnTo>
                  <a:pt x="3486" y="3504"/>
                </a:lnTo>
                <a:lnTo>
                  <a:pt x="2070" y="4921"/>
                </a:lnTo>
                <a:lnTo>
                  <a:pt x="1026" y="3858"/>
                </a:lnTo>
                <a:lnTo>
                  <a:pt x="2442" y="2442"/>
                </a:lnTo>
                <a:close/>
                <a:moveTo>
                  <a:pt x="4959" y="0"/>
                </a:moveTo>
                <a:lnTo>
                  <a:pt x="4903" y="19"/>
                </a:lnTo>
                <a:lnTo>
                  <a:pt x="4828" y="56"/>
                </a:lnTo>
                <a:lnTo>
                  <a:pt x="4567" y="317"/>
                </a:lnTo>
                <a:lnTo>
                  <a:pt x="4530" y="391"/>
                </a:lnTo>
                <a:lnTo>
                  <a:pt x="4511" y="447"/>
                </a:lnTo>
                <a:lnTo>
                  <a:pt x="4530" y="522"/>
                </a:lnTo>
                <a:lnTo>
                  <a:pt x="4567" y="578"/>
                </a:lnTo>
                <a:lnTo>
                  <a:pt x="3673" y="1473"/>
                </a:lnTo>
                <a:lnTo>
                  <a:pt x="3468" y="1398"/>
                </a:lnTo>
                <a:lnTo>
                  <a:pt x="3263" y="1361"/>
                </a:lnTo>
                <a:lnTo>
                  <a:pt x="3039" y="1361"/>
                </a:lnTo>
                <a:lnTo>
                  <a:pt x="2834" y="1379"/>
                </a:lnTo>
                <a:lnTo>
                  <a:pt x="2610" y="1435"/>
                </a:lnTo>
                <a:lnTo>
                  <a:pt x="2424" y="1528"/>
                </a:lnTo>
                <a:lnTo>
                  <a:pt x="2219" y="1640"/>
                </a:lnTo>
                <a:lnTo>
                  <a:pt x="2051" y="1789"/>
                </a:lnTo>
                <a:lnTo>
                  <a:pt x="224" y="3635"/>
                </a:lnTo>
                <a:lnTo>
                  <a:pt x="112" y="3747"/>
                </a:lnTo>
                <a:lnTo>
                  <a:pt x="57" y="3877"/>
                </a:lnTo>
                <a:lnTo>
                  <a:pt x="19" y="4008"/>
                </a:lnTo>
                <a:lnTo>
                  <a:pt x="1" y="4157"/>
                </a:lnTo>
                <a:lnTo>
                  <a:pt x="19" y="4287"/>
                </a:lnTo>
                <a:lnTo>
                  <a:pt x="57" y="4436"/>
                </a:lnTo>
                <a:lnTo>
                  <a:pt x="112" y="4567"/>
                </a:lnTo>
                <a:lnTo>
                  <a:pt x="224" y="4679"/>
                </a:lnTo>
                <a:lnTo>
                  <a:pt x="1268" y="5722"/>
                </a:lnTo>
                <a:lnTo>
                  <a:pt x="1380" y="5816"/>
                </a:lnTo>
                <a:lnTo>
                  <a:pt x="1510" y="5890"/>
                </a:lnTo>
                <a:lnTo>
                  <a:pt x="1641" y="5927"/>
                </a:lnTo>
                <a:lnTo>
                  <a:pt x="1790" y="5946"/>
                </a:lnTo>
                <a:lnTo>
                  <a:pt x="1939" y="5927"/>
                </a:lnTo>
                <a:lnTo>
                  <a:pt x="2070" y="5890"/>
                </a:lnTo>
                <a:lnTo>
                  <a:pt x="2200" y="5816"/>
                </a:lnTo>
                <a:lnTo>
                  <a:pt x="2312" y="5722"/>
                </a:lnTo>
                <a:lnTo>
                  <a:pt x="4157" y="3896"/>
                </a:lnTo>
                <a:lnTo>
                  <a:pt x="4306" y="3709"/>
                </a:lnTo>
                <a:lnTo>
                  <a:pt x="4418" y="3523"/>
                </a:lnTo>
                <a:lnTo>
                  <a:pt x="4511" y="3318"/>
                </a:lnTo>
                <a:lnTo>
                  <a:pt x="4567" y="3113"/>
                </a:lnTo>
                <a:lnTo>
                  <a:pt x="4586" y="2889"/>
                </a:lnTo>
                <a:lnTo>
                  <a:pt x="4586" y="2684"/>
                </a:lnTo>
                <a:lnTo>
                  <a:pt x="4530" y="2460"/>
                </a:lnTo>
                <a:lnTo>
                  <a:pt x="4474" y="2255"/>
                </a:lnTo>
                <a:lnTo>
                  <a:pt x="5350" y="1379"/>
                </a:lnTo>
                <a:lnTo>
                  <a:pt x="5425" y="1417"/>
                </a:lnTo>
                <a:lnTo>
                  <a:pt x="5481" y="1435"/>
                </a:lnTo>
                <a:lnTo>
                  <a:pt x="5555" y="1417"/>
                </a:lnTo>
                <a:lnTo>
                  <a:pt x="5630" y="1379"/>
                </a:lnTo>
                <a:lnTo>
                  <a:pt x="5891" y="1118"/>
                </a:lnTo>
                <a:lnTo>
                  <a:pt x="5928" y="1044"/>
                </a:lnTo>
                <a:lnTo>
                  <a:pt x="5947" y="969"/>
                </a:lnTo>
                <a:lnTo>
                  <a:pt x="5928" y="913"/>
                </a:lnTo>
                <a:lnTo>
                  <a:pt x="5891" y="839"/>
                </a:lnTo>
                <a:lnTo>
                  <a:pt x="5089" y="56"/>
                </a:lnTo>
                <a:lnTo>
                  <a:pt x="5033" y="19"/>
                </a:lnTo>
                <a:lnTo>
                  <a:pt x="4959"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7" name="Google Shape;1077;g2b975a0ff47_0_15351"/>
          <p:cNvSpPr/>
          <p:nvPr/>
        </p:nvSpPr>
        <p:spPr>
          <a:xfrm>
            <a:off x="3946413" y="1320800"/>
            <a:ext cx="95747" cy="170634"/>
          </a:xfrm>
          <a:custGeom>
            <a:avLst/>
            <a:gdLst/>
            <a:ahLst/>
            <a:cxnLst/>
            <a:rect l="l" t="t" r="r" b="b"/>
            <a:pathLst>
              <a:path w="3337" h="5947" extrusionOk="0">
                <a:moveTo>
                  <a:pt x="2610" y="559"/>
                </a:moveTo>
                <a:lnTo>
                  <a:pt x="2703" y="1491"/>
                </a:lnTo>
                <a:lnTo>
                  <a:pt x="615" y="1491"/>
                </a:lnTo>
                <a:lnTo>
                  <a:pt x="709" y="559"/>
                </a:lnTo>
                <a:close/>
                <a:moveTo>
                  <a:pt x="373" y="0"/>
                </a:moveTo>
                <a:lnTo>
                  <a:pt x="299" y="19"/>
                </a:lnTo>
                <a:lnTo>
                  <a:pt x="243" y="56"/>
                </a:lnTo>
                <a:lnTo>
                  <a:pt x="205" y="112"/>
                </a:lnTo>
                <a:lnTo>
                  <a:pt x="187" y="168"/>
                </a:lnTo>
                <a:lnTo>
                  <a:pt x="0" y="2237"/>
                </a:lnTo>
                <a:lnTo>
                  <a:pt x="0" y="2405"/>
                </a:lnTo>
                <a:lnTo>
                  <a:pt x="0" y="2554"/>
                </a:lnTo>
                <a:lnTo>
                  <a:pt x="19" y="2703"/>
                </a:lnTo>
                <a:lnTo>
                  <a:pt x="56" y="2852"/>
                </a:lnTo>
                <a:lnTo>
                  <a:pt x="112" y="3001"/>
                </a:lnTo>
                <a:lnTo>
                  <a:pt x="168" y="3132"/>
                </a:lnTo>
                <a:lnTo>
                  <a:pt x="243" y="3262"/>
                </a:lnTo>
                <a:lnTo>
                  <a:pt x="317" y="3392"/>
                </a:lnTo>
                <a:lnTo>
                  <a:pt x="410" y="3504"/>
                </a:lnTo>
                <a:lnTo>
                  <a:pt x="504" y="3616"/>
                </a:lnTo>
                <a:lnTo>
                  <a:pt x="615" y="3709"/>
                </a:lnTo>
                <a:lnTo>
                  <a:pt x="746" y="3784"/>
                </a:lnTo>
                <a:lnTo>
                  <a:pt x="876" y="3877"/>
                </a:lnTo>
                <a:lnTo>
                  <a:pt x="1007" y="3933"/>
                </a:lnTo>
                <a:lnTo>
                  <a:pt x="1137" y="3989"/>
                </a:lnTo>
                <a:lnTo>
                  <a:pt x="1287" y="4026"/>
                </a:lnTo>
                <a:lnTo>
                  <a:pt x="1287" y="5387"/>
                </a:lnTo>
                <a:lnTo>
                  <a:pt x="821" y="5387"/>
                </a:lnTo>
                <a:lnTo>
                  <a:pt x="727" y="5406"/>
                </a:lnTo>
                <a:lnTo>
                  <a:pt x="653" y="5424"/>
                </a:lnTo>
                <a:lnTo>
                  <a:pt x="560" y="5461"/>
                </a:lnTo>
                <a:lnTo>
                  <a:pt x="504" y="5517"/>
                </a:lnTo>
                <a:lnTo>
                  <a:pt x="448" y="5592"/>
                </a:lnTo>
                <a:lnTo>
                  <a:pt x="392" y="5667"/>
                </a:lnTo>
                <a:lnTo>
                  <a:pt x="373" y="5760"/>
                </a:lnTo>
                <a:lnTo>
                  <a:pt x="355" y="5853"/>
                </a:lnTo>
                <a:lnTo>
                  <a:pt x="373" y="5890"/>
                </a:lnTo>
                <a:lnTo>
                  <a:pt x="392" y="5927"/>
                </a:lnTo>
                <a:lnTo>
                  <a:pt x="410" y="5946"/>
                </a:lnTo>
                <a:lnTo>
                  <a:pt x="2908" y="5946"/>
                </a:lnTo>
                <a:lnTo>
                  <a:pt x="2927" y="5927"/>
                </a:lnTo>
                <a:lnTo>
                  <a:pt x="2945" y="5890"/>
                </a:lnTo>
                <a:lnTo>
                  <a:pt x="2964" y="5853"/>
                </a:lnTo>
                <a:lnTo>
                  <a:pt x="2945" y="5760"/>
                </a:lnTo>
                <a:lnTo>
                  <a:pt x="2927" y="5667"/>
                </a:lnTo>
                <a:lnTo>
                  <a:pt x="2890" y="5592"/>
                </a:lnTo>
                <a:lnTo>
                  <a:pt x="2834" y="5517"/>
                </a:lnTo>
                <a:lnTo>
                  <a:pt x="2759" y="5461"/>
                </a:lnTo>
                <a:lnTo>
                  <a:pt x="2685" y="5424"/>
                </a:lnTo>
                <a:lnTo>
                  <a:pt x="2591" y="5406"/>
                </a:lnTo>
                <a:lnTo>
                  <a:pt x="2498" y="5387"/>
                </a:lnTo>
                <a:lnTo>
                  <a:pt x="2032" y="5387"/>
                </a:lnTo>
                <a:lnTo>
                  <a:pt x="2032" y="4026"/>
                </a:lnTo>
                <a:lnTo>
                  <a:pt x="2181" y="3989"/>
                </a:lnTo>
                <a:lnTo>
                  <a:pt x="2312" y="3933"/>
                </a:lnTo>
                <a:lnTo>
                  <a:pt x="2461" y="3877"/>
                </a:lnTo>
                <a:lnTo>
                  <a:pt x="2573" y="3784"/>
                </a:lnTo>
                <a:lnTo>
                  <a:pt x="2703" y="3709"/>
                </a:lnTo>
                <a:lnTo>
                  <a:pt x="2815" y="3616"/>
                </a:lnTo>
                <a:lnTo>
                  <a:pt x="2908" y="3504"/>
                </a:lnTo>
                <a:lnTo>
                  <a:pt x="3001" y="3392"/>
                </a:lnTo>
                <a:lnTo>
                  <a:pt x="3095" y="3262"/>
                </a:lnTo>
                <a:lnTo>
                  <a:pt x="3169" y="3132"/>
                </a:lnTo>
                <a:lnTo>
                  <a:pt x="3225" y="3001"/>
                </a:lnTo>
                <a:lnTo>
                  <a:pt x="3262" y="2852"/>
                </a:lnTo>
                <a:lnTo>
                  <a:pt x="3300" y="2703"/>
                </a:lnTo>
                <a:lnTo>
                  <a:pt x="3318" y="2554"/>
                </a:lnTo>
                <a:lnTo>
                  <a:pt x="3337" y="2405"/>
                </a:lnTo>
                <a:lnTo>
                  <a:pt x="3318" y="2237"/>
                </a:lnTo>
                <a:lnTo>
                  <a:pt x="3132" y="168"/>
                </a:lnTo>
                <a:lnTo>
                  <a:pt x="3113" y="112"/>
                </a:lnTo>
                <a:lnTo>
                  <a:pt x="3076" y="56"/>
                </a:lnTo>
                <a:lnTo>
                  <a:pt x="3020" y="19"/>
                </a:lnTo>
                <a:lnTo>
                  <a:pt x="2964"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8" name="Google Shape;1078;g2b975a0ff47_0_15351"/>
          <p:cNvSpPr/>
          <p:nvPr/>
        </p:nvSpPr>
        <p:spPr>
          <a:xfrm>
            <a:off x="9610336" y="3777281"/>
            <a:ext cx="132651" cy="169906"/>
          </a:xfrm>
          <a:custGeom>
            <a:avLst/>
            <a:gdLst/>
            <a:ahLst/>
            <a:cxnLst/>
            <a:rect l="l" t="t" r="r" b="b"/>
            <a:pathLst>
              <a:path w="4643" h="5947" extrusionOk="0">
                <a:moveTo>
                  <a:pt x="3897" y="1"/>
                </a:moveTo>
                <a:lnTo>
                  <a:pt x="3766" y="20"/>
                </a:lnTo>
                <a:lnTo>
                  <a:pt x="3654" y="57"/>
                </a:lnTo>
                <a:lnTo>
                  <a:pt x="3561" y="94"/>
                </a:lnTo>
                <a:lnTo>
                  <a:pt x="3468" y="169"/>
                </a:lnTo>
                <a:lnTo>
                  <a:pt x="3393" y="262"/>
                </a:lnTo>
                <a:lnTo>
                  <a:pt x="3337" y="355"/>
                </a:lnTo>
                <a:lnTo>
                  <a:pt x="3300" y="467"/>
                </a:lnTo>
                <a:lnTo>
                  <a:pt x="3300" y="597"/>
                </a:lnTo>
                <a:lnTo>
                  <a:pt x="3300" y="709"/>
                </a:lnTo>
                <a:lnTo>
                  <a:pt x="3337" y="821"/>
                </a:lnTo>
                <a:lnTo>
                  <a:pt x="3393" y="914"/>
                </a:lnTo>
                <a:lnTo>
                  <a:pt x="3468" y="1007"/>
                </a:lnTo>
                <a:lnTo>
                  <a:pt x="3561" y="1082"/>
                </a:lnTo>
                <a:lnTo>
                  <a:pt x="3654" y="1138"/>
                </a:lnTo>
                <a:lnTo>
                  <a:pt x="3766" y="1175"/>
                </a:lnTo>
                <a:lnTo>
                  <a:pt x="4009" y="1175"/>
                </a:lnTo>
                <a:lnTo>
                  <a:pt x="4120" y="1138"/>
                </a:lnTo>
                <a:lnTo>
                  <a:pt x="4214" y="1082"/>
                </a:lnTo>
                <a:lnTo>
                  <a:pt x="4307" y="1007"/>
                </a:lnTo>
                <a:lnTo>
                  <a:pt x="4381" y="914"/>
                </a:lnTo>
                <a:lnTo>
                  <a:pt x="4437" y="821"/>
                </a:lnTo>
                <a:lnTo>
                  <a:pt x="4475" y="709"/>
                </a:lnTo>
                <a:lnTo>
                  <a:pt x="4475" y="597"/>
                </a:lnTo>
                <a:lnTo>
                  <a:pt x="4475" y="467"/>
                </a:lnTo>
                <a:lnTo>
                  <a:pt x="4437" y="355"/>
                </a:lnTo>
                <a:lnTo>
                  <a:pt x="4381" y="262"/>
                </a:lnTo>
                <a:lnTo>
                  <a:pt x="4307" y="169"/>
                </a:lnTo>
                <a:lnTo>
                  <a:pt x="4214" y="94"/>
                </a:lnTo>
                <a:lnTo>
                  <a:pt x="4120" y="57"/>
                </a:lnTo>
                <a:lnTo>
                  <a:pt x="4009" y="20"/>
                </a:lnTo>
                <a:lnTo>
                  <a:pt x="3897" y="1"/>
                </a:lnTo>
                <a:close/>
                <a:moveTo>
                  <a:pt x="1809" y="299"/>
                </a:moveTo>
                <a:lnTo>
                  <a:pt x="1716" y="318"/>
                </a:lnTo>
                <a:lnTo>
                  <a:pt x="1623" y="374"/>
                </a:lnTo>
                <a:lnTo>
                  <a:pt x="821" y="1082"/>
                </a:lnTo>
                <a:lnTo>
                  <a:pt x="765" y="1138"/>
                </a:lnTo>
                <a:lnTo>
                  <a:pt x="728" y="1212"/>
                </a:lnTo>
                <a:lnTo>
                  <a:pt x="709" y="1268"/>
                </a:lnTo>
                <a:lnTo>
                  <a:pt x="709" y="1343"/>
                </a:lnTo>
                <a:lnTo>
                  <a:pt x="709" y="1399"/>
                </a:lnTo>
                <a:lnTo>
                  <a:pt x="728" y="1473"/>
                </a:lnTo>
                <a:lnTo>
                  <a:pt x="765" y="1529"/>
                </a:lnTo>
                <a:lnTo>
                  <a:pt x="802" y="1585"/>
                </a:lnTo>
                <a:lnTo>
                  <a:pt x="840" y="1623"/>
                </a:lnTo>
                <a:lnTo>
                  <a:pt x="896" y="1660"/>
                </a:lnTo>
                <a:lnTo>
                  <a:pt x="970" y="1678"/>
                </a:lnTo>
                <a:lnTo>
                  <a:pt x="1026" y="1697"/>
                </a:lnTo>
                <a:lnTo>
                  <a:pt x="1157" y="1697"/>
                </a:lnTo>
                <a:lnTo>
                  <a:pt x="1231" y="1660"/>
                </a:lnTo>
                <a:lnTo>
                  <a:pt x="1287" y="1604"/>
                </a:lnTo>
                <a:lnTo>
                  <a:pt x="1902" y="1082"/>
                </a:lnTo>
                <a:lnTo>
                  <a:pt x="2387" y="1362"/>
                </a:lnTo>
                <a:lnTo>
                  <a:pt x="1511" y="2350"/>
                </a:lnTo>
                <a:lnTo>
                  <a:pt x="1250" y="2424"/>
                </a:lnTo>
                <a:lnTo>
                  <a:pt x="1008" y="2517"/>
                </a:lnTo>
                <a:lnTo>
                  <a:pt x="765" y="2666"/>
                </a:lnTo>
                <a:lnTo>
                  <a:pt x="579" y="2816"/>
                </a:lnTo>
                <a:lnTo>
                  <a:pt x="1026" y="3281"/>
                </a:lnTo>
                <a:lnTo>
                  <a:pt x="1194" y="3151"/>
                </a:lnTo>
                <a:lnTo>
                  <a:pt x="1380" y="3058"/>
                </a:lnTo>
                <a:lnTo>
                  <a:pt x="1585" y="3002"/>
                </a:lnTo>
                <a:lnTo>
                  <a:pt x="1809" y="2983"/>
                </a:lnTo>
                <a:lnTo>
                  <a:pt x="1995" y="2983"/>
                </a:lnTo>
                <a:lnTo>
                  <a:pt x="2163" y="3039"/>
                </a:lnTo>
                <a:lnTo>
                  <a:pt x="2312" y="3095"/>
                </a:lnTo>
                <a:lnTo>
                  <a:pt x="2461" y="3170"/>
                </a:lnTo>
                <a:lnTo>
                  <a:pt x="2592" y="3281"/>
                </a:lnTo>
                <a:lnTo>
                  <a:pt x="2704" y="3393"/>
                </a:lnTo>
                <a:lnTo>
                  <a:pt x="2797" y="3524"/>
                </a:lnTo>
                <a:lnTo>
                  <a:pt x="2871" y="3673"/>
                </a:lnTo>
                <a:lnTo>
                  <a:pt x="2927" y="3822"/>
                </a:lnTo>
                <a:lnTo>
                  <a:pt x="2946" y="3971"/>
                </a:lnTo>
                <a:lnTo>
                  <a:pt x="2965" y="4139"/>
                </a:lnTo>
                <a:lnTo>
                  <a:pt x="2946" y="4307"/>
                </a:lnTo>
                <a:lnTo>
                  <a:pt x="2927" y="4456"/>
                </a:lnTo>
                <a:lnTo>
                  <a:pt x="2853" y="4624"/>
                </a:lnTo>
                <a:lnTo>
                  <a:pt x="2778" y="4773"/>
                </a:lnTo>
                <a:lnTo>
                  <a:pt x="2666" y="4922"/>
                </a:lnTo>
                <a:lnTo>
                  <a:pt x="3114" y="5369"/>
                </a:lnTo>
                <a:lnTo>
                  <a:pt x="3226" y="5239"/>
                </a:lnTo>
                <a:lnTo>
                  <a:pt x="3319" y="5108"/>
                </a:lnTo>
                <a:lnTo>
                  <a:pt x="3412" y="4959"/>
                </a:lnTo>
                <a:lnTo>
                  <a:pt x="3487" y="4810"/>
                </a:lnTo>
                <a:lnTo>
                  <a:pt x="3543" y="4661"/>
                </a:lnTo>
                <a:lnTo>
                  <a:pt x="3580" y="4493"/>
                </a:lnTo>
                <a:lnTo>
                  <a:pt x="3598" y="4307"/>
                </a:lnTo>
                <a:lnTo>
                  <a:pt x="3617" y="4139"/>
                </a:lnTo>
                <a:lnTo>
                  <a:pt x="3598" y="3934"/>
                </a:lnTo>
                <a:lnTo>
                  <a:pt x="3561" y="3729"/>
                </a:lnTo>
                <a:lnTo>
                  <a:pt x="3505" y="3524"/>
                </a:lnTo>
                <a:lnTo>
                  <a:pt x="3431" y="3337"/>
                </a:lnTo>
                <a:lnTo>
                  <a:pt x="3897" y="3319"/>
                </a:lnTo>
                <a:lnTo>
                  <a:pt x="3785" y="4735"/>
                </a:lnTo>
                <a:lnTo>
                  <a:pt x="3785" y="4829"/>
                </a:lnTo>
                <a:lnTo>
                  <a:pt x="3803" y="4885"/>
                </a:lnTo>
                <a:lnTo>
                  <a:pt x="3841" y="4959"/>
                </a:lnTo>
                <a:lnTo>
                  <a:pt x="3878" y="5015"/>
                </a:lnTo>
                <a:lnTo>
                  <a:pt x="3934" y="5052"/>
                </a:lnTo>
                <a:lnTo>
                  <a:pt x="3990" y="5090"/>
                </a:lnTo>
                <a:lnTo>
                  <a:pt x="4046" y="5108"/>
                </a:lnTo>
                <a:lnTo>
                  <a:pt x="4251" y="5108"/>
                </a:lnTo>
                <a:lnTo>
                  <a:pt x="4307" y="5090"/>
                </a:lnTo>
                <a:lnTo>
                  <a:pt x="4363" y="5052"/>
                </a:lnTo>
                <a:lnTo>
                  <a:pt x="4400" y="4996"/>
                </a:lnTo>
                <a:lnTo>
                  <a:pt x="4456" y="4940"/>
                </a:lnTo>
                <a:lnTo>
                  <a:pt x="4475" y="4885"/>
                </a:lnTo>
                <a:lnTo>
                  <a:pt x="4493" y="4791"/>
                </a:lnTo>
                <a:lnTo>
                  <a:pt x="4642" y="2965"/>
                </a:lnTo>
                <a:lnTo>
                  <a:pt x="4642" y="2890"/>
                </a:lnTo>
                <a:lnTo>
                  <a:pt x="4624" y="2816"/>
                </a:lnTo>
                <a:lnTo>
                  <a:pt x="4586" y="2760"/>
                </a:lnTo>
                <a:lnTo>
                  <a:pt x="4549" y="2704"/>
                </a:lnTo>
                <a:lnTo>
                  <a:pt x="4493" y="2648"/>
                </a:lnTo>
                <a:lnTo>
                  <a:pt x="4419" y="2610"/>
                </a:lnTo>
                <a:lnTo>
                  <a:pt x="4344" y="2592"/>
                </a:lnTo>
                <a:lnTo>
                  <a:pt x="4269" y="2592"/>
                </a:lnTo>
                <a:lnTo>
                  <a:pt x="3039" y="2666"/>
                </a:lnTo>
                <a:lnTo>
                  <a:pt x="3039" y="2666"/>
                </a:lnTo>
                <a:lnTo>
                  <a:pt x="3710" y="1884"/>
                </a:lnTo>
                <a:lnTo>
                  <a:pt x="3766" y="1809"/>
                </a:lnTo>
                <a:lnTo>
                  <a:pt x="3803" y="1734"/>
                </a:lnTo>
                <a:lnTo>
                  <a:pt x="3822" y="1641"/>
                </a:lnTo>
                <a:lnTo>
                  <a:pt x="3822" y="1548"/>
                </a:lnTo>
                <a:lnTo>
                  <a:pt x="3785" y="1473"/>
                </a:lnTo>
                <a:lnTo>
                  <a:pt x="3766" y="1399"/>
                </a:lnTo>
                <a:lnTo>
                  <a:pt x="3710" y="1324"/>
                </a:lnTo>
                <a:lnTo>
                  <a:pt x="3636" y="1268"/>
                </a:lnTo>
                <a:lnTo>
                  <a:pt x="2033" y="336"/>
                </a:lnTo>
                <a:lnTo>
                  <a:pt x="1921" y="299"/>
                </a:lnTo>
                <a:close/>
                <a:moveTo>
                  <a:pt x="392" y="3021"/>
                </a:moveTo>
                <a:lnTo>
                  <a:pt x="299" y="3151"/>
                </a:lnTo>
                <a:lnTo>
                  <a:pt x="225" y="3263"/>
                </a:lnTo>
                <a:lnTo>
                  <a:pt x="150" y="3393"/>
                </a:lnTo>
                <a:lnTo>
                  <a:pt x="94" y="3542"/>
                </a:lnTo>
                <a:lnTo>
                  <a:pt x="57" y="3673"/>
                </a:lnTo>
                <a:lnTo>
                  <a:pt x="20" y="3822"/>
                </a:lnTo>
                <a:lnTo>
                  <a:pt x="1" y="3990"/>
                </a:lnTo>
                <a:lnTo>
                  <a:pt x="1" y="4139"/>
                </a:lnTo>
                <a:lnTo>
                  <a:pt x="20" y="4419"/>
                </a:lnTo>
                <a:lnTo>
                  <a:pt x="76" y="4679"/>
                </a:lnTo>
                <a:lnTo>
                  <a:pt x="169" y="4903"/>
                </a:lnTo>
                <a:lnTo>
                  <a:pt x="299" y="5127"/>
                </a:lnTo>
                <a:lnTo>
                  <a:pt x="448" y="5332"/>
                </a:lnTo>
                <a:lnTo>
                  <a:pt x="616" y="5500"/>
                </a:lnTo>
                <a:lnTo>
                  <a:pt x="802" y="5649"/>
                </a:lnTo>
                <a:lnTo>
                  <a:pt x="1026" y="5761"/>
                </a:lnTo>
                <a:lnTo>
                  <a:pt x="1250" y="5854"/>
                </a:lnTo>
                <a:lnTo>
                  <a:pt x="1474" y="5910"/>
                </a:lnTo>
                <a:lnTo>
                  <a:pt x="1716" y="5947"/>
                </a:lnTo>
                <a:lnTo>
                  <a:pt x="1977" y="5928"/>
                </a:lnTo>
                <a:lnTo>
                  <a:pt x="2219" y="5891"/>
                </a:lnTo>
                <a:lnTo>
                  <a:pt x="2461" y="5817"/>
                </a:lnTo>
                <a:lnTo>
                  <a:pt x="2685" y="5705"/>
                </a:lnTo>
                <a:lnTo>
                  <a:pt x="2909" y="5556"/>
                </a:lnTo>
                <a:lnTo>
                  <a:pt x="2461" y="5090"/>
                </a:lnTo>
                <a:lnTo>
                  <a:pt x="2312" y="5183"/>
                </a:lnTo>
                <a:lnTo>
                  <a:pt x="2145" y="5239"/>
                </a:lnTo>
                <a:lnTo>
                  <a:pt x="1977" y="5276"/>
                </a:lnTo>
                <a:lnTo>
                  <a:pt x="1809" y="5295"/>
                </a:lnTo>
                <a:lnTo>
                  <a:pt x="1641" y="5295"/>
                </a:lnTo>
                <a:lnTo>
                  <a:pt x="1474" y="5257"/>
                </a:lnTo>
                <a:lnTo>
                  <a:pt x="1324" y="5201"/>
                </a:lnTo>
                <a:lnTo>
                  <a:pt x="1194" y="5127"/>
                </a:lnTo>
                <a:lnTo>
                  <a:pt x="1063" y="5034"/>
                </a:lnTo>
                <a:lnTo>
                  <a:pt x="952" y="4922"/>
                </a:lnTo>
                <a:lnTo>
                  <a:pt x="858" y="4810"/>
                </a:lnTo>
                <a:lnTo>
                  <a:pt x="784" y="4679"/>
                </a:lnTo>
                <a:lnTo>
                  <a:pt x="728" y="4530"/>
                </a:lnTo>
                <a:lnTo>
                  <a:pt x="672" y="4400"/>
                </a:lnTo>
                <a:lnTo>
                  <a:pt x="653" y="4251"/>
                </a:lnTo>
                <a:lnTo>
                  <a:pt x="653" y="4083"/>
                </a:lnTo>
                <a:lnTo>
                  <a:pt x="672" y="3934"/>
                </a:lnTo>
                <a:lnTo>
                  <a:pt x="709" y="3785"/>
                </a:lnTo>
                <a:lnTo>
                  <a:pt x="765" y="3636"/>
                </a:lnTo>
                <a:lnTo>
                  <a:pt x="840" y="3487"/>
                </a:lnTo>
                <a:lnTo>
                  <a:pt x="392" y="302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79" name="Google Shape;1079;g2b975a0ff47_0_15351"/>
          <p:cNvSpPr/>
          <p:nvPr/>
        </p:nvSpPr>
        <p:spPr>
          <a:xfrm>
            <a:off x="9563599" y="5521885"/>
            <a:ext cx="190676" cy="148621"/>
          </a:xfrm>
          <a:custGeom>
            <a:avLst/>
            <a:gdLst/>
            <a:ahLst/>
            <a:cxnLst/>
            <a:rect l="l" t="t" r="r" b="b"/>
            <a:pathLst>
              <a:path w="6674" h="5202" extrusionOk="0">
                <a:moveTo>
                  <a:pt x="5872" y="1492"/>
                </a:moveTo>
                <a:lnTo>
                  <a:pt x="5909" y="1511"/>
                </a:lnTo>
                <a:lnTo>
                  <a:pt x="5928" y="1548"/>
                </a:lnTo>
                <a:lnTo>
                  <a:pt x="5928" y="1585"/>
                </a:lnTo>
                <a:lnTo>
                  <a:pt x="5928" y="1772"/>
                </a:lnTo>
                <a:lnTo>
                  <a:pt x="5928" y="1809"/>
                </a:lnTo>
                <a:lnTo>
                  <a:pt x="5909" y="1828"/>
                </a:lnTo>
                <a:lnTo>
                  <a:pt x="5872" y="1846"/>
                </a:lnTo>
                <a:lnTo>
                  <a:pt x="5834" y="1865"/>
                </a:lnTo>
                <a:lnTo>
                  <a:pt x="4176" y="1865"/>
                </a:lnTo>
                <a:lnTo>
                  <a:pt x="4138" y="1846"/>
                </a:lnTo>
                <a:lnTo>
                  <a:pt x="4101" y="1828"/>
                </a:lnTo>
                <a:lnTo>
                  <a:pt x="4082" y="1809"/>
                </a:lnTo>
                <a:lnTo>
                  <a:pt x="4082" y="1772"/>
                </a:lnTo>
                <a:lnTo>
                  <a:pt x="4082" y="1585"/>
                </a:lnTo>
                <a:lnTo>
                  <a:pt x="4082" y="1548"/>
                </a:lnTo>
                <a:lnTo>
                  <a:pt x="4101" y="1511"/>
                </a:lnTo>
                <a:lnTo>
                  <a:pt x="4138" y="1492"/>
                </a:lnTo>
                <a:close/>
                <a:moveTo>
                  <a:pt x="2032" y="1119"/>
                </a:moveTo>
                <a:lnTo>
                  <a:pt x="2181" y="1138"/>
                </a:lnTo>
                <a:lnTo>
                  <a:pt x="2330" y="1175"/>
                </a:lnTo>
                <a:lnTo>
                  <a:pt x="2461" y="1250"/>
                </a:lnTo>
                <a:lnTo>
                  <a:pt x="2554" y="1324"/>
                </a:lnTo>
                <a:lnTo>
                  <a:pt x="2647" y="1436"/>
                </a:lnTo>
                <a:lnTo>
                  <a:pt x="2722" y="1567"/>
                </a:lnTo>
                <a:lnTo>
                  <a:pt x="2759" y="1716"/>
                </a:lnTo>
                <a:lnTo>
                  <a:pt x="2778" y="1865"/>
                </a:lnTo>
                <a:lnTo>
                  <a:pt x="2759" y="2014"/>
                </a:lnTo>
                <a:lnTo>
                  <a:pt x="2722" y="2144"/>
                </a:lnTo>
                <a:lnTo>
                  <a:pt x="2647" y="2275"/>
                </a:lnTo>
                <a:lnTo>
                  <a:pt x="2554" y="2387"/>
                </a:lnTo>
                <a:lnTo>
                  <a:pt x="2461" y="2480"/>
                </a:lnTo>
                <a:lnTo>
                  <a:pt x="2330" y="2536"/>
                </a:lnTo>
                <a:lnTo>
                  <a:pt x="2181" y="2592"/>
                </a:lnTo>
                <a:lnTo>
                  <a:pt x="1883" y="2592"/>
                </a:lnTo>
                <a:lnTo>
                  <a:pt x="1752" y="2536"/>
                </a:lnTo>
                <a:lnTo>
                  <a:pt x="1622" y="2480"/>
                </a:lnTo>
                <a:lnTo>
                  <a:pt x="1510" y="2387"/>
                </a:lnTo>
                <a:lnTo>
                  <a:pt x="1417" y="2275"/>
                </a:lnTo>
                <a:lnTo>
                  <a:pt x="1361" y="2144"/>
                </a:lnTo>
                <a:lnTo>
                  <a:pt x="1305" y="2014"/>
                </a:lnTo>
                <a:lnTo>
                  <a:pt x="1286" y="1865"/>
                </a:lnTo>
                <a:lnTo>
                  <a:pt x="1305" y="1716"/>
                </a:lnTo>
                <a:lnTo>
                  <a:pt x="1361" y="1567"/>
                </a:lnTo>
                <a:lnTo>
                  <a:pt x="1417" y="1436"/>
                </a:lnTo>
                <a:lnTo>
                  <a:pt x="1510" y="1324"/>
                </a:lnTo>
                <a:lnTo>
                  <a:pt x="1622" y="1250"/>
                </a:lnTo>
                <a:lnTo>
                  <a:pt x="1752" y="1175"/>
                </a:lnTo>
                <a:lnTo>
                  <a:pt x="1883" y="1138"/>
                </a:lnTo>
                <a:lnTo>
                  <a:pt x="2032" y="1119"/>
                </a:lnTo>
                <a:close/>
                <a:moveTo>
                  <a:pt x="5872" y="2238"/>
                </a:moveTo>
                <a:lnTo>
                  <a:pt x="5909" y="2256"/>
                </a:lnTo>
                <a:lnTo>
                  <a:pt x="5928" y="2294"/>
                </a:lnTo>
                <a:lnTo>
                  <a:pt x="5928" y="2331"/>
                </a:lnTo>
                <a:lnTo>
                  <a:pt x="5928" y="2517"/>
                </a:lnTo>
                <a:lnTo>
                  <a:pt x="5928" y="2536"/>
                </a:lnTo>
                <a:lnTo>
                  <a:pt x="5909" y="2573"/>
                </a:lnTo>
                <a:lnTo>
                  <a:pt x="5872" y="2592"/>
                </a:lnTo>
                <a:lnTo>
                  <a:pt x="4138" y="2592"/>
                </a:lnTo>
                <a:lnTo>
                  <a:pt x="4101" y="2573"/>
                </a:lnTo>
                <a:lnTo>
                  <a:pt x="4082" y="2536"/>
                </a:lnTo>
                <a:lnTo>
                  <a:pt x="4082" y="2517"/>
                </a:lnTo>
                <a:lnTo>
                  <a:pt x="4082" y="2331"/>
                </a:lnTo>
                <a:lnTo>
                  <a:pt x="4082" y="2294"/>
                </a:lnTo>
                <a:lnTo>
                  <a:pt x="4101" y="2256"/>
                </a:lnTo>
                <a:lnTo>
                  <a:pt x="4138" y="2238"/>
                </a:lnTo>
                <a:close/>
                <a:moveTo>
                  <a:pt x="5834" y="2965"/>
                </a:moveTo>
                <a:lnTo>
                  <a:pt x="5872" y="2983"/>
                </a:lnTo>
                <a:lnTo>
                  <a:pt x="5909" y="3002"/>
                </a:lnTo>
                <a:lnTo>
                  <a:pt x="5928" y="3021"/>
                </a:lnTo>
                <a:lnTo>
                  <a:pt x="5928" y="3058"/>
                </a:lnTo>
                <a:lnTo>
                  <a:pt x="5928" y="3244"/>
                </a:lnTo>
                <a:lnTo>
                  <a:pt x="5928" y="3281"/>
                </a:lnTo>
                <a:lnTo>
                  <a:pt x="5909" y="3319"/>
                </a:lnTo>
                <a:lnTo>
                  <a:pt x="5872" y="3337"/>
                </a:lnTo>
                <a:lnTo>
                  <a:pt x="4138" y="3337"/>
                </a:lnTo>
                <a:lnTo>
                  <a:pt x="4101" y="3319"/>
                </a:lnTo>
                <a:lnTo>
                  <a:pt x="4082" y="3281"/>
                </a:lnTo>
                <a:lnTo>
                  <a:pt x="4082" y="3244"/>
                </a:lnTo>
                <a:lnTo>
                  <a:pt x="4082" y="3058"/>
                </a:lnTo>
                <a:lnTo>
                  <a:pt x="4082" y="3021"/>
                </a:lnTo>
                <a:lnTo>
                  <a:pt x="4101" y="3002"/>
                </a:lnTo>
                <a:lnTo>
                  <a:pt x="4138" y="2983"/>
                </a:lnTo>
                <a:lnTo>
                  <a:pt x="4176" y="2965"/>
                </a:lnTo>
                <a:close/>
                <a:moveTo>
                  <a:pt x="2554" y="2965"/>
                </a:moveTo>
                <a:lnTo>
                  <a:pt x="2722" y="2983"/>
                </a:lnTo>
                <a:lnTo>
                  <a:pt x="2852" y="3021"/>
                </a:lnTo>
                <a:lnTo>
                  <a:pt x="3001" y="3095"/>
                </a:lnTo>
                <a:lnTo>
                  <a:pt x="3113" y="3170"/>
                </a:lnTo>
                <a:lnTo>
                  <a:pt x="3206" y="3263"/>
                </a:lnTo>
                <a:lnTo>
                  <a:pt x="3281" y="3375"/>
                </a:lnTo>
                <a:lnTo>
                  <a:pt x="3318" y="3505"/>
                </a:lnTo>
                <a:lnTo>
                  <a:pt x="3337" y="3636"/>
                </a:lnTo>
                <a:lnTo>
                  <a:pt x="3337" y="3859"/>
                </a:lnTo>
                <a:lnTo>
                  <a:pt x="3318" y="3953"/>
                </a:lnTo>
                <a:lnTo>
                  <a:pt x="3262" y="4027"/>
                </a:lnTo>
                <a:lnTo>
                  <a:pt x="3169" y="4064"/>
                </a:lnTo>
                <a:lnTo>
                  <a:pt x="3076" y="4083"/>
                </a:lnTo>
                <a:lnTo>
                  <a:pt x="1007" y="4083"/>
                </a:lnTo>
                <a:lnTo>
                  <a:pt x="895" y="4064"/>
                </a:lnTo>
                <a:lnTo>
                  <a:pt x="820" y="4027"/>
                </a:lnTo>
                <a:lnTo>
                  <a:pt x="764" y="3953"/>
                </a:lnTo>
                <a:lnTo>
                  <a:pt x="746" y="3859"/>
                </a:lnTo>
                <a:lnTo>
                  <a:pt x="746" y="3636"/>
                </a:lnTo>
                <a:lnTo>
                  <a:pt x="746" y="3505"/>
                </a:lnTo>
                <a:lnTo>
                  <a:pt x="802" y="3375"/>
                </a:lnTo>
                <a:lnTo>
                  <a:pt x="876" y="3263"/>
                </a:lnTo>
                <a:lnTo>
                  <a:pt x="969" y="3170"/>
                </a:lnTo>
                <a:lnTo>
                  <a:pt x="1081" y="3095"/>
                </a:lnTo>
                <a:lnTo>
                  <a:pt x="1212" y="3021"/>
                </a:lnTo>
                <a:lnTo>
                  <a:pt x="1361" y="2983"/>
                </a:lnTo>
                <a:lnTo>
                  <a:pt x="1510" y="2965"/>
                </a:lnTo>
                <a:lnTo>
                  <a:pt x="1585" y="2965"/>
                </a:lnTo>
                <a:lnTo>
                  <a:pt x="1678" y="3021"/>
                </a:lnTo>
                <a:lnTo>
                  <a:pt x="1790" y="3039"/>
                </a:lnTo>
                <a:lnTo>
                  <a:pt x="1920" y="3058"/>
                </a:lnTo>
                <a:lnTo>
                  <a:pt x="2162" y="3058"/>
                </a:lnTo>
                <a:lnTo>
                  <a:pt x="2274" y="3039"/>
                </a:lnTo>
                <a:lnTo>
                  <a:pt x="2386" y="3021"/>
                </a:lnTo>
                <a:lnTo>
                  <a:pt x="2498" y="2965"/>
                </a:lnTo>
                <a:close/>
                <a:moveTo>
                  <a:pt x="559" y="1"/>
                </a:moveTo>
                <a:lnTo>
                  <a:pt x="448" y="20"/>
                </a:lnTo>
                <a:lnTo>
                  <a:pt x="336" y="38"/>
                </a:lnTo>
                <a:lnTo>
                  <a:pt x="243" y="94"/>
                </a:lnTo>
                <a:lnTo>
                  <a:pt x="168" y="169"/>
                </a:lnTo>
                <a:lnTo>
                  <a:pt x="93" y="243"/>
                </a:lnTo>
                <a:lnTo>
                  <a:pt x="37" y="336"/>
                </a:lnTo>
                <a:lnTo>
                  <a:pt x="0" y="448"/>
                </a:lnTo>
                <a:lnTo>
                  <a:pt x="0" y="560"/>
                </a:lnTo>
                <a:lnTo>
                  <a:pt x="0" y="4642"/>
                </a:lnTo>
                <a:lnTo>
                  <a:pt x="0" y="4754"/>
                </a:lnTo>
                <a:lnTo>
                  <a:pt x="37" y="4866"/>
                </a:lnTo>
                <a:lnTo>
                  <a:pt x="93" y="4959"/>
                </a:lnTo>
                <a:lnTo>
                  <a:pt x="168" y="5034"/>
                </a:lnTo>
                <a:lnTo>
                  <a:pt x="243" y="5108"/>
                </a:lnTo>
                <a:lnTo>
                  <a:pt x="336" y="5164"/>
                </a:lnTo>
                <a:lnTo>
                  <a:pt x="448" y="5183"/>
                </a:lnTo>
                <a:lnTo>
                  <a:pt x="559" y="5201"/>
                </a:lnTo>
                <a:lnTo>
                  <a:pt x="6114" y="5201"/>
                </a:lnTo>
                <a:lnTo>
                  <a:pt x="6226" y="5183"/>
                </a:lnTo>
                <a:lnTo>
                  <a:pt x="6338" y="5164"/>
                </a:lnTo>
                <a:lnTo>
                  <a:pt x="6431" y="5108"/>
                </a:lnTo>
                <a:lnTo>
                  <a:pt x="6506" y="5034"/>
                </a:lnTo>
                <a:lnTo>
                  <a:pt x="6580" y="4959"/>
                </a:lnTo>
                <a:lnTo>
                  <a:pt x="6636" y="4866"/>
                </a:lnTo>
                <a:lnTo>
                  <a:pt x="6673" y="4754"/>
                </a:lnTo>
                <a:lnTo>
                  <a:pt x="6673" y="4642"/>
                </a:lnTo>
                <a:lnTo>
                  <a:pt x="6673" y="560"/>
                </a:lnTo>
                <a:lnTo>
                  <a:pt x="6673" y="448"/>
                </a:lnTo>
                <a:lnTo>
                  <a:pt x="6636" y="336"/>
                </a:lnTo>
                <a:lnTo>
                  <a:pt x="6580" y="243"/>
                </a:lnTo>
                <a:lnTo>
                  <a:pt x="6506" y="169"/>
                </a:lnTo>
                <a:lnTo>
                  <a:pt x="6431" y="94"/>
                </a:lnTo>
                <a:lnTo>
                  <a:pt x="6338" y="38"/>
                </a:lnTo>
                <a:lnTo>
                  <a:pt x="6226" y="20"/>
                </a:lnTo>
                <a:lnTo>
                  <a:pt x="611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0" name="Google Shape;1080;g2b975a0ff47_0_15351"/>
          <p:cNvSpPr/>
          <p:nvPr/>
        </p:nvSpPr>
        <p:spPr>
          <a:xfrm>
            <a:off x="10418939" y="5008921"/>
            <a:ext cx="212532" cy="169906"/>
          </a:xfrm>
          <a:custGeom>
            <a:avLst/>
            <a:gdLst/>
            <a:ahLst/>
            <a:cxnLst/>
            <a:rect l="l" t="t" r="r" b="b"/>
            <a:pathLst>
              <a:path w="7439" h="5947" extrusionOk="0">
                <a:moveTo>
                  <a:pt x="5350" y="1678"/>
                </a:moveTo>
                <a:lnTo>
                  <a:pt x="6506" y="2834"/>
                </a:lnTo>
                <a:lnTo>
                  <a:pt x="6506" y="2965"/>
                </a:lnTo>
                <a:lnTo>
                  <a:pt x="4829" y="2965"/>
                </a:lnTo>
                <a:lnTo>
                  <a:pt x="4829" y="1678"/>
                </a:lnTo>
                <a:close/>
                <a:moveTo>
                  <a:pt x="2741" y="1119"/>
                </a:moveTo>
                <a:lnTo>
                  <a:pt x="2760" y="1138"/>
                </a:lnTo>
                <a:lnTo>
                  <a:pt x="2778" y="1175"/>
                </a:lnTo>
                <a:lnTo>
                  <a:pt x="2797" y="1212"/>
                </a:lnTo>
                <a:lnTo>
                  <a:pt x="2797" y="1865"/>
                </a:lnTo>
                <a:lnTo>
                  <a:pt x="3487" y="1865"/>
                </a:lnTo>
                <a:lnTo>
                  <a:pt x="3505" y="1884"/>
                </a:lnTo>
                <a:lnTo>
                  <a:pt x="3524" y="1921"/>
                </a:lnTo>
                <a:lnTo>
                  <a:pt x="3542" y="1958"/>
                </a:lnTo>
                <a:lnTo>
                  <a:pt x="3542" y="2517"/>
                </a:lnTo>
                <a:lnTo>
                  <a:pt x="3524" y="2536"/>
                </a:lnTo>
                <a:lnTo>
                  <a:pt x="3505" y="2573"/>
                </a:lnTo>
                <a:lnTo>
                  <a:pt x="3487" y="2592"/>
                </a:lnTo>
                <a:lnTo>
                  <a:pt x="2797" y="2592"/>
                </a:lnTo>
                <a:lnTo>
                  <a:pt x="2797" y="3244"/>
                </a:lnTo>
                <a:lnTo>
                  <a:pt x="2778" y="3281"/>
                </a:lnTo>
                <a:lnTo>
                  <a:pt x="2760" y="3319"/>
                </a:lnTo>
                <a:lnTo>
                  <a:pt x="2741" y="3337"/>
                </a:lnTo>
                <a:lnTo>
                  <a:pt x="2107" y="3337"/>
                </a:lnTo>
                <a:lnTo>
                  <a:pt x="2070" y="3319"/>
                </a:lnTo>
                <a:lnTo>
                  <a:pt x="2051" y="3281"/>
                </a:lnTo>
                <a:lnTo>
                  <a:pt x="2051" y="3244"/>
                </a:lnTo>
                <a:lnTo>
                  <a:pt x="2051" y="2592"/>
                </a:lnTo>
                <a:lnTo>
                  <a:pt x="1362" y="2592"/>
                </a:lnTo>
                <a:lnTo>
                  <a:pt x="1343" y="2573"/>
                </a:lnTo>
                <a:lnTo>
                  <a:pt x="1324" y="2536"/>
                </a:lnTo>
                <a:lnTo>
                  <a:pt x="1306" y="2517"/>
                </a:lnTo>
                <a:lnTo>
                  <a:pt x="1306" y="1958"/>
                </a:lnTo>
                <a:lnTo>
                  <a:pt x="1324" y="1921"/>
                </a:lnTo>
                <a:lnTo>
                  <a:pt x="1343" y="1884"/>
                </a:lnTo>
                <a:lnTo>
                  <a:pt x="1362" y="1865"/>
                </a:lnTo>
                <a:lnTo>
                  <a:pt x="2051" y="1865"/>
                </a:lnTo>
                <a:lnTo>
                  <a:pt x="2051" y="1212"/>
                </a:lnTo>
                <a:lnTo>
                  <a:pt x="2051" y="1175"/>
                </a:lnTo>
                <a:lnTo>
                  <a:pt x="2070" y="1138"/>
                </a:lnTo>
                <a:lnTo>
                  <a:pt x="2107" y="1119"/>
                </a:lnTo>
                <a:close/>
                <a:moveTo>
                  <a:pt x="1865" y="4269"/>
                </a:moveTo>
                <a:lnTo>
                  <a:pt x="1977" y="4288"/>
                </a:lnTo>
                <a:lnTo>
                  <a:pt x="2089" y="4307"/>
                </a:lnTo>
                <a:lnTo>
                  <a:pt x="2182" y="4363"/>
                </a:lnTo>
                <a:lnTo>
                  <a:pt x="2256" y="4437"/>
                </a:lnTo>
                <a:lnTo>
                  <a:pt x="2331" y="4512"/>
                </a:lnTo>
                <a:lnTo>
                  <a:pt x="2387" y="4605"/>
                </a:lnTo>
                <a:lnTo>
                  <a:pt x="2405" y="4717"/>
                </a:lnTo>
                <a:lnTo>
                  <a:pt x="2424" y="4829"/>
                </a:lnTo>
                <a:lnTo>
                  <a:pt x="2405" y="4940"/>
                </a:lnTo>
                <a:lnTo>
                  <a:pt x="2387" y="5052"/>
                </a:lnTo>
                <a:lnTo>
                  <a:pt x="2331" y="5145"/>
                </a:lnTo>
                <a:lnTo>
                  <a:pt x="2256" y="5220"/>
                </a:lnTo>
                <a:lnTo>
                  <a:pt x="2182" y="5295"/>
                </a:lnTo>
                <a:lnTo>
                  <a:pt x="2089" y="5351"/>
                </a:lnTo>
                <a:lnTo>
                  <a:pt x="1977" y="5369"/>
                </a:lnTo>
                <a:lnTo>
                  <a:pt x="1865" y="5388"/>
                </a:lnTo>
                <a:lnTo>
                  <a:pt x="1753" y="5369"/>
                </a:lnTo>
                <a:lnTo>
                  <a:pt x="1641" y="5351"/>
                </a:lnTo>
                <a:lnTo>
                  <a:pt x="1548" y="5295"/>
                </a:lnTo>
                <a:lnTo>
                  <a:pt x="1473" y="5220"/>
                </a:lnTo>
                <a:lnTo>
                  <a:pt x="1399" y="5145"/>
                </a:lnTo>
                <a:lnTo>
                  <a:pt x="1343" y="5052"/>
                </a:lnTo>
                <a:lnTo>
                  <a:pt x="1324" y="4940"/>
                </a:lnTo>
                <a:lnTo>
                  <a:pt x="1306" y="4829"/>
                </a:lnTo>
                <a:lnTo>
                  <a:pt x="1324" y="4717"/>
                </a:lnTo>
                <a:lnTo>
                  <a:pt x="1343" y="4605"/>
                </a:lnTo>
                <a:lnTo>
                  <a:pt x="1399" y="4512"/>
                </a:lnTo>
                <a:lnTo>
                  <a:pt x="1473" y="4437"/>
                </a:lnTo>
                <a:lnTo>
                  <a:pt x="1548" y="4363"/>
                </a:lnTo>
                <a:lnTo>
                  <a:pt x="1641" y="4307"/>
                </a:lnTo>
                <a:lnTo>
                  <a:pt x="1753" y="4288"/>
                </a:lnTo>
                <a:lnTo>
                  <a:pt x="1865" y="4269"/>
                </a:lnTo>
                <a:close/>
                <a:moveTo>
                  <a:pt x="5574" y="4269"/>
                </a:moveTo>
                <a:lnTo>
                  <a:pt x="5686" y="4288"/>
                </a:lnTo>
                <a:lnTo>
                  <a:pt x="5798" y="4307"/>
                </a:lnTo>
                <a:lnTo>
                  <a:pt x="5891" y="4363"/>
                </a:lnTo>
                <a:lnTo>
                  <a:pt x="5966" y="4437"/>
                </a:lnTo>
                <a:lnTo>
                  <a:pt x="6040" y="4512"/>
                </a:lnTo>
                <a:lnTo>
                  <a:pt x="6096" y="4605"/>
                </a:lnTo>
                <a:lnTo>
                  <a:pt x="6115" y="4717"/>
                </a:lnTo>
                <a:lnTo>
                  <a:pt x="6133" y="4829"/>
                </a:lnTo>
                <a:lnTo>
                  <a:pt x="6115" y="4940"/>
                </a:lnTo>
                <a:lnTo>
                  <a:pt x="6096" y="5052"/>
                </a:lnTo>
                <a:lnTo>
                  <a:pt x="6040" y="5145"/>
                </a:lnTo>
                <a:lnTo>
                  <a:pt x="5966" y="5220"/>
                </a:lnTo>
                <a:lnTo>
                  <a:pt x="5891" y="5295"/>
                </a:lnTo>
                <a:lnTo>
                  <a:pt x="5798" y="5351"/>
                </a:lnTo>
                <a:lnTo>
                  <a:pt x="5686" y="5369"/>
                </a:lnTo>
                <a:lnTo>
                  <a:pt x="5574" y="5388"/>
                </a:lnTo>
                <a:lnTo>
                  <a:pt x="5462" y="5369"/>
                </a:lnTo>
                <a:lnTo>
                  <a:pt x="5369" y="5351"/>
                </a:lnTo>
                <a:lnTo>
                  <a:pt x="5257" y="5295"/>
                </a:lnTo>
                <a:lnTo>
                  <a:pt x="5183" y="5220"/>
                </a:lnTo>
                <a:lnTo>
                  <a:pt x="5108" y="5145"/>
                </a:lnTo>
                <a:lnTo>
                  <a:pt x="5071" y="5052"/>
                </a:lnTo>
                <a:lnTo>
                  <a:pt x="5034" y="4940"/>
                </a:lnTo>
                <a:lnTo>
                  <a:pt x="5015" y="4829"/>
                </a:lnTo>
                <a:lnTo>
                  <a:pt x="5034" y="4717"/>
                </a:lnTo>
                <a:lnTo>
                  <a:pt x="5071" y="4605"/>
                </a:lnTo>
                <a:lnTo>
                  <a:pt x="5108" y="4512"/>
                </a:lnTo>
                <a:lnTo>
                  <a:pt x="5183" y="4437"/>
                </a:lnTo>
                <a:lnTo>
                  <a:pt x="5257" y="4363"/>
                </a:lnTo>
                <a:lnTo>
                  <a:pt x="5369" y="4307"/>
                </a:lnTo>
                <a:lnTo>
                  <a:pt x="5462" y="4288"/>
                </a:lnTo>
                <a:lnTo>
                  <a:pt x="5574" y="4269"/>
                </a:lnTo>
                <a:close/>
                <a:moveTo>
                  <a:pt x="560" y="1"/>
                </a:moveTo>
                <a:lnTo>
                  <a:pt x="448" y="20"/>
                </a:lnTo>
                <a:lnTo>
                  <a:pt x="355" y="38"/>
                </a:lnTo>
                <a:lnTo>
                  <a:pt x="262" y="94"/>
                </a:lnTo>
                <a:lnTo>
                  <a:pt x="169" y="169"/>
                </a:lnTo>
                <a:lnTo>
                  <a:pt x="113" y="243"/>
                </a:lnTo>
                <a:lnTo>
                  <a:pt x="57" y="336"/>
                </a:lnTo>
                <a:lnTo>
                  <a:pt x="20" y="448"/>
                </a:lnTo>
                <a:lnTo>
                  <a:pt x="1" y="560"/>
                </a:lnTo>
                <a:lnTo>
                  <a:pt x="1" y="4269"/>
                </a:lnTo>
                <a:lnTo>
                  <a:pt x="20" y="4381"/>
                </a:lnTo>
                <a:lnTo>
                  <a:pt x="57" y="4493"/>
                </a:lnTo>
                <a:lnTo>
                  <a:pt x="113" y="4586"/>
                </a:lnTo>
                <a:lnTo>
                  <a:pt x="169" y="4661"/>
                </a:lnTo>
                <a:lnTo>
                  <a:pt x="262" y="4735"/>
                </a:lnTo>
                <a:lnTo>
                  <a:pt x="355" y="4791"/>
                </a:lnTo>
                <a:lnTo>
                  <a:pt x="448" y="4810"/>
                </a:lnTo>
                <a:lnTo>
                  <a:pt x="560" y="4829"/>
                </a:lnTo>
                <a:lnTo>
                  <a:pt x="746" y="4829"/>
                </a:lnTo>
                <a:lnTo>
                  <a:pt x="765" y="4940"/>
                </a:lnTo>
                <a:lnTo>
                  <a:pt x="765" y="5052"/>
                </a:lnTo>
                <a:lnTo>
                  <a:pt x="840" y="5257"/>
                </a:lnTo>
                <a:lnTo>
                  <a:pt x="933" y="5444"/>
                </a:lnTo>
                <a:lnTo>
                  <a:pt x="1082" y="5611"/>
                </a:lnTo>
                <a:lnTo>
                  <a:pt x="1250" y="5761"/>
                </a:lnTo>
                <a:lnTo>
                  <a:pt x="1436" y="5854"/>
                </a:lnTo>
                <a:lnTo>
                  <a:pt x="1641" y="5928"/>
                </a:lnTo>
                <a:lnTo>
                  <a:pt x="1753" y="5928"/>
                </a:lnTo>
                <a:lnTo>
                  <a:pt x="1865" y="5947"/>
                </a:lnTo>
                <a:lnTo>
                  <a:pt x="1977" y="5928"/>
                </a:lnTo>
                <a:lnTo>
                  <a:pt x="2089" y="5928"/>
                </a:lnTo>
                <a:lnTo>
                  <a:pt x="2294" y="5854"/>
                </a:lnTo>
                <a:lnTo>
                  <a:pt x="2480" y="5761"/>
                </a:lnTo>
                <a:lnTo>
                  <a:pt x="2648" y="5611"/>
                </a:lnTo>
                <a:lnTo>
                  <a:pt x="2797" y="5444"/>
                </a:lnTo>
                <a:lnTo>
                  <a:pt x="2890" y="5257"/>
                </a:lnTo>
                <a:lnTo>
                  <a:pt x="2965" y="5052"/>
                </a:lnTo>
                <a:lnTo>
                  <a:pt x="2965" y="4940"/>
                </a:lnTo>
                <a:lnTo>
                  <a:pt x="2983" y="4829"/>
                </a:lnTo>
                <a:lnTo>
                  <a:pt x="4456" y="4829"/>
                </a:lnTo>
                <a:lnTo>
                  <a:pt x="4474" y="4940"/>
                </a:lnTo>
                <a:lnTo>
                  <a:pt x="4493" y="5052"/>
                </a:lnTo>
                <a:lnTo>
                  <a:pt x="4549" y="5257"/>
                </a:lnTo>
                <a:lnTo>
                  <a:pt x="4661" y="5444"/>
                </a:lnTo>
                <a:lnTo>
                  <a:pt x="4791" y="5611"/>
                </a:lnTo>
                <a:lnTo>
                  <a:pt x="4959" y="5761"/>
                </a:lnTo>
                <a:lnTo>
                  <a:pt x="5145" y="5854"/>
                </a:lnTo>
                <a:lnTo>
                  <a:pt x="5350" y="5928"/>
                </a:lnTo>
                <a:lnTo>
                  <a:pt x="5462" y="5928"/>
                </a:lnTo>
                <a:lnTo>
                  <a:pt x="5574" y="5947"/>
                </a:lnTo>
                <a:lnTo>
                  <a:pt x="5686" y="5928"/>
                </a:lnTo>
                <a:lnTo>
                  <a:pt x="5798" y="5928"/>
                </a:lnTo>
                <a:lnTo>
                  <a:pt x="6003" y="5854"/>
                </a:lnTo>
                <a:lnTo>
                  <a:pt x="6208" y="5761"/>
                </a:lnTo>
                <a:lnTo>
                  <a:pt x="6357" y="5611"/>
                </a:lnTo>
                <a:lnTo>
                  <a:pt x="6506" y="5444"/>
                </a:lnTo>
                <a:lnTo>
                  <a:pt x="6599" y="5257"/>
                </a:lnTo>
                <a:lnTo>
                  <a:pt x="6674" y="5052"/>
                </a:lnTo>
                <a:lnTo>
                  <a:pt x="6693" y="4940"/>
                </a:lnTo>
                <a:lnTo>
                  <a:pt x="6693" y="4829"/>
                </a:lnTo>
                <a:lnTo>
                  <a:pt x="7252" y="4829"/>
                </a:lnTo>
                <a:lnTo>
                  <a:pt x="7326" y="4810"/>
                </a:lnTo>
                <a:lnTo>
                  <a:pt x="7382" y="4773"/>
                </a:lnTo>
                <a:lnTo>
                  <a:pt x="7420" y="4717"/>
                </a:lnTo>
                <a:lnTo>
                  <a:pt x="7438" y="4642"/>
                </a:lnTo>
                <a:lnTo>
                  <a:pt x="7438" y="4269"/>
                </a:lnTo>
                <a:lnTo>
                  <a:pt x="7420" y="4195"/>
                </a:lnTo>
                <a:lnTo>
                  <a:pt x="7382" y="4139"/>
                </a:lnTo>
                <a:lnTo>
                  <a:pt x="7326" y="4102"/>
                </a:lnTo>
                <a:lnTo>
                  <a:pt x="7252" y="4083"/>
                </a:lnTo>
                <a:lnTo>
                  <a:pt x="7065" y="4083"/>
                </a:lnTo>
                <a:lnTo>
                  <a:pt x="7065" y="2834"/>
                </a:lnTo>
                <a:lnTo>
                  <a:pt x="7047" y="2722"/>
                </a:lnTo>
                <a:lnTo>
                  <a:pt x="7028" y="2610"/>
                </a:lnTo>
                <a:lnTo>
                  <a:pt x="6972" y="2517"/>
                </a:lnTo>
                <a:lnTo>
                  <a:pt x="6898" y="2443"/>
                </a:lnTo>
                <a:lnTo>
                  <a:pt x="5742" y="1287"/>
                </a:lnTo>
                <a:lnTo>
                  <a:pt x="5649" y="1212"/>
                </a:lnTo>
                <a:lnTo>
                  <a:pt x="5556" y="1157"/>
                </a:lnTo>
                <a:lnTo>
                  <a:pt x="5462" y="1119"/>
                </a:lnTo>
                <a:lnTo>
                  <a:pt x="4829" y="1119"/>
                </a:lnTo>
                <a:lnTo>
                  <a:pt x="4829" y="560"/>
                </a:lnTo>
                <a:lnTo>
                  <a:pt x="4829" y="448"/>
                </a:lnTo>
                <a:lnTo>
                  <a:pt x="4791" y="336"/>
                </a:lnTo>
                <a:lnTo>
                  <a:pt x="4735" y="243"/>
                </a:lnTo>
                <a:lnTo>
                  <a:pt x="4679" y="169"/>
                </a:lnTo>
                <a:lnTo>
                  <a:pt x="4586" y="94"/>
                </a:lnTo>
                <a:lnTo>
                  <a:pt x="4493" y="38"/>
                </a:lnTo>
                <a:lnTo>
                  <a:pt x="4381" y="20"/>
                </a:lnTo>
                <a:lnTo>
                  <a:pt x="42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1" name="Google Shape;1081;g2b975a0ff47_0_15351"/>
          <p:cNvSpPr/>
          <p:nvPr/>
        </p:nvSpPr>
        <p:spPr>
          <a:xfrm>
            <a:off x="10892823" y="5001505"/>
            <a:ext cx="211989" cy="165135"/>
          </a:xfrm>
          <a:custGeom>
            <a:avLst/>
            <a:gdLst/>
            <a:ahLst/>
            <a:cxnLst/>
            <a:rect l="l" t="t" r="r" b="b"/>
            <a:pathLst>
              <a:path w="7420" h="5780" extrusionOk="0">
                <a:moveTo>
                  <a:pt x="2349" y="1"/>
                </a:moveTo>
                <a:lnTo>
                  <a:pt x="2275" y="20"/>
                </a:lnTo>
                <a:lnTo>
                  <a:pt x="2219" y="38"/>
                </a:lnTo>
                <a:lnTo>
                  <a:pt x="2182" y="75"/>
                </a:lnTo>
                <a:lnTo>
                  <a:pt x="1995" y="243"/>
                </a:lnTo>
                <a:lnTo>
                  <a:pt x="1827" y="430"/>
                </a:lnTo>
                <a:lnTo>
                  <a:pt x="1678" y="616"/>
                </a:lnTo>
                <a:lnTo>
                  <a:pt x="1548" y="840"/>
                </a:lnTo>
                <a:lnTo>
                  <a:pt x="1436" y="1063"/>
                </a:lnTo>
                <a:lnTo>
                  <a:pt x="1361" y="1287"/>
                </a:lnTo>
                <a:lnTo>
                  <a:pt x="1287" y="1529"/>
                </a:lnTo>
                <a:lnTo>
                  <a:pt x="1250" y="1772"/>
                </a:lnTo>
                <a:lnTo>
                  <a:pt x="765" y="2629"/>
                </a:lnTo>
                <a:lnTo>
                  <a:pt x="94" y="3021"/>
                </a:lnTo>
                <a:lnTo>
                  <a:pt x="38" y="3076"/>
                </a:lnTo>
                <a:lnTo>
                  <a:pt x="1" y="3132"/>
                </a:lnTo>
                <a:lnTo>
                  <a:pt x="1" y="3226"/>
                </a:lnTo>
                <a:lnTo>
                  <a:pt x="19" y="3300"/>
                </a:lnTo>
                <a:lnTo>
                  <a:pt x="541" y="4325"/>
                </a:lnTo>
                <a:lnTo>
                  <a:pt x="578" y="4381"/>
                </a:lnTo>
                <a:lnTo>
                  <a:pt x="653" y="4419"/>
                </a:lnTo>
                <a:lnTo>
                  <a:pt x="728" y="4437"/>
                </a:lnTo>
                <a:lnTo>
                  <a:pt x="821" y="4419"/>
                </a:lnTo>
                <a:lnTo>
                  <a:pt x="1585" y="4027"/>
                </a:lnTo>
                <a:lnTo>
                  <a:pt x="2685" y="4120"/>
                </a:lnTo>
                <a:lnTo>
                  <a:pt x="2834" y="4120"/>
                </a:lnTo>
                <a:lnTo>
                  <a:pt x="2964" y="4083"/>
                </a:lnTo>
                <a:lnTo>
                  <a:pt x="3095" y="4046"/>
                </a:lnTo>
                <a:lnTo>
                  <a:pt x="3225" y="3971"/>
                </a:lnTo>
                <a:lnTo>
                  <a:pt x="3337" y="3878"/>
                </a:lnTo>
                <a:lnTo>
                  <a:pt x="3449" y="3785"/>
                </a:lnTo>
                <a:lnTo>
                  <a:pt x="3542" y="3673"/>
                </a:lnTo>
                <a:lnTo>
                  <a:pt x="3617" y="3542"/>
                </a:lnTo>
                <a:lnTo>
                  <a:pt x="3635" y="3468"/>
                </a:lnTo>
                <a:lnTo>
                  <a:pt x="3635" y="3375"/>
                </a:lnTo>
                <a:lnTo>
                  <a:pt x="3617" y="3300"/>
                </a:lnTo>
                <a:lnTo>
                  <a:pt x="3598" y="3244"/>
                </a:lnTo>
                <a:lnTo>
                  <a:pt x="3542" y="3188"/>
                </a:lnTo>
                <a:lnTo>
                  <a:pt x="3486" y="3132"/>
                </a:lnTo>
                <a:lnTo>
                  <a:pt x="3412" y="3114"/>
                </a:lnTo>
                <a:lnTo>
                  <a:pt x="3337" y="3095"/>
                </a:lnTo>
                <a:lnTo>
                  <a:pt x="3244" y="3114"/>
                </a:lnTo>
                <a:lnTo>
                  <a:pt x="3169" y="3151"/>
                </a:lnTo>
                <a:lnTo>
                  <a:pt x="3113" y="3207"/>
                </a:lnTo>
                <a:lnTo>
                  <a:pt x="3058" y="3281"/>
                </a:lnTo>
                <a:lnTo>
                  <a:pt x="2983" y="3375"/>
                </a:lnTo>
                <a:lnTo>
                  <a:pt x="2908" y="3449"/>
                </a:lnTo>
                <a:lnTo>
                  <a:pt x="2797" y="3487"/>
                </a:lnTo>
                <a:lnTo>
                  <a:pt x="2685" y="3505"/>
                </a:lnTo>
                <a:lnTo>
                  <a:pt x="2610" y="3505"/>
                </a:lnTo>
                <a:lnTo>
                  <a:pt x="2536" y="3487"/>
                </a:lnTo>
                <a:lnTo>
                  <a:pt x="2461" y="3449"/>
                </a:lnTo>
                <a:lnTo>
                  <a:pt x="2405" y="3393"/>
                </a:lnTo>
                <a:lnTo>
                  <a:pt x="2349" y="3337"/>
                </a:lnTo>
                <a:lnTo>
                  <a:pt x="2312" y="3263"/>
                </a:lnTo>
                <a:lnTo>
                  <a:pt x="2275" y="3188"/>
                </a:lnTo>
                <a:lnTo>
                  <a:pt x="2275" y="3095"/>
                </a:lnTo>
                <a:lnTo>
                  <a:pt x="2275" y="3021"/>
                </a:lnTo>
                <a:lnTo>
                  <a:pt x="2312" y="2927"/>
                </a:lnTo>
                <a:lnTo>
                  <a:pt x="2349" y="2871"/>
                </a:lnTo>
                <a:lnTo>
                  <a:pt x="2387" y="2797"/>
                </a:lnTo>
                <a:lnTo>
                  <a:pt x="2461" y="2760"/>
                </a:lnTo>
                <a:lnTo>
                  <a:pt x="2517" y="2722"/>
                </a:lnTo>
                <a:lnTo>
                  <a:pt x="2592" y="2685"/>
                </a:lnTo>
                <a:lnTo>
                  <a:pt x="2685" y="2685"/>
                </a:lnTo>
                <a:lnTo>
                  <a:pt x="2797" y="2704"/>
                </a:lnTo>
                <a:lnTo>
                  <a:pt x="2908" y="2741"/>
                </a:lnTo>
                <a:lnTo>
                  <a:pt x="2983" y="2816"/>
                </a:lnTo>
                <a:lnTo>
                  <a:pt x="3058" y="2927"/>
                </a:lnTo>
                <a:lnTo>
                  <a:pt x="3113" y="3002"/>
                </a:lnTo>
                <a:lnTo>
                  <a:pt x="3169" y="3058"/>
                </a:lnTo>
                <a:lnTo>
                  <a:pt x="3244" y="3076"/>
                </a:lnTo>
                <a:lnTo>
                  <a:pt x="3337" y="3095"/>
                </a:lnTo>
                <a:lnTo>
                  <a:pt x="3412" y="3095"/>
                </a:lnTo>
                <a:lnTo>
                  <a:pt x="3486" y="3058"/>
                </a:lnTo>
                <a:lnTo>
                  <a:pt x="3542" y="3021"/>
                </a:lnTo>
                <a:lnTo>
                  <a:pt x="3598" y="2946"/>
                </a:lnTo>
                <a:lnTo>
                  <a:pt x="3617" y="2890"/>
                </a:lnTo>
                <a:lnTo>
                  <a:pt x="3635" y="2816"/>
                </a:lnTo>
                <a:lnTo>
                  <a:pt x="3635" y="2741"/>
                </a:lnTo>
                <a:lnTo>
                  <a:pt x="3617" y="2648"/>
                </a:lnTo>
                <a:lnTo>
                  <a:pt x="3542" y="2536"/>
                </a:lnTo>
                <a:lnTo>
                  <a:pt x="3449" y="2424"/>
                </a:lnTo>
                <a:lnTo>
                  <a:pt x="3356" y="2312"/>
                </a:lnTo>
                <a:lnTo>
                  <a:pt x="3244" y="2238"/>
                </a:lnTo>
                <a:lnTo>
                  <a:pt x="3095" y="2163"/>
                </a:lnTo>
                <a:lnTo>
                  <a:pt x="2964" y="2107"/>
                </a:lnTo>
                <a:lnTo>
                  <a:pt x="2797" y="2089"/>
                </a:lnTo>
                <a:lnTo>
                  <a:pt x="2610" y="2070"/>
                </a:lnTo>
                <a:lnTo>
                  <a:pt x="2797" y="2033"/>
                </a:lnTo>
                <a:lnTo>
                  <a:pt x="3002" y="2014"/>
                </a:lnTo>
                <a:lnTo>
                  <a:pt x="3188" y="2051"/>
                </a:lnTo>
                <a:lnTo>
                  <a:pt x="3374" y="2107"/>
                </a:lnTo>
                <a:lnTo>
                  <a:pt x="3430" y="2144"/>
                </a:lnTo>
                <a:lnTo>
                  <a:pt x="3542" y="2144"/>
                </a:lnTo>
                <a:lnTo>
                  <a:pt x="3598" y="2126"/>
                </a:lnTo>
                <a:lnTo>
                  <a:pt x="3654" y="2107"/>
                </a:lnTo>
                <a:lnTo>
                  <a:pt x="3710" y="2070"/>
                </a:lnTo>
                <a:lnTo>
                  <a:pt x="3747" y="2033"/>
                </a:lnTo>
                <a:lnTo>
                  <a:pt x="3785" y="1977"/>
                </a:lnTo>
                <a:lnTo>
                  <a:pt x="3803" y="1921"/>
                </a:lnTo>
                <a:lnTo>
                  <a:pt x="3822" y="1846"/>
                </a:lnTo>
                <a:lnTo>
                  <a:pt x="3803" y="1790"/>
                </a:lnTo>
                <a:lnTo>
                  <a:pt x="3803" y="1734"/>
                </a:lnTo>
                <a:lnTo>
                  <a:pt x="3766" y="1678"/>
                </a:lnTo>
                <a:lnTo>
                  <a:pt x="3729" y="1641"/>
                </a:lnTo>
                <a:lnTo>
                  <a:pt x="3691" y="1585"/>
                </a:lnTo>
                <a:lnTo>
                  <a:pt x="3635" y="1548"/>
                </a:lnTo>
                <a:lnTo>
                  <a:pt x="3505" y="1492"/>
                </a:lnTo>
                <a:lnTo>
                  <a:pt x="3374" y="1455"/>
                </a:lnTo>
                <a:lnTo>
                  <a:pt x="3244" y="1418"/>
                </a:lnTo>
                <a:lnTo>
                  <a:pt x="3113" y="1399"/>
                </a:lnTo>
                <a:lnTo>
                  <a:pt x="2853" y="1399"/>
                </a:lnTo>
                <a:lnTo>
                  <a:pt x="2610" y="1436"/>
                </a:lnTo>
                <a:lnTo>
                  <a:pt x="2741" y="1362"/>
                </a:lnTo>
                <a:lnTo>
                  <a:pt x="2853" y="1306"/>
                </a:lnTo>
                <a:lnTo>
                  <a:pt x="2983" y="1268"/>
                </a:lnTo>
                <a:lnTo>
                  <a:pt x="3132" y="1250"/>
                </a:lnTo>
                <a:lnTo>
                  <a:pt x="3188" y="1231"/>
                </a:lnTo>
                <a:lnTo>
                  <a:pt x="3244" y="1212"/>
                </a:lnTo>
                <a:lnTo>
                  <a:pt x="3300" y="1175"/>
                </a:lnTo>
                <a:lnTo>
                  <a:pt x="3337" y="1138"/>
                </a:lnTo>
                <a:lnTo>
                  <a:pt x="3374" y="1082"/>
                </a:lnTo>
                <a:lnTo>
                  <a:pt x="3393" y="1026"/>
                </a:lnTo>
                <a:lnTo>
                  <a:pt x="3393" y="970"/>
                </a:lnTo>
                <a:lnTo>
                  <a:pt x="3393" y="914"/>
                </a:lnTo>
                <a:lnTo>
                  <a:pt x="3374" y="840"/>
                </a:lnTo>
                <a:lnTo>
                  <a:pt x="3356" y="784"/>
                </a:lnTo>
                <a:lnTo>
                  <a:pt x="3319" y="746"/>
                </a:lnTo>
                <a:lnTo>
                  <a:pt x="3281" y="691"/>
                </a:lnTo>
                <a:lnTo>
                  <a:pt x="3225" y="672"/>
                </a:lnTo>
                <a:lnTo>
                  <a:pt x="3169" y="653"/>
                </a:lnTo>
                <a:lnTo>
                  <a:pt x="3113" y="635"/>
                </a:lnTo>
                <a:lnTo>
                  <a:pt x="3058" y="635"/>
                </a:lnTo>
                <a:lnTo>
                  <a:pt x="2815" y="672"/>
                </a:lnTo>
                <a:lnTo>
                  <a:pt x="2592" y="746"/>
                </a:lnTo>
                <a:lnTo>
                  <a:pt x="2387" y="840"/>
                </a:lnTo>
                <a:lnTo>
                  <a:pt x="2200" y="970"/>
                </a:lnTo>
                <a:lnTo>
                  <a:pt x="2200" y="970"/>
                </a:lnTo>
                <a:lnTo>
                  <a:pt x="2368" y="746"/>
                </a:lnTo>
                <a:lnTo>
                  <a:pt x="2573" y="541"/>
                </a:lnTo>
                <a:lnTo>
                  <a:pt x="2610" y="504"/>
                </a:lnTo>
                <a:lnTo>
                  <a:pt x="2647" y="448"/>
                </a:lnTo>
                <a:lnTo>
                  <a:pt x="2666" y="392"/>
                </a:lnTo>
                <a:lnTo>
                  <a:pt x="2685" y="336"/>
                </a:lnTo>
                <a:lnTo>
                  <a:pt x="2685" y="280"/>
                </a:lnTo>
                <a:lnTo>
                  <a:pt x="2666" y="225"/>
                </a:lnTo>
                <a:lnTo>
                  <a:pt x="2647" y="169"/>
                </a:lnTo>
                <a:lnTo>
                  <a:pt x="2610" y="113"/>
                </a:lnTo>
                <a:lnTo>
                  <a:pt x="2573" y="75"/>
                </a:lnTo>
                <a:lnTo>
                  <a:pt x="2517" y="38"/>
                </a:lnTo>
                <a:lnTo>
                  <a:pt x="2461" y="20"/>
                </a:lnTo>
                <a:lnTo>
                  <a:pt x="2405" y="1"/>
                </a:lnTo>
                <a:close/>
                <a:moveTo>
                  <a:pt x="6692" y="1343"/>
                </a:moveTo>
                <a:lnTo>
                  <a:pt x="6599" y="1362"/>
                </a:lnTo>
                <a:lnTo>
                  <a:pt x="5835" y="1753"/>
                </a:lnTo>
                <a:lnTo>
                  <a:pt x="4754" y="1660"/>
                </a:lnTo>
                <a:lnTo>
                  <a:pt x="4605" y="1660"/>
                </a:lnTo>
                <a:lnTo>
                  <a:pt x="4456" y="1697"/>
                </a:lnTo>
                <a:lnTo>
                  <a:pt x="4306" y="1753"/>
                </a:lnTo>
                <a:lnTo>
                  <a:pt x="4176" y="1828"/>
                </a:lnTo>
                <a:lnTo>
                  <a:pt x="4064" y="1902"/>
                </a:lnTo>
                <a:lnTo>
                  <a:pt x="3971" y="2014"/>
                </a:lnTo>
                <a:lnTo>
                  <a:pt x="3878" y="2126"/>
                </a:lnTo>
                <a:lnTo>
                  <a:pt x="3803" y="2238"/>
                </a:lnTo>
                <a:lnTo>
                  <a:pt x="3785" y="2331"/>
                </a:lnTo>
                <a:lnTo>
                  <a:pt x="3785" y="2405"/>
                </a:lnTo>
                <a:lnTo>
                  <a:pt x="3803" y="2480"/>
                </a:lnTo>
                <a:lnTo>
                  <a:pt x="3822" y="2536"/>
                </a:lnTo>
                <a:lnTo>
                  <a:pt x="3878" y="2592"/>
                </a:lnTo>
                <a:lnTo>
                  <a:pt x="3934" y="2648"/>
                </a:lnTo>
                <a:lnTo>
                  <a:pt x="4008" y="2666"/>
                </a:lnTo>
                <a:lnTo>
                  <a:pt x="4083" y="2685"/>
                </a:lnTo>
                <a:lnTo>
                  <a:pt x="4176" y="2666"/>
                </a:lnTo>
                <a:lnTo>
                  <a:pt x="4251" y="2629"/>
                </a:lnTo>
                <a:lnTo>
                  <a:pt x="4306" y="2573"/>
                </a:lnTo>
                <a:lnTo>
                  <a:pt x="4362" y="2499"/>
                </a:lnTo>
                <a:lnTo>
                  <a:pt x="4418" y="2405"/>
                </a:lnTo>
                <a:lnTo>
                  <a:pt x="4511" y="2331"/>
                </a:lnTo>
                <a:lnTo>
                  <a:pt x="4623" y="2294"/>
                </a:lnTo>
                <a:lnTo>
                  <a:pt x="4735" y="2275"/>
                </a:lnTo>
                <a:lnTo>
                  <a:pt x="4810" y="2275"/>
                </a:lnTo>
                <a:lnTo>
                  <a:pt x="4884" y="2294"/>
                </a:lnTo>
                <a:lnTo>
                  <a:pt x="4959" y="2331"/>
                </a:lnTo>
                <a:lnTo>
                  <a:pt x="5015" y="2387"/>
                </a:lnTo>
                <a:lnTo>
                  <a:pt x="5071" y="2443"/>
                </a:lnTo>
                <a:lnTo>
                  <a:pt x="5108" y="2517"/>
                </a:lnTo>
                <a:lnTo>
                  <a:pt x="5145" y="2592"/>
                </a:lnTo>
                <a:lnTo>
                  <a:pt x="5145" y="2685"/>
                </a:lnTo>
                <a:lnTo>
                  <a:pt x="5145" y="2778"/>
                </a:lnTo>
                <a:lnTo>
                  <a:pt x="5108" y="2853"/>
                </a:lnTo>
                <a:lnTo>
                  <a:pt x="5071" y="2909"/>
                </a:lnTo>
                <a:lnTo>
                  <a:pt x="5033" y="2983"/>
                </a:lnTo>
                <a:lnTo>
                  <a:pt x="4959" y="3021"/>
                </a:lnTo>
                <a:lnTo>
                  <a:pt x="4903" y="3058"/>
                </a:lnTo>
                <a:lnTo>
                  <a:pt x="4810" y="3095"/>
                </a:lnTo>
                <a:lnTo>
                  <a:pt x="4735" y="3095"/>
                </a:lnTo>
                <a:lnTo>
                  <a:pt x="4623" y="3076"/>
                </a:lnTo>
                <a:lnTo>
                  <a:pt x="4511" y="3039"/>
                </a:lnTo>
                <a:lnTo>
                  <a:pt x="4418" y="2965"/>
                </a:lnTo>
                <a:lnTo>
                  <a:pt x="4362" y="2853"/>
                </a:lnTo>
                <a:lnTo>
                  <a:pt x="4306" y="2797"/>
                </a:lnTo>
                <a:lnTo>
                  <a:pt x="4251" y="2741"/>
                </a:lnTo>
                <a:lnTo>
                  <a:pt x="4176" y="2704"/>
                </a:lnTo>
                <a:lnTo>
                  <a:pt x="4083" y="2685"/>
                </a:lnTo>
                <a:lnTo>
                  <a:pt x="4008" y="2704"/>
                </a:lnTo>
                <a:lnTo>
                  <a:pt x="3934" y="2722"/>
                </a:lnTo>
                <a:lnTo>
                  <a:pt x="3878" y="2778"/>
                </a:lnTo>
                <a:lnTo>
                  <a:pt x="3822" y="2834"/>
                </a:lnTo>
                <a:lnTo>
                  <a:pt x="3803" y="2890"/>
                </a:lnTo>
                <a:lnTo>
                  <a:pt x="3785" y="2965"/>
                </a:lnTo>
                <a:lnTo>
                  <a:pt x="3785" y="3039"/>
                </a:lnTo>
                <a:lnTo>
                  <a:pt x="3803" y="3132"/>
                </a:lnTo>
                <a:lnTo>
                  <a:pt x="3878" y="3244"/>
                </a:lnTo>
                <a:lnTo>
                  <a:pt x="3971" y="3356"/>
                </a:lnTo>
                <a:lnTo>
                  <a:pt x="4064" y="3468"/>
                </a:lnTo>
                <a:lnTo>
                  <a:pt x="4176" y="3542"/>
                </a:lnTo>
                <a:lnTo>
                  <a:pt x="4306" y="3617"/>
                </a:lnTo>
                <a:lnTo>
                  <a:pt x="4456" y="3673"/>
                </a:lnTo>
                <a:lnTo>
                  <a:pt x="4623" y="3710"/>
                </a:lnTo>
                <a:lnTo>
                  <a:pt x="4810" y="3710"/>
                </a:lnTo>
                <a:lnTo>
                  <a:pt x="4623" y="3766"/>
                </a:lnTo>
                <a:lnTo>
                  <a:pt x="4418" y="3766"/>
                </a:lnTo>
                <a:lnTo>
                  <a:pt x="4232" y="3729"/>
                </a:lnTo>
                <a:lnTo>
                  <a:pt x="4045" y="3673"/>
                </a:lnTo>
                <a:lnTo>
                  <a:pt x="3990" y="3654"/>
                </a:lnTo>
                <a:lnTo>
                  <a:pt x="3934" y="3636"/>
                </a:lnTo>
                <a:lnTo>
                  <a:pt x="3878" y="3636"/>
                </a:lnTo>
                <a:lnTo>
                  <a:pt x="3822" y="3654"/>
                </a:lnTo>
                <a:lnTo>
                  <a:pt x="3766" y="3673"/>
                </a:lnTo>
                <a:lnTo>
                  <a:pt x="3710" y="3710"/>
                </a:lnTo>
                <a:lnTo>
                  <a:pt x="3673" y="3766"/>
                </a:lnTo>
                <a:lnTo>
                  <a:pt x="3635" y="3803"/>
                </a:lnTo>
                <a:lnTo>
                  <a:pt x="3617" y="3878"/>
                </a:lnTo>
                <a:lnTo>
                  <a:pt x="3598" y="3934"/>
                </a:lnTo>
                <a:lnTo>
                  <a:pt x="3617" y="3990"/>
                </a:lnTo>
                <a:lnTo>
                  <a:pt x="3617" y="4046"/>
                </a:lnTo>
                <a:lnTo>
                  <a:pt x="3654" y="4102"/>
                </a:lnTo>
                <a:lnTo>
                  <a:pt x="3691" y="4158"/>
                </a:lnTo>
                <a:lnTo>
                  <a:pt x="3729" y="4195"/>
                </a:lnTo>
                <a:lnTo>
                  <a:pt x="3785" y="4232"/>
                </a:lnTo>
                <a:lnTo>
                  <a:pt x="3915" y="4288"/>
                </a:lnTo>
                <a:lnTo>
                  <a:pt x="4045" y="4325"/>
                </a:lnTo>
                <a:lnTo>
                  <a:pt x="4176" y="4363"/>
                </a:lnTo>
                <a:lnTo>
                  <a:pt x="4306" y="4381"/>
                </a:lnTo>
                <a:lnTo>
                  <a:pt x="4567" y="4381"/>
                </a:lnTo>
                <a:lnTo>
                  <a:pt x="4810" y="4363"/>
                </a:lnTo>
                <a:lnTo>
                  <a:pt x="4679" y="4419"/>
                </a:lnTo>
                <a:lnTo>
                  <a:pt x="4567" y="4474"/>
                </a:lnTo>
                <a:lnTo>
                  <a:pt x="4418" y="4512"/>
                </a:lnTo>
                <a:lnTo>
                  <a:pt x="4288" y="4530"/>
                </a:lnTo>
                <a:lnTo>
                  <a:pt x="4232" y="4549"/>
                </a:lnTo>
                <a:lnTo>
                  <a:pt x="4176" y="4568"/>
                </a:lnTo>
                <a:lnTo>
                  <a:pt x="4120" y="4605"/>
                </a:lnTo>
                <a:lnTo>
                  <a:pt x="4083" y="4642"/>
                </a:lnTo>
                <a:lnTo>
                  <a:pt x="4045" y="4698"/>
                </a:lnTo>
                <a:lnTo>
                  <a:pt x="4027" y="4754"/>
                </a:lnTo>
                <a:lnTo>
                  <a:pt x="4027" y="4810"/>
                </a:lnTo>
                <a:lnTo>
                  <a:pt x="4027" y="4885"/>
                </a:lnTo>
                <a:lnTo>
                  <a:pt x="4045" y="4940"/>
                </a:lnTo>
                <a:lnTo>
                  <a:pt x="4064" y="5015"/>
                </a:lnTo>
                <a:lnTo>
                  <a:pt x="4120" y="5052"/>
                </a:lnTo>
                <a:lnTo>
                  <a:pt x="4157" y="5090"/>
                </a:lnTo>
                <a:lnTo>
                  <a:pt x="4269" y="5145"/>
                </a:lnTo>
                <a:lnTo>
                  <a:pt x="4362" y="5145"/>
                </a:lnTo>
                <a:lnTo>
                  <a:pt x="4605" y="5108"/>
                </a:lnTo>
                <a:lnTo>
                  <a:pt x="4828" y="5034"/>
                </a:lnTo>
                <a:lnTo>
                  <a:pt x="5033" y="4940"/>
                </a:lnTo>
                <a:lnTo>
                  <a:pt x="5220" y="4810"/>
                </a:lnTo>
                <a:lnTo>
                  <a:pt x="5220" y="4810"/>
                </a:lnTo>
                <a:lnTo>
                  <a:pt x="5052" y="5034"/>
                </a:lnTo>
                <a:lnTo>
                  <a:pt x="4847" y="5239"/>
                </a:lnTo>
                <a:lnTo>
                  <a:pt x="4810" y="5276"/>
                </a:lnTo>
                <a:lnTo>
                  <a:pt x="4772" y="5332"/>
                </a:lnTo>
                <a:lnTo>
                  <a:pt x="4754" y="5388"/>
                </a:lnTo>
                <a:lnTo>
                  <a:pt x="4735" y="5444"/>
                </a:lnTo>
                <a:lnTo>
                  <a:pt x="4735" y="5500"/>
                </a:lnTo>
                <a:lnTo>
                  <a:pt x="4754" y="5556"/>
                </a:lnTo>
                <a:lnTo>
                  <a:pt x="4772" y="5611"/>
                </a:lnTo>
                <a:lnTo>
                  <a:pt x="4810" y="5667"/>
                </a:lnTo>
                <a:lnTo>
                  <a:pt x="4847" y="5705"/>
                </a:lnTo>
                <a:lnTo>
                  <a:pt x="4903" y="5742"/>
                </a:lnTo>
                <a:lnTo>
                  <a:pt x="4959" y="5761"/>
                </a:lnTo>
                <a:lnTo>
                  <a:pt x="5015" y="5779"/>
                </a:lnTo>
                <a:lnTo>
                  <a:pt x="5089" y="5779"/>
                </a:lnTo>
                <a:lnTo>
                  <a:pt x="5145" y="5761"/>
                </a:lnTo>
                <a:lnTo>
                  <a:pt x="5201" y="5742"/>
                </a:lnTo>
                <a:lnTo>
                  <a:pt x="5238" y="5705"/>
                </a:lnTo>
                <a:lnTo>
                  <a:pt x="5425" y="5537"/>
                </a:lnTo>
                <a:lnTo>
                  <a:pt x="5593" y="5351"/>
                </a:lnTo>
                <a:lnTo>
                  <a:pt x="5742" y="5164"/>
                </a:lnTo>
                <a:lnTo>
                  <a:pt x="5872" y="4940"/>
                </a:lnTo>
                <a:lnTo>
                  <a:pt x="5984" y="4717"/>
                </a:lnTo>
                <a:lnTo>
                  <a:pt x="6059" y="4493"/>
                </a:lnTo>
                <a:lnTo>
                  <a:pt x="6133" y="4251"/>
                </a:lnTo>
                <a:lnTo>
                  <a:pt x="6170" y="4008"/>
                </a:lnTo>
                <a:lnTo>
                  <a:pt x="6655" y="3151"/>
                </a:lnTo>
                <a:lnTo>
                  <a:pt x="7326" y="2760"/>
                </a:lnTo>
                <a:lnTo>
                  <a:pt x="7382" y="2704"/>
                </a:lnTo>
                <a:lnTo>
                  <a:pt x="7419" y="2648"/>
                </a:lnTo>
                <a:lnTo>
                  <a:pt x="7419" y="2573"/>
                </a:lnTo>
                <a:lnTo>
                  <a:pt x="7401" y="2480"/>
                </a:lnTo>
                <a:lnTo>
                  <a:pt x="6879" y="1455"/>
                </a:lnTo>
                <a:lnTo>
                  <a:pt x="6841" y="1399"/>
                </a:lnTo>
                <a:lnTo>
                  <a:pt x="6767" y="1362"/>
                </a:lnTo>
                <a:lnTo>
                  <a:pt x="6692" y="134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2" name="Google Shape;1082;g2b975a0ff47_0_15351"/>
          <p:cNvSpPr/>
          <p:nvPr/>
        </p:nvSpPr>
        <p:spPr>
          <a:xfrm>
            <a:off x="10916791" y="2151553"/>
            <a:ext cx="164049" cy="164592"/>
          </a:xfrm>
          <a:custGeom>
            <a:avLst/>
            <a:gdLst/>
            <a:ahLst/>
            <a:cxnLst/>
            <a:rect l="l" t="t" r="r" b="b"/>
            <a:pathLst>
              <a:path w="5742" h="5761" extrusionOk="0">
                <a:moveTo>
                  <a:pt x="1436" y="1958"/>
                </a:moveTo>
                <a:lnTo>
                  <a:pt x="2368" y="2238"/>
                </a:lnTo>
                <a:lnTo>
                  <a:pt x="2442" y="2275"/>
                </a:lnTo>
                <a:lnTo>
                  <a:pt x="2479" y="2331"/>
                </a:lnTo>
                <a:lnTo>
                  <a:pt x="2498" y="2387"/>
                </a:lnTo>
                <a:lnTo>
                  <a:pt x="2498" y="2461"/>
                </a:lnTo>
                <a:lnTo>
                  <a:pt x="2461" y="2517"/>
                </a:lnTo>
                <a:lnTo>
                  <a:pt x="2423" y="2573"/>
                </a:lnTo>
                <a:lnTo>
                  <a:pt x="2368" y="2592"/>
                </a:lnTo>
                <a:lnTo>
                  <a:pt x="2293" y="2592"/>
                </a:lnTo>
                <a:lnTo>
                  <a:pt x="2312" y="2685"/>
                </a:lnTo>
                <a:lnTo>
                  <a:pt x="2312" y="2760"/>
                </a:lnTo>
                <a:lnTo>
                  <a:pt x="2293" y="2834"/>
                </a:lnTo>
                <a:lnTo>
                  <a:pt x="2256" y="2909"/>
                </a:lnTo>
                <a:lnTo>
                  <a:pt x="2200" y="2965"/>
                </a:lnTo>
                <a:lnTo>
                  <a:pt x="2144" y="3002"/>
                </a:lnTo>
                <a:lnTo>
                  <a:pt x="2088" y="3039"/>
                </a:lnTo>
                <a:lnTo>
                  <a:pt x="2013" y="3058"/>
                </a:lnTo>
                <a:lnTo>
                  <a:pt x="1864" y="3058"/>
                </a:lnTo>
                <a:lnTo>
                  <a:pt x="1808" y="3039"/>
                </a:lnTo>
                <a:lnTo>
                  <a:pt x="1734" y="3002"/>
                </a:lnTo>
                <a:lnTo>
                  <a:pt x="1678" y="2965"/>
                </a:lnTo>
                <a:lnTo>
                  <a:pt x="1641" y="2909"/>
                </a:lnTo>
                <a:lnTo>
                  <a:pt x="1603" y="2834"/>
                </a:lnTo>
                <a:lnTo>
                  <a:pt x="1585" y="2760"/>
                </a:lnTo>
                <a:lnTo>
                  <a:pt x="1566" y="2685"/>
                </a:lnTo>
                <a:lnTo>
                  <a:pt x="1585" y="2610"/>
                </a:lnTo>
                <a:lnTo>
                  <a:pt x="1603" y="2536"/>
                </a:lnTo>
                <a:lnTo>
                  <a:pt x="1641" y="2480"/>
                </a:lnTo>
                <a:lnTo>
                  <a:pt x="1696" y="2424"/>
                </a:lnTo>
                <a:lnTo>
                  <a:pt x="1342" y="2312"/>
                </a:lnTo>
                <a:lnTo>
                  <a:pt x="1268" y="2275"/>
                </a:lnTo>
                <a:lnTo>
                  <a:pt x="1230" y="2219"/>
                </a:lnTo>
                <a:lnTo>
                  <a:pt x="1212" y="2163"/>
                </a:lnTo>
                <a:lnTo>
                  <a:pt x="1212" y="2089"/>
                </a:lnTo>
                <a:lnTo>
                  <a:pt x="1249" y="2014"/>
                </a:lnTo>
                <a:lnTo>
                  <a:pt x="1305" y="1977"/>
                </a:lnTo>
                <a:lnTo>
                  <a:pt x="1361" y="1958"/>
                </a:lnTo>
                <a:close/>
                <a:moveTo>
                  <a:pt x="4381" y="1958"/>
                </a:moveTo>
                <a:lnTo>
                  <a:pt x="4455" y="1977"/>
                </a:lnTo>
                <a:lnTo>
                  <a:pt x="4492" y="2014"/>
                </a:lnTo>
                <a:lnTo>
                  <a:pt x="4530" y="2089"/>
                </a:lnTo>
                <a:lnTo>
                  <a:pt x="4548" y="2163"/>
                </a:lnTo>
                <a:lnTo>
                  <a:pt x="4530" y="2219"/>
                </a:lnTo>
                <a:lnTo>
                  <a:pt x="4474" y="2275"/>
                </a:lnTo>
                <a:lnTo>
                  <a:pt x="4418" y="2312"/>
                </a:lnTo>
                <a:lnTo>
                  <a:pt x="4045" y="2424"/>
                </a:lnTo>
                <a:lnTo>
                  <a:pt x="4101" y="2480"/>
                </a:lnTo>
                <a:lnTo>
                  <a:pt x="4138" y="2536"/>
                </a:lnTo>
                <a:lnTo>
                  <a:pt x="4157" y="2610"/>
                </a:lnTo>
                <a:lnTo>
                  <a:pt x="4176" y="2685"/>
                </a:lnTo>
                <a:lnTo>
                  <a:pt x="4157" y="2760"/>
                </a:lnTo>
                <a:lnTo>
                  <a:pt x="4138" y="2834"/>
                </a:lnTo>
                <a:lnTo>
                  <a:pt x="4101" y="2909"/>
                </a:lnTo>
                <a:lnTo>
                  <a:pt x="4064" y="2965"/>
                </a:lnTo>
                <a:lnTo>
                  <a:pt x="4008" y="3002"/>
                </a:lnTo>
                <a:lnTo>
                  <a:pt x="3952" y="3039"/>
                </a:lnTo>
                <a:lnTo>
                  <a:pt x="3877" y="3058"/>
                </a:lnTo>
                <a:lnTo>
                  <a:pt x="3728" y="3058"/>
                </a:lnTo>
                <a:lnTo>
                  <a:pt x="3654" y="3039"/>
                </a:lnTo>
                <a:lnTo>
                  <a:pt x="3598" y="3002"/>
                </a:lnTo>
                <a:lnTo>
                  <a:pt x="3542" y="2965"/>
                </a:lnTo>
                <a:lnTo>
                  <a:pt x="3486" y="2909"/>
                </a:lnTo>
                <a:lnTo>
                  <a:pt x="3467" y="2834"/>
                </a:lnTo>
                <a:lnTo>
                  <a:pt x="3430" y="2760"/>
                </a:lnTo>
                <a:lnTo>
                  <a:pt x="3430" y="2685"/>
                </a:lnTo>
                <a:lnTo>
                  <a:pt x="3449" y="2592"/>
                </a:lnTo>
                <a:lnTo>
                  <a:pt x="3374" y="2592"/>
                </a:lnTo>
                <a:lnTo>
                  <a:pt x="3318" y="2573"/>
                </a:lnTo>
                <a:lnTo>
                  <a:pt x="3281" y="2517"/>
                </a:lnTo>
                <a:lnTo>
                  <a:pt x="3244" y="2461"/>
                </a:lnTo>
                <a:lnTo>
                  <a:pt x="3244" y="2387"/>
                </a:lnTo>
                <a:lnTo>
                  <a:pt x="3262" y="2331"/>
                </a:lnTo>
                <a:lnTo>
                  <a:pt x="3318" y="2275"/>
                </a:lnTo>
                <a:lnTo>
                  <a:pt x="3374" y="2238"/>
                </a:lnTo>
                <a:lnTo>
                  <a:pt x="4306" y="1958"/>
                </a:lnTo>
                <a:close/>
                <a:moveTo>
                  <a:pt x="2871" y="3803"/>
                </a:moveTo>
                <a:lnTo>
                  <a:pt x="3001" y="3822"/>
                </a:lnTo>
                <a:lnTo>
                  <a:pt x="3132" y="3841"/>
                </a:lnTo>
                <a:lnTo>
                  <a:pt x="3262" y="3878"/>
                </a:lnTo>
                <a:lnTo>
                  <a:pt x="3393" y="3915"/>
                </a:lnTo>
                <a:lnTo>
                  <a:pt x="3505" y="3990"/>
                </a:lnTo>
                <a:lnTo>
                  <a:pt x="3616" y="4064"/>
                </a:lnTo>
                <a:lnTo>
                  <a:pt x="3710" y="4139"/>
                </a:lnTo>
                <a:lnTo>
                  <a:pt x="3803" y="4251"/>
                </a:lnTo>
                <a:lnTo>
                  <a:pt x="3840" y="4325"/>
                </a:lnTo>
                <a:lnTo>
                  <a:pt x="3859" y="4381"/>
                </a:lnTo>
                <a:lnTo>
                  <a:pt x="3821" y="4456"/>
                </a:lnTo>
                <a:lnTo>
                  <a:pt x="3784" y="4512"/>
                </a:lnTo>
                <a:lnTo>
                  <a:pt x="3728" y="4549"/>
                </a:lnTo>
                <a:lnTo>
                  <a:pt x="3654" y="4549"/>
                </a:lnTo>
                <a:lnTo>
                  <a:pt x="3579" y="4530"/>
                </a:lnTo>
                <a:lnTo>
                  <a:pt x="3523" y="4474"/>
                </a:lnTo>
                <a:lnTo>
                  <a:pt x="3449" y="4419"/>
                </a:lnTo>
                <a:lnTo>
                  <a:pt x="3393" y="4363"/>
                </a:lnTo>
                <a:lnTo>
                  <a:pt x="3225" y="4269"/>
                </a:lnTo>
                <a:lnTo>
                  <a:pt x="3057" y="4213"/>
                </a:lnTo>
                <a:lnTo>
                  <a:pt x="2871" y="4195"/>
                </a:lnTo>
                <a:lnTo>
                  <a:pt x="2684" y="4213"/>
                </a:lnTo>
                <a:lnTo>
                  <a:pt x="2517" y="4269"/>
                </a:lnTo>
                <a:lnTo>
                  <a:pt x="2349" y="4363"/>
                </a:lnTo>
                <a:lnTo>
                  <a:pt x="2293" y="4419"/>
                </a:lnTo>
                <a:lnTo>
                  <a:pt x="2218" y="4474"/>
                </a:lnTo>
                <a:lnTo>
                  <a:pt x="2162" y="4530"/>
                </a:lnTo>
                <a:lnTo>
                  <a:pt x="2088" y="4549"/>
                </a:lnTo>
                <a:lnTo>
                  <a:pt x="2013" y="4549"/>
                </a:lnTo>
                <a:lnTo>
                  <a:pt x="1957" y="4512"/>
                </a:lnTo>
                <a:lnTo>
                  <a:pt x="1920" y="4456"/>
                </a:lnTo>
                <a:lnTo>
                  <a:pt x="1883" y="4381"/>
                </a:lnTo>
                <a:lnTo>
                  <a:pt x="1902" y="4325"/>
                </a:lnTo>
                <a:lnTo>
                  <a:pt x="1939" y="4251"/>
                </a:lnTo>
                <a:lnTo>
                  <a:pt x="2032" y="4139"/>
                </a:lnTo>
                <a:lnTo>
                  <a:pt x="2125" y="4064"/>
                </a:lnTo>
                <a:lnTo>
                  <a:pt x="2237" y="3990"/>
                </a:lnTo>
                <a:lnTo>
                  <a:pt x="2349" y="3915"/>
                </a:lnTo>
                <a:lnTo>
                  <a:pt x="2479" y="3878"/>
                </a:lnTo>
                <a:lnTo>
                  <a:pt x="2610" y="3841"/>
                </a:lnTo>
                <a:lnTo>
                  <a:pt x="2740" y="3822"/>
                </a:lnTo>
                <a:lnTo>
                  <a:pt x="2871" y="3803"/>
                </a:lnTo>
                <a:close/>
                <a:moveTo>
                  <a:pt x="2871" y="1"/>
                </a:moveTo>
                <a:lnTo>
                  <a:pt x="2573" y="20"/>
                </a:lnTo>
                <a:lnTo>
                  <a:pt x="2293" y="57"/>
                </a:lnTo>
                <a:lnTo>
                  <a:pt x="2013" y="131"/>
                </a:lnTo>
                <a:lnTo>
                  <a:pt x="1752" y="225"/>
                </a:lnTo>
                <a:lnTo>
                  <a:pt x="1491" y="355"/>
                </a:lnTo>
                <a:lnTo>
                  <a:pt x="1268" y="486"/>
                </a:lnTo>
                <a:lnTo>
                  <a:pt x="1044" y="653"/>
                </a:lnTo>
                <a:lnTo>
                  <a:pt x="839" y="840"/>
                </a:lnTo>
                <a:lnTo>
                  <a:pt x="653" y="1045"/>
                </a:lnTo>
                <a:lnTo>
                  <a:pt x="485" y="1268"/>
                </a:lnTo>
                <a:lnTo>
                  <a:pt x="336" y="1511"/>
                </a:lnTo>
                <a:lnTo>
                  <a:pt x="224" y="1753"/>
                </a:lnTo>
                <a:lnTo>
                  <a:pt x="131" y="2033"/>
                </a:lnTo>
                <a:lnTo>
                  <a:pt x="56" y="2294"/>
                </a:lnTo>
                <a:lnTo>
                  <a:pt x="19" y="2592"/>
                </a:lnTo>
                <a:lnTo>
                  <a:pt x="0" y="2871"/>
                </a:lnTo>
                <a:lnTo>
                  <a:pt x="19" y="3170"/>
                </a:lnTo>
                <a:lnTo>
                  <a:pt x="56" y="3468"/>
                </a:lnTo>
                <a:lnTo>
                  <a:pt x="131" y="3729"/>
                </a:lnTo>
                <a:lnTo>
                  <a:pt x="224" y="4008"/>
                </a:lnTo>
                <a:lnTo>
                  <a:pt x="336" y="4251"/>
                </a:lnTo>
                <a:lnTo>
                  <a:pt x="485" y="4493"/>
                </a:lnTo>
                <a:lnTo>
                  <a:pt x="653" y="4717"/>
                </a:lnTo>
                <a:lnTo>
                  <a:pt x="839" y="4922"/>
                </a:lnTo>
                <a:lnTo>
                  <a:pt x="1044" y="5108"/>
                </a:lnTo>
                <a:lnTo>
                  <a:pt x="1268" y="5257"/>
                </a:lnTo>
                <a:lnTo>
                  <a:pt x="1491" y="5406"/>
                </a:lnTo>
                <a:lnTo>
                  <a:pt x="1752" y="5537"/>
                </a:lnTo>
                <a:lnTo>
                  <a:pt x="2013" y="5630"/>
                </a:lnTo>
                <a:lnTo>
                  <a:pt x="2293" y="5705"/>
                </a:lnTo>
                <a:lnTo>
                  <a:pt x="2573" y="5742"/>
                </a:lnTo>
                <a:lnTo>
                  <a:pt x="2871" y="5761"/>
                </a:lnTo>
                <a:lnTo>
                  <a:pt x="3169" y="5742"/>
                </a:lnTo>
                <a:lnTo>
                  <a:pt x="3449" y="5705"/>
                </a:lnTo>
                <a:lnTo>
                  <a:pt x="3728" y="5630"/>
                </a:lnTo>
                <a:lnTo>
                  <a:pt x="3989" y="5537"/>
                </a:lnTo>
                <a:lnTo>
                  <a:pt x="4250" y="5406"/>
                </a:lnTo>
                <a:lnTo>
                  <a:pt x="4474" y="5257"/>
                </a:lnTo>
                <a:lnTo>
                  <a:pt x="4697" y="5108"/>
                </a:lnTo>
                <a:lnTo>
                  <a:pt x="4903" y="4922"/>
                </a:lnTo>
                <a:lnTo>
                  <a:pt x="5089" y="4717"/>
                </a:lnTo>
                <a:lnTo>
                  <a:pt x="5257" y="4493"/>
                </a:lnTo>
                <a:lnTo>
                  <a:pt x="5406" y="4251"/>
                </a:lnTo>
                <a:lnTo>
                  <a:pt x="5518" y="4008"/>
                </a:lnTo>
                <a:lnTo>
                  <a:pt x="5611" y="3729"/>
                </a:lnTo>
                <a:lnTo>
                  <a:pt x="5685" y="3468"/>
                </a:lnTo>
                <a:lnTo>
                  <a:pt x="5741" y="3170"/>
                </a:lnTo>
                <a:lnTo>
                  <a:pt x="5741" y="2871"/>
                </a:lnTo>
                <a:lnTo>
                  <a:pt x="5741" y="2592"/>
                </a:lnTo>
                <a:lnTo>
                  <a:pt x="5685" y="2294"/>
                </a:lnTo>
                <a:lnTo>
                  <a:pt x="5611" y="2033"/>
                </a:lnTo>
                <a:lnTo>
                  <a:pt x="5518" y="1753"/>
                </a:lnTo>
                <a:lnTo>
                  <a:pt x="5406" y="1511"/>
                </a:lnTo>
                <a:lnTo>
                  <a:pt x="5257" y="1268"/>
                </a:lnTo>
                <a:lnTo>
                  <a:pt x="5089" y="1045"/>
                </a:lnTo>
                <a:lnTo>
                  <a:pt x="4903" y="840"/>
                </a:lnTo>
                <a:lnTo>
                  <a:pt x="4697" y="653"/>
                </a:lnTo>
                <a:lnTo>
                  <a:pt x="4474" y="486"/>
                </a:lnTo>
                <a:lnTo>
                  <a:pt x="4250" y="355"/>
                </a:lnTo>
                <a:lnTo>
                  <a:pt x="3989" y="225"/>
                </a:lnTo>
                <a:lnTo>
                  <a:pt x="3728" y="131"/>
                </a:lnTo>
                <a:lnTo>
                  <a:pt x="3449" y="57"/>
                </a:lnTo>
                <a:lnTo>
                  <a:pt x="3169" y="20"/>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3" name="Google Shape;1083;g2b975a0ff47_0_15351"/>
          <p:cNvSpPr/>
          <p:nvPr/>
        </p:nvSpPr>
        <p:spPr>
          <a:xfrm>
            <a:off x="10442468" y="2151553"/>
            <a:ext cx="127308" cy="169906"/>
          </a:xfrm>
          <a:custGeom>
            <a:avLst/>
            <a:gdLst/>
            <a:ahLst/>
            <a:cxnLst/>
            <a:rect l="l" t="t" r="r" b="b"/>
            <a:pathLst>
              <a:path w="4456" h="5947" extrusionOk="0">
                <a:moveTo>
                  <a:pt x="2349" y="933"/>
                </a:moveTo>
                <a:lnTo>
                  <a:pt x="2442" y="952"/>
                </a:lnTo>
                <a:lnTo>
                  <a:pt x="2647" y="1026"/>
                </a:lnTo>
                <a:lnTo>
                  <a:pt x="2833" y="1119"/>
                </a:lnTo>
                <a:lnTo>
                  <a:pt x="3001" y="1250"/>
                </a:lnTo>
                <a:lnTo>
                  <a:pt x="3132" y="1418"/>
                </a:lnTo>
                <a:lnTo>
                  <a:pt x="3244" y="1604"/>
                </a:lnTo>
                <a:lnTo>
                  <a:pt x="3299" y="1828"/>
                </a:lnTo>
                <a:lnTo>
                  <a:pt x="3318" y="1921"/>
                </a:lnTo>
                <a:lnTo>
                  <a:pt x="3318" y="2051"/>
                </a:lnTo>
                <a:lnTo>
                  <a:pt x="3318" y="2163"/>
                </a:lnTo>
                <a:lnTo>
                  <a:pt x="3299" y="2275"/>
                </a:lnTo>
                <a:lnTo>
                  <a:pt x="3244" y="2480"/>
                </a:lnTo>
                <a:lnTo>
                  <a:pt x="3132" y="2666"/>
                </a:lnTo>
                <a:lnTo>
                  <a:pt x="3001" y="2834"/>
                </a:lnTo>
                <a:lnTo>
                  <a:pt x="2833" y="2965"/>
                </a:lnTo>
                <a:lnTo>
                  <a:pt x="2647" y="3076"/>
                </a:lnTo>
                <a:lnTo>
                  <a:pt x="2442" y="3132"/>
                </a:lnTo>
                <a:lnTo>
                  <a:pt x="2349" y="3151"/>
                </a:lnTo>
                <a:lnTo>
                  <a:pt x="2125" y="3151"/>
                </a:lnTo>
                <a:lnTo>
                  <a:pt x="2013" y="3132"/>
                </a:lnTo>
                <a:lnTo>
                  <a:pt x="1808" y="3076"/>
                </a:lnTo>
                <a:lnTo>
                  <a:pt x="1622" y="2965"/>
                </a:lnTo>
                <a:lnTo>
                  <a:pt x="1454" y="2834"/>
                </a:lnTo>
                <a:lnTo>
                  <a:pt x="1324" y="2666"/>
                </a:lnTo>
                <a:lnTo>
                  <a:pt x="1212" y="2480"/>
                </a:lnTo>
                <a:lnTo>
                  <a:pt x="1156" y="2275"/>
                </a:lnTo>
                <a:lnTo>
                  <a:pt x="1137" y="2163"/>
                </a:lnTo>
                <a:lnTo>
                  <a:pt x="1137" y="2051"/>
                </a:lnTo>
                <a:lnTo>
                  <a:pt x="1137" y="1921"/>
                </a:lnTo>
                <a:lnTo>
                  <a:pt x="1156" y="1828"/>
                </a:lnTo>
                <a:lnTo>
                  <a:pt x="1212" y="1604"/>
                </a:lnTo>
                <a:lnTo>
                  <a:pt x="1324" y="1418"/>
                </a:lnTo>
                <a:lnTo>
                  <a:pt x="1454" y="1250"/>
                </a:lnTo>
                <a:lnTo>
                  <a:pt x="1622" y="1119"/>
                </a:lnTo>
                <a:lnTo>
                  <a:pt x="1808" y="1026"/>
                </a:lnTo>
                <a:lnTo>
                  <a:pt x="2013" y="952"/>
                </a:lnTo>
                <a:lnTo>
                  <a:pt x="2125" y="933"/>
                </a:lnTo>
                <a:close/>
                <a:moveTo>
                  <a:pt x="1808" y="1"/>
                </a:moveTo>
                <a:lnTo>
                  <a:pt x="1678" y="20"/>
                </a:lnTo>
                <a:lnTo>
                  <a:pt x="1566" y="57"/>
                </a:lnTo>
                <a:lnTo>
                  <a:pt x="1473" y="150"/>
                </a:lnTo>
                <a:lnTo>
                  <a:pt x="1342" y="280"/>
                </a:lnTo>
                <a:lnTo>
                  <a:pt x="1249" y="355"/>
                </a:lnTo>
                <a:lnTo>
                  <a:pt x="1137" y="392"/>
                </a:lnTo>
                <a:lnTo>
                  <a:pt x="951" y="448"/>
                </a:lnTo>
                <a:lnTo>
                  <a:pt x="839" y="504"/>
                </a:lnTo>
                <a:lnTo>
                  <a:pt x="746" y="579"/>
                </a:lnTo>
                <a:lnTo>
                  <a:pt x="671" y="672"/>
                </a:lnTo>
                <a:lnTo>
                  <a:pt x="634" y="784"/>
                </a:lnTo>
                <a:lnTo>
                  <a:pt x="578" y="970"/>
                </a:lnTo>
                <a:lnTo>
                  <a:pt x="522" y="1082"/>
                </a:lnTo>
                <a:lnTo>
                  <a:pt x="466" y="1175"/>
                </a:lnTo>
                <a:lnTo>
                  <a:pt x="317" y="1306"/>
                </a:lnTo>
                <a:lnTo>
                  <a:pt x="242" y="1418"/>
                </a:lnTo>
                <a:lnTo>
                  <a:pt x="205" y="1529"/>
                </a:lnTo>
                <a:lnTo>
                  <a:pt x="187" y="1641"/>
                </a:lnTo>
                <a:lnTo>
                  <a:pt x="205" y="1772"/>
                </a:lnTo>
                <a:lnTo>
                  <a:pt x="242" y="1958"/>
                </a:lnTo>
                <a:lnTo>
                  <a:pt x="261" y="2089"/>
                </a:lnTo>
                <a:lnTo>
                  <a:pt x="242" y="2200"/>
                </a:lnTo>
                <a:lnTo>
                  <a:pt x="205" y="2387"/>
                </a:lnTo>
                <a:lnTo>
                  <a:pt x="187" y="2517"/>
                </a:lnTo>
                <a:lnTo>
                  <a:pt x="205" y="2629"/>
                </a:lnTo>
                <a:lnTo>
                  <a:pt x="242" y="2741"/>
                </a:lnTo>
                <a:lnTo>
                  <a:pt x="317" y="2853"/>
                </a:lnTo>
                <a:lnTo>
                  <a:pt x="466" y="2983"/>
                </a:lnTo>
                <a:lnTo>
                  <a:pt x="522" y="3076"/>
                </a:lnTo>
                <a:lnTo>
                  <a:pt x="578" y="3188"/>
                </a:lnTo>
                <a:lnTo>
                  <a:pt x="634" y="3375"/>
                </a:lnTo>
                <a:lnTo>
                  <a:pt x="671" y="3487"/>
                </a:lnTo>
                <a:lnTo>
                  <a:pt x="746" y="3598"/>
                </a:lnTo>
                <a:lnTo>
                  <a:pt x="839" y="3673"/>
                </a:lnTo>
                <a:lnTo>
                  <a:pt x="951" y="3710"/>
                </a:lnTo>
                <a:lnTo>
                  <a:pt x="1119" y="3747"/>
                </a:lnTo>
                <a:lnTo>
                  <a:pt x="1212" y="3785"/>
                </a:lnTo>
                <a:lnTo>
                  <a:pt x="1305" y="3841"/>
                </a:lnTo>
                <a:lnTo>
                  <a:pt x="1398" y="3953"/>
                </a:lnTo>
                <a:lnTo>
                  <a:pt x="1473" y="4008"/>
                </a:lnTo>
                <a:lnTo>
                  <a:pt x="1529" y="4046"/>
                </a:lnTo>
                <a:lnTo>
                  <a:pt x="1603" y="4064"/>
                </a:lnTo>
                <a:lnTo>
                  <a:pt x="1678" y="4083"/>
                </a:lnTo>
                <a:lnTo>
                  <a:pt x="1827" y="4083"/>
                </a:lnTo>
                <a:lnTo>
                  <a:pt x="1901" y="4046"/>
                </a:lnTo>
                <a:lnTo>
                  <a:pt x="1976" y="4008"/>
                </a:lnTo>
                <a:lnTo>
                  <a:pt x="2106" y="3953"/>
                </a:lnTo>
                <a:lnTo>
                  <a:pt x="2237" y="3934"/>
                </a:lnTo>
                <a:lnTo>
                  <a:pt x="2349" y="3953"/>
                </a:lnTo>
                <a:lnTo>
                  <a:pt x="2479" y="4008"/>
                </a:lnTo>
                <a:lnTo>
                  <a:pt x="2554" y="4046"/>
                </a:lnTo>
                <a:lnTo>
                  <a:pt x="2628" y="4083"/>
                </a:lnTo>
                <a:lnTo>
                  <a:pt x="2778" y="4083"/>
                </a:lnTo>
                <a:lnTo>
                  <a:pt x="2852" y="4064"/>
                </a:lnTo>
                <a:lnTo>
                  <a:pt x="2927" y="4046"/>
                </a:lnTo>
                <a:lnTo>
                  <a:pt x="2983" y="4008"/>
                </a:lnTo>
                <a:lnTo>
                  <a:pt x="3057" y="3953"/>
                </a:lnTo>
                <a:lnTo>
                  <a:pt x="3169" y="3841"/>
                </a:lnTo>
                <a:lnTo>
                  <a:pt x="3244" y="3785"/>
                </a:lnTo>
                <a:lnTo>
                  <a:pt x="3355" y="3747"/>
                </a:lnTo>
                <a:lnTo>
                  <a:pt x="3504" y="3710"/>
                </a:lnTo>
                <a:lnTo>
                  <a:pt x="3616" y="3673"/>
                </a:lnTo>
                <a:lnTo>
                  <a:pt x="3709" y="3598"/>
                </a:lnTo>
                <a:lnTo>
                  <a:pt x="3784" y="3487"/>
                </a:lnTo>
                <a:lnTo>
                  <a:pt x="3840" y="3375"/>
                </a:lnTo>
                <a:lnTo>
                  <a:pt x="3877" y="3188"/>
                </a:lnTo>
                <a:lnTo>
                  <a:pt x="3933" y="3076"/>
                </a:lnTo>
                <a:lnTo>
                  <a:pt x="4008" y="2983"/>
                </a:lnTo>
                <a:lnTo>
                  <a:pt x="4138" y="2853"/>
                </a:lnTo>
                <a:lnTo>
                  <a:pt x="4213" y="2741"/>
                </a:lnTo>
                <a:lnTo>
                  <a:pt x="4250" y="2629"/>
                </a:lnTo>
                <a:lnTo>
                  <a:pt x="4269" y="2517"/>
                </a:lnTo>
                <a:lnTo>
                  <a:pt x="4250" y="2387"/>
                </a:lnTo>
                <a:lnTo>
                  <a:pt x="4213" y="2200"/>
                </a:lnTo>
                <a:lnTo>
                  <a:pt x="4194" y="2089"/>
                </a:lnTo>
                <a:lnTo>
                  <a:pt x="4213" y="1958"/>
                </a:lnTo>
                <a:lnTo>
                  <a:pt x="4250" y="1772"/>
                </a:lnTo>
                <a:lnTo>
                  <a:pt x="4269" y="1641"/>
                </a:lnTo>
                <a:lnTo>
                  <a:pt x="4250" y="1529"/>
                </a:lnTo>
                <a:lnTo>
                  <a:pt x="4213" y="1418"/>
                </a:lnTo>
                <a:lnTo>
                  <a:pt x="4138" y="1306"/>
                </a:lnTo>
                <a:lnTo>
                  <a:pt x="4008" y="1175"/>
                </a:lnTo>
                <a:lnTo>
                  <a:pt x="3933" y="1082"/>
                </a:lnTo>
                <a:lnTo>
                  <a:pt x="3877" y="970"/>
                </a:lnTo>
                <a:lnTo>
                  <a:pt x="3840" y="784"/>
                </a:lnTo>
                <a:lnTo>
                  <a:pt x="3784" y="672"/>
                </a:lnTo>
                <a:lnTo>
                  <a:pt x="3709" y="579"/>
                </a:lnTo>
                <a:lnTo>
                  <a:pt x="3616" y="504"/>
                </a:lnTo>
                <a:lnTo>
                  <a:pt x="3504" y="448"/>
                </a:lnTo>
                <a:lnTo>
                  <a:pt x="3318" y="392"/>
                </a:lnTo>
                <a:lnTo>
                  <a:pt x="3206" y="355"/>
                </a:lnTo>
                <a:lnTo>
                  <a:pt x="3113" y="280"/>
                </a:lnTo>
                <a:lnTo>
                  <a:pt x="2983" y="150"/>
                </a:lnTo>
                <a:lnTo>
                  <a:pt x="2889" y="57"/>
                </a:lnTo>
                <a:lnTo>
                  <a:pt x="2778" y="20"/>
                </a:lnTo>
                <a:lnTo>
                  <a:pt x="2647" y="1"/>
                </a:lnTo>
                <a:lnTo>
                  <a:pt x="2535" y="20"/>
                </a:lnTo>
                <a:lnTo>
                  <a:pt x="2349" y="75"/>
                </a:lnTo>
                <a:lnTo>
                  <a:pt x="2106" y="75"/>
                </a:lnTo>
                <a:lnTo>
                  <a:pt x="1920" y="20"/>
                </a:lnTo>
                <a:lnTo>
                  <a:pt x="1808" y="1"/>
                </a:lnTo>
                <a:close/>
                <a:moveTo>
                  <a:pt x="541" y="3915"/>
                </a:moveTo>
                <a:lnTo>
                  <a:pt x="19" y="5201"/>
                </a:lnTo>
                <a:lnTo>
                  <a:pt x="0" y="5257"/>
                </a:lnTo>
                <a:lnTo>
                  <a:pt x="0" y="5295"/>
                </a:lnTo>
                <a:lnTo>
                  <a:pt x="37" y="5388"/>
                </a:lnTo>
                <a:lnTo>
                  <a:pt x="93" y="5444"/>
                </a:lnTo>
                <a:lnTo>
                  <a:pt x="149" y="5462"/>
                </a:lnTo>
                <a:lnTo>
                  <a:pt x="187" y="5462"/>
                </a:lnTo>
                <a:lnTo>
                  <a:pt x="802" y="5444"/>
                </a:lnTo>
                <a:lnTo>
                  <a:pt x="1230" y="5891"/>
                </a:lnTo>
                <a:lnTo>
                  <a:pt x="1268" y="5910"/>
                </a:lnTo>
                <a:lnTo>
                  <a:pt x="1305" y="5928"/>
                </a:lnTo>
                <a:lnTo>
                  <a:pt x="1398" y="5947"/>
                </a:lnTo>
                <a:lnTo>
                  <a:pt x="1473" y="5910"/>
                </a:lnTo>
                <a:lnTo>
                  <a:pt x="1510" y="5872"/>
                </a:lnTo>
                <a:lnTo>
                  <a:pt x="1529" y="5835"/>
                </a:lnTo>
                <a:lnTo>
                  <a:pt x="2144" y="4344"/>
                </a:lnTo>
                <a:lnTo>
                  <a:pt x="2032" y="4400"/>
                </a:lnTo>
                <a:lnTo>
                  <a:pt x="1939" y="4419"/>
                </a:lnTo>
                <a:lnTo>
                  <a:pt x="1827" y="4456"/>
                </a:lnTo>
                <a:lnTo>
                  <a:pt x="1734" y="4456"/>
                </a:lnTo>
                <a:lnTo>
                  <a:pt x="1566" y="4437"/>
                </a:lnTo>
                <a:lnTo>
                  <a:pt x="1398" y="4400"/>
                </a:lnTo>
                <a:lnTo>
                  <a:pt x="1249" y="4307"/>
                </a:lnTo>
                <a:lnTo>
                  <a:pt x="1137" y="4213"/>
                </a:lnTo>
                <a:lnTo>
                  <a:pt x="1081" y="4158"/>
                </a:lnTo>
                <a:lnTo>
                  <a:pt x="1044" y="4120"/>
                </a:lnTo>
                <a:lnTo>
                  <a:pt x="839" y="4064"/>
                </a:lnTo>
                <a:lnTo>
                  <a:pt x="690" y="4008"/>
                </a:lnTo>
                <a:lnTo>
                  <a:pt x="541" y="3915"/>
                </a:lnTo>
                <a:close/>
                <a:moveTo>
                  <a:pt x="3915" y="3915"/>
                </a:moveTo>
                <a:lnTo>
                  <a:pt x="3784" y="4008"/>
                </a:lnTo>
                <a:lnTo>
                  <a:pt x="3616" y="4064"/>
                </a:lnTo>
                <a:lnTo>
                  <a:pt x="3430" y="4120"/>
                </a:lnTo>
                <a:lnTo>
                  <a:pt x="3374" y="4158"/>
                </a:lnTo>
                <a:lnTo>
                  <a:pt x="3337" y="4213"/>
                </a:lnTo>
                <a:lnTo>
                  <a:pt x="3206" y="4307"/>
                </a:lnTo>
                <a:lnTo>
                  <a:pt x="3057" y="4400"/>
                </a:lnTo>
                <a:lnTo>
                  <a:pt x="2889" y="4437"/>
                </a:lnTo>
                <a:lnTo>
                  <a:pt x="2722" y="4456"/>
                </a:lnTo>
                <a:lnTo>
                  <a:pt x="2628" y="4456"/>
                </a:lnTo>
                <a:lnTo>
                  <a:pt x="2517" y="4419"/>
                </a:lnTo>
                <a:lnTo>
                  <a:pt x="2423" y="4400"/>
                </a:lnTo>
                <a:lnTo>
                  <a:pt x="2330" y="4344"/>
                </a:lnTo>
                <a:lnTo>
                  <a:pt x="2927" y="5835"/>
                </a:lnTo>
                <a:lnTo>
                  <a:pt x="2945" y="5872"/>
                </a:lnTo>
                <a:lnTo>
                  <a:pt x="2983" y="5910"/>
                </a:lnTo>
                <a:lnTo>
                  <a:pt x="3057" y="5947"/>
                </a:lnTo>
                <a:lnTo>
                  <a:pt x="3150" y="5928"/>
                </a:lnTo>
                <a:lnTo>
                  <a:pt x="3188" y="5910"/>
                </a:lnTo>
                <a:lnTo>
                  <a:pt x="3225" y="5891"/>
                </a:lnTo>
                <a:lnTo>
                  <a:pt x="3654" y="5444"/>
                </a:lnTo>
                <a:lnTo>
                  <a:pt x="4269" y="5462"/>
                </a:lnTo>
                <a:lnTo>
                  <a:pt x="4306" y="5462"/>
                </a:lnTo>
                <a:lnTo>
                  <a:pt x="4362" y="5444"/>
                </a:lnTo>
                <a:lnTo>
                  <a:pt x="4418" y="5388"/>
                </a:lnTo>
                <a:lnTo>
                  <a:pt x="4455" y="5295"/>
                </a:lnTo>
                <a:lnTo>
                  <a:pt x="4455" y="5257"/>
                </a:lnTo>
                <a:lnTo>
                  <a:pt x="4436" y="5201"/>
                </a:lnTo>
                <a:lnTo>
                  <a:pt x="3915" y="391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4" name="Google Shape;1084;g2b975a0ff47_0_15351"/>
          <p:cNvSpPr/>
          <p:nvPr/>
        </p:nvSpPr>
        <p:spPr>
          <a:xfrm>
            <a:off x="10025496" y="2151553"/>
            <a:ext cx="127308" cy="169906"/>
          </a:xfrm>
          <a:custGeom>
            <a:avLst/>
            <a:gdLst/>
            <a:ahLst/>
            <a:cxnLst/>
            <a:rect l="l" t="t" r="r" b="b"/>
            <a:pathLst>
              <a:path w="4456" h="5947" extrusionOk="0">
                <a:moveTo>
                  <a:pt x="2218" y="1"/>
                </a:moveTo>
                <a:lnTo>
                  <a:pt x="2032" y="20"/>
                </a:lnTo>
                <a:lnTo>
                  <a:pt x="1864" y="75"/>
                </a:lnTo>
                <a:lnTo>
                  <a:pt x="1696" y="169"/>
                </a:lnTo>
                <a:lnTo>
                  <a:pt x="1566" y="280"/>
                </a:lnTo>
                <a:lnTo>
                  <a:pt x="1454" y="411"/>
                </a:lnTo>
                <a:lnTo>
                  <a:pt x="1361" y="560"/>
                </a:lnTo>
                <a:lnTo>
                  <a:pt x="1305" y="746"/>
                </a:lnTo>
                <a:lnTo>
                  <a:pt x="1286" y="933"/>
                </a:lnTo>
                <a:lnTo>
                  <a:pt x="1305" y="1119"/>
                </a:lnTo>
                <a:lnTo>
                  <a:pt x="1361" y="1287"/>
                </a:lnTo>
                <a:lnTo>
                  <a:pt x="1454" y="1455"/>
                </a:lnTo>
                <a:lnTo>
                  <a:pt x="1566" y="1585"/>
                </a:lnTo>
                <a:lnTo>
                  <a:pt x="1696" y="1697"/>
                </a:lnTo>
                <a:lnTo>
                  <a:pt x="1864" y="1790"/>
                </a:lnTo>
                <a:lnTo>
                  <a:pt x="2032" y="1846"/>
                </a:lnTo>
                <a:lnTo>
                  <a:pt x="2218" y="1865"/>
                </a:lnTo>
                <a:lnTo>
                  <a:pt x="2405" y="1846"/>
                </a:lnTo>
                <a:lnTo>
                  <a:pt x="2591" y="1790"/>
                </a:lnTo>
                <a:lnTo>
                  <a:pt x="2740" y="1697"/>
                </a:lnTo>
                <a:lnTo>
                  <a:pt x="2871" y="1585"/>
                </a:lnTo>
                <a:lnTo>
                  <a:pt x="2983" y="1455"/>
                </a:lnTo>
                <a:lnTo>
                  <a:pt x="3076" y="1287"/>
                </a:lnTo>
                <a:lnTo>
                  <a:pt x="3132" y="1119"/>
                </a:lnTo>
                <a:lnTo>
                  <a:pt x="3150" y="933"/>
                </a:lnTo>
                <a:lnTo>
                  <a:pt x="3132" y="746"/>
                </a:lnTo>
                <a:lnTo>
                  <a:pt x="3076" y="560"/>
                </a:lnTo>
                <a:lnTo>
                  <a:pt x="2983" y="411"/>
                </a:lnTo>
                <a:lnTo>
                  <a:pt x="2871" y="280"/>
                </a:lnTo>
                <a:lnTo>
                  <a:pt x="2740" y="169"/>
                </a:lnTo>
                <a:lnTo>
                  <a:pt x="2591" y="75"/>
                </a:lnTo>
                <a:lnTo>
                  <a:pt x="2405" y="20"/>
                </a:lnTo>
                <a:lnTo>
                  <a:pt x="2218" y="1"/>
                </a:lnTo>
                <a:close/>
                <a:moveTo>
                  <a:pt x="373" y="1492"/>
                </a:moveTo>
                <a:lnTo>
                  <a:pt x="298" y="1511"/>
                </a:lnTo>
                <a:lnTo>
                  <a:pt x="205" y="1567"/>
                </a:lnTo>
                <a:lnTo>
                  <a:pt x="149" y="1623"/>
                </a:lnTo>
                <a:lnTo>
                  <a:pt x="75" y="1678"/>
                </a:lnTo>
                <a:lnTo>
                  <a:pt x="37" y="1772"/>
                </a:lnTo>
                <a:lnTo>
                  <a:pt x="0" y="1846"/>
                </a:lnTo>
                <a:lnTo>
                  <a:pt x="0" y="1939"/>
                </a:lnTo>
                <a:lnTo>
                  <a:pt x="0" y="2033"/>
                </a:lnTo>
                <a:lnTo>
                  <a:pt x="19" y="2126"/>
                </a:lnTo>
                <a:lnTo>
                  <a:pt x="56" y="2200"/>
                </a:lnTo>
                <a:lnTo>
                  <a:pt x="112" y="2275"/>
                </a:lnTo>
                <a:lnTo>
                  <a:pt x="187" y="2331"/>
                </a:lnTo>
                <a:lnTo>
                  <a:pt x="671" y="2666"/>
                </a:lnTo>
                <a:lnTo>
                  <a:pt x="820" y="2760"/>
                </a:lnTo>
                <a:lnTo>
                  <a:pt x="969" y="2853"/>
                </a:lnTo>
                <a:lnTo>
                  <a:pt x="1286" y="2983"/>
                </a:lnTo>
                <a:lnTo>
                  <a:pt x="1286" y="3337"/>
                </a:lnTo>
                <a:lnTo>
                  <a:pt x="3150" y="3337"/>
                </a:lnTo>
                <a:lnTo>
                  <a:pt x="3150" y="2983"/>
                </a:lnTo>
                <a:lnTo>
                  <a:pt x="3467" y="2853"/>
                </a:lnTo>
                <a:lnTo>
                  <a:pt x="3635" y="2760"/>
                </a:lnTo>
                <a:lnTo>
                  <a:pt x="3784" y="2666"/>
                </a:lnTo>
                <a:lnTo>
                  <a:pt x="4250" y="2331"/>
                </a:lnTo>
                <a:lnTo>
                  <a:pt x="4325" y="2275"/>
                </a:lnTo>
                <a:lnTo>
                  <a:pt x="4381" y="2200"/>
                </a:lnTo>
                <a:lnTo>
                  <a:pt x="4418" y="2126"/>
                </a:lnTo>
                <a:lnTo>
                  <a:pt x="4436" y="2033"/>
                </a:lnTo>
                <a:lnTo>
                  <a:pt x="4455" y="1939"/>
                </a:lnTo>
                <a:lnTo>
                  <a:pt x="4436" y="1846"/>
                </a:lnTo>
                <a:lnTo>
                  <a:pt x="4418" y="1772"/>
                </a:lnTo>
                <a:lnTo>
                  <a:pt x="4362" y="1678"/>
                </a:lnTo>
                <a:lnTo>
                  <a:pt x="4306" y="1604"/>
                </a:lnTo>
                <a:lnTo>
                  <a:pt x="4231" y="1567"/>
                </a:lnTo>
                <a:lnTo>
                  <a:pt x="4157" y="1511"/>
                </a:lnTo>
                <a:lnTo>
                  <a:pt x="4064" y="1492"/>
                </a:lnTo>
                <a:lnTo>
                  <a:pt x="3896" y="1492"/>
                </a:lnTo>
                <a:lnTo>
                  <a:pt x="3803" y="1529"/>
                </a:lnTo>
                <a:lnTo>
                  <a:pt x="3710" y="1567"/>
                </a:lnTo>
                <a:lnTo>
                  <a:pt x="3244" y="1902"/>
                </a:lnTo>
                <a:lnTo>
                  <a:pt x="3001" y="2051"/>
                </a:lnTo>
                <a:lnTo>
                  <a:pt x="2759" y="2144"/>
                </a:lnTo>
                <a:lnTo>
                  <a:pt x="2498" y="2200"/>
                </a:lnTo>
                <a:lnTo>
                  <a:pt x="2218" y="2219"/>
                </a:lnTo>
                <a:lnTo>
                  <a:pt x="1957" y="2200"/>
                </a:lnTo>
                <a:lnTo>
                  <a:pt x="1696" y="2144"/>
                </a:lnTo>
                <a:lnTo>
                  <a:pt x="1435" y="2051"/>
                </a:lnTo>
                <a:lnTo>
                  <a:pt x="1193" y="1902"/>
                </a:lnTo>
                <a:lnTo>
                  <a:pt x="727" y="1567"/>
                </a:lnTo>
                <a:lnTo>
                  <a:pt x="634" y="1529"/>
                </a:lnTo>
                <a:lnTo>
                  <a:pt x="559" y="1492"/>
                </a:lnTo>
                <a:close/>
                <a:moveTo>
                  <a:pt x="1193" y="3785"/>
                </a:moveTo>
                <a:lnTo>
                  <a:pt x="653" y="4437"/>
                </a:lnTo>
                <a:lnTo>
                  <a:pt x="615" y="4512"/>
                </a:lnTo>
                <a:lnTo>
                  <a:pt x="578" y="4586"/>
                </a:lnTo>
                <a:lnTo>
                  <a:pt x="559" y="4661"/>
                </a:lnTo>
                <a:lnTo>
                  <a:pt x="559" y="4735"/>
                </a:lnTo>
                <a:lnTo>
                  <a:pt x="559" y="4810"/>
                </a:lnTo>
                <a:lnTo>
                  <a:pt x="578" y="4885"/>
                </a:lnTo>
                <a:lnTo>
                  <a:pt x="597" y="4940"/>
                </a:lnTo>
                <a:lnTo>
                  <a:pt x="653" y="5015"/>
                </a:lnTo>
                <a:lnTo>
                  <a:pt x="1193" y="5761"/>
                </a:lnTo>
                <a:lnTo>
                  <a:pt x="1286" y="5835"/>
                </a:lnTo>
                <a:lnTo>
                  <a:pt x="1361" y="5891"/>
                </a:lnTo>
                <a:lnTo>
                  <a:pt x="1473" y="5928"/>
                </a:lnTo>
                <a:lnTo>
                  <a:pt x="1566" y="5947"/>
                </a:lnTo>
                <a:lnTo>
                  <a:pt x="1640" y="5928"/>
                </a:lnTo>
                <a:lnTo>
                  <a:pt x="1715" y="5928"/>
                </a:lnTo>
                <a:lnTo>
                  <a:pt x="1790" y="5891"/>
                </a:lnTo>
                <a:lnTo>
                  <a:pt x="1846" y="5854"/>
                </a:lnTo>
                <a:lnTo>
                  <a:pt x="1920" y="5779"/>
                </a:lnTo>
                <a:lnTo>
                  <a:pt x="1976" y="5705"/>
                </a:lnTo>
                <a:lnTo>
                  <a:pt x="2013" y="5630"/>
                </a:lnTo>
                <a:lnTo>
                  <a:pt x="2032" y="5537"/>
                </a:lnTo>
                <a:lnTo>
                  <a:pt x="2032" y="5462"/>
                </a:lnTo>
                <a:lnTo>
                  <a:pt x="2013" y="5369"/>
                </a:lnTo>
                <a:lnTo>
                  <a:pt x="1995" y="5276"/>
                </a:lnTo>
                <a:lnTo>
                  <a:pt x="1939" y="5201"/>
                </a:lnTo>
                <a:lnTo>
                  <a:pt x="1603" y="4754"/>
                </a:lnTo>
                <a:lnTo>
                  <a:pt x="1901" y="4381"/>
                </a:lnTo>
                <a:lnTo>
                  <a:pt x="1193" y="3785"/>
                </a:lnTo>
                <a:close/>
                <a:moveTo>
                  <a:pt x="3262" y="3785"/>
                </a:moveTo>
                <a:lnTo>
                  <a:pt x="2535" y="4381"/>
                </a:lnTo>
                <a:lnTo>
                  <a:pt x="2833" y="4754"/>
                </a:lnTo>
                <a:lnTo>
                  <a:pt x="2498" y="5201"/>
                </a:lnTo>
                <a:lnTo>
                  <a:pt x="2442" y="5276"/>
                </a:lnTo>
                <a:lnTo>
                  <a:pt x="2423" y="5369"/>
                </a:lnTo>
                <a:lnTo>
                  <a:pt x="2405" y="5462"/>
                </a:lnTo>
                <a:lnTo>
                  <a:pt x="2405" y="5537"/>
                </a:lnTo>
                <a:lnTo>
                  <a:pt x="2423" y="5630"/>
                </a:lnTo>
                <a:lnTo>
                  <a:pt x="2461" y="5705"/>
                </a:lnTo>
                <a:lnTo>
                  <a:pt x="2517" y="5779"/>
                </a:lnTo>
                <a:lnTo>
                  <a:pt x="2591" y="5854"/>
                </a:lnTo>
                <a:lnTo>
                  <a:pt x="2666" y="5891"/>
                </a:lnTo>
                <a:lnTo>
                  <a:pt x="2722" y="5928"/>
                </a:lnTo>
                <a:lnTo>
                  <a:pt x="2796" y="5928"/>
                </a:lnTo>
                <a:lnTo>
                  <a:pt x="2871" y="5947"/>
                </a:lnTo>
                <a:lnTo>
                  <a:pt x="2983" y="5928"/>
                </a:lnTo>
                <a:lnTo>
                  <a:pt x="3076" y="5891"/>
                </a:lnTo>
                <a:lnTo>
                  <a:pt x="3169" y="5835"/>
                </a:lnTo>
                <a:lnTo>
                  <a:pt x="3244" y="5761"/>
                </a:lnTo>
                <a:lnTo>
                  <a:pt x="3803" y="5015"/>
                </a:lnTo>
                <a:lnTo>
                  <a:pt x="3840" y="4940"/>
                </a:lnTo>
                <a:lnTo>
                  <a:pt x="3877" y="4885"/>
                </a:lnTo>
                <a:lnTo>
                  <a:pt x="3877" y="4810"/>
                </a:lnTo>
                <a:lnTo>
                  <a:pt x="3896" y="4735"/>
                </a:lnTo>
                <a:lnTo>
                  <a:pt x="3877" y="4661"/>
                </a:lnTo>
                <a:lnTo>
                  <a:pt x="3859" y="4586"/>
                </a:lnTo>
                <a:lnTo>
                  <a:pt x="3840" y="4512"/>
                </a:lnTo>
                <a:lnTo>
                  <a:pt x="3784" y="4437"/>
                </a:lnTo>
                <a:lnTo>
                  <a:pt x="3262" y="3785"/>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5" name="Google Shape;1085;g2b975a0ff47_0_15351"/>
          <p:cNvSpPr/>
          <p:nvPr/>
        </p:nvSpPr>
        <p:spPr>
          <a:xfrm>
            <a:off x="9565928" y="2151553"/>
            <a:ext cx="211961" cy="169906"/>
          </a:xfrm>
          <a:custGeom>
            <a:avLst/>
            <a:gdLst/>
            <a:ahLst/>
            <a:cxnLst/>
            <a:rect l="l" t="t" r="r" b="b"/>
            <a:pathLst>
              <a:path w="7419" h="5947" extrusionOk="0">
                <a:moveTo>
                  <a:pt x="1491" y="2051"/>
                </a:moveTo>
                <a:lnTo>
                  <a:pt x="2311" y="3710"/>
                </a:lnTo>
                <a:lnTo>
                  <a:pt x="652" y="3710"/>
                </a:lnTo>
                <a:lnTo>
                  <a:pt x="1491" y="2051"/>
                </a:lnTo>
                <a:close/>
                <a:moveTo>
                  <a:pt x="5946" y="2051"/>
                </a:moveTo>
                <a:lnTo>
                  <a:pt x="6766" y="3710"/>
                </a:lnTo>
                <a:lnTo>
                  <a:pt x="5107" y="3710"/>
                </a:lnTo>
                <a:lnTo>
                  <a:pt x="5946" y="2051"/>
                </a:lnTo>
                <a:close/>
                <a:moveTo>
                  <a:pt x="1491" y="1492"/>
                </a:moveTo>
                <a:lnTo>
                  <a:pt x="1342" y="1511"/>
                </a:lnTo>
                <a:lnTo>
                  <a:pt x="1193" y="1567"/>
                </a:lnTo>
                <a:lnTo>
                  <a:pt x="1137" y="1604"/>
                </a:lnTo>
                <a:lnTo>
                  <a:pt x="1081" y="1660"/>
                </a:lnTo>
                <a:lnTo>
                  <a:pt x="1025" y="1716"/>
                </a:lnTo>
                <a:lnTo>
                  <a:pt x="988" y="1790"/>
                </a:lnTo>
                <a:lnTo>
                  <a:pt x="112" y="3542"/>
                </a:lnTo>
                <a:lnTo>
                  <a:pt x="19" y="3785"/>
                </a:lnTo>
                <a:lnTo>
                  <a:pt x="0" y="3841"/>
                </a:lnTo>
                <a:lnTo>
                  <a:pt x="0" y="3897"/>
                </a:lnTo>
                <a:lnTo>
                  <a:pt x="0" y="3990"/>
                </a:lnTo>
                <a:lnTo>
                  <a:pt x="37" y="4083"/>
                </a:lnTo>
                <a:lnTo>
                  <a:pt x="75" y="4176"/>
                </a:lnTo>
                <a:lnTo>
                  <a:pt x="112" y="4269"/>
                </a:lnTo>
                <a:lnTo>
                  <a:pt x="186" y="4344"/>
                </a:lnTo>
                <a:lnTo>
                  <a:pt x="261" y="4419"/>
                </a:lnTo>
                <a:lnTo>
                  <a:pt x="429" y="4549"/>
                </a:lnTo>
                <a:lnTo>
                  <a:pt x="652" y="4661"/>
                </a:lnTo>
                <a:lnTo>
                  <a:pt x="913" y="4754"/>
                </a:lnTo>
                <a:lnTo>
                  <a:pt x="1193" y="4810"/>
                </a:lnTo>
                <a:lnTo>
                  <a:pt x="1491" y="4829"/>
                </a:lnTo>
                <a:lnTo>
                  <a:pt x="1789" y="4810"/>
                </a:lnTo>
                <a:lnTo>
                  <a:pt x="2069" y="4754"/>
                </a:lnTo>
                <a:lnTo>
                  <a:pt x="2311" y="4661"/>
                </a:lnTo>
                <a:lnTo>
                  <a:pt x="2535" y="4549"/>
                </a:lnTo>
                <a:lnTo>
                  <a:pt x="2721" y="4419"/>
                </a:lnTo>
                <a:lnTo>
                  <a:pt x="2796" y="4344"/>
                </a:lnTo>
                <a:lnTo>
                  <a:pt x="2852" y="4269"/>
                </a:lnTo>
                <a:lnTo>
                  <a:pt x="2908" y="4176"/>
                </a:lnTo>
                <a:lnTo>
                  <a:pt x="2945" y="4083"/>
                </a:lnTo>
                <a:lnTo>
                  <a:pt x="2964" y="3990"/>
                </a:lnTo>
                <a:lnTo>
                  <a:pt x="2964" y="3897"/>
                </a:lnTo>
                <a:lnTo>
                  <a:pt x="2964" y="3841"/>
                </a:lnTo>
                <a:lnTo>
                  <a:pt x="2964" y="3766"/>
                </a:lnTo>
                <a:lnTo>
                  <a:pt x="2852" y="3524"/>
                </a:lnTo>
                <a:lnTo>
                  <a:pt x="1976" y="1790"/>
                </a:lnTo>
                <a:lnTo>
                  <a:pt x="1939" y="1716"/>
                </a:lnTo>
                <a:lnTo>
                  <a:pt x="1883" y="1660"/>
                </a:lnTo>
                <a:lnTo>
                  <a:pt x="1827" y="1604"/>
                </a:lnTo>
                <a:lnTo>
                  <a:pt x="1771" y="1567"/>
                </a:lnTo>
                <a:lnTo>
                  <a:pt x="1640" y="1511"/>
                </a:lnTo>
                <a:lnTo>
                  <a:pt x="1491" y="1492"/>
                </a:lnTo>
                <a:close/>
                <a:moveTo>
                  <a:pt x="5946" y="1492"/>
                </a:moveTo>
                <a:lnTo>
                  <a:pt x="5797" y="1511"/>
                </a:lnTo>
                <a:lnTo>
                  <a:pt x="5648" y="1567"/>
                </a:lnTo>
                <a:lnTo>
                  <a:pt x="5592" y="1604"/>
                </a:lnTo>
                <a:lnTo>
                  <a:pt x="5536" y="1660"/>
                </a:lnTo>
                <a:lnTo>
                  <a:pt x="5480" y="1716"/>
                </a:lnTo>
                <a:lnTo>
                  <a:pt x="5443" y="1790"/>
                </a:lnTo>
                <a:lnTo>
                  <a:pt x="4567" y="3542"/>
                </a:lnTo>
                <a:lnTo>
                  <a:pt x="4474" y="3785"/>
                </a:lnTo>
                <a:lnTo>
                  <a:pt x="4455" y="3841"/>
                </a:lnTo>
                <a:lnTo>
                  <a:pt x="4455" y="3897"/>
                </a:lnTo>
                <a:lnTo>
                  <a:pt x="4455" y="3990"/>
                </a:lnTo>
                <a:lnTo>
                  <a:pt x="4492" y="4083"/>
                </a:lnTo>
                <a:lnTo>
                  <a:pt x="4529" y="4176"/>
                </a:lnTo>
                <a:lnTo>
                  <a:pt x="4567" y="4269"/>
                </a:lnTo>
                <a:lnTo>
                  <a:pt x="4641" y="4344"/>
                </a:lnTo>
                <a:lnTo>
                  <a:pt x="4716" y="4419"/>
                </a:lnTo>
                <a:lnTo>
                  <a:pt x="4884" y="4549"/>
                </a:lnTo>
                <a:lnTo>
                  <a:pt x="5107" y="4661"/>
                </a:lnTo>
                <a:lnTo>
                  <a:pt x="5368" y="4754"/>
                </a:lnTo>
                <a:lnTo>
                  <a:pt x="5648" y="4810"/>
                </a:lnTo>
                <a:lnTo>
                  <a:pt x="5946" y="4829"/>
                </a:lnTo>
                <a:lnTo>
                  <a:pt x="6244" y="4810"/>
                </a:lnTo>
                <a:lnTo>
                  <a:pt x="6524" y="4754"/>
                </a:lnTo>
                <a:lnTo>
                  <a:pt x="6766" y="4661"/>
                </a:lnTo>
                <a:lnTo>
                  <a:pt x="6990" y="4549"/>
                </a:lnTo>
                <a:lnTo>
                  <a:pt x="7176" y="4419"/>
                </a:lnTo>
                <a:lnTo>
                  <a:pt x="7251" y="4344"/>
                </a:lnTo>
                <a:lnTo>
                  <a:pt x="7307" y="4269"/>
                </a:lnTo>
                <a:lnTo>
                  <a:pt x="7363" y="4176"/>
                </a:lnTo>
                <a:lnTo>
                  <a:pt x="7400" y="4083"/>
                </a:lnTo>
                <a:lnTo>
                  <a:pt x="7419" y="3990"/>
                </a:lnTo>
                <a:lnTo>
                  <a:pt x="7419" y="3897"/>
                </a:lnTo>
                <a:lnTo>
                  <a:pt x="7419" y="3841"/>
                </a:lnTo>
                <a:lnTo>
                  <a:pt x="7419" y="3766"/>
                </a:lnTo>
                <a:lnTo>
                  <a:pt x="7307" y="3524"/>
                </a:lnTo>
                <a:lnTo>
                  <a:pt x="6431" y="1790"/>
                </a:lnTo>
                <a:lnTo>
                  <a:pt x="6393" y="1716"/>
                </a:lnTo>
                <a:lnTo>
                  <a:pt x="6338" y="1660"/>
                </a:lnTo>
                <a:lnTo>
                  <a:pt x="6282" y="1604"/>
                </a:lnTo>
                <a:lnTo>
                  <a:pt x="6226" y="1567"/>
                </a:lnTo>
                <a:lnTo>
                  <a:pt x="6095" y="1511"/>
                </a:lnTo>
                <a:lnTo>
                  <a:pt x="5946" y="1492"/>
                </a:lnTo>
                <a:close/>
                <a:moveTo>
                  <a:pt x="3597" y="1"/>
                </a:moveTo>
                <a:lnTo>
                  <a:pt x="3486" y="20"/>
                </a:lnTo>
                <a:lnTo>
                  <a:pt x="3392" y="57"/>
                </a:lnTo>
                <a:lnTo>
                  <a:pt x="3299" y="113"/>
                </a:lnTo>
                <a:lnTo>
                  <a:pt x="3206" y="150"/>
                </a:lnTo>
                <a:lnTo>
                  <a:pt x="3113" y="225"/>
                </a:lnTo>
                <a:lnTo>
                  <a:pt x="3038" y="299"/>
                </a:lnTo>
                <a:lnTo>
                  <a:pt x="2982" y="374"/>
                </a:lnTo>
                <a:lnTo>
                  <a:pt x="1305" y="374"/>
                </a:lnTo>
                <a:lnTo>
                  <a:pt x="1230" y="392"/>
                </a:lnTo>
                <a:lnTo>
                  <a:pt x="1174" y="430"/>
                </a:lnTo>
                <a:lnTo>
                  <a:pt x="1137" y="486"/>
                </a:lnTo>
                <a:lnTo>
                  <a:pt x="1118" y="560"/>
                </a:lnTo>
                <a:lnTo>
                  <a:pt x="1118" y="933"/>
                </a:lnTo>
                <a:lnTo>
                  <a:pt x="1137" y="1007"/>
                </a:lnTo>
                <a:lnTo>
                  <a:pt x="1174" y="1063"/>
                </a:lnTo>
                <a:lnTo>
                  <a:pt x="1230" y="1101"/>
                </a:lnTo>
                <a:lnTo>
                  <a:pt x="1305" y="1119"/>
                </a:lnTo>
                <a:lnTo>
                  <a:pt x="2796" y="1119"/>
                </a:lnTo>
                <a:lnTo>
                  <a:pt x="2833" y="1231"/>
                </a:lnTo>
                <a:lnTo>
                  <a:pt x="2871" y="1324"/>
                </a:lnTo>
                <a:lnTo>
                  <a:pt x="2926" y="1418"/>
                </a:lnTo>
                <a:lnTo>
                  <a:pt x="3001" y="1511"/>
                </a:lnTo>
                <a:lnTo>
                  <a:pt x="3076" y="1604"/>
                </a:lnTo>
                <a:lnTo>
                  <a:pt x="3150" y="1660"/>
                </a:lnTo>
                <a:lnTo>
                  <a:pt x="3243" y="1734"/>
                </a:lnTo>
                <a:lnTo>
                  <a:pt x="3337" y="1772"/>
                </a:lnTo>
                <a:lnTo>
                  <a:pt x="3337" y="5201"/>
                </a:lnTo>
                <a:lnTo>
                  <a:pt x="1305" y="5201"/>
                </a:lnTo>
                <a:lnTo>
                  <a:pt x="1230" y="5220"/>
                </a:lnTo>
                <a:lnTo>
                  <a:pt x="1174" y="5257"/>
                </a:lnTo>
                <a:lnTo>
                  <a:pt x="1137" y="5313"/>
                </a:lnTo>
                <a:lnTo>
                  <a:pt x="1118" y="5388"/>
                </a:lnTo>
                <a:lnTo>
                  <a:pt x="1118" y="5761"/>
                </a:lnTo>
                <a:lnTo>
                  <a:pt x="1137" y="5835"/>
                </a:lnTo>
                <a:lnTo>
                  <a:pt x="1174" y="5891"/>
                </a:lnTo>
                <a:lnTo>
                  <a:pt x="1230" y="5928"/>
                </a:lnTo>
                <a:lnTo>
                  <a:pt x="1305" y="5947"/>
                </a:lnTo>
                <a:lnTo>
                  <a:pt x="6133" y="5947"/>
                </a:lnTo>
                <a:lnTo>
                  <a:pt x="6188" y="5928"/>
                </a:lnTo>
                <a:lnTo>
                  <a:pt x="6263" y="5891"/>
                </a:lnTo>
                <a:lnTo>
                  <a:pt x="6300" y="5835"/>
                </a:lnTo>
                <a:lnTo>
                  <a:pt x="6319" y="5761"/>
                </a:lnTo>
                <a:lnTo>
                  <a:pt x="6319" y="5388"/>
                </a:lnTo>
                <a:lnTo>
                  <a:pt x="6300" y="5313"/>
                </a:lnTo>
                <a:lnTo>
                  <a:pt x="6263" y="5257"/>
                </a:lnTo>
                <a:lnTo>
                  <a:pt x="6188" y="5220"/>
                </a:lnTo>
                <a:lnTo>
                  <a:pt x="6133" y="5201"/>
                </a:lnTo>
                <a:lnTo>
                  <a:pt x="4082" y="5201"/>
                </a:lnTo>
                <a:lnTo>
                  <a:pt x="4082" y="1772"/>
                </a:lnTo>
                <a:lnTo>
                  <a:pt x="4175" y="1734"/>
                </a:lnTo>
                <a:lnTo>
                  <a:pt x="4269" y="1660"/>
                </a:lnTo>
                <a:lnTo>
                  <a:pt x="4362" y="1604"/>
                </a:lnTo>
                <a:lnTo>
                  <a:pt x="4436" y="1511"/>
                </a:lnTo>
                <a:lnTo>
                  <a:pt x="4492" y="1418"/>
                </a:lnTo>
                <a:lnTo>
                  <a:pt x="4548" y="1324"/>
                </a:lnTo>
                <a:lnTo>
                  <a:pt x="4585" y="1231"/>
                </a:lnTo>
                <a:lnTo>
                  <a:pt x="4623" y="1119"/>
                </a:lnTo>
                <a:lnTo>
                  <a:pt x="6133" y="1119"/>
                </a:lnTo>
                <a:lnTo>
                  <a:pt x="6188" y="1101"/>
                </a:lnTo>
                <a:lnTo>
                  <a:pt x="6263" y="1063"/>
                </a:lnTo>
                <a:lnTo>
                  <a:pt x="6300" y="1007"/>
                </a:lnTo>
                <a:lnTo>
                  <a:pt x="6319" y="933"/>
                </a:lnTo>
                <a:lnTo>
                  <a:pt x="6319" y="560"/>
                </a:lnTo>
                <a:lnTo>
                  <a:pt x="6300" y="486"/>
                </a:lnTo>
                <a:lnTo>
                  <a:pt x="6263" y="430"/>
                </a:lnTo>
                <a:lnTo>
                  <a:pt x="6188" y="392"/>
                </a:lnTo>
                <a:lnTo>
                  <a:pt x="6133" y="374"/>
                </a:lnTo>
                <a:lnTo>
                  <a:pt x="4455" y="374"/>
                </a:lnTo>
                <a:lnTo>
                  <a:pt x="4380" y="299"/>
                </a:lnTo>
                <a:lnTo>
                  <a:pt x="4306" y="225"/>
                </a:lnTo>
                <a:lnTo>
                  <a:pt x="4231" y="150"/>
                </a:lnTo>
                <a:lnTo>
                  <a:pt x="4138" y="113"/>
                </a:lnTo>
                <a:lnTo>
                  <a:pt x="4026" y="57"/>
                </a:lnTo>
                <a:lnTo>
                  <a:pt x="3933" y="20"/>
                </a:lnTo>
                <a:lnTo>
                  <a:pt x="382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6" name="Google Shape;1086;g2b975a0ff47_0_15351"/>
          <p:cNvSpPr/>
          <p:nvPr/>
        </p:nvSpPr>
        <p:spPr>
          <a:xfrm>
            <a:off x="10009889" y="5505099"/>
            <a:ext cx="164049" cy="164592"/>
          </a:xfrm>
          <a:custGeom>
            <a:avLst/>
            <a:gdLst/>
            <a:ahLst/>
            <a:cxnLst/>
            <a:rect l="l" t="t" r="r" b="b"/>
            <a:pathLst>
              <a:path w="5742" h="5761" extrusionOk="0">
                <a:moveTo>
                  <a:pt x="1604" y="1977"/>
                </a:moveTo>
                <a:lnTo>
                  <a:pt x="1678" y="2182"/>
                </a:lnTo>
                <a:lnTo>
                  <a:pt x="1716" y="2387"/>
                </a:lnTo>
                <a:lnTo>
                  <a:pt x="1753" y="2610"/>
                </a:lnTo>
                <a:lnTo>
                  <a:pt x="1753" y="2834"/>
                </a:lnTo>
                <a:lnTo>
                  <a:pt x="1753" y="3058"/>
                </a:lnTo>
                <a:lnTo>
                  <a:pt x="1734" y="3281"/>
                </a:lnTo>
                <a:lnTo>
                  <a:pt x="1678" y="3524"/>
                </a:lnTo>
                <a:lnTo>
                  <a:pt x="1622" y="3766"/>
                </a:lnTo>
                <a:lnTo>
                  <a:pt x="1268" y="3654"/>
                </a:lnTo>
                <a:lnTo>
                  <a:pt x="1324" y="3449"/>
                </a:lnTo>
                <a:lnTo>
                  <a:pt x="1362" y="3244"/>
                </a:lnTo>
                <a:lnTo>
                  <a:pt x="1380" y="3039"/>
                </a:lnTo>
                <a:lnTo>
                  <a:pt x="1380" y="2834"/>
                </a:lnTo>
                <a:lnTo>
                  <a:pt x="1380" y="2648"/>
                </a:lnTo>
                <a:lnTo>
                  <a:pt x="1343" y="2461"/>
                </a:lnTo>
                <a:lnTo>
                  <a:pt x="1306" y="2275"/>
                </a:lnTo>
                <a:lnTo>
                  <a:pt x="1268" y="2088"/>
                </a:lnTo>
                <a:lnTo>
                  <a:pt x="1604" y="1977"/>
                </a:lnTo>
                <a:close/>
                <a:moveTo>
                  <a:pt x="4139" y="1977"/>
                </a:moveTo>
                <a:lnTo>
                  <a:pt x="4474" y="2088"/>
                </a:lnTo>
                <a:lnTo>
                  <a:pt x="4437" y="2275"/>
                </a:lnTo>
                <a:lnTo>
                  <a:pt x="4400" y="2461"/>
                </a:lnTo>
                <a:lnTo>
                  <a:pt x="4363" y="2648"/>
                </a:lnTo>
                <a:lnTo>
                  <a:pt x="4363" y="2853"/>
                </a:lnTo>
                <a:lnTo>
                  <a:pt x="4363" y="3039"/>
                </a:lnTo>
                <a:lnTo>
                  <a:pt x="4381" y="3244"/>
                </a:lnTo>
                <a:lnTo>
                  <a:pt x="4418" y="3449"/>
                </a:lnTo>
                <a:lnTo>
                  <a:pt x="4474" y="3654"/>
                </a:lnTo>
                <a:lnTo>
                  <a:pt x="4120" y="3766"/>
                </a:lnTo>
                <a:lnTo>
                  <a:pt x="4064" y="3524"/>
                </a:lnTo>
                <a:lnTo>
                  <a:pt x="4008" y="3300"/>
                </a:lnTo>
                <a:lnTo>
                  <a:pt x="3990" y="3058"/>
                </a:lnTo>
                <a:lnTo>
                  <a:pt x="3990" y="2834"/>
                </a:lnTo>
                <a:lnTo>
                  <a:pt x="3990" y="2610"/>
                </a:lnTo>
                <a:lnTo>
                  <a:pt x="4027" y="2387"/>
                </a:lnTo>
                <a:lnTo>
                  <a:pt x="4064" y="2182"/>
                </a:lnTo>
                <a:lnTo>
                  <a:pt x="4139" y="1977"/>
                </a:lnTo>
                <a:close/>
                <a:moveTo>
                  <a:pt x="2871" y="1"/>
                </a:moveTo>
                <a:lnTo>
                  <a:pt x="2592" y="19"/>
                </a:lnTo>
                <a:lnTo>
                  <a:pt x="2312" y="57"/>
                </a:lnTo>
                <a:lnTo>
                  <a:pt x="2033" y="131"/>
                </a:lnTo>
                <a:lnTo>
                  <a:pt x="1772" y="224"/>
                </a:lnTo>
                <a:lnTo>
                  <a:pt x="1529" y="336"/>
                </a:lnTo>
                <a:lnTo>
                  <a:pt x="1287" y="467"/>
                </a:lnTo>
                <a:lnTo>
                  <a:pt x="1082" y="634"/>
                </a:lnTo>
                <a:lnTo>
                  <a:pt x="877" y="802"/>
                </a:lnTo>
                <a:lnTo>
                  <a:pt x="1045" y="989"/>
                </a:lnTo>
                <a:lnTo>
                  <a:pt x="1212" y="1175"/>
                </a:lnTo>
                <a:lnTo>
                  <a:pt x="1343" y="1380"/>
                </a:lnTo>
                <a:lnTo>
                  <a:pt x="1455" y="1604"/>
                </a:lnTo>
                <a:lnTo>
                  <a:pt x="1138" y="1772"/>
                </a:lnTo>
                <a:lnTo>
                  <a:pt x="1026" y="1585"/>
                </a:lnTo>
                <a:lnTo>
                  <a:pt x="914" y="1399"/>
                </a:lnTo>
                <a:lnTo>
                  <a:pt x="765" y="1231"/>
                </a:lnTo>
                <a:lnTo>
                  <a:pt x="635" y="1082"/>
                </a:lnTo>
                <a:lnTo>
                  <a:pt x="485" y="1268"/>
                </a:lnTo>
                <a:lnTo>
                  <a:pt x="355" y="1473"/>
                </a:lnTo>
                <a:lnTo>
                  <a:pt x="262" y="1697"/>
                </a:lnTo>
                <a:lnTo>
                  <a:pt x="169" y="1902"/>
                </a:lnTo>
                <a:lnTo>
                  <a:pt x="94" y="2144"/>
                </a:lnTo>
                <a:lnTo>
                  <a:pt x="38" y="2387"/>
                </a:lnTo>
                <a:lnTo>
                  <a:pt x="1" y="2629"/>
                </a:lnTo>
                <a:lnTo>
                  <a:pt x="1" y="2871"/>
                </a:lnTo>
                <a:lnTo>
                  <a:pt x="1" y="3132"/>
                </a:lnTo>
                <a:lnTo>
                  <a:pt x="38" y="3375"/>
                </a:lnTo>
                <a:lnTo>
                  <a:pt x="94" y="3617"/>
                </a:lnTo>
                <a:lnTo>
                  <a:pt x="169" y="3841"/>
                </a:lnTo>
                <a:lnTo>
                  <a:pt x="262" y="4064"/>
                </a:lnTo>
                <a:lnTo>
                  <a:pt x="355" y="4288"/>
                </a:lnTo>
                <a:lnTo>
                  <a:pt x="485" y="4474"/>
                </a:lnTo>
                <a:lnTo>
                  <a:pt x="635" y="4679"/>
                </a:lnTo>
                <a:lnTo>
                  <a:pt x="784" y="4512"/>
                </a:lnTo>
                <a:lnTo>
                  <a:pt x="914" y="4344"/>
                </a:lnTo>
                <a:lnTo>
                  <a:pt x="1026" y="4157"/>
                </a:lnTo>
                <a:lnTo>
                  <a:pt x="1138" y="3971"/>
                </a:lnTo>
                <a:lnTo>
                  <a:pt x="1473" y="4120"/>
                </a:lnTo>
                <a:lnTo>
                  <a:pt x="1343" y="4344"/>
                </a:lnTo>
                <a:lnTo>
                  <a:pt x="1212" y="4568"/>
                </a:lnTo>
                <a:lnTo>
                  <a:pt x="1045" y="4754"/>
                </a:lnTo>
                <a:lnTo>
                  <a:pt x="877" y="4940"/>
                </a:lnTo>
                <a:lnTo>
                  <a:pt x="1082" y="5127"/>
                </a:lnTo>
                <a:lnTo>
                  <a:pt x="1306" y="5276"/>
                </a:lnTo>
                <a:lnTo>
                  <a:pt x="1529" y="5425"/>
                </a:lnTo>
                <a:lnTo>
                  <a:pt x="1772" y="5537"/>
                </a:lnTo>
                <a:lnTo>
                  <a:pt x="2033" y="5630"/>
                </a:lnTo>
                <a:lnTo>
                  <a:pt x="2312" y="5705"/>
                </a:lnTo>
                <a:lnTo>
                  <a:pt x="2592" y="5742"/>
                </a:lnTo>
                <a:lnTo>
                  <a:pt x="2871" y="5760"/>
                </a:lnTo>
                <a:lnTo>
                  <a:pt x="3151" y="5742"/>
                </a:lnTo>
                <a:lnTo>
                  <a:pt x="3431" y="5705"/>
                </a:lnTo>
                <a:lnTo>
                  <a:pt x="3710" y="5630"/>
                </a:lnTo>
                <a:lnTo>
                  <a:pt x="3971" y="5537"/>
                </a:lnTo>
                <a:lnTo>
                  <a:pt x="4213" y="5425"/>
                </a:lnTo>
                <a:lnTo>
                  <a:pt x="4437" y="5294"/>
                </a:lnTo>
                <a:lnTo>
                  <a:pt x="4661" y="5127"/>
                </a:lnTo>
                <a:lnTo>
                  <a:pt x="4866" y="4940"/>
                </a:lnTo>
                <a:lnTo>
                  <a:pt x="4698" y="4773"/>
                </a:lnTo>
                <a:lnTo>
                  <a:pt x="4530" y="4568"/>
                </a:lnTo>
                <a:lnTo>
                  <a:pt x="4400" y="4362"/>
                </a:lnTo>
                <a:lnTo>
                  <a:pt x="4269" y="4139"/>
                </a:lnTo>
                <a:lnTo>
                  <a:pt x="4605" y="3971"/>
                </a:lnTo>
                <a:lnTo>
                  <a:pt x="4717" y="4157"/>
                </a:lnTo>
                <a:lnTo>
                  <a:pt x="4829" y="4344"/>
                </a:lnTo>
                <a:lnTo>
                  <a:pt x="4959" y="4512"/>
                </a:lnTo>
                <a:lnTo>
                  <a:pt x="5108" y="4679"/>
                </a:lnTo>
                <a:lnTo>
                  <a:pt x="5257" y="4493"/>
                </a:lnTo>
                <a:lnTo>
                  <a:pt x="5388" y="4288"/>
                </a:lnTo>
                <a:lnTo>
                  <a:pt x="5481" y="4064"/>
                </a:lnTo>
                <a:lnTo>
                  <a:pt x="5574" y="3841"/>
                </a:lnTo>
                <a:lnTo>
                  <a:pt x="5649" y="3617"/>
                </a:lnTo>
                <a:lnTo>
                  <a:pt x="5705" y="3375"/>
                </a:lnTo>
                <a:lnTo>
                  <a:pt x="5742" y="3132"/>
                </a:lnTo>
                <a:lnTo>
                  <a:pt x="5742" y="2871"/>
                </a:lnTo>
                <a:lnTo>
                  <a:pt x="5742" y="2629"/>
                </a:lnTo>
                <a:lnTo>
                  <a:pt x="5705" y="2387"/>
                </a:lnTo>
                <a:lnTo>
                  <a:pt x="5649" y="2144"/>
                </a:lnTo>
                <a:lnTo>
                  <a:pt x="5574" y="1902"/>
                </a:lnTo>
                <a:lnTo>
                  <a:pt x="5481" y="1697"/>
                </a:lnTo>
                <a:lnTo>
                  <a:pt x="5388" y="1473"/>
                </a:lnTo>
                <a:lnTo>
                  <a:pt x="5257" y="1268"/>
                </a:lnTo>
                <a:lnTo>
                  <a:pt x="5127" y="1082"/>
                </a:lnTo>
                <a:lnTo>
                  <a:pt x="4978" y="1250"/>
                </a:lnTo>
                <a:lnTo>
                  <a:pt x="4829" y="1399"/>
                </a:lnTo>
                <a:lnTo>
                  <a:pt x="4717" y="1585"/>
                </a:lnTo>
                <a:lnTo>
                  <a:pt x="4605" y="1772"/>
                </a:lnTo>
                <a:lnTo>
                  <a:pt x="4288" y="1604"/>
                </a:lnTo>
                <a:lnTo>
                  <a:pt x="4400" y="1399"/>
                </a:lnTo>
                <a:lnTo>
                  <a:pt x="4549" y="1194"/>
                </a:lnTo>
                <a:lnTo>
                  <a:pt x="4698" y="989"/>
                </a:lnTo>
                <a:lnTo>
                  <a:pt x="4866" y="802"/>
                </a:lnTo>
                <a:lnTo>
                  <a:pt x="4661" y="634"/>
                </a:lnTo>
                <a:lnTo>
                  <a:pt x="4456" y="467"/>
                </a:lnTo>
                <a:lnTo>
                  <a:pt x="4213" y="336"/>
                </a:lnTo>
                <a:lnTo>
                  <a:pt x="3971" y="224"/>
                </a:lnTo>
                <a:lnTo>
                  <a:pt x="3710" y="131"/>
                </a:lnTo>
                <a:lnTo>
                  <a:pt x="3431" y="57"/>
                </a:lnTo>
                <a:lnTo>
                  <a:pt x="3151" y="19"/>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7" name="Google Shape;1087;g2b975a0ff47_0_15351"/>
          <p:cNvSpPr/>
          <p:nvPr/>
        </p:nvSpPr>
        <p:spPr>
          <a:xfrm>
            <a:off x="10444609" y="5521889"/>
            <a:ext cx="164563" cy="164592"/>
          </a:xfrm>
          <a:custGeom>
            <a:avLst/>
            <a:gdLst/>
            <a:ahLst/>
            <a:cxnLst/>
            <a:rect l="l" t="t" r="r" b="b"/>
            <a:pathLst>
              <a:path w="5760" h="5761" extrusionOk="0">
                <a:moveTo>
                  <a:pt x="2461" y="19"/>
                </a:moveTo>
                <a:lnTo>
                  <a:pt x="2274" y="57"/>
                </a:lnTo>
                <a:lnTo>
                  <a:pt x="2088" y="113"/>
                </a:lnTo>
                <a:lnTo>
                  <a:pt x="1901" y="168"/>
                </a:lnTo>
                <a:lnTo>
                  <a:pt x="1715" y="243"/>
                </a:lnTo>
                <a:lnTo>
                  <a:pt x="1547" y="318"/>
                </a:lnTo>
                <a:lnTo>
                  <a:pt x="1379" y="411"/>
                </a:lnTo>
                <a:lnTo>
                  <a:pt x="1212" y="523"/>
                </a:lnTo>
                <a:lnTo>
                  <a:pt x="1044" y="653"/>
                </a:lnTo>
                <a:lnTo>
                  <a:pt x="1939" y="1548"/>
                </a:lnTo>
                <a:lnTo>
                  <a:pt x="2050" y="1380"/>
                </a:lnTo>
                <a:lnTo>
                  <a:pt x="2162" y="1212"/>
                </a:lnTo>
                <a:lnTo>
                  <a:pt x="2237" y="1045"/>
                </a:lnTo>
                <a:lnTo>
                  <a:pt x="2311" y="858"/>
                </a:lnTo>
                <a:lnTo>
                  <a:pt x="2367" y="653"/>
                </a:lnTo>
                <a:lnTo>
                  <a:pt x="2423" y="448"/>
                </a:lnTo>
                <a:lnTo>
                  <a:pt x="2442" y="243"/>
                </a:lnTo>
                <a:lnTo>
                  <a:pt x="2461" y="19"/>
                </a:lnTo>
                <a:close/>
                <a:moveTo>
                  <a:pt x="652" y="1045"/>
                </a:moveTo>
                <a:lnTo>
                  <a:pt x="522" y="1212"/>
                </a:lnTo>
                <a:lnTo>
                  <a:pt x="410" y="1380"/>
                </a:lnTo>
                <a:lnTo>
                  <a:pt x="317" y="1548"/>
                </a:lnTo>
                <a:lnTo>
                  <a:pt x="242" y="1716"/>
                </a:lnTo>
                <a:lnTo>
                  <a:pt x="168" y="1902"/>
                </a:lnTo>
                <a:lnTo>
                  <a:pt x="112" y="2088"/>
                </a:lnTo>
                <a:lnTo>
                  <a:pt x="56" y="2275"/>
                </a:lnTo>
                <a:lnTo>
                  <a:pt x="19" y="2461"/>
                </a:lnTo>
                <a:lnTo>
                  <a:pt x="19" y="2461"/>
                </a:lnTo>
                <a:lnTo>
                  <a:pt x="242" y="2443"/>
                </a:lnTo>
                <a:lnTo>
                  <a:pt x="447" y="2424"/>
                </a:lnTo>
                <a:lnTo>
                  <a:pt x="652" y="2368"/>
                </a:lnTo>
                <a:lnTo>
                  <a:pt x="857" y="2312"/>
                </a:lnTo>
                <a:lnTo>
                  <a:pt x="1044" y="2238"/>
                </a:lnTo>
                <a:lnTo>
                  <a:pt x="1212" y="2163"/>
                </a:lnTo>
                <a:lnTo>
                  <a:pt x="1379" y="2051"/>
                </a:lnTo>
                <a:lnTo>
                  <a:pt x="1547" y="1939"/>
                </a:lnTo>
                <a:lnTo>
                  <a:pt x="652" y="1045"/>
                </a:lnTo>
                <a:close/>
                <a:moveTo>
                  <a:pt x="3020" y="1"/>
                </a:moveTo>
                <a:lnTo>
                  <a:pt x="3001" y="280"/>
                </a:lnTo>
                <a:lnTo>
                  <a:pt x="2964" y="541"/>
                </a:lnTo>
                <a:lnTo>
                  <a:pt x="2908" y="802"/>
                </a:lnTo>
                <a:lnTo>
                  <a:pt x="2833" y="1063"/>
                </a:lnTo>
                <a:lnTo>
                  <a:pt x="2740" y="1287"/>
                </a:lnTo>
                <a:lnTo>
                  <a:pt x="2628" y="1529"/>
                </a:lnTo>
                <a:lnTo>
                  <a:pt x="2498" y="1734"/>
                </a:lnTo>
                <a:lnTo>
                  <a:pt x="2349" y="1939"/>
                </a:lnTo>
                <a:lnTo>
                  <a:pt x="2871" y="2480"/>
                </a:lnTo>
                <a:lnTo>
                  <a:pt x="4716" y="653"/>
                </a:lnTo>
                <a:lnTo>
                  <a:pt x="4511" y="504"/>
                </a:lnTo>
                <a:lnTo>
                  <a:pt x="4324" y="392"/>
                </a:lnTo>
                <a:lnTo>
                  <a:pt x="4119" y="280"/>
                </a:lnTo>
                <a:lnTo>
                  <a:pt x="3914" y="187"/>
                </a:lnTo>
                <a:lnTo>
                  <a:pt x="3691" y="113"/>
                </a:lnTo>
                <a:lnTo>
                  <a:pt x="3467" y="57"/>
                </a:lnTo>
                <a:lnTo>
                  <a:pt x="3243" y="19"/>
                </a:lnTo>
                <a:lnTo>
                  <a:pt x="3020" y="1"/>
                </a:lnTo>
                <a:close/>
                <a:moveTo>
                  <a:pt x="5107" y="1045"/>
                </a:moveTo>
                <a:lnTo>
                  <a:pt x="3281" y="2871"/>
                </a:lnTo>
                <a:lnTo>
                  <a:pt x="3803" y="3412"/>
                </a:lnTo>
                <a:lnTo>
                  <a:pt x="4008" y="3263"/>
                </a:lnTo>
                <a:lnTo>
                  <a:pt x="4231" y="3132"/>
                </a:lnTo>
                <a:lnTo>
                  <a:pt x="4455" y="3020"/>
                </a:lnTo>
                <a:lnTo>
                  <a:pt x="4697" y="2927"/>
                </a:lnTo>
                <a:lnTo>
                  <a:pt x="4958" y="2834"/>
                </a:lnTo>
                <a:lnTo>
                  <a:pt x="5219" y="2778"/>
                </a:lnTo>
                <a:lnTo>
                  <a:pt x="5480" y="2759"/>
                </a:lnTo>
                <a:lnTo>
                  <a:pt x="5760" y="2741"/>
                </a:lnTo>
                <a:lnTo>
                  <a:pt x="5741" y="2517"/>
                </a:lnTo>
                <a:lnTo>
                  <a:pt x="5704" y="2293"/>
                </a:lnTo>
                <a:lnTo>
                  <a:pt x="5648" y="2070"/>
                </a:lnTo>
                <a:lnTo>
                  <a:pt x="5573" y="1846"/>
                </a:lnTo>
                <a:lnTo>
                  <a:pt x="5480" y="1641"/>
                </a:lnTo>
                <a:lnTo>
                  <a:pt x="5368" y="1436"/>
                </a:lnTo>
                <a:lnTo>
                  <a:pt x="5238" y="1231"/>
                </a:lnTo>
                <a:lnTo>
                  <a:pt x="5107" y="1045"/>
                </a:lnTo>
                <a:close/>
                <a:moveTo>
                  <a:pt x="1939" y="2349"/>
                </a:moveTo>
                <a:lnTo>
                  <a:pt x="1734" y="2498"/>
                </a:lnTo>
                <a:lnTo>
                  <a:pt x="1529" y="2629"/>
                </a:lnTo>
                <a:lnTo>
                  <a:pt x="1286" y="2741"/>
                </a:lnTo>
                <a:lnTo>
                  <a:pt x="1063" y="2834"/>
                </a:lnTo>
                <a:lnTo>
                  <a:pt x="802" y="2909"/>
                </a:lnTo>
                <a:lnTo>
                  <a:pt x="541" y="2964"/>
                </a:lnTo>
                <a:lnTo>
                  <a:pt x="280" y="3002"/>
                </a:lnTo>
                <a:lnTo>
                  <a:pt x="0" y="3020"/>
                </a:lnTo>
                <a:lnTo>
                  <a:pt x="19" y="3244"/>
                </a:lnTo>
                <a:lnTo>
                  <a:pt x="56" y="3468"/>
                </a:lnTo>
                <a:lnTo>
                  <a:pt x="112" y="3691"/>
                </a:lnTo>
                <a:lnTo>
                  <a:pt x="186" y="3915"/>
                </a:lnTo>
                <a:lnTo>
                  <a:pt x="280" y="4120"/>
                </a:lnTo>
                <a:lnTo>
                  <a:pt x="373" y="4325"/>
                </a:lnTo>
                <a:lnTo>
                  <a:pt x="503" y="4512"/>
                </a:lnTo>
                <a:lnTo>
                  <a:pt x="652" y="4717"/>
                </a:lnTo>
                <a:lnTo>
                  <a:pt x="2479" y="2871"/>
                </a:lnTo>
                <a:lnTo>
                  <a:pt x="1939" y="2349"/>
                </a:lnTo>
                <a:close/>
                <a:moveTo>
                  <a:pt x="5517" y="3300"/>
                </a:moveTo>
                <a:lnTo>
                  <a:pt x="5294" y="3337"/>
                </a:lnTo>
                <a:lnTo>
                  <a:pt x="5107" y="3375"/>
                </a:lnTo>
                <a:lnTo>
                  <a:pt x="4902" y="3430"/>
                </a:lnTo>
                <a:lnTo>
                  <a:pt x="4716" y="3505"/>
                </a:lnTo>
                <a:lnTo>
                  <a:pt x="4530" y="3598"/>
                </a:lnTo>
                <a:lnTo>
                  <a:pt x="4362" y="3691"/>
                </a:lnTo>
                <a:lnTo>
                  <a:pt x="4213" y="3803"/>
                </a:lnTo>
                <a:lnTo>
                  <a:pt x="5107" y="4717"/>
                </a:lnTo>
                <a:lnTo>
                  <a:pt x="5219" y="4549"/>
                </a:lnTo>
                <a:lnTo>
                  <a:pt x="5331" y="4381"/>
                </a:lnTo>
                <a:lnTo>
                  <a:pt x="5424" y="4213"/>
                </a:lnTo>
                <a:lnTo>
                  <a:pt x="5517" y="4027"/>
                </a:lnTo>
                <a:lnTo>
                  <a:pt x="5592" y="3859"/>
                </a:lnTo>
                <a:lnTo>
                  <a:pt x="5648" y="3673"/>
                </a:lnTo>
                <a:lnTo>
                  <a:pt x="5685" y="3486"/>
                </a:lnTo>
                <a:lnTo>
                  <a:pt x="5722" y="3300"/>
                </a:lnTo>
                <a:close/>
                <a:moveTo>
                  <a:pt x="3803" y="4213"/>
                </a:moveTo>
                <a:lnTo>
                  <a:pt x="3691" y="4362"/>
                </a:lnTo>
                <a:lnTo>
                  <a:pt x="3598" y="4530"/>
                </a:lnTo>
                <a:lnTo>
                  <a:pt x="3504" y="4717"/>
                </a:lnTo>
                <a:lnTo>
                  <a:pt x="3430" y="4903"/>
                </a:lnTo>
                <a:lnTo>
                  <a:pt x="3374" y="5108"/>
                </a:lnTo>
                <a:lnTo>
                  <a:pt x="3337" y="5313"/>
                </a:lnTo>
                <a:lnTo>
                  <a:pt x="3299" y="5518"/>
                </a:lnTo>
                <a:lnTo>
                  <a:pt x="3299" y="5723"/>
                </a:lnTo>
                <a:lnTo>
                  <a:pt x="3486" y="5686"/>
                </a:lnTo>
                <a:lnTo>
                  <a:pt x="3672" y="5649"/>
                </a:lnTo>
                <a:lnTo>
                  <a:pt x="3858" y="5593"/>
                </a:lnTo>
                <a:lnTo>
                  <a:pt x="4026" y="5518"/>
                </a:lnTo>
                <a:lnTo>
                  <a:pt x="4213" y="5425"/>
                </a:lnTo>
                <a:lnTo>
                  <a:pt x="4380" y="5332"/>
                </a:lnTo>
                <a:lnTo>
                  <a:pt x="4548" y="5220"/>
                </a:lnTo>
                <a:lnTo>
                  <a:pt x="4716" y="5108"/>
                </a:lnTo>
                <a:lnTo>
                  <a:pt x="3803" y="4213"/>
                </a:lnTo>
                <a:close/>
                <a:moveTo>
                  <a:pt x="2871" y="3281"/>
                </a:moveTo>
                <a:lnTo>
                  <a:pt x="1044" y="5108"/>
                </a:lnTo>
                <a:lnTo>
                  <a:pt x="1230" y="5239"/>
                </a:lnTo>
                <a:lnTo>
                  <a:pt x="1435" y="5369"/>
                </a:lnTo>
                <a:lnTo>
                  <a:pt x="1640" y="5481"/>
                </a:lnTo>
                <a:lnTo>
                  <a:pt x="1845" y="5574"/>
                </a:lnTo>
                <a:lnTo>
                  <a:pt x="2069" y="5649"/>
                </a:lnTo>
                <a:lnTo>
                  <a:pt x="2293" y="5705"/>
                </a:lnTo>
                <a:lnTo>
                  <a:pt x="2516" y="5742"/>
                </a:lnTo>
                <a:lnTo>
                  <a:pt x="2740" y="5760"/>
                </a:lnTo>
                <a:lnTo>
                  <a:pt x="2740" y="5481"/>
                </a:lnTo>
                <a:lnTo>
                  <a:pt x="2777" y="5220"/>
                </a:lnTo>
                <a:lnTo>
                  <a:pt x="2833" y="4959"/>
                </a:lnTo>
                <a:lnTo>
                  <a:pt x="2927" y="4698"/>
                </a:lnTo>
                <a:lnTo>
                  <a:pt x="3020" y="4456"/>
                </a:lnTo>
                <a:lnTo>
                  <a:pt x="3132" y="4232"/>
                </a:lnTo>
                <a:lnTo>
                  <a:pt x="3262" y="4008"/>
                </a:lnTo>
                <a:lnTo>
                  <a:pt x="3411" y="3803"/>
                </a:lnTo>
                <a:lnTo>
                  <a:pt x="2871" y="328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8" name="Google Shape;1088;g2b975a0ff47_0_15351"/>
          <p:cNvSpPr/>
          <p:nvPr/>
        </p:nvSpPr>
        <p:spPr>
          <a:xfrm>
            <a:off x="10914120" y="3361909"/>
            <a:ext cx="169392" cy="148621"/>
          </a:xfrm>
          <a:custGeom>
            <a:avLst/>
            <a:gdLst/>
            <a:ahLst/>
            <a:cxnLst/>
            <a:rect l="l" t="t" r="r" b="b"/>
            <a:pathLst>
              <a:path w="5929" h="5202" extrusionOk="0">
                <a:moveTo>
                  <a:pt x="1287" y="1"/>
                </a:moveTo>
                <a:lnTo>
                  <a:pt x="1101" y="19"/>
                </a:lnTo>
                <a:lnTo>
                  <a:pt x="933" y="75"/>
                </a:lnTo>
                <a:lnTo>
                  <a:pt x="784" y="168"/>
                </a:lnTo>
                <a:lnTo>
                  <a:pt x="635" y="280"/>
                </a:lnTo>
                <a:lnTo>
                  <a:pt x="523" y="411"/>
                </a:lnTo>
                <a:lnTo>
                  <a:pt x="448" y="560"/>
                </a:lnTo>
                <a:lnTo>
                  <a:pt x="392" y="746"/>
                </a:lnTo>
                <a:lnTo>
                  <a:pt x="374" y="933"/>
                </a:lnTo>
                <a:lnTo>
                  <a:pt x="374" y="2592"/>
                </a:lnTo>
                <a:lnTo>
                  <a:pt x="280" y="2592"/>
                </a:lnTo>
                <a:lnTo>
                  <a:pt x="224" y="2610"/>
                </a:lnTo>
                <a:lnTo>
                  <a:pt x="169" y="2629"/>
                </a:lnTo>
                <a:lnTo>
                  <a:pt x="75" y="2685"/>
                </a:lnTo>
                <a:lnTo>
                  <a:pt x="19" y="2778"/>
                </a:lnTo>
                <a:lnTo>
                  <a:pt x="1" y="2815"/>
                </a:lnTo>
                <a:lnTo>
                  <a:pt x="1" y="2871"/>
                </a:lnTo>
                <a:lnTo>
                  <a:pt x="1" y="3058"/>
                </a:lnTo>
                <a:lnTo>
                  <a:pt x="1" y="3114"/>
                </a:lnTo>
                <a:lnTo>
                  <a:pt x="19" y="3170"/>
                </a:lnTo>
                <a:lnTo>
                  <a:pt x="75" y="3263"/>
                </a:lnTo>
                <a:lnTo>
                  <a:pt x="169" y="3319"/>
                </a:lnTo>
                <a:lnTo>
                  <a:pt x="224" y="3337"/>
                </a:lnTo>
                <a:lnTo>
                  <a:pt x="374" y="3337"/>
                </a:lnTo>
                <a:lnTo>
                  <a:pt x="374" y="3710"/>
                </a:lnTo>
                <a:lnTo>
                  <a:pt x="374" y="3841"/>
                </a:lnTo>
                <a:lnTo>
                  <a:pt x="392" y="3952"/>
                </a:lnTo>
                <a:lnTo>
                  <a:pt x="430" y="4064"/>
                </a:lnTo>
                <a:lnTo>
                  <a:pt x="467" y="4176"/>
                </a:lnTo>
                <a:lnTo>
                  <a:pt x="523" y="4269"/>
                </a:lnTo>
                <a:lnTo>
                  <a:pt x="579" y="4381"/>
                </a:lnTo>
                <a:lnTo>
                  <a:pt x="653" y="4456"/>
                </a:lnTo>
                <a:lnTo>
                  <a:pt x="746" y="4549"/>
                </a:lnTo>
                <a:lnTo>
                  <a:pt x="746" y="4922"/>
                </a:lnTo>
                <a:lnTo>
                  <a:pt x="746" y="4978"/>
                </a:lnTo>
                <a:lnTo>
                  <a:pt x="765" y="5034"/>
                </a:lnTo>
                <a:lnTo>
                  <a:pt x="821" y="5108"/>
                </a:lnTo>
                <a:lnTo>
                  <a:pt x="914" y="5183"/>
                </a:lnTo>
                <a:lnTo>
                  <a:pt x="951" y="5201"/>
                </a:lnTo>
                <a:lnTo>
                  <a:pt x="1250" y="5201"/>
                </a:lnTo>
                <a:lnTo>
                  <a:pt x="1306" y="5183"/>
                </a:lnTo>
                <a:lnTo>
                  <a:pt x="1399" y="5108"/>
                </a:lnTo>
                <a:lnTo>
                  <a:pt x="1455" y="5034"/>
                </a:lnTo>
                <a:lnTo>
                  <a:pt x="1473" y="4978"/>
                </a:lnTo>
                <a:lnTo>
                  <a:pt x="1473" y="4922"/>
                </a:lnTo>
                <a:lnTo>
                  <a:pt x="1473" y="4828"/>
                </a:lnTo>
                <a:lnTo>
                  <a:pt x="4456" y="4828"/>
                </a:lnTo>
                <a:lnTo>
                  <a:pt x="4456" y="4922"/>
                </a:lnTo>
                <a:lnTo>
                  <a:pt x="4456" y="4978"/>
                </a:lnTo>
                <a:lnTo>
                  <a:pt x="4474" y="5034"/>
                </a:lnTo>
                <a:lnTo>
                  <a:pt x="4530" y="5108"/>
                </a:lnTo>
                <a:lnTo>
                  <a:pt x="4623" y="5183"/>
                </a:lnTo>
                <a:lnTo>
                  <a:pt x="4679" y="5201"/>
                </a:lnTo>
                <a:lnTo>
                  <a:pt x="4978" y="5201"/>
                </a:lnTo>
                <a:lnTo>
                  <a:pt x="5015" y="5183"/>
                </a:lnTo>
                <a:lnTo>
                  <a:pt x="5108" y="5108"/>
                </a:lnTo>
                <a:lnTo>
                  <a:pt x="5164" y="5034"/>
                </a:lnTo>
                <a:lnTo>
                  <a:pt x="5183" y="4978"/>
                </a:lnTo>
                <a:lnTo>
                  <a:pt x="5201" y="4922"/>
                </a:lnTo>
                <a:lnTo>
                  <a:pt x="5201" y="4549"/>
                </a:lnTo>
                <a:lnTo>
                  <a:pt x="5276" y="4456"/>
                </a:lnTo>
                <a:lnTo>
                  <a:pt x="5350" y="4381"/>
                </a:lnTo>
                <a:lnTo>
                  <a:pt x="5406" y="4269"/>
                </a:lnTo>
                <a:lnTo>
                  <a:pt x="5462" y="4176"/>
                </a:lnTo>
                <a:lnTo>
                  <a:pt x="5500" y="4064"/>
                </a:lnTo>
                <a:lnTo>
                  <a:pt x="5537" y="3952"/>
                </a:lnTo>
                <a:lnTo>
                  <a:pt x="5555" y="3841"/>
                </a:lnTo>
                <a:lnTo>
                  <a:pt x="5555" y="3710"/>
                </a:lnTo>
                <a:lnTo>
                  <a:pt x="5555" y="3337"/>
                </a:lnTo>
                <a:lnTo>
                  <a:pt x="5705" y="3337"/>
                </a:lnTo>
                <a:lnTo>
                  <a:pt x="5761" y="3319"/>
                </a:lnTo>
                <a:lnTo>
                  <a:pt x="5854" y="3263"/>
                </a:lnTo>
                <a:lnTo>
                  <a:pt x="5910" y="3170"/>
                </a:lnTo>
                <a:lnTo>
                  <a:pt x="5928" y="3114"/>
                </a:lnTo>
                <a:lnTo>
                  <a:pt x="5928" y="3058"/>
                </a:lnTo>
                <a:lnTo>
                  <a:pt x="5928" y="2871"/>
                </a:lnTo>
                <a:lnTo>
                  <a:pt x="5928" y="2815"/>
                </a:lnTo>
                <a:lnTo>
                  <a:pt x="5910" y="2778"/>
                </a:lnTo>
                <a:lnTo>
                  <a:pt x="5854" y="2685"/>
                </a:lnTo>
                <a:lnTo>
                  <a:pt x="5761" y="2629"/>
                </a:lnTo>
                <a:lnTo>
                  <a:pt x="5705" y="2610"/>
                </a:lnTo>
                <a:lnTo>
                  <a:pt x="5649" y="2592"/>
                </a:lnTo>
                <a:lnTo>
                  <a:pt x="933" y="2592"/>
                </a:lnTo>
                <a:lnTo>
                  <a:pt x="933" y="933"/>
                </a:lnTo>
                <a:lnTo>
                  <a:pt x="933" y="858"/>
                </a:lnTo>
                <a:lnTo>
                  <a:pt x="951" y="784"/>
                </a:lnTo>
                <a:lnTo>
                  <a:pt x="989" y="728"/>
                </a:lnTo>
                <a:lnTo>
                  <a:pt x="1026" y="672"/>
                </a:lnTo>
                <a:lnTo>
                  <a:pt x="1082" y="616"/>
                </a:lnTo>
                <a:lnTo>
                  <a:pt x="1156" y="579"/>
                </a:lnTo>
                <a:lnTo>
                  <a:pt x="1212" y="560"/>
                </a:lnTo>
                <a:lnTo>
                  <a:pt x="1287" y="560"/>
                </a:lnTo>
                <a:lnTo>
                  <a:pt x="1399" y="579"/>
                </a:lnTo>
                <a:lnTo>
                  <a:pt x="1473" y="597"/>
                </a:lnTo>
                <a:lnTo>
                  <a:pt x="1548" y="653"/>
                </a:lnTo>
                <a:lnTo>
                  <a:pt x="1604" y="728"/>
                </a:lnTo>
                <a:lnTo>
                  <a:pt x="1548" y="840"/>
                </a:lnTo>
                <a:lnTo>
                  <a:pt x="1511" y="970"/>
                </a:lnTo>
                <a:lnTo>
                  <a:pt x="1492" y="1100"/>
                </a:lnTo>
                <a:lnTo>
                  <a:pt x="1492" y="1212"/>
                </a:lnTo>
                <a:lnTo>
                  <a:pt x="1511" y="1343"/>
                </a:lnTo>
                <a:lnTo>
                  <a:pt x="1548" y="1473"/>
                </a:lnTo>
                <a:lnTo>
                  <a:pt x="1604" y="1585"/>
                </a:lnTo>
                <a:lnTo>
                  <a:pt x="1697" y="1697"/>
                </a:lnTo>
                <a:lnTo>
                  <a:pt x="1660" y="1734"/>
                </a:lnTo>
                <a:lnTo>
                  <a:pt x="1660" y="1790"/>
                </a:lnTo>
                <a:lnTo>
                  <a:pt x="1660" y="1846"/>
                </a:lnTo>
                <a:lnTo>
                  <a:pt x="1697" y="1883"/>
                </a:lnTo>
                <a:lnTo>
                  <a:pt x="1827" y="2014"/>
                </a:lnTo>
                <a:lnTo>
                  <a:pt x="1865" y="2051"/>
                </a:lnTo>
                <a:lnTo>
                  <a:pt x="1977" y="2051"/>
                </a:lnTo>
                <a:lnTo>
                  <a:pt x="2014" y="2014"/>
                </a:lnTo>
                <a:lnTo>
                  <a:pt x="3132" y="914"/>
                </a:lnTo>
                <a:lnTo>
                  <a:pt x="3151" y="858"/>
                </a:lnTo>
                <a:lnTo>
                  <a:pt x="3170" y="821"/>
                </a:lnTo>
                <a:lnTo>
                  <a:pt x="3151" y="765"/>
                </a:lnTo>
                <a:lnTo>
                  <a:pt x="3132" y="709"/>
                </a:lnTo>
                <a:lnTo>
                  <a:pt x="3002" y="579"/>
                </a:lnTo>
                <a:lnTo>
                  <a:pt x="2946" y="560"/>
                </a:lnTo>
                <a:lnTo>
                  <a:pt x="2890" y="541"/>
                </a:lnTo>
                <a:lnTo>
                  <a:pt x="2853" y="560"/>
                </a:lnTo>
                <a:lnTo>
                  <a:pt x="2797" y="579"/>
                </a:lnTo>
                <a:lnTo>
                  <a:pt x="2722" y="523"/>
                </a:lnTo>
                <a:lnTo>
                  <a:pt x="2629" y="467"/>
                </a:lnTo>
                <a:lnTo>
                  <a:pt x="2536" y="429"/>
                </a:lnTo>
                <a:lnTo>
                  <a:pt x="2443" y="392"/>
                </a:lnTo>
                <a:lnTo>
                  <a:pt x="2349" y="374"/>
                </a:lnTo>
                <a:lnTo>
                  <a:pt x="2163" y="374"/>
                </a:lnTo>
                <a:lnTo>
                  <a:pt x="2051" y="392"/>
                </a:lnTo>
                <a:lnTo>
                  <a:pt x="1995" y="318"/>
                </a:lnTo>
                <a:lnTo>
                  <a:pt x="1921" y="243"/>
                </a:lnTo>
                <a:lnTo>
                  <a:pt x="1827" y="168"/>
                </a:lnTo>
                <a:lnTo>
                  <a:pt x="1734" y="113"/>
                </a:lnTo>
                <a:lnTo>
                  <a:pt x="1622" y="57"/>
                </a:lnTo>
                <a:lnTo>
                  <a:pt x="1529" y="38"/>
                </a:lnTo>
                <a:lnTo>
                  <a:pt x="141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89" name="Google Shape;1089;g2b975a0ff47_0_15351"/>
          <p:cNvSpPr/>
          <p:nvPr/>
        </p:nvSpPr>
        <p:spPr>
          <a:xfrm>
            <a:off x="10408624" y="3361909"/>
            <a:ext cx="211961" cy="106023"/>
          </a:xfrm>
          <a:custGeom>
            <a:avLst/>
            <a:gdLst/>
            <a:ahLst/>
            <a:cxnLst/>
            <a:rect l="l" t="t" r="r" b="b"/>
            <a:pathLst>
              <a:path w="7419" h="3711" extrusionOk="0">
                <a:moveTo>
                  <a:pt x="1100" y="1119"/>
                </a:moveTo>
                <a:lnTo>
                  <a:pt x="1100" y="2592"/>
                </a:lnTo>
                <a:lnTo>
                  <a:pt x="3709" y="2592"/>
                </a:lnTo>
                <a:lnTo>
                  <a:pt x="3709" y="1119"/>
                </a:lnTo>
                <a:close/>
                <a:moveTo>
                  <a:pt x="6300" y="746"/>
                </a:moveTo>
                <a:lnTo>
                  <a:pt x="6300" y="1492"/>
                </a:lnTo>
                <a:lnTo>
                  <a:pt x="6673" y="1492"/>
                </a:lnTo>
                <a:lnTo>
                  <a:pt x="6673" y="2238"/>
                </a:lnTo>
                <a:lnTo>
                  <a:pt x="6300" y="2238"/>
                </a:lnTo>
                <a:lnTo>
                  <a:pt x="6300" y="2964"/>
                </a:lnTo>
                <a:lnTo>
                  <a:pt x="746" y="2964"/>
                </a:lnTo>
                <a:lnTo>
                  <a:pt x="746" y="746"/>
                </a:lnTo>
                <a:close/>
                <a:moveTo>
                  <a:pt x="559" y="1"/>
                </a:moveTo>
                <a:lnTo>
                  <a:pt x="447" y="19"/>
                </a:lnTo>
                <a:lnTo>
                  <a:pt x="336" y="38"/>
                </a:lnTo>
                <a:lnTo>
                  <a:pt x="242" y="94"/>
                </a:lnTo>
                <a:lnTo>
                  <a:pt x="149" y="168"/>
                </a:lnTo>
                <a:lnTo>
                  <a:pt x="93" y="243"/>
                </a:lnTo>
                <a:lnTo>
                  <a:pt x="37" y="336"/>
                </a:lnTo>
                <a:lnTo>
                  <a:pt x="0" y="448"/>
                </a:lnTo>
                <a:lnTo>
                  <a:pt x="0" y="560"/>
                </a:lnTo>
                <a:lnTo>
                  <a:pt x="0" y="3151"/>
                </a:lnTo>
                <a:lnTo>
                  <a:pt x="0" y="3263"/>
                </a:lnTo>
                <a:lnTo>
                  <a:pt x="37" y="3375"/>
                </a:lnTo>
                <a:lnTo>
                  <a:pt x="93" y="3468"/>
                </a:lnTo>
                <a:lnTo>
                  <a:pt x="149" y="3542"/>
                </a:lnTo>
                <a:lnTo>
                  <a:pt x="242" y="3617"/>
                </a:lnTo>
                <a:lnTo>
                  <a:pt x="336" y="3673"/>
                </a:lnTo>
                <a:lnTo>
                  <a:pt x="447" y="3710"/>
                </a:lnTo>
                <a:lnTo>
                  <a:pt x="6599" y="3710"/>
                </a:lnTo>
                <a:lnTo>
                  <a:pt x="6710" y="3673"/>
                </a:lnTo>
                <a:lnTo>
                  <a:pt x="6804" y="3617"/>
                </a:lnTo>
                <a:lnTo>
                  <a:pt x="6878" y="3542"/>
                </a:lnTo>
                <a:lnTo>
                  <a:pt x="6953" y="3468"/>
                </a:lnTo>
                <a:lnTo>
                  <a:pt x="7009" y="3375"/>
                </a:lnTo>
                <a:lnTo>
                  <a:pt x="7046" y="3263"/>
                </a:lnTo>
                <a:lnTo>
                  <a:pt x="7046" y="3151"/>
                </a:lnTo>
                <a:lnTo>
                  <a:pt x="7046" y="2964"/>
                </a:lnTo>
                <a:lnTo>
                  <a:pt x="7195" y="2964"/>
                </a:lnTo>
                <a:lnTo>
                  <a:pt x="7251" y="2946"/>
                </a:lnTo>
                <a:lnTo>
                  <a:pt x="7344" y="2890"/>
                </a:lnTo>
                <a:lnTo>
                  <a:pt x="7400" y="2797"/>
                </a:lnTo>
                <a:lnTo>
                  <a:pt x="7419" y="2741"/>
                </a:lnTo>
                <a:lnTo>
                  <a:pt x="7419" y="2685"/>
                </a:lnTo>
                <a:lnTo>
                  <a:pt x="7419" y="1026"/>
                </a:lnTo>
                <a:lnTo>
                  <a:pt x="7419" y="970"/>
                </a:lnTo>
                <a:lnTo>
                  <a:pt x="7400" y="914"/>
                </a:lnTo>
                <a:lnTo>
                  <a:pt x="7344" y="821"/>
                </a:lnTo>
                <a:lnTo>
                  <a:pt x="7251" y="765"/>
                </a:lnTo>
                <a:lnTo>
                  <a:pt x="7195" y="746"/>
                </a:lnTo>
                <a:lnTo>
                  <a:pt x="7046" y="746"/>
                </a:lnTo>
                <a:lnTo>
                  <a:pt x="7046" y="560"/>
                </a:lnTo>
                <a:lnTo>
                  <a:pt x="7046" y="448"/>
                </a:lnTo>
                <a:lnTo>
                  <a:pt x="7009" y="336"/>
                </a:lnTo>
                <a:lnTo>
                  <a:pt x="6953" y="243"/>
                </a:lnTo>
                <a:lnTo>
                  <a:pt x="6878" y="168"/>
                </a:lnTo>
                <a:lnTo>
                  <a:pt x="6804" y="94"/>
                </a:lnTo>
                <a:lnTo>
                  <a:pt x="6710" y="38"/>
                </a:lnTo>
                <a:lnTo>
                  <a:pt x="6599" y="19"/>
                </a:lnTo>
                <a:lnTo>
                  <a:pt x="648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0" name="Google Shape;1090;g2b975a0ff47_0_15351"/>
          <p:cNvSpPr/>
          <p:nvPr/>
        </p:nvSpPr>
        <p:spPr>
          <a:xfrm>
            <a:off x="10429908" y="3383223"/>
            <a:ext cx="169392" cy="63397"/>
          </a:xfrm>
          <a:custGeom>
            <a:avLst/>
            <a:gdLst/>
            <a:ahLst/>
            <a:cxnLst/>
            <a:rect l="l" t="t" r="r" b="b"/>
            <a:pathLst>
              <a:path w="5929" h="2219" fill="none" extrusionOk="0">
                <a:moveTo>
                  <a:pt x="5555" y="0"/>
                </a:moveTo>
                <a:lnTo>
                  <a:pt x="5555" y="746"/>
                </a:lnTo>
                <a:lnTo>
                  <a:pt x="5928" y="746"/>
                </a:lnTo>
                <a:lnTo>
                  <a:pt x="5928" y="1492"/>
                </a:lnTo>
                <a:lnTo>
                  <a:pt x="5555" y="1492"/>
                </a:lnTo>
                <a:lnTo>
                  <a:pt x="5555" y="2218"/>
                </a:lnTo>
                <a:lnTo>
                  <a:pt x="1" y="2218"/>
                </a:lnTo>
                <a:lnTo>
                  <a:pt x="1" y="0"/>
                </a:lnTo>
                <a:lnTo>
                  <a:pt x="5555" y="0"/>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1" name="Google Shape;1091;g2b975a0ff47_0_15351"/>
          <p:cNvSpPr/>
          <p:nvPr/>
        </p:nvSpPr>
        <p:spPr>
          <a:xfrm>
            <a:off x="10408624" y="3361909"/>
            <a:ext cx="211961" cy="106023"/>
          </a:xfrm>
          <a:custGeom>
            <a:avLst/>
            <a:gdLst/>
            <a:ahLst/>
            <a:cxnLst/>
            <a:rect l="l" t="t" r="r" b="b"/>
            <a:pathLst>
              <a:path w="7419" h="3711" fill="none" extrusionOk="0">
                <a:moveTo>
                  <a:pt x="6487" y="1"/>
                </a:moveTo>
                <a:lnTo>
                  <a:pt x="559" y="1"/>
                </a:lnTo>
                <a:lnTo>
                  <a:pt x="559" y="1"/>
                </a:lnTo>
                <a:lnTo>
                  <a:pt x="447" y="19"/>
                </a:lnTo>
                <a:lnTo>
                  <a:pt x="336" y="38"/>
                </a:lnTo>
                <a:lnTo>
                  <a:pt x="242" y="94"/>
                </a:lnTo>
                <a:lnTo>
                  <a:pt x="149" y="168"/>
                </a:lnTo>
                <a:lnTo>
                  <a:pt x="93" y="243"/>
                </a:lnTo>
                <a:lnTo>
                  <a:pt x="37" y="336"/>
                </a:lnTo>
                <a:lnTo>
                  <a:pt x="0" y="448"/>
                </a:lnTo>
                <a:lnTo>
                  <a:pt x="0" y="560"/>
                </a:lnTo>
                <a:lnTo>
                  <a:pt x="0" y="3151"/>
                </a:lnTo>
                <a:lnTo>
                  <a:pt x="0" y="3151"/>
                </a:lnTo>
                <a:lnTo>
                  <a:pt x="0" y="3263"/>
                </a:lnTo>
                <a:lnTo>
                  <a:pt x="37" y="3375"/>
                </a:lnTo>
                <a:lnTo>
                  <a:pt x="93" y="3468"/>
                </a:lnTo>
                <a:lnTo>
                  <a:pt x="149" y="3542"/>
                </a:lnTo>
                <a:lnTo>
                  <a:pt x="242" y="3617"/>
                </a:lnTo>
                <a:lnTo>
                  <a:pt x="336" y="3673"/>
                </a:lnTo>
                <a:lnTo>
                  <a:pt x="447" y="3710"/>
                </a:lnTo>
                <a:lnTo>
                  <a:pt x="559" y="3710"/>
                </a:lnTo>
                <a:lnTo>
                  <a:pt x="6487" y="3710"/>
                </a:lnTo>
                <a:lnTo>
                  <a:pt x="6487" y="3710"/>
                </a:lnTo>
                <a:lnTo>
                  <a:pt x="6599" y="3710"/>
                </a:lnTo>
                <a:lnTo>
                  <a:pt x="6710" y="3673"/>
                </a:lnTo>
                <a:lnTo>
                  <a:pt x="6804" y="3617"/>
                </a:lnTo>
                <a:lnTo>
                  <a:pt x="6878" y="3542"/>
                </a:lnTo>
                <a:lnTo>
                  <a:pt x="6953" y="3468"/>
                </a:lnTo>
                <a:lnTo>
                  <a:pt x="7009" y="3375"/>
                </a:lnTo>
                <a:lnTo>
                  <a:pt x="7046" y="3263"/>
                </a:lnTo>
                <a:lnTo>
                  <a:pt x="7046" y="3151"/>
                </a:lnTo>
                <a:lnTo>
                  <a:pt x="7046" y="2964"/>
                </a:lnTo>
                <a:lnTo>
                  <a:pt x="7139" y="2964"/>
                </a:lnTo>
                <a:lnTo>
                  <a:pt x="7139" y="2964"/>
                </a:lnTo>
                <a:lnTo>
                  <a:pt x="7195" y="2964"/>
                </a:lnTo>
                <a:lnTo>
                  <a:pt x="7251" y="2946"/>
                </a:lnTo>
                <a:lnTo>
                  <a:pt x="7344" y="2890"/>
                </a:lnTo>
                <a:lnTo>
                  <a:pt x="7400" y="2797"/>
                </a:lnTo>
                <a:lnTo>
                  <a:pt x="7419" y="2741"/>
                </a:lnTo>
                <a:lnTo>
                  <a:pt x="7419" y="2685"/>
                </a:lnTo>
                <a:lnTo>
                  <a:pt x="7419" y="1026"/>
                </a:lnTo>
                <a:lnTo>
                  <a:pt x="7419" y="1026"/>
                </a:lnTo>
                <a:lnTo>
                  <a:pt x="7419" y="970"/>
                </a:lnTo>
                <a:lnTo>
                  <a:pt x="7400" y="914"/>
                </a:lnTo>
                <a:lnTo>
                  <a:pt x="7344" y="821"/>
                </a:lnTo>
                <a:lnTo>
                  <a:pt x="7251" y="765"/>
                </a:lnTo>
                <a:lnTo>
                  <a:pt x="7195" y="746"/>
                </a:lnTo>
                <a:lnTo>
                  <a:pt x="7139" y="746"/>
                </a:lnTo>
                <a:lnTo>
                  <a:pt x="7046" y="746"/>
                </a:lnTo>
                <a:lnTo>
                  <a:pt x="7046" y="560"/>
                </a:lnTo>
                <a:lnTo>
                  <a:pt x="7046" y="560"/>
                </a:lnTo>
                <a:lnTo>
                  <a:pt x="7046" y="448"/>
                </a:lnTo>
                <a:lnTo>
                  <a:pt x="7009" y="336"/>
                </a:lnTo>
                <a:lnTo>
                  <a:pt x="6953" y="243"/>
                </a:lnTo>
                <a:lnTo>
                  <a:pt x="6878" y="168"/>
                </a:lnTo>
                <a:lnTo>
                  <a:pt x="6804" y="94"/>
                </a:lnTo>
                <a:lnTo>
                  <a:pt x="6710" y="38"/>
                </a:lnTo>
                <a:lnTo>
                  <a:pt x="6599" y="19"/>
                </a:lnTo>
                <a:lnTo>
                  <a:pt x="6487" y="1"/>
                </a:lnTo>
                <a:lnTo>
                  <a:pt x="6487" y="1"/>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2" name="Google Shape;1092;g2b975a0ff47_0_15351"/>
          <p:cNvSpPr/>
          <p:nvPr/>
        </p:nvSpPr>
        <p:spPr>
          <a:xfrm>
            <a:off x="10440021" y="3393879"/>
            <a:ext cx="74596" cy="42084"/>
          </a:xfrm>
          <a:custGeom>
            <a:avLst/>
            <a:gdLst/>
            <a:ahLst/>
            <a:cxnLst/>
            <a:rect l="l" t="t" r="r" b="b"/>
            <a:pathLst>
              <a:path w="2611" h="1473" fill="none" extrusionOk="0">
                <a:moveTo>
                  <a:pt x="2610" y="0"/>
                </a:moveTo>
                <a:lnTo>
                  <a:pt x="1" y="0"/>
                </a:lnTo>
                <a:lnTo>
                  <a:pt x="1" y="1473"/>
                </a:lnTo>
                <a:lnTo>
                  <a:pt x="2610" y="1473"/>
                </a:lnTo>
                <a:lnTo>
                  <a:pt x="2610" y="0"/>
                </a:lnTo>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3" name="Google Shape;1093;g2b975a0ff47_0_15351"/>
          <p:cNvSpPr/>
          <p:nvPr/>
        </p:nvSpPr>
        <p:spPr>
          <a:xfrm>
            <a:off x="10011336" y="3361909"/>
            <a:ext cx="148078" cy="148621"/>
          </a:xfrm>
          <a:custGeom>
            <a:avLst/>
            <a:gdLst/>
            <a:ahLst/>
            <a:cxnLst/>
            <a:rect l="l" t="t" r="r" b="b"/>
            <a:pathLst>
              <a:path w="5183" h="5202" extrusionOk="0">
                <a:moveTo>
                  <a:pt x="4344" y="1492"/>
                </a:moveTo>
                <a:lnTo>
                  <a:pt x="4400" y="1548"/>
                </a:lnTo>
                <a:lnTo>
                  <a:pt x="4437" y="1604"/>
                </a:lnTo>
                <a:lnTo>
                  <a:pt x="4456" y="1678"/>
                </a:lnTo>
                <a:lnTo>
                  <a:pt x="4456" y="3170"/>
                </a:lnTo>
                <a:lnTo>
                  <a:pt x="4437" y="3225"/>
                </a:lnTo>
                <a:lnTo>
                  <a:pt x="4418" y="3263"/>
                </a:lnTo>
                <a:lnTo>
                  <a:pt x="4381" y="3300"/>
                </a:lnTo>
                <a:lnTo>
                  <a:pt x="4344" y="3337"/>
                </a:lnTo>
                <a:lnTo>
                  <a:pt x="3710" y="3617"/>
                </a:lnTo>
                <a:lnTo>
                  <a:pt x="3710" y="1492"/>
                </a:lnTo>
                <a:close/>
                <a:moveTo>
                  <a:pt x="1287" y="1119"/>
                </a:moveTo>
                <a:lnTo>
                  <a:pt x="1361" y="1138"/>
                </a:lnTo>
                <a:lnTo>
                  <a:pt x="1417" y="1175"/>
                </a:lnTo>
                <a:lnTo>
                  <a:pt x="1473" y="1231"/>
                </a:lnTo>
                <a:lnTo>
                  <a:pt x="1473" y="1306"/>
                </a:lnTo>
                <a:lnTo>
                  <a:pt x="1473" y="3896"/>
                </a:lnTo>
                <a:lnTo>
                  <a:pt x="1473" y="3971"/>
                </a:lnTo>
                <a:lnTo>
                  <a:pt x="1417" y="4027"/>
                </a:lnTo>
                <a:lnTo>
                  <a:pt x="1361" y="4064"/>
                </a:lnTo>
                <a:lnTo>
                  <a:pt x="1287" y="4083"/>
                </a:lnTo>
                <a:lnTo>
                  <a:pt x="1212" y="4064"/>
                </a:lnTo>
                <a:lnTo>
                  <a:pt x="1156" y="4027"/>
                </a:lnTo>
                <a:lnTo>
                  <a:pt x="1119" y="3971"/>
                </a:lnTo>
                <a:lnTo>
                  <a:pt x="1101" y="3896"/>
                </a:lnTo>
                <a:lnTo>
                  <a:pt x="1101" y="1306"/>
                </a:lnTo>
                <a:lnTo>
                  <a:pt x="1119" y="1231"/>
                </a:lnTo>
                <a:lnTo>
                  <a:pt x="1156" y="1175"/>
                </a:lnTo>
                <a:lnTo>
                  <a:pt x="1212" y="1138"/>
                </a:lnTo>
                <a:lnTo>
                  <a:pt x="1287" y="1119"/>
                </a:lnTo>
                <a:close/>
                <a:moveTo>
                  <a:pt x="2405" y="1119"/>
                </a:moveTo>
                <a:lnTo>
                  <a:pt x="2480" y="1138"/>
                </a:lnTo>
                <a:lnTo>
                  <a:pt x="2536" y="1175"/>
                </a:lnTo>
                <a:lnTo>
                  <a:pt x="2573" y="1231"/>
                </a:lnTo>
                <a:lnTo>
                  <a:pt x="2592" y="1306"/>
                </a:lnTo>
                <a:lnTo>
                  <a:pt x="2592" y="3896"/>
                </a:lnTo>
                <a:lnTo>
                  <a:pt x="2573" y="3971"/>
                </a:lnTo>
                <a:lnTo>
                  <a:pt x="2536" y="4027"/>
                </a:lnTo>
                <a:lnTo>
                  <a:pt x="2480" y="4064"/>
                </a:lnTo>
                <a:lnTo>
                  <a:pt x="2405" y="4083"/>
                </a:lnTo>
                <a:lnTo>
                  <a:pt x="2331" y="4064"/>
                </a:lnTo>
                <a:lnTo>
                  <a:pt x="2275" y="4027"/>
                </a:lnTo>
                <a:lnTo>
                  <a:pt x="2238" y="3971"/>
                </a:lnTo>
                <a:lnTo>
                  <a:pt x="2219" y="3896"/>
                </a:lnTo>
                <a:lnTo>
                  <a:pt x="2219" y="1306"/>
                </a:lnTo>
                <a:lnTo>
                  <a:pt x="2238" y="1231"/>
                </a:lnTo>
                <a:lnTo>
                  <a:pt x="2275" y="1175"/>
                </a:lnTo>
                <a:lnTo>
                  <a:pt x="2331" y="1138"/>
                </a:lnTo>
                <a:lnTo>
                  <a:pt x="2405" y="1119"/>
                </a:lnTo>
                <a:close/>
                <a:moveTo>
                  <a:pt x="224" y="1"/>
                </a:moveTo>
                <a:lnTo>
                  <a:pt x="169" y="19"/>
                </a:lnTo>
                <a:lnTo>
                  <a:pt x="75" y="75"/>
                </a:lnTo>
                <a:lnTo>
                  <a:pt x="19" y="168"/>
                </a:lnTo>
                <a:lnTo>
                  <a:pt x="1" y="224"/>
                </a:lnTo>
                <a:lnTo>
                  <a:pt x="1" y="280"/>
                </a:lnTo>
                <a:lnTo>
                  <a:pt x="1" y="4922"/>
                </a:lnTo>
                <a:lnTo>
                  <a:pt x="1" y="4978"/>
                </a:lnTo>
                <a:lnTo>
                  <a:pt x="19" y="5034"/>
                </a:lnTo>
                <a:lnTo>
                  <a:pt x="75" y="5108"/>
                </a:lnTo>
                <a:lnTo>
                  <a:pt x="169" y="5183"/>
                </a:lnTo>
                <a:lnTo>
                  <a:pt x="224" y="5201"/>
                </a:lnTo>
                <a:lnTo>
                  <a:pt x="3486" y="5201"/>
                </a:lnTo>
                <a:lnTo>
                  <a:pt x="3542" y="5183"/>
                </a:lnTo>
                <a:lnTo>
                  <a:pt x="3617" y="5108"/>
                </a:lnTo>
                <a:lnTo>
                  <a:pt x="3691" y="5034"/>
                </a:lnTo>
                <a:lnTo>
                  <a:pt x="3710" y="4978"/>
                </a:lnTo>
                <a:lnTo>
                  <a:pt x="3710" y="4922"/>
                </a:lnTo>
                <a:lnTo>
                  <a:pt x="3710" y="4437"/>
                </a:lnTo>
                <a:lnTo>
                  <a:pt x="4642" y="4008"/>
                </a:lnTo>
                <a:lnTo>
                  <a:pt x="4754" y="3952"/>
                </a:lnTo>
                <a:lnTo>
                  <a:pt x="4866" y="3878"/>
                </a:lnTo>
                <a:lnTo>
                  <a:pt x="4959" y="3785"/>
                </a:lnTo>
                <a:lnTo>
                  <a:pt x="5034" y="3673"/>
                </a:lnTo>
                <a:lnTo>
                  <a:pt x="5108" y="3561"/>
                </a:lnTo>
                <a:lnTo>
                  <a:pt x="5145" y="3430"/>
                </a:lnTo>
                <a:lnTo>
                  <a:pt x="5183" y="3300"/>
                </a:lnTo>
                <a:lnTo>
                  <a:pt x="5183" y="3170"/>
                </a:lnTo>
                <a:lnTo>
                  <a:pt x="5183" y="1678"/>
                </a:lnTo>
                <a:lnTo>
                  <a:pt x="5164" y="1492"/>
                </a:lnTo>
                <a:lnTo>
                  <a:pt x="5127" y="1306"/>
                </a:lnTo>
                <a:lnTo>
                  <a:pt x="5034" y="1156"/>
                </a:lnTo>
                <a:lnTo>
                  <a:pt x="4922" y="1007"/>
                </a:lnTo>
                <a:lnTo>
                  <a:pt x="4791" y="895"/>
                </a:lnTo>
                <a:lnTo>
                  <a:pt x="4623" y="821"/>
                </a:lnTo>
                <a:lnTo>
                  <a:pt x="4456" y="765"/>
                </a:lnTo>
                <a:lnTo>
                  <a:pt x="4269" y="746"/>
                </a:lnTo>
                <a:lnTo>
                  <a:pt x="3710" y="746"/>
                </a:lnTo>
                <a:lnTo>
                  <a:pt x="3710" y="280"/>
                </a:lnTo>
                <a:lnTo>
                  <a:pt x="3710" y="224"/>
                </a:lnTo>
                <a:lnTo>
                  <a:pt x="3691" y="168"/>
                </a:lnTo>
                <a:lnTo>
                  <a:pt x="3617" y="75"/>
                </a:lnTo>
                <a:lnTo>
                  <a:pt x="3542" y="19"/>
                </a:lnTo>
                <a:lnTo>
                  <a:pt x="3486"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4" name="Google Shape;1094;g2b975a0ff47_0_15351"/>
          <p:cNvSpPr/>
          <p:nvPr/>
        </p:nvSpPr>
        <p:spPr>
          <a:xfrm>
            <a:off x="9602365" y="3361909"/>
            <a:ext cx="148593" cy="169906"/>
          </a:xfrm>
          <a:custGeom>
            <a:avLst/>
            <a:gdLst/>
            <a:ahLst/>
            <a:cxnLst/>
            <a:rect l="l" t="t" r="r" b="b"/>
            <a:pathLst>
              <a:path w="5201" h="5947" extrusionOk="0">
                <a:moveTo>
                  <a:pt x="2517" y="1"/>
                </a:moveTo>
                <a:lnTo>
                  <a:pt x="2461" y="38"/>
                </a:lnTo>
                <a:lnTo>
                  <a:pt x="2386" y="57"/>
                </a:lnTo>
                <a:lnTo>
                  <a:pt x="2330" y="113"/>
                </a:lnTo>
                <a:lnTo>
                  <a:pt x="2293" y="168"/>
                </a:lnTo>
                <a:lnTo>
                  <a:pt x="2256" y="224"/>
                </a:lnTo>
                <a:lnTo>
                  <a:pt x="2237" y="299"/>
                </a:lnTo>
                <a:lnTo>
                  <a:pt x="2237" y="374"/>
                </a:lnTo>
                <a:lnTo>
                  <a:pt x="2237" y="616"/>
                </a:lnTo>
                <a:lnTo>
                  <a:pt x="2069" y="653"/>
                </a:lnTo>
                <a:lnTo>
                  <a:pt x="1920" y="709"/>
                </a:lnTo>
                <a:lnTo>
                  <a:pt x="1771" y="765"/>
                </a:lnTo>
                <a:lnTo>
                  <a:pt x="1641" y="840"/>
                </a:lnTo>
                <a:lnTo>
                  <a:pt x="1510" y="933"/>
                </a:lnTo>
                <a:lnTo>
                  <a:pt x="1380" y="1026"/>
                </a:lnTo>
                <a:lnTo>
                  <a:pt x="1268" y="1138"/>
                </a:lnTo>
                <a:lnTo>
                  <a:pt x="1175" y="1250"/>
                </a:lnTo>
                <a:lnTo>
                  <a:pt x="1081" y="1361"/>
                </a:lnTo>
                <a:lnTo>
                  <a:pt x="988" y="1492"/>
                </a:lnTo>
                <a:lnTo>
                  <a:pt x="914" y="1641"/>
                </a:lnTo>
                <a:lnTo>
                  <a:pt x="858" y="1772"/>
                </a:lnTo>
                <a:lnTo>
                  <a:pt x="802" y="1921"/>
                </a:lnTo>
                <a:lnTo>
                  <a:pt x="765" y="2088"/>
                </a:lnTo>
                <a:lnTo>
                  <a:pt x="746" y="2256"/>
                </a:lnTo>
                <a:lnTo>
                  <a:pt x="746" y="2405"/>
                </a:lnTo>
                <a:lnTo>
                  <a:pt x="727" y="2815"/>
                </a:lnTo>
                <a:lnTo>
                  <a:pt x="671" y="3170"/>
                </a:lnTo>
                <a:lnTo>
                  <a:pt x="597" y="3430"/>
                </a:lnTo>
                <a:lnTo>
                  <a:pt x="504" y="3673"/>
                </a:lnTo>
                <a:lnTo>
                  <a:pt x="410" y="3841"/>
                </a:lnTo>
                <a:lnTo>
                  <a:pt x="299" y="3990"/>
                </a:lnTo>
                <a:lnTo>
                  <a:pt x="94" y="4195"/>
                </a:lnTo>
                <a:lnTo>
                  <a:pt x="56" y="4269"/>
                </a:lnTo>
                <a:lnTo>
                  <a:pt x="19" y="4325"/>
                </a:lnTo>
                <a:lnTo>
                  <a:pt x="0" y="4381"/>
                </a:lnTo>
                <a:lnTo>
                  <a:pt x="0" y="4456"/>
                </a:lnTo>
                <a:lnTo>
                  <a:pt x="0" y="4530"/>
                </a:lnTo>
                <a:lnTo>
                  <a:pt x="19" y="4586"/>
                </a:lnTo>
                <a:lnTo>
                  <a:pt x="56" y="4661"/>
                </a:lnTo>
                <a:lnTo>
                  <a:pt x="112" y="4717"/>
                </a:lnTo>
                <a:lnTo>
                  <a:pt x="149" y="4754"/>
                </a:lnTo>
                <a:lnTo>
                  <a:pt x="224" y="4791"/>
                </a:lnTo>
                <a:lnTo>
                  <a:pt x="299" y="4810"/>
                </a:lnTo>
                <a:lnTo>
                  <a:pt x="373" y="4828"/>
                </a:lnTo>
                <a:lnTo>
                  <a:pt x="4828" y="4828"/>
                </a:lnTo>
                <a:lnTo>
                  <a:pt x="4903" y="4810"/>
                </a:lnTo>
                <a:lnTo>
                  <a:pt x="4977" y="4791"/>
                </a:lnTo>
                <a:lnTo>
                  <a:pt x="5052" y="4754"/>
                </a:lnTo>
                <a:lnTo>
                  <a:pt x="5089" y="4717"/>
                </a:lnTo>
                <a:lnTo>
                  <a:pt x="5145" y="4661"/>
                </a:lnTo>
                <a:lnTo>
                  <a:pt x="5182" y="4586"/>
                </a:lnTo>
                <a:lnTo>
                  <a:pt x="5201" y="4530"/>
                </a:lnTo>
                <a:lnTo>
                  <a:pt x="5201" y="4456"/>
                </a:lnTo>
                <a:lnTo>
                  <a:pt x="5201" y="4381"/>
                </a:lnTo>
                <a:lnTo>
                  <a:pt x="5182" y="4325"/>
                </a:lnTo>
                <a:lnTo>
                  <a:pt x="5145" y="4269"/>
                </a:lnTo>
                <a:lnTo>
                  <a:pt x="5108" y="4195"/>
                </a:lnTo>
                <a:lnTo>
                  <a:pt x="4903" y="3990"/>
                </a:lnTo>
                <a:lnTo>
                  <a:pt x="4791" y="3841"/>
                </a:lnTo>
                <a:lnTo>
                  <a:pt x="4698" y="3673"/>
                </a:lnTo>
                <a:lnTo>
                  <a:pt x="4604" y="3430"/>
                </a:lnTo>
                <a:lnTo>
                  <a:pt x="4530" y="3170"/>
                </a:lnTo>
                <a:lnTo>
                  <a:pt x="4474" y="2815"/>
                </a:lnTo>
                <a:lnTo>
                  <a:pt x="4455" y="2405"/>
                </a:lnTo>
                <a:lnTo>
                  <a:pt x="4455" y="2256"/>
                </a:lnTo>
                <a:lnTo>
                  <a:pt x="4437" y="2088"/>
                </a:lnTo>
                <a:lnTo>
                  <a:pt x="4399" y="1921"/>
                </a:lnTo>
                <a:lnTo>
                  <a:pt x="4343" y="1772"/>
                </a:lnTo>
                <a:lnTo>
                  <a:pt x="4288" y="1641"/>
                </a:lnTo>
                <a:lnTo>
                  <a:pt x="4213" y="1492"/>
                </a:lnTo>
                <a:lnTo>
                  <a:pt x="4120" y="1361"/>
                </a:lnTo>
                <a:lnTo>
                  <a:pt x="4027" y="1250"/>
                </a:lnTo>
                <a:lnTo>
                  <a:pt x="3933" y="1138"/>
                </a:lnTo>
                <a:lnTo>
                  <a:pt x="3822" y="1026"/>
                </a:lnTo>
                <a:lnTo>
                  <a:pt x="3691" y="933"/>
                </a:lnTo>
                <a:lnTo>
                  <a:pt x="3561" y="840"/>
                </a:lnTo>
                <a:lnTo>
                  <a:pt x="3430" y="765"/>
                </a:lnTo>
                <a:lnTo>
                  <a:pt x="3281" y="709"/>
                </a:lnTo>
                <a:lnTo>
                  <a:pt x="3132" y="653"/>
                </a:lnTo>
                <a:lnTo>
                  <a:pt x="2964" y="616"/>
                </a:lnTo>
                <a:lnTo>
                  <a:pt x="2964" y="374"/>
                </a:lnTo>
                <a:lnTo>
                  <a:pt x="2964" y="299"/>
                </a:lnTo>
                <a:lnTo>
                  <a:pt x="2945" y="224"/>
                </a:lnTo>
                <a:lnTo>
                  <a:pt x="2908" y="168"/>
                </a:lnTo>
                <a:lnTo>
                  <a:pt x="2871" y="113"/>
                </a:lnTo>
                <a:lnTo>
                  <a:pt x="2815" y="57"/>
                </a:lnTo>
                <a:lnTo>
                  <a:pt x="2740" y="38"/>
                </a:lnTo>
                <a:lnTo>
                  <a:pt x="2684" y="1"/>
                </a:lnTo>
                <a:close/>
                <a:moveTo>
                  <a:pt x="1864" y="5201"/>
                </a:moveTo>
                <a:lnTo>
                  <a:pt x="1864" y="5350"/>
                </a:lnTo>
                <a:lnTo>
                  <a:pt x="1920" y="5481"/>
                </a:lnTo>
                <a:lnTo>
                  <a:pt x="1976" y="5611"/>
                </a:lnTo>
                <a:lnTo>
                  <a:pt x="2069" y="5723"/>
                </a:lnTo>
                <a:lnTo>
                  <a:pt x="2181" y="5816"/>
                </a:lnTo>
                <a:lnTo>
                  <a:pt x="2312" y="5891"/>
                </a:lnTo>
                <a:lnTo>
                  <a:pt x="2442" y="5928"/>
                </a:lnTo>
                <a:lnTo>
                  <a:pt x="2591" y="5947"/>
                </a:lnTo>
                <a:lnTo>
                  <a:pt x="2759" y="5928"/>
                </a:lnTo>
                <a:lnTo>
                  <a:pt x="2890" y="5891"/>
                </a:lnTo>
                <a:lnTo>
                  <a:pt x="3020" y="5816"/>
                </a:lnTo>
                <a:lnTo>
                  <a:pt x="3132" y="5723"/>
                </a:lnTo>
                <a:lnTo>
                  <a:pt x="3225" y="5611"/>
                </a:lnTo>
                <a:lnTo>
                  <a:pt x="3281" y="5481"/>
                </a:lnTo>
                <a:lnTo>
                  <a:pt x="3337" y="5350"/>
                </a:lnTo>
                <a:lnTo>
                  <a:pt x="3337" y="520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5" name="Google Shape;1095;g2b975a0ff47_0_15351"/>
          <p:cNvSpPr/>
          <p:nvPr/>
        </p:nvSpPr>
        <p:spPr>
          <a:xfrm>
            <a:off x="9552943" y="5106513"/>
            <a:ext cx="211989" cy="127308"/>
          </a:xfrm>
          <a:custGeom>
            <a:avLst/>
            <a:gdLst/>
            <a:ahLst/>
            <a:cxnLst/>
            <a:rect l="l" t="t" r="r" b="b"/>
            <a:pathLst>
              <a:path w="7420" h="4456" extrusionOk="0">
                <a:moveTo>
                  <a:pt x="2163" y="2349"/>
                </a:moveTo>
                <a:lnTo>
                  <a:pt x="2237" y="2443"/>
                </a:lnTo>
                <a:lnTo>
                  <a:pt x="2312" y="2554"/>
                </a:lnTo>
                <a:lnTo>
                  <a:pt x="2349" y="2666"/>
                </a:lnTo>
                <a:lnTo>
                  <a:pt x="2386" y="2778"/>
                </a:lnTo>
                <a:lnTo>
                  <a:pt x="1883" y="2778"/>
                </a:lnTo>
                <a:lnTo>
                  <a:pt x="2163" y="2349"/>
                </a:lnTo>
                <a:close/>
                <a:moveTo>
                  <a:pt x="4232" y="1399"/>
                </a:moveTo>
                <a:lnTo>
                  <a:pt x="3374" y="2778"/>
                </a:lnTo>
                <a:lnTo>
                  <a:pt x="2964" y="2778"/>
                </a:lnTo>
                <a:lnTo>
                  <a:pt x="2927" y="2648"/>
                </a:lnTo>
                <a:lnTo>
                  <a:pt x="2890" y="2517"/>
                </a:lnTo>
                <a:lnTo>
                  <a:pt x="2852" y="2387"/>
                </a:lnTo>
                <a:lnTo>
                  <a:pt x="2796" y="2275"/>
                </a:lnTo>
                <a:lnTo>
                  <a:pt x="2722" y="2163"/>
                </a:lnTo>
                <a:lnTo>
                  <a:pt x="2647" y="2051"/>
                </a:lnTo>
                <a:lnTo>
                  <a:pt x="2554" y="1958"/>
                </a:lnTo>
                <a:lnTo>
                  <a:pt x="2461" y="1865"/>
                </a:lnTo>
                <a:lnTo>
                  <a:pt x="2759" y="1399"/>
                </a:lnTo>
                <a:close/>
                <a:moveTo>
                  <a:pt x="1473" y="2051"/>
                </a:moveTo>
                <a:lnTo>
                  <a:pt x="1678" y="2070"/>
                </a:lnTo>
                <a:lnTo>
                  <a:pt x="1156" y="2909"/>
                </a:lnTo>
                <a:lnTo>
                  <a:pt x="1119" y="2983"/>
                </a:lnTo>
                <a:lnTo>
                  <a:pt x="1119" y="3058"/>
                </a:lnTo>
                <a:lnTo>
                  <a:pt x="1119" y="3132"/>
                </a:lnTo>
                <a:lnTo>
                  <a:pt x="1137" y="3207"/>
                </a:lnTo>
                <a:lnTo>
                  <a:pt x="1193" y="3263"/>
                </a:lnTo>
                <a:lnTo>
                  <a:pt x="1249" y="3300"/>
                </a:lnTo>
                <a:lnTo>
                  <a:pt x="1305" y="3337"/>
                </a:lnTo>
                <a:lnTo>
                  <a:pt x="2330" y="3337"/>
                </a:lnTo>
                <a:lnTo>
                  <a:pt x="2274" y="3468"/>
                </a:lnTo>
                <a:lnTo>
                  <a:pt x="2200" y="3561"/>
                </a:lnTo>
                <a:lnTo>
                  <a:pt x="2107" y="3654"/>
                </a:lnTo>
                <a:lnTo>
                  <a:pt x="1995" y="3747"/>
                </a:lnTo>
                <a:lnTo>
                  <a:pt x="1883" y="3803"/>
                </a:lnTo>
                <a:lnTo>
                  <a:pt x="1753" y="3859"/>
                </a:lnTo>
                <a:lnTo>
                  <a:pt x="1622" y="3896"/>
                </a:lnTo>
                <a:lnTo>
                  <a:pt x="1473" y="3896"/>
                </a:lnTo>
                <a:lnTo>
                  <a:pt x="1287" y="3878"/>
                </a:lnTo>
                <a:lnTo>
                  <a:pt x="1119" y="3822"/>
                </a:lnTo>
                <a:lnTo>
                  <a:pt x="970" y="3747"/>
                </a:lnTo>
                <a:lnTo>
                  <a:pt x="821" y="3636"/>
                </a:lnTo>
                <a:lnTo>
                  <a:pt x="709" y="3486"/>
                </a:lnTo>
                <a:lnTo>
                  <a:pt x="634" y="3337"/>
                </a:lnTo>
                <a:lnTo>
                  <a:pt x="578" y="3151"/>
                </a:lnTo>
                <a:lnTo>
                  <a:pt x="560" y="2964"/>
                </a:lnTo>
                <a:lnTo>
                  <a:pt x="578" y="2778"/>
                </a:lnTo>
                <a:lnTo>
                  <a:pt x="634" y="2610"/>
                </a:lnTo>
                <a:lnTo>
                  <a:pt x="709" y="2461"/>
                </a:lnTo>
                <a:lnTo>
                  <a:pt x="821" y="2312"/>
                </a:lnTo>
                <a:lnTo>
                  <a:pt x="970" y="2200"/>
                </a:lnTo>
                <a:lnTo>
                  <a:pt x="1119" y="2107"/>
                </a:lnTo>
                <a:lnTo>
                  <a:pt x="1287" y="2070"/>
                </a:lnTo>
                <a:lnTo>
                  <a:pt x="1473" y="2051"/>
                </a:lnTo>
                <a:close/>
                <a:moveTo>
                  <a:pt x="5928" y="2051"/>
                </a:moveTo>
                <a:lnTo>
                  <a:pt x="6114" y="2070"/>
                </a:lnTo>
                <a:lnTo>
                  <a:pt x="6301" y="2107"/>
                </a:lnTo>
                <a:lnTo>
                  <a:pt x="6450" y="2200"/>
                </a:lnTo>
                <a:lnTo>
                  <a:pt x="6599" y="2312"/>
                </a:lnTo>
                <a:lnTo>
                  <a:pt x="6711" y="2461"/>
                </a:lnTo>
                <a:lnTo>
                  <a:pt x="6785" y="2610"/>
                </a:lnTo>
                <a:lnTo>
                  <a:pt x="6841" y="2778"/>
                </a:lnTo>
                <a:lnTo>
                  <a:pt x="6860" y="2964"/>
                </a:lnTo>
                <a:lnTo>
                  <a:pt x="6841" y="3170"/>
                </a:lnTo>
                <a:lnTo>
                  <a:pt x="6785" y="3337"/>
                </a:lnTo>
                <a:lnTo>
                  <a:pt x="6692" y="3505"/>
                </a:lnTo>
                <a:lnTo>
                  <a:pt x="6580" y="3636"/>
                </a:lnTo>
                <a:lnTo>
                  <a:pt x="6431" y="3747"/>
                </a:lnTo>
                <a:lnTo>
                  <a:pt x="6263" y="3841"/>
                </a:lnTo>
                <a:lnTo>
                  <a:pt x="6077" y="3896"/>
                </a:lnTo>
                <a:lnTo>
                  <a:pt x="5891" y="3896"/>
                </a:lnTo>
                <a:lnTo>
                  <a:pt x="5704" y="3878"/>
                </a:lnTo>
                <a:lnTo>
                  <a:pt x="5555" y="3822"/>
                </a:lnTo>
                <a:lnTo>
                  <a:pt x="5406" y="3729"/>
                </a:lnTo>
                <a:lnTo>
                  <a:pt x="5275" y="3617"/>
                </a:lnTo>
                <a:lnTo>
                  <a:pt x="5164" y="3486"/>
                </a:lnTo>
                <a:lnTo>
                  <a:pt x="5089" y="3337"/>
                </a:lnTo>
                <a:lnTo>
                  <a:pt x="5033" y="3188"/>
                </a:lnTo>
                <a:lnTo>
                  <a:pt x="5015" y="3002"/>
                </a:lnTo>
                <a:lnTo>
                  <a:pt x="5015" y="2834"/>
                </a:lnTo>
                <a:lnTo>
                  <a:pt x="5070" y="2666"/>
                </a:lnTo>
                <a:lnTo>
                  <a:pt x="5126" y="2498"/>
                </a:lnTo>
                <a:lnTo>
                  <a:pt x="5238" y="2368"/>
                </a:lnTo>
                <a:lnTo>
                  <a:pt x="5741" y="3188"/>
                </a:lnTo>
                <a:lnTo>
                  <a:pt x="5797" y="3244"/>
                </a:lnTo>
                <a:lnTo>
                  <a:pt x="5872" y="3281"/>
                </a:lnTo>
                <a:lnTo>
                  <a:pt x="5928" y="3281"/>
                </a:lnTo>
                <a:lnTo>
                  <a:pt x="6002" y="3263"/>
                </a:lnTo>
                <a:lnTo>
                  <a:pt x="6170" y="3151"/>
                </a:lnTo>
                <a:lnTo>
                  <a:pt x="6207" y="3114"/>
                </a:lnTo>
                <a:lnTo>
                  <a:pt x="6245" y="3039"/>
                </a:lnTo>
                <a:lnTo>
                  <a:pt x="6245" y="2964"/>
                </a:lnTo>
                <a:lnTo>
                  <a:pt x="6226" y="2909"/>
                </a:lnTo>
                <a:lnTo>
                  <a:pt x="5704" y="2070"/>
                </a:lnTo>
                <a:lnTo>
                  <a:pt x="5816" y="2051"/>
                </a:lnTo>
                <a:close/>
                <a:moveTo>
                  <a:pt x="3523" y="1"/>
                </a:moveTo>
                <a:lnTo>
                  <a:pt x="3449" y="19"/>
                </a:lnTo>
                <a:lnTo>
                  <a:pt x="3393" y="57"/>
                </a:lnTo>
                <a:lnTo>
                  <a:pt x="3356" y="113"/>
                </a:lnTo>
                <a:lnTo>
                  <a:pt x="3337" y="187"/>
                </a:lnTo>
                <a:lnTo>
                  <a:pt x="3337" y="374"/>
                </a:lnTo>
                <a:lnTo>
                  <a:pt x="3356" y="448"/>
                </a:lnTo>
                <a:lnTo>
                  <a:pt x="3393" y="504"/>
                </a:lnTo>
                <a:lnTo>
                  <a:pt x="3449" y="541"/>
                </a:lnTo>
                <a:lnTo>
                  <a:pt x="3523" y="560"/>
                </a:lnTo>
                <a:lnTo>
                  <a:pt x="4120" y="560"/>
                </a:lnTo>
                <a:lnTo>
                  <a:pt x="4288" y="840"/>
                </a:lnTo>
                <a:lnTo>
                  <a:pt x="2964" y="840"/>
                </a:lnTo>
                <a:lnTo>
                  <a:pt x="2964" y="653"/>
                </a:lnTo>
                <a:lnTo>
                  <a:pt x="2946" y="579"/>
                </a:lnTo>
                <a:lnTo>
                  <a:pt x="2908" y="523"/>
                </a:lnTo>
                <a:lnTo>
                  <a:pt x="2852" y="485"/>
                </a:lnTo>
                <a:lnTo>
                  <a:pt x="2778" y="467"/>
                </a:lnTo>
                <a:lnTo>
                  <a:pt x="1715" y="467"/>
                </a:lnTo>
                <a:lnTo>
                  <a:pt x="1659" y="485"/>
                </a:lnTo>
                <a:lnTo>
                  <a:pt x="1566" y="541"/>
                </a:lnTo>
                <a:lnTo>
                  <a:pt x="1510" y="634"/>
                </a:lnTo>
                <a:lnTo>
                  <a:pt x="1492" y="690"/>
                </a:lnTo>
                <a:lnTo>
                  <a:pt x="1492" y="746"/>
                </a:lnTo>
                <a:lnTo>
                  <a:pt x="1510" y="858"/>
                </a:lnTo>
                <a:lnTo>
                  <a:pt x="1566" y="933"/>
                </a:lnTo>
                <a:lnTo>
                  <a:pt x="1659" y="1007"/>
                </a:lnTo>
                <a:lnTo>
                  <a:pt x="1753" y="1026"/>
                </a:lnTo>
                <a:lnTo>
                  <a:pt x="2330" y="1026"/>
                </a:lnTo>
                <a:lnTo>
                  <a:pt x="1976" y="1566"/>
                </a:lnTo>
                <a:lnTo>
                  <a:pt x="1734" y="1511"/>
                </a:lnTo>
                <a:lnTo>
                  <a:pt x="1622" y="1492"/>
                </a:lnTo>
                <a:lnTo>
                  <a:pt x="1342" y="1492"/>
                </a:lnTo>
                <a:lnTo>
                  <a:pt x="1193" y="1511"/>
                </a:lnTo>
                <a:lnTo>
                  <a:pt x="1044" y="1548"/>
                </a:lnTo>
                <a:lnTo>
                  <a:pt x="914" y="1604"/>
                </a:lnTo>
                <a:lnTo>
                  <a:pt x="783" y="1660"/>
                </a:lnTo>
                <a:lnTo>
                  <a:pt x="653" y="1734"/>
                </a:lnTo>
                <a:lnTo>
                  <a:pt x="541" y="1827"/>
                </a:lnTo>
                <a:lnTo>
                  <a:pt x="429" y="1921"/>
                </a:lnTo>
                <a:lnTo>
                  <a:pt x="336" y="2014"/>
                </a:lnTo>
                <a:lnTo>
                  <a:pt x="261" y="2144"/>
                </a:lnTo>
                <a:lnTo>
                  <a:pt x="187" y="2256"/>
                </a:lnTo>
                <a:lnTo>
                  <a:pt x="112" y="2387"/>
                </a:lnTo>
                <a:lnTo>
                  <a:pt x="75" y="2517"/>
                </a:lnTo>
                <a:lnTo>
                  <a:pt x="38" y="2666"/>
                </a:lnTo>
                <a:lnTo>
                  <a:pt x="0" y="2815"/>
                </a:lnTo>
                <a:lnTo>
                  <a:pt x="0" y="2964"/>
                </a:lnTo>
                <a:lnTo>
                  <a:pt x="0" y="3114"/>
                </a:lnTo>
                <a:lnTo>
                  <a:pt x="19" y="3263"/>
                </a:lnTo>
                <a:lnTo>
                  <a:pt x="56" y="3412"/>
                </a:lnTo>
                <a:lnTo>
                  <a:pt x="112" y="3542"/>
                </a:lnTo>
                <a:lnTo>
                  <a:pt x="168" y="3673"/>
                </a:lnTo>
                <a:lnTo>
                  <a:pt x="243" y="3803"/>
                </a:lnTo>
                <a:lnTo>
                  <a:pt x="336" y="3915"/>
                </a:lnTo>
                <a:lnTo>
                  <a:pt x="429" y="4027"/>
                </a:lnTo>
                <a:lnTo>
                  <a:pt x="541" y="4120"/>
                </a:lnTo>
                <a:lnTo>
                  <a:pt x="653" y="4195"/>
                </a:lnTo>
                <a:lnTo>
                  <a:pt x="765" y="4269"/>
                </a:lnTo>
                <a:lnTo>
                  <a:pt x="895" y="4344"/>
                </a:lnTo>
                <a:lnTo>
                  <a:pt x="1044" y="4381"/>
                </a:lnTo>
                <a:lnTo>
                  <a:pt x="1175" y="4418"/>
                </a:lnTo>
                <a:lnTo>
                  <a:pt x="1324" y="4456"/>
                </a:lnTo>
                <a:lnTo>
                  <a:pt x="1473" y="4456"/>
                </a:lnTo>
                <a:lnTo>
                  <a:pt x="1734" y="4437"/>
                </a:lnTo>
                <a:lnTo>
                  <a:pt x="1976" y="4381"/>
                </a:lnTo>
                <a:lnTo>
                  <a:pt x="2200" y="4269"/>
                </a:lnTo>
                <a:lnTo>
                  <a:pt x="2405" y="4139"/>
                </a:lnTo>
                <a:lnTo>
                  <a:pt x="2573" y="3971"/>
                </a:lnTo>
                <a:lnTo>
                  <a:pt x="2722" y="3785"/>
                </a:lnTo>
                <a:lnTo>
                  <a:pt x="2834" y="3580"/>
                </a:lnTo>
                <a:lnTo>
                  <a:pt x="2927" y="3337"/>
                </a:lnTo>
                <a:lnTo>
                  <a:pt x="3598" y="3337"/>
                </a:lnTo>
                <a:lnTo>
                  <a:pt x="3654" y="3300"/>
                </a:lnTo>
                <a:lnTo>
                  <a:pt x="3710" y="3263"/>
                </a:lnTo>
                <a:lnTo>
                  <a:pt x="3766" y="3207"/>
                </a:lnTo>
                <a:lnTo>
                  <a:pt x="4754" y="1604"/>
                </a:lnTo>
                <a:lnTo>
                  <a:pt x="4940" y="1883"/>
                </a:lnTo>
                <a:lnTo>
                  <a:pt x="4828" y="1995"/>
                </a:lnTo>
                <a:lnTo>
                  <a:pt x="4735" y="2107"/>
                </a:lnTo>
                <a:lnTo>
                  <a:pt x="4642" y="2238"/>
                </a:lnTo>
                <a:lnTo>
                  <a:pt x="4586" y="2368"/>
                </a:lnTo>
                <a:lnTo>
                  <a:pt x="4530" y="2517"/>
                </a:lnTo>
                <a:lnTo>
                  <a:pt x="4493" y="2666"/>
                </a:lnTo>
                <a:lnTo>
                  <a:pt x="4455" y="2815"/>
                </a:lnTo>
                <a:lnTo>
                  <a:pt x="4455" y="2983"/>
                </a:lnTo>
                <a:lnTo>
                  <a:pt x="4455" y="3114"/>
                </a:lnTo>
                <a:lnTo>
                  <a:pt x="4493" y="3263"/>
                </a:lnTo>
                <a:lnTo>
                  <a:pt x="4530" y="3412"/>
                </a:lnTo>
                <a:lnTo>
                  <a:pt x="4567" y="3542"/>
                </a:lnTo>
                <a:lnTo>
                  <a:pt x="4642" y="3673"/>
                </a:lnTo>
                <a:lnTo>
                  <a:pt x="4716" y="3785"/>
                </a:lnTo>
                <a:lnTo>
                  <a:pt x="4791" y="3915"/>
                </a:lnTo>
                <a:lnTo>
                  <a:pt x="4884" y="4008"/>
                </a:lnTo>
                <a:lnTo>
                  <a:pt x="4996" y="4102"/>
                </a:lnTo>
                <a:lnTo>
                  <a:pt x="5108" y="4195"/>
                </a:lnTo>
                <a:lnTo>
                  <a:pt x="5220" y="4269"/>
                </a:lnTo>
                <a:lnTo>
                  <a:pt x="5350" y="4325"/>
                </a:lnTo>
                <a:lnTo>
                  <a:pt x="5499" y="4381"/>
                </a:lnTo>
                <a:lnTo>
                  <a:pt x="5630" y="4418"/>
                </a:lnTo>
                <a:lnTo>
                  <a:pt x="5779" y="4456"/>
                </a:lnTo>
                <a:lnTo>
                  <a:pt x="6077" y="4456"/>
                </a:lnTo>
                <a:lnTo>
                  <a:pt x="6226" y="4437"/>
                </a:lnTo>
                <a:lnTo>
                  <a:pt x="6357" y="4400"/>
                </a:lnTo>
                <a:lnTo>
                  <a:pt x="6506" y="4344"/>
                </a:lnTo>
                <a:lnTo>
                  <a:pt x="6636" y="4288"/>
                </a:lnTo>
                <a:lnTo>
                  <a:pt x="6748" y="4213"/>
                </a:lnTo>
                <a:lnTo>
                  <a:pt x="6879" y="4120"/>
                </a:lnTo>
                <a:lnTo>
                  <a:pt x="6972" y="4027"/>
                </a:lnTo>
                <a:lnTo>
                  <a:pt x="7065" y="3934"/>
                </a:lnTo>
                <a:lnTo>
                  <a:pt x="7158" y="3822"/>
                </a:lnTo>
                <a:lnTo>
                  <a:pt x="7233" y="3691"/>
                </a:lnTo>
                <a:lnTo>
                  <a:pt x="7307" y="3561"/>
                </a:lnTo>
                <a:lnTo>
                  <a:pt x="7345" y="3430"/>
                </a:lnTo>
                <a:lnTo>
                  <a:pt x="7382" y="3300"/>
                </a:lnTo>
                <a:lnTo>
                  <a:pt x="7419" y="3151"/>
                </a:lnTo>
                <a:lnTo>
                  <a:pt x="7419" y="3002"/>
                </a:lnTo>
                <a:lnTo>
                  <a:pt x="7419" y="2834"/>
                </a:lnTo>
                <a:lnTo>
                  <a:pt x="7400" y="2685"/>
                </a:lnTo>
                <a:lnTo>
                  <a:pt x="7363" y="2554"/>
                </a:lnTo>
                <a:lnTo>
                  <a:pt x="7307" y="2405"/>
                </a:lnTo>
                <a:lnTo>
                  <a:pt x="7251" y="2275"/>
                </a:lnTo>
                <a:lnTo>
                  <a:pt x="7177" y="2163"/>
                </a:lnTo>
                <a:lnTo>
                  <a:pt x="7084" y="2032"/>
                </a:lnTo>
                <a:lnTo>
                  <a:pt x="6990" y="1939"/>
                </a:lnTo>
                <a:lnTo>
                  <a:pt x="6897" y="1827"/>
                </a:lnTo>
                <a:lnTo>
                  <a:pt x="6785" y="1753"/>
                </a:lnTo>
                <a:lnTo>
                  <a:pt x="6655" y="1678"/>
                </a:lnTo>
                <a:lnTo>
                  <a:pt x="6524" y="1604"/>
                </a:lnTo>
                <a:lnTo>
                  <a:pt x="6394" y="1548"/>
                </a:lnTo>
                <a:lnTo>
                  <a:pt x="6245" y="1511"/>
                </a:lnTo>
                <a:lnTo>
                  <a:pt x="6096" y="1492"/>
                </a:lnTo>
                <a:lnTo>
                  <a:pt x="5797" y="1492"/>
                </a:lnTo>
                <a:lnTo>
                  <a:pt x="5667" y="1511"/>
                </a:lnTo>
                <a:lnTo>
                  <a:pt x="5536" y="1548"/>
                </a:lnTo>
                <a:lnTo>
                  <a:pt x="5406" y="1585"/>
                </a:lnTo>
                <a:lnTo>
                  <a:pt x="4511" y="131"/>
                </a:lnTo>
                <a:lnTo>
                  <a:pt x="4455" y="75"/>
                </a:lnTo>
                <a:lnTo>
                  <a:pt x="4399" y="38"/>
                </a:lnTo>
                <a:lnTo>
                  <a:pt x="4343" y="19"/>
                </a:lnTo>
                <a:lnTo>
                  <a:pt x="42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6" name="Google Shape;1096;g2b975a0ff47_0_15351"/>
          <p:cNvSpPr/>
          <p:nvPr/>
        </p:nvSpPr>
        <p:spPr>
          <a:xfrm>
            <a:off x="10450908" y="4593549"/>
            <a:ext cx="148593" cy="169906"/>
          </a:xfrm>
          <a:custGeom>
            <a:avLst/>
            <a:gdLst/>
            <a:ahLst/>
            <a:cxnLst/>
            <a:rect l="l" t="t" r="r" b="b"/>
            <a:pathLst>
              <a:path w="5201" h="5947" extrusionOk="0">
                <a:moveTo>
                  <a:pt x="1119" y="1"/>
                </a:moveTo>
                <a:lnTo>
                  <a:pt x="1100" y="150"/>
                </a:lnTo>
                <a:lnTo>
                  <a:pt x="1063" y="262"/>
                </a:lnTo>
                <a:lnTo>
                  <a:pt x="1007" y="355"/>
                </a:lnTo>
                <a:lnTo>
                  <a:pt x="932" y="411"/>
                </a:lnTo>
                <a:lnTo>
                  <a:pt x="858" y="467"/>
                </a:lnTo>
                <a:lnTo>
                  <a:pt x="802" y="541"/>
                </a:lnTo>
                <a:lnTo>
                  <a:pt x="764" y="634"/>
                </a:lnTo>
                <a:lnTo>
                  <a:pt x="746" y="746"/>
                </a:lnTo>
                <a:lnTo>
                  <a:pt x="746" y="821"/>
                </a:lnTo>
                <a:lnTo>
                  <a:pt x="764" y="895"/>
                </a:lnTo>
                <a:lnTo>
                  <a:pt x="802" y="951"/>
                </a:lnTo>
                <a:lnTo>
                  <a:pt x="858" y="1007"/>
                </a:lnTo>
                <a:lnTo>
                  <a:pt x="914" y="1045"/>
                </a:lnTo>
                <a:lnTo>
                  <a:pt x="970" y="1082"/>
                </a:lnTo>
                <a:lnTo>
                  <a:pt x="1044" y="1100"/>
                </a:lnTo>
                <a:lnTo>
                  <a:pt x="1119" y="1119"/>
                </a:lnTo>
                <a:lnTo>
                  <a:pt x="1193" y="1100"/>
                </a:lnTo>
                <a:lnTo>
                  <a:pt x="1268" y="1082"/>
                </a:lnTo>
                <a:lnTo>
                  <a:pt x="1324" y="1045"/>
                </a:lnTo>
                <a:lnTo>
                  <a:pt x="1380" y="1007"/>
                </a:lnTo>
                <a:lnTo>
                  <a:pt x="1417" y="933"/>
                </a:lnTo>
                <a:lnTo>
                  <a:pt x="1454" y="858"/>
                </a:lnTo>
                <a:lnTo>
                  <a:pt x="1473" y="765"/>
                </a:lnTo>
                <a:lnTo>
                  <a:pt x="1491" y="653"/>
                </a:lnTo>
                <a:lnTo>
                  <a:pt x="1473" y="541"/>
                </a:lnTo>
                <a:lnTo>
                  <a:pt x="1454" y="411"/>
                </a:lnTo>
                <a:lnTo>
                  <a:pt x="1398" y="318"/>
                </a:lnTo>
                <a:lnTo>
                  <a:pt x="1361" y="206"/>
                </a:lnTo>
                <a:lnTo>
                  <a:pt x="1286" y="131"/>
                </a:lnTo>
                <a:lnTo>
                  <a:pt x="1230" y="57"/>
                </a:lnTo>
                <a:lnTo>
                  <a:pt x="1175" y="19"/>
                </a:lnTo>
                <a:lnTo>
                  <a:pt x="1119" y="1"/>
                </a:lnTo>
                <a:close/>
                <a:moveTo>
                  <a:pt x="2610" y="1"/>
                </a:moveTo>
                <a:lnTo>
                  <a:pt x="2591" y="150"/>
                </a:lnTo>
                <a:lnTo>
                  <a:pt x="2535" y="262"/>
                </a:lnTo>
                <a:lnTo>
                  <a:pt x="2479" y="355"/>
                </a:lnTo>
                <a:lnTo>
                  <a:pt x="2423" y="411"/>
                </a:lnTo>
                <a:lnTo>
                  <a:pt x="2349" y="467"/>
                </a:lnTo>
                <a:lnTo>
                  <a:pt x="2293" y="541"/>
                </a:lnTo>
                <a:lnTo>
                  <a:pt x="2237" y="634"/>
                </a:lnTo>
                <a:lnTo>
                  <a:pt x="2237" y="746"/>
                </a:lnTo>
                <a:lnTo>
                  <a:pt x="2237" y="821"/>
                </a:lnTo>
                <a:lnTo>
                  <a:pt x="2256" y="895"/>
                </a:lnTo>
                <a:lnTo>
                  <a:pt x="2293" y="951"/>
                </a:lnTo>
                <a:lnTo>
                  <a:pt x="2330" y="1007"/>
                </a:lnTo>
                <a:lnTo>
                  <a:pt x="2386" y="1045"/>
                </a:lnTo>
                <a:lnTo>
                  <a:pt x="2461" y="1082"/>
                </a:lnTo>
                <a:lnTo>
                  <a:pt x="2517" y="1100"/>
                </a:lnTo>
                <a:lnTo>
                  <a:pt x="2610" y="1119"/>
                </a:lnTo>
                <a:lnTo>
                  <a:pt x="2684" y="1100"/>
                </a:lnTo>
                <a:lnTo>
                  <a:pt x="2740" y="1082"/>
                </a:lnTo>
                <a:lnTo>
                  <a:pt x="2815" y="1045"/>
                </a:lnTo>
                <a:lnTo>
                  <a:pt x="2871" y="1007"/>
                </a:lnTo>
                <a:lnTo>
                  <a:pt x="2908" y="933"/>
                </a:lnTo>
                <a:lnTo>
                  <a:pt x="2945" y="858"/>
                </a:lnTo>
                <a:lnTo>
                  <a:pt x="2964" y="765"/>
                </a:lnTo>
                <a:lnTo>
                  <a:pt x="2964" y="653"/>
                </a:lnTo>
                <a:lnTo>
                  <a:pt x="2964" y="541"/>
                </a:lnTo>
                <a:lnTo>
                  <a:pt x="2927" y="411"/>
                </a:lnTo>
                <a:lnTo>
                  <a:pt x="2889" y="318"/>
                </a:lnTo>
                <a:lnTo>
                  <a:pt x="2834" y="206"/>
                </a:lnTo>
                <a:lnTo>
                  <a:pt x="2778" y="131"/>
                </a:lnTo>
                <a:lnTo>
                  <a:pt x="2722" y="57"/>
                </a:lnTo>
                <a:lnTo>
                  <a:pt x="2666" y="19"/>
                </a:lnTo>
                <a:lnTo>
                  <a:pt x="2610" y="1"/>
                </a:lnTo>
                <a:close/>
                <a:moveTo>
                  <a:pt x="4082" y="1"/>
                </a:moveTo>
                <a:lnTo>
                  <a:pt x="4064" y="150"/>
                </a:lnTo>
                <a:lnTo>
                  <a:pt x="4026" y="262"/>
                </a:lnTo>
                <a:lnTo>
                  <a:pt x="3971" y="355"/>
                </a:lnTo>
                <a:lnTo>
                  <a:pt x="3896" y="411"/>
                </a:lnTo>
                <a:lnTo>
                  <a:pt x="3840" y="467"/>
                </a:lnTo>
                <a:lnTo>
                  <a:pt x="3766" y="541"/>
                </a:lnTo>
                <a:lnTo>
                  <a:pt x="3728" y="634"/>
                </a:lnTo>
                <a:lnTo>
                  <a:pt x="3710" y="746"/>
                </a:lnTo>
                <a:lnTo>
                  <a:pt x="3728" y="821"/>
                </a:lnTo>
                <a:lnTo>
                  <a:pt x="3747" y="895"/>
                </a:lnTo>
                <a:lnTo>
                  <a:pt x="3784" y="951"/>
                </a:lnTo>
                <a:lnTo>
                  <a:pt x="3821" y="1007"/>
                </a:lnTo>
                <a:lnTo>
                  <a:pt x="3877" y="1045"/>
                </a:lnTo>
                <a:lnTo>
                  <a:pt x="3933" y="1082"/>
                </a:lnTo>
                <a:lnTo>
                  <a:pt x="4008" y="1100"/>
                </a:lnTo>
                <a:lnTo>
                  <a:pt x="4082" y="1119"/>
                </a:lnTo>
                <a:lnTo>
                  <a:pt x="4157" y="1100"/>
                </a:lnTo>
                <a:lnTo>
                  <a:pt x="4231" y="1082"/>
                </a:lnTo>
                <a:lnTo>
                  <a:pt x="4287" y="1045"/>
                </a:lnTo>
                <a:lnTo>
                  <a:pt x="4343" y="1007"/>
                </a:lnTo>
                <a:lnTo>
                  <a:pt x="4399" y="933"/>
                </a:lnTo>
                <a:lnTo>
                  <a:pt x="4437" y="858"/>
                </a:lnTo>
                <a:lnTo>
                  <a:pt x="4455" y="765"/>
                </a:lnTo>
                <a:lnTo>
                  <a:pt x="4455" y="653"/>
                </a:lnTo>
                <a:lnTo>
                  <a:pt x="4455" y="541"/>
                </a:lnTo>
                <a:lnTo>
                  <a:pt x="4418" y="411"/>
                </a:lnTo>
                <a:lnTo>
                  <a:pt x="4381" y="318"/>
                </a:lnTo>
                <a:lnTo>
                  <a:pt x="4325" y="206"/>
                </a:lnTo>
                <a:lnTo>
                  <a:pt x="4269" y="131"/>
                </a:lnTo>
                <a:lnTo>
                  <a:pt x="4194" y="57"/>
                </a:lnTo>
                <a:lnTo>
                  <a:pt x="4138" y="19"/>
                </a:lnTo>
                <a:lnTo>
                  <a:pt x="4082" y="1"/>
                </a:lnTo>
                <a:close/>
                <a:moveTo>
                  <a:pt x="746" y="1306"/>
                </a:moveTo>
                <a:lnTo>
                  <a:pt x="746" y="2964"/>
                </a:lnTo>
                <a:lnTo>
                  <a:pt x="559" y="2964"/>
                </a:lnTo>
                <a:lnTo>
                  <a:pt x="448" y="2983"/>
                </a:lnTo>
                <a:lnTo>
                  <a:pt x="336" y="3020"/>
                </a:lnTo>
                <a:lnTo>
                  <a:pt x="243" y="3058"/>
                </a:lnTo>
                <a:lnTo>
                  <a:pt x="168" y="3132"/>
                </a:lnTo>
                <a:lnTo>
                  <a:pt x="93" y="3225"/>
                </a:lnTo>
                <a:lnTo>
                  <a:pt x="56" y="3319"/>
                </a:lnTo>
                <a:lnTo>
                  <a:pt x="19" y="3412"/>
                </a:lnTo>
                <a:lnTo>
                  <a:pt x="0" y="3524"/>
                </a:lnTo>
                <a:lnTo>
                  <a:pt x="0" y="4456"/>
                </a:lnTo>
                <a:lnTo>
                  <a:pt x="112" y="4437"/>
                </a:lnTo>
                <a:lnTo>
                  <a:pt x="205" y="4400"/>
                </a:lnTo>
                <a:lnTo>
                  <a:pt x="280" y="4344"/>
                </a:lnTo>
                <a:lnTo>
                  <a:pt x="373" y="4269"/>
                </a:lnTo>
                <a:lnTo>
                  <a:pt x="466" y="4195"/>
                </a:lnTo>
                <a:lnTo>
                  <a:pt x="559" y="4139"/>
                </a:lnTo>
                <a:lnTo>
                  <a:pt x="709" y="4102"/>
                </a:lnTo>
                <a:lnTo>
                  <a:pt x="876" y="4083"/>
                </a:lnTo>
                <a:lnTo>
                  <a:pt x="1044" y="4102"/>
                </a:lnTo>
                <a:lnTo>
                  <a:pt x="1175" y="4139"/>
                </a:lnTo>
                <a:lnTo>
                  <a:pt x="1286" y="4195"/>
                </a:lnTo>
                <a:lnTo>
                  <a:pt x="1380" y="4269"/>
                </a:lnTo>
                <a:lnTo>
                  <a:pt x="1454" y="4344"/>
                </a:lnTo>
                <a:lnTo>
                  <a:pt x="1529" y="4400"/>
                </a:lnTo>
                <a:lnTo>
                  <a:pt x="1622" y="4437"/>
                </a:lnTo>
                <a:lnTo>
                  <a:pt x="1734" y="4456"/>
                </a:lnTo>
                <a:lnTo>
                  <a:pt x="1846" y="4437"/>
                </a:lnTo>
                <a:lnTo>
                  <a:pt x="1939" y="4400"/>
                </a:lnTo>
                <a:lnTo>
                  <a:pt x="2107" y="4269"/>
                </a:lnTo>
                <a:lnTo>
                  <a:pt x="2200" y="4195"/>
                </a:lnTo>
                <a:lnTo>
                  <a:pt x="2293" y="4139"/>
                </a:lnTo>
                <a:lnTo>
                  <a:pt x="2442" y="4102"/>
                </a:lnTo>
                <a:lnTo>
                  <a:pt x="2610" y="4083"/>
                </a:lnTo>
                <a:lnTo>
                  <a:pt x="2778" y="4102"/>
                </a:lnTo>
                <a:lnTo>
                  <a:pt x="2908" y="4139"/>
                </a:lnTo>
                <a:lnTo>
                  <a:pt x="3020" y="4195"/>
                </a:lnTo>
                <a:lnTo>
                  <a:pt x="3094" y="4269"/>
                </a:lnTo>
                <a:lnTo>
                  <a:pt x="3262" y="4400"/>
                </a:lnTo>
                <a:lnTo>
                  <a:pt x="3355" y="4437"/>
                </a:lnTo>
                <a:lnTo>
                  <a:pt x="3467" y="4456"/>
                </a:lnTo>
                <a:lnTo>
                  <a:pt x="3579" y="4437"/>
                </a:lnTo>
                <a:lnTo>
                  <a:pt x="3672" y="4400"/>
                </a:lnTo>
                <a:lnTo>
                  <a:pt x="3840" y="4269"/>
                </a:lnTo>
                <a:lnTo>
                  <a:pt x="3933" y="4195"/>
                </a:lnTo>
                <a:lnTo>
                  <a:pt x="4026" y="4139"/>
                </a:lnTo>
                <a:lnTo>
                  <a:pt x="4176" y="4102"/>
                </a:lnTo>
                <a:lnTo>
                  <a:pt x="4343" y="4083"/>
                </a:lnTo>
                <a:lnTo>
                  <a:pt x="4511" y="4102"/>
                </a:lnTo>
                <a:lnTo>
                  <a:pt x="4642" y="4139"/>
                </a:lnTo>
                <a:lnTo>
                  <a:pt x="4753" y="4195"/>
                </a:lnTo>
                <a:lnTo>
                  <a:pt x="4828" y="4269"/>
                </a:lnTo>
                <a:lnTo>
                  <a:pt x="4921" y="4344"/>
                </a:lnTo>
                <a:lnTo>
                  <a:pt x="4996" y="4400"/>
                </a:lnTo>
                <a:lnTo>
                  <a:pt x="5089" y="4437"/>
                </a:lnTo>
                <a:lnTo>
                  <a:pt x="5201" y="4456"/>
                </a:lnTo>
                <a:lnTo>
                  <a:pt x="5201" y="3524"/>
                </a:lnTo>
                <a:lnTo>
                  <a:pt x="5182" y="3412"/>
                </a:lnTo>
                <a:lnTo>
                  <a:pt x="5163" y="3319"/>
                </a:lnTo>
                <a:lnTo>
                  <a:pt x="5108" y="3225"/>
                </a:lnTo>
                <a:lnTo>
                  <a:pt x="5033" y="3132"/>
                </a:lnTo>
                <a:lnTo>
                  <a:pt x="4958" y="3058"/>
                </a:lnTo>
                <a:lnTo>
                  <a:pt x="4865" y="3020"/>
                </a:lnTo>
                <a:lnTo>
                  <a:pt x="4753" y="2983"/>
                </a:lnTo>
                <a:lnTo>
                  <a:pt x="4642" y="2964"/>
                </a:lnTo>
                <a:lnTo>
                  <a:pt x="4455" y="2964"/>
                </a:lnTo>
                <a:lnTo>
                  <a:pt x="4455" y="1306"/>
                </a:lnTo>
                <a:lnTo>
                  <a:pt x="3710" y="1306"/>
                </a:lnTo>
                <a:lnTo>
                  <a:pt x="3710" y="2964"/>
                </a:lnTo>
                <a:lnTo>
                  <a:pt x="2983" y="2964"/>
                </a:lnTo>
                <a:lnTo>
                  <a:pt x="2983" y="1306"/>
                </a:lnTo>
                <a:lnTo>
                  <a:pt x="2237" y="1306"/>
                </a:lnTo>
                <a:lnTo>
                  <a:pt x="2237" y="2964"/>
                </a:lnTo>
                <a:lnTo>
                  <a:pt x="1491" y="2964"/>
                </a:lnTo>
                <a:lnTo>
                  <a:pt x="1491" y="1306"/>
                </a:lnTo>
                <a:close/>
                <a:moveTo>
                  <a:pt x="876" y="4456"/>
                </a:moveTo>
                <a:lnTo>
                  <a:pt x="764" y="4474"/>
                </a:lnTo>
                <a:lnTo>
                  <a:pt x="671" y="4512"/>
                </a:lnTo>
                <a:lnTo>
                  <a:pt x="578" y="4568"/>
                </a:lnTo>
                <a:lnTo>
                  <a:pt x="504" y="4642"/>
                </a:lnTo>
                <a:lnTo>
                  <a:pt x="410" y="4717"/>
                </a:lnTo>
                <a:lnTo>
                  <a:pt x="298" y="4773"/>
                </a:lnTo>
                <a:lnTo>
                  <a:pt x="168" y="4810"/>
                </a:lnTo>
                <a:lnTo>
                  <a:pt x="0" y="4828"/>
                </a:lnTo>
                <a:lnTo>
                  <a:pt x="0" y="5947"/>
                </a:lnTo>
                <a:lnTo>
                  <a:pt x="5201" y="5947"/>
                </a:lnTo>
                <a:lnTo>
                  <a:pt x="5201" y="4828"/>
                </a:lnTo>
                <a:lnTo>
                  <a:pt x="5033" y="4810"/>
                </a:lnTo>
                <a:lnTo>
                  <a:pt x="4903" y="4773"/>
                </a:lnTo>
                <a:lnTo>
                  <a:pt x="4791" y="4717"/>
                </a:lnTo>
                <a:lnTo>
                  <a:pt x="4697" y="4642"/>
                </a:lnTo>
                <a:lnTo>
                  <a:pt x="4530" y="4512"/>
                </a:lnTo>
                <a:lnTo>
                  <a:pt x="4437" y="4474"/>
                </a:lnTo>
                <a:lnTo>
                  <a:pt x="4343" y="4456"/>
                </a:lnTo>
                <a:lnTo>
                  <a:pt x="4231" y="4474"/>
                </a:lnTo>
                <a:lnTo>
                  <a:pt x="4138" y="4512"/>
                </a:lnTo>
                <a:lnTo>
                  <a:pt x="4045" y="4568"/>
                </a:lnTo>
                <a:lnTo>
                  <a:pt x="3971" y="4642"/>
                </a:lnTo>
                <a:lnTo>
                  <a:pt x="3877" y="4717"/>
                </a:lnTo>
                <a:lnTo>
                  <a:pt x="3766" y="4773"/>
                </a:lnTo>
                <a:lnTo>
                  <a:pt x="3635" y="4810"/>
                </a:lnTo>
                <a:lnTo>
                  <a:pt x="3467" y="4828"/>
                </a:lnTo>
                <a:lnTo>
                  <a:pt x="3300" y="4810"/>
                </a:lnTo>
                <a:lnTo>
                  <a:pt x="3169" y="4773"/>
                </a:lnTo>
                <a:lnTo>
                  <a:pt x="3057" y="4717"/>
                </a:lnTo>
                <a:lnTo>
                  <a:pt x="2964" y="4642"/>
                </a:lnTo>
                <a:lnTo>
                  <a:pt x="2889" y="4568"/>
                </a:lnTo>
                <a:lnTo>
                  <a:pt x="2796" y="4512"/>
                </a:lnTo>
                <a:lnTo>
                  <a:pt x="2722" y="4474"/>
                </a:lnTo>
                <a:lnTo>
                  <a:pt x="2610" y="4456"/>
                </a:lnTo>
                <a:lnTo>
                  <a:pt x="2498" y="4474"/>
                </a:lnTo>
                <a:lnTo>
                  <a:pt x="2405" y="4512"/>
                </a:lnTo>
                <a:lnTo>
                  <a:pt x="2237" y="4642"/>
                </a:lnTo>
                <a:lnTo>
                  <a:pt x="2144" y="4717"/>
                </a:lnTo>
                <a:lnTo>
                  <a:pt x="2032" y="4773"/>
                </a:lnTo>
                <a:lnTo>
                  <a:pt x="1902" y="4810"/>
                </a:lnTo>
                <a:lnTo>
                  <a:pt x="1734" y="4828"/>
                </a:lnTo>
                <a:lnTo>
                  <a:pt x="1566" y="4810"/>
                </a:lnTo>
                <a:lnTo>
                  <a:pt x="1436" y="4773"/>
                </a:lnTo>
                <a:lnTo>
                  <a:pt x="1324" y="4717"/>
                </a:lnTo>
                <a:lnTo>
                  <a:pt x="1230" y="4642"/>
                </a:lnTo>
                <a:lnTo>
                  <a:pt x="1156" y="4568"/>
                </a:lnTo>
                <a:lnTo>
                  <a:pt x="1081" y="4512"/>
                </a:lnTo>
                <a:lnTo>
                  <a:pt x="988" y="4474"/>
                </a:lnTo>
                <a:lnTo>
                  <a:pt x="876" y="445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7" name="Google Shape;1097;g2b975a0ff47_0_15351"/>
          <p:cNvSpPr/>
          <p:nvPr/>
        </p:nvSpPr>
        <p:spPr>
          <a:xfrm>
            <a:off x="10935417" y="4586133"/>
            <a:ext cx="126794" cy="169906"/>
          </a:xfrm>
          <a:custGeom>
            <a:avLst/>
            <a:gdLst/>
            <a:ahLst/>
            <a:cxnLst/>
            <a:rect l="l" t="t" r="r" b="b"/>
            <a:pathLst>
              <a:path w="4438" h="5947" extrusionOk="0">
                <a:moveTo>
                  <a:pt x="1101" y="1"/>
                </a:moveTo>
                <a:lnTo>
                  <a:pt x="1007" y="19"/>
                </a:lnTo>
                <a:lnTo>
                  <a:pt x="914" y="38"/>
                </a:lnTo>
                <a:lnTo>
                  <a:pt x="821" y="94"/>
                </a:lnTo>
                <a:lnTo>
                  <a:pt x="746" y="150"/>
                </a:lnTo>
                <a:lnTo>
                  <a:pt x="672" y="224"/>
                </a:lnTo>
                <a:lnTo>
                  <a:pt x="635" y="318"/>
                </a:lnTo>
                <a:lnTo>
                  <a:pt x="597" y="411"/>
                </a:lnTo>
                <a:lnTo>
                  <a:pt x="597" y="504"/>
                </a:lnTo>
                <a:lnTo>
                  <a:pt x="597" y="616"/>
                </a:lnTo>
                <a:lnTo>
                  <a:pt x="635" y="709"/>
                </a:lnTo>
                <a:lnTo>
                  <a:pt x="672" y="802"/>
                </a:lnTo>
                <a:lnTo>
                  <a:pt x="746" y="877"/>
                </a:lnTo>
                <a:lnTo>
                  <a:pt x="821" y="933"/>
                </a:lnTo>
                <a:lnTo>
                  <a:pt x="914" y="989"/>
                </a:lnTo>
                <a:lnTo>
                  <a:pt x="1007" y="1007"/>
                </a:lnTo>
                <a:lnTo>
                  <a:pt x="1101" y="1026"/>
                </a:lnTo>
                <a:lnTo>
                  <a:pt x="1212" y="1007"/>
                </a:lnTo>
                <a:lnTo>
                  <a:pt x="1306" y="989"/>
                </a:lnTo>
                <a:lnTo>
                  <a:pt x="1380" y="933"/>
                </a:lnTo>
                <a:lnTo>
                  <a:pt x="1473" y="877"/>
                </a:lnTo>
                <a:lnTo>
                  <a:pt x="1529" y="802"/>
                </a:lnTo>
                <a:lnTo>
                  <a:pt x="1567" y="709"/>
                </a:lnTo>
                <a:lnTo>
                  <a:pt x="1604" y="616"/>
                </a:lnTo>
                <a:lnTo>
                  <a:pt x="1622" y="504"/>
                </a:lnTo>
                <a:lnTo>
                  <a:pt x="1604" y="411"/>
                </a:lnTo>
                <a:lnTo>
                  <a:pt x="1567" y="318"/>
                </a:lnTo>
                <a:lnTo>
                  <a:pt x="1529" y="224"/>
                </a:lnTo>
                <a:lnTo>
                  <a:pt x="1473" y="150"/>
                </a:lnTo>
                <a:lnTo>
                  <a:pt x="1380" y="94"/>
                </a:lnTo>
                <a:lnTo>
                  <a:pt x="1306" y="38"/>
                </a:lnTo>
                <a:lnTo>
                  <a:pt x="1212" y="19"/>
                </a:lnTo>
                <a:lnTo>
                  <a:pt x="1101" y="1"/>
                </a:lnTo>
                <a:close/>
                <a:moveTo>
                  <a:pt x="858" y="1119"/>
                </a:moveTo>
                <a:lnTo>
                  <a:pt x="802" y="1138"/>
                </a:lnTo>
                <a:lnTo>
                  <a:pt x="746" y="1175"/>
                </a:lnTo>
                <a:lnTo>
                  <a:pt x="709" y="1231"/>
                </a:lnTo>
                <a:lnTo>
                  <a:pt x="1" y="2126"/>
                </a:lnTo>
                <a:lnTo>
                  <a:pt x="1" y="3244"/>
                </a:lnTo>
                <a:lnTo>
                  <a:pt x="1" y="3300"/>
                </a:lnTo>
                <a:lnTo>
                  <a:pt x="19" y="3356"/>
                </a:lnTo>
                <a:lnTo>
                  <a:pt x="75" y="3449"/>
                </a:lnTo>
                <a:lnTo>
                  <a:pt x="169" y="3505"/>
                </a:lnTo>
                <a:lnTo>
                  <a:pt x="225" y="3524"/>
                </a:lnTo>
                <a:lnTo>
                  <a:pt x="280" y="3524"/>
                </a:lnTo>
                <a:lnTo>
                  <a:pt x="374" y="3505"/>
                </a:lnTo>
                <a:lnTo>
                  <a:pt x="467" y="3449"/>
                </a:lnTo>
                <a:lnTo>
                  <a:pt x="523" y="3356"/>
                </a:lnTo>
                <a:lnTo>
                  <a:pt x="541" y="3244"/>
                </a:lnTo>
                <a:lnTo>
                  <a:pt x="541" y="2331"/>
                </a:lnTo>
                <a:lnTo>
                  <a:pt x="728" y="2088"/>
                </a:lnTo>
                <a:lnTo>
                  <a:pt x="728" y="3710"/>
                </a:lnTo>
                <a:lnTo>
                  <a:pt x="113" y="5444"/>
                </a:lnTo>
                <a:lnTo>
                  <a:pt x="94" y="5518"/>
                </a:lnTo>
                <a:lnTo>
                  <a:pt x="94" y="5593"/>
                </a:lnTo>
                <a:lnTo>
                  <a:pt x="94" y="5667"/>
                </a:lnTo>
                <a:lnTo>
                  <a:pt x="113" y="5723"/>
                </a:lnTo>
                <a:lnTo>
                  <a:pt x="150" y="5779"/>
                </a:lnTo>
                <a:lnTo>
                  <a:pt x="206" y="5835"/>
                </a:lnTo>
                <a:lnTo>
                  <a:pt x="262" y="5891"/>
                </a:lnTo>
                <a:lnTo>
                  <a:pt x="336" y="5910"/>
                </a:lnTo>
                <a:lnTo>
                  <a:pt x="411" y="5928"/>
                </a:lnTo>
                <a:lnTo>
                  <a:pt x="467" y="5947"/>
                </a:lnTo>
                <a:lnTo>
                  <a:pt x="541" y="5928"/>
                </a:lnTo>
                <a:lnTo>
                  <a:pt x="616" y="5910"/>
                </a:lnTo>
                <a:lnTo>
                  <a:pt x="672" y="5872"/>
                </a:lnTo>
                <a:lnTo>
                  <a:pt x="728" y="5816"/>
                </a:lnTo>
                <a:lnTo>
                  <a:pt x="765" y="5760"/>
                </a:lnTo>
                <a:lnTo>
                  <a:pt x="802" y="5705"/>
                </a:lnTo>
                <a:lnTo>
                  <a:pt x="1567" y="3598"/>
                </a:lnTo>
                <a:lnTo>
                  <a:pt x="1567" y="2349"/>
                </a:lnTo>
                <a:lnTo>
                  <a:pt x="1212" y="1883"/>
                </a:lnTo>
                <a:lnTo>
                  <a:pt x="1194" y="1846"/>
                </a:lnTo>
                <a:lnTo>
                  <a:pt x="1212" y="1827"/>
                </a:lnTo>
                <a:lnTo>
                  <a:pt x="1250" y="1809"/>
                </a:lnTo>
                <a:lnTo>
                  <a:pt x="1287" y="1827"/>
                </a:lnTo>
                <a:lnTo>
                  <a:pt x="2461" y="3337"/>
                </a:lnTo>
                <a:lnTo>
                  <a:pt x="2499" y="3375"/>
                </a:lnTo>
                <a:lnTo>
                  <a:pt x="2554" y="3412"/>
                </a:lnTo>
                <a:lnTo>
                  <a:pt x="2610" y="3430"/>
                </a:lnTo>
                <a:lnTo>
                  <a:pt x="2760" y="3430"/>
                </a:lnTo>
                <a:lnTo>
                  <a:pt x="2853" y="3375"/>
                </a:lnTo>
                <a:lnTo>
                  <a:pt x="2890" y="3337"/>
                </a:lnTo>
                <a:lnTo>
                  <a:pt x="2927" y="3281"/>
                </a:lnTo>
                <a:lnTo>
                  <a:pt x="2965" y="3188"/>
                </a:lnTo>
                <a:lnTo>
                  <a:pt x="2946" y="3076"/>
                </a:lnTo>
                <a:lnTo>
                  <a:pt x="2927" y="3039"/>
                </a:lnTo>
                <a:lnTo>
                  <a:pt x="2909" y="2983"/>
                </a:lnTo>
                <a:lnTo>
                  <a:pt x="1511" y="1212"/>
                </a:lnTo>
                <a:lnTo>
                  <a:pt x="1455" y="1175"/>
                </a:lnTo>
                <a:lnTo>
                  <a:pt x="1417" y="1138"/>
                </a:lnTo>
                <a:lnTo>
                  <a:pt x="1362" y="1119"/>
                </a:lnTo>
                <a:close/>
                <a:moveTo>
                  <a:pt x="1641" y="3654"/>
                </a:moveTo>
                <a:lnTo>
                  <a:pt x="1268" y="4679"/>
                </a:lnTo>
                <a:lnTo>
                  <a:pt x="1697" y="5705"/>
                </a:lnTo>
                <a:lnTo>
                  <a:pt x="1716" y="5779"/>
                </a:lnTo>
                <a:lnTo>
                  <a:pt x="1772" y="5835"/>
                </a:lnTo>
                <a:lnTo>
                  <a:pt x="1828" y="5872"/>
                </a:lnTo>
                <a:lnTo>
                  <a:pt x="1883" y="5910"/>
                </a:lnTo>
                <a:lnTo>
                  <a:pt x="1958" y="5928"/>
                </a:lnTo>
                <a:lnTo>
                  <a:pt x="2033" y="5947"/>
                </a:lnTo>
                <a:lnTo>
                  <a:pt x="2107" y="5928"/>
                </a:lnTo>
                <a:lnTo>
                  <a:pt x="2182" y="5910"/>
                </a:lnTo>
                <a:lnTo>
                  <a:pt x="2238" y="5872"/>
                </a:lnTo>
                <a:lnTo>
                  <a:pt x="2294" y="5835"/>
                </a:lnTo>
                <a:lnTo>
                  <a:pt x="2349" y="5779"/>
                </a:lnTo>
                <a:lnTo>
                  <a:pt x="2368" y="5705"/>
                </a:lnTo>
                <a:lnTo>
                  <a:pt x="2387" y="5649"/>
                </a:lnTo>
                <a:lnTo>
                  <a:pt x="2405" y="5574"/>
                </a:lnTo>
                <a:lnTo>
                  <a:pt x="2405" y="5500"/>
                </a:lnTo>
                <a:lnTo>
                  <a:pt x="2368" y="5425"/>
                </a:lnTo>
                <a:lnTo>
                  <a:pt x="1641" y="3654"/>
                </a:lnTo>
                <a:close/>
                <a:moveTo>
                  <a:pt x="2965" y="3393"/>
                </a:moveTo>
                <a:lnTo>
                  <a:pt x="2909" y="3449"/>
                </a:lnTo>
                <a:lnTo>
                  <a:pt x="2815" y="3505"/>
                </a:lnTo>
                <a:lnTo>
                  <a:pt x="4269" y="5891"/>
                </a:lnTo>
                <a:lnTo>
                  <a:pt x="4307" y="5928"/>
                </a:lnTo>
                <a:lnTo>
                  <a:pt x="4325" y="5947"/>
                </a:lnTo>
                <a:lnTo>
                  <a:pt x="4363" y="5947"/>
                </a:lnTo>
                <a:lnTo>
                  <a:pt x="4400" y="5928"/>
                </a:lnTo>
                <a:lnTo>
                  <a:pt x="4418" y="5910"/>
                </a:lnTo>
                <a:lnTo>
                  <a:pt x="4437" y="5872"/>
                </a:lnTo>
                <a:lnTo>
                  <a:pt x="4437" y="5835"/>
                </a:lnTo>
                <a:lnTo>
                  <a:pt x="4437" y="5798"/>
                </a:lnTo>
                <a:lnTo>
                  <a:pt x="2965" y="339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8" name="Google Shape;1098;g2b975a0ff47_0_15351"/>
          <p:cNvSpPr/>
          <p:nvPr/>
        </p:nvSpPr>
        <p:spPr>
          <a:xfrm>
            <a:off x="10914135" y="1736181"/>
            <a:ext cx="169363" cy="169906"/>
          </a:xfrm>
          <a:custGeom>
            <a:avLst/>
            <a:gdLst/>
            <a:ahLst/>
            <a:cxnLst/>
            <a:rect l="l" t="t" r="r" b="b"/>
            <a:pathLst>
              <a:path w="5928" h="5947" extrusionOk="0">
                <a:moveTo>
                  <a:pt x="5070" y="1"/>
                </a:moveTo>
                <a:lnTo>
                  <a:pt x="5033" y="19"/>
                </a:lnTo>
                <a:lnTo>
                  <a:pt x="4996" y="57"/>
                </a:lnTo>
                <a:lnTo>
                  <a:pt x="4977" y="94"/>
                </a:lnTo>
                <a:lnTo>
                  <a:pt x="4958" y="150"/>
                </a:lnTo>
                <a:lnTo>
                  <a:pt x="4958" y="411"/>
                </a:lnTo>
                <a:lnTo>
                  <a:pt x="4977" y="467"/>
                </a:lnTo>
                <a:lnTo>
                  <a:pt x="4996" y="504"/>
                </a:lnTo>
                <a:lnTo>
                  <a:pt x="5033" y="541"/>
                </a:lnTo>
                <a:lnTo>
                  <a:pt x="5070" y="560"/>
                </a:lnTo>
                <a:lnTo>
                  <a:pt x="5145" y="560"/>
                </a:lnTo>
                <a:lnTo>
                  <a:pt x="5201" y="523"/>
                </a:lnTo>
                <a:lnTo>
                  <a:pt x="5219" y="485"/>
                </a:lnTo>
                <a:lnTo>
                  <a:pt x="5238" y="411"/>
                </a:lnTo>
                <a:lnTo>
                  <a:pt x="5238" y="131"/>
                </a:lnTo>
                <a:lnTo>
                  <a:pt x="5219" y="75"/>
                </a:lnTo>
                <a:lnTo>
                  <a:pt x="5201" y="38"/>
                </a:lnTo>
                <a:lnTo>
                  <a:pt x="5145" y="1"/>
                </a:lnTo>
                <a:close/>
                <a:moveTo>
                  <a:pt x="4548" y="206"/>
                </a:moveTo>
                <a:lnTo>
                  <a:pt x="4511" y="243"/>
                </a:lnTo>
                <a:lnTo>
                  <a:pt x="4474" y="299"/>
                </a:lnTo>
                <a:lnTo>
                  <a:pt x="4474" y="336"/>
                </a:lnTo>
                <a:lnTo>
                  <a:pt x="4474" y="392"/>
                </a:lnTo>
                <a:lnTo>
                  <a:pt x="4511" y="448"/>
                </a:lnTo>
                <a:lnTo>
                  <a:pt x="4697" y="634"/>
                </a:lnTo>
                <a:lnTo>
                  <a:pt x="4753" y="672"/>
                </a:lnTo>
                <a:lnTo>
                  <a:pt x="4865" y="672"/>
                </a:lnTo>
                <a:lnTo>
                  <a:pt x="4902" y="634"/>
                </a:lnTo>
                <a:lnTo>
                  <a:pt x="4940" y="597"/>
                </a:lnTo>
                <a:lnTo>
                  <a:pt x="4940" y="541"/>
                </a:lnTo>
                <a:lnTo>
                  <a:pt x="4940" y="485"/>
                </a:lnTo>
                <a:lnTo>
                  <a:pt x="4902" y="448"/>
                </a:lnTo>
                <a:lnTo>
                  <a:pt x="4697" y="243"/>
                </a:lnTo>
                <a:lnTo>
                  <a:pt x="4660" y="206"/>
                </a:lnTo>
                <a:close/>
                <a:moveTo>
                  <a:pt x="5536" y="206"/>
                </a:moveTo>
                <a:lnTo>
                  <a:pt x="5499" y="243"/>
                </a:lnTo>
                <a:lnTo>
                  <a:pt x="5294" y="448"/>
                </a:lnTo>
                <a:lnTo>
                  <a:pt x="5256" y="485"/>
                </a:lnTo>
                <a:lnTo>
                  <a:pt x="5256" y="541"/>
                </a:lnTo>
                <a:lnTo>
                  <a:pt x="5256" y="597"/>
                </a:lnTo>
                <a:lnTo>
                  <a:pt x="5294" y="634"/>
                </a:lnTo>
                <a:lnTo>
                  <a:pt x="5350" y="672"/>
                </a:lnTo>
                <a:lnTo>
                  <a:pt x="5443" y="672"/>
                </a:lnTo>
                <a:lnTo>
                  <a:pt x="5499" y="634"/>
                </a:lnTo>
                <a:lnTo>
                  <a:pt x="5685" y="448"/>
                </a:lnTo>
                <a:lnTo>
                  <a:pt x="5722" y="392"/>
                </a:lnTo>
                <a:lnTo>
                  <a:pt x="5722" y="336"/>
                </a:lnTo>
                <a:lnTo>
                  <a:pt x="5722" y="299"/>
                </a:lnTo>
                <a:lnTo>
                  <a:pt x="5685" y="243"/>
                </a:lnTo>
                <a:lnTo>
                  <a:pt x="5648" y="206"/>
                </a:lnTo>
                <a:close/>
                <a:moveTo>
                  <a:pt x="5517" y="690"/>
                </a:moveTo>
                <a:lnTo>
                  <a:pt x="5462" y="709"/>
                </a:lnTo>
                <a:lnTo>
                  <a:pt x="5424" y="746"/>
                </a:lnTo>
                <a:lnTo>
                  <a:pt x="5387" y="784"/>
                </a:lnTo>
                <a:lnTo>
                  <a:pt x="5387" y="840"/>
                </a:lnTo>
                <a:lnTo>
                  <a:pt x="5387" y="895"/>
                </a:lnTo>
                <a:lnTo>
                  <a:pt x="5424" y="933"/>
                </a:lnTo>
                <a:lnTo>
                  <a:pt x="5462" y="970"/>
                </a:lnTo>
                <a:lnTo>
                  <a:pt x="5853" y="970"/>
                </a:lnTo>
                <a:lnTo>
                  <a:pt x="5890" y="933"/>
                </a:lnTo>
                <a:lnTo>
                  <a:pt x="5928" y="895"/>
                </a:lnTo>
                <a:lnTo>
                  <a:pt x="5928" y="840"/>
                </a:lnTo>
                <a:lnTo>
                  <a:pt x="5928" y="784"/>
                </a:lnTo>
                <a:lnTo>
                  <a:pt x="5890" y="746"/>
                </a:lnTo>
                <a:lnTo>
                  <a:pt x="5853" y="709"/>
                </a:lnTo>
                <a:lnTo>
                  <a:pt x="5797" y="690"/>
                </a:lnTo>
                <a:close/>
                <a:moveTo>
                  <a:pt x="5387" y="989"/>
                </a:moveTo>
                <a:lnTo>
                  <a:pt x="5350" y="1007"/>
                </a:lnTo>
                <a:lnTo>
                  <a:pt x="5294" y="1026"/>
                </a:lnTo>
                <a:lnTo>
                  <a:pt x="5256" y="1082"/>
                </a:lnTo>
                <a:lnTo>
                  <a:pt x="5256" y="1138"/>
                </a:lnTo>
                <a:lnTo>
                  <a:pt x="5256" y="1194"/>
                </a:lnTo>
                <a:lnTo>
                  <a:pt x="5294" y="1231"/>
                </a:lnTo>
                <a:lnTo>
                  <a:pt x="5499" y="1436"/>
                </a:lnTo>
                <a:lnTo>
                  <a:pt x="5536" y="1455"/>
                </a:lnTo>
                <a:lnTo>
                  <a:pt x="5592" y="1473"/>
                </a:lnTo>
                <a:lnTo>
                  <a:pt x="5648" y="1455"/>
                </a:lnTo>
                <a:lnTo>
                  <a:pt x="5685" y="1436"/>
                </a:lnTo>
                <a:lnTo>
                  <a:pt x="5722" y="1380"/>
                </a:lnTo>
                <a:lnTo>
                  <a:pt x="5722" y="1324"/>
                </a:lnTo>
                <a:lnTo>
                  <a:pt x="5722" y="1268"/>
                </a:lnTo>
                <a:lnTo>
                  <a:pt x="5685" y="1231"/>
                </a:lnTo>
                <a:lnTo>
                  <a:pt x="5499" y="1026"/>
                </a:lnTo>
                <a:lnTo>
                  <a:pt x="5443" y="1007"/>
                </a:lnTo>
                <a:lnTo>
                  <a:pt x="5387" y="989"/>
                </a:lnTo>
                <a:close/>
                <a:moveTo>
                  <a:pt x="2106" y="2051"/>
                </a:moveTo>
                <a:lnTo>
                  <a:pt x="2162" y="2088"/>
                </a:lnTo>
                <a:lnTo>
                  <a:pt x="2200" y="2163"/>
                </a:lnTo>
                <a:lnTo>
                  <a:pt x="2218" y="2238"/>
                </a:lnTo>
                <a:lnTo>
                  <a:pt x="2200" y="2293"/>
                </a:lnTo>
                <a:lnTo>
                  <a:pt x="2162" y="2368"/>
                </a:lnTo>
                <a:lnTo>
                  <a:pt x="2106" y="2405"/>
                </a:lnTo>
                <a:lnTo>
                  <a:pt x="2032" y="2405"/>
                </a:lnTo>
                <a:lnTo>
                  <a:pt x="1883" y="2424"/>
                </a:lnTo>
                <a:lnTo>
                  <a:pt x="1752" y="2480"/>
                </a:lnTo>
                <a:lnTo>
                  <a:pt x="1622" y="2536"/>
                </a:lnTo>
                <a:lnTo>
                  <a:pt x="1510" y="2629"/>
                </a:lnTo>
                <a:lnTo>
                  <a:pt x="1417" y="2741"/>
                </a:lnTo>
                <a:lnTo>
                  <a:pt x="1361" y="2871"/>
                </a:lnTo>
                <a:lnTo>
                  <a:pt x="1305" y="3002"/>
                </a:lnTo>
                <a:lnTo>
                  <a:pt x="1286" y="3151"/>
                </a:lnTo>
                <a:lnTo>
                  <a:pt x="1286" y="3225"/>
                </a:lnTo>
                <a:lnTo>
                  <a:pt x="1249" y="3281"/>
                </a:lnTo>
                <a:lnTo>
                  <a:pt x="1174" y="3319"/>
                </a:lnTo>
                <a:lnTo>
                  <a:pt x="1100" y="3337"/>
                </a:lnTo>
                <a:lnTo>
                  <a:pt x="1044" y="3319"/>
                </a:lnTo>
                <a:lnTo>
                  <a:pt x="969" y="3281"/>
                </a:lnTo>
                <a:lnTo>
                  <a:pt x="932" y="3225"/>
                </a:lnTo>
                <a:lnTo>
                  <a:pt x="932" y="3151"/>
                </a:lnTo>
                <a:lnTo>
                  <a:pt x="932" y="3039"/>
                </a:lnTo>
                <a:lnTo>
                  <a:pt x="951" y="2927"/>
                </a:lnTo>
                <a:lnTo>
                  <a:pt x="1007" y="2722"/>
                </a:lnTo>
                <a:lnTo>
                  <a:pt x="1118" y="2536"/>
                </a:lnTo>
                <a:lnTo>
                  <a:pt x="1249" y="2368"/>
                </a:lnTo>
                <a:lnTo>
                  <a:pt x="1417" y="2238"/>
                </a:lnTo>
                <a:lnTo>
                  <a:pt x="1603" y="2126"/>
                </a:lnTo>
                <a:lnTo>
                  <a:pt x="1808" y="2070"/>
                </a:lnTo>
                <a:lnTo>
                  <a:pt x="1920" y="2051"/>
                </a:lnTo>
                <a:close/>
                <a:moveTo>
                  <a:pt x="4902" y="840"/>
                </a:moveTo>
                <a:lnTo>
                  <a:pt x="4306" y="1436"/>
                </a:lnTo>
                <a:lnTo>
                  <a:pt x="3989" y="1119"/>
                </a:lnTo>
                <a:lnTo>
                  <a:pt x="3952" y="1082"/>
                </a:lnTo>
                <a:lnTo>
                  <a:pt x="3896" y="1063"/>
                </a:lnTo>
                <a:lnTo>
                  <a:pt x="3803" y="1045"/>
                </a:lnTo>
                <a:lnTo>
                  <a:pt x="3691" y="1063"/>
                </a:lnTo>
                <a:lnTo>
                  <a:pt x="3653" y="1082"/>
                </a:lnTo>
                <a:lnTo>
                  <a:pt x="3598" y="1119"/>
                </a:lnTo>
                <a:lnTo>
                  <a:pt x="3392" y="1324"/>
                </a:lnTo>
                <a:lnTo>
                  <a:pt x="3169" y="1231"/>
                </a:lnTo>
                <a:lnTo>
                  <a:pt x="2927" y="1175"/>
                </a:lnTo>
                <a:lnTo>
                  <a:pt x="2666" y="1138"/>
                </a:lnTo>
                <a:lnTo>
                  <a:pt x="2405" y="1119"/>
                </a:lnTo>
                <a:lnTo>
                  <a:pt x="2162" y="1119"/>
                </a:lnTo>
                <a:lnTo>
                  <a:pt x="1920" y="1156"/>
                </a:lnTo>
                <a:lnTo>
                  <a:pt x="1696" y="1231"/>
                </a:lnTo>
                <a:lnTo>
                  <a:pt x="1473" y="1306"/>
                </a:lnTo>
                <a:lnTo>
                  <a:pt x="1249" y="1399"/>
                </a:lnTo>
                <a:lnTo>
                  <a:pt x="1063" y="1529"/>
                </a:lnTo>
                <a:lnTo>
                  <a:pt x="876" y="1660"/>
                </a:lnTo>
                <a:lnTo>
                  <a:pt x="708" y="1827"/>
                </a:lnTo>
                <a:lnTo>
                  <a:pt x="541" y="1995"/>
                </a:lnTo>
                <a:lnTo>
                  <a:pt x="410" y="2182"/>
                </a:lnTo>
                <a:lnTo>
                  <a:pt x="280" y="2387"/>
                </a:lnTo>
                <a:lnTo>
                  <a:pt x="186" y="2592"/>
                </a:lnTo>
                <a:lnTo>
                  <a:pt x="112" y="2815"/>
                </a:lnTo>
                <a:lnTo>
                  <a:pt x="37" y="3039"/>
                </a:lnTo>
                <a:lnTo>
                  <a:pt x="0" y="3281"/>
                </a:lnTo>
                <a:lnTo>
                  <a:pt x="0" y="3524"/>
                </a:lnTo>
                <a:lnTo>
                  <a:pt x="0" y="3766"/>
                </a:lnTo>
                <a:lnTo>
                  <a:pt x="37" y="4008"/>
                </a:lnTo>
                <a:lnTo>
                  <a:pt x="112" y="4251"/>
                </a:lnTo>
                <a:lnTo>
                  <a:pt x="186" y="4474"/>
                </a:lnTo>
                <a:lnTo>
                  <a:pt x="280" y="4679"/>
                </a:lnTo>
                <a:lnTo>
                  <a:pt x="410" y="4884"/>
                </a:lnTo>
                <a:lnTo>
                  <a:pt x="541" y="5071"/>
                </a:lnTo>
                <a:lnTo>
                  <a:pt x="708" y="5239"/>
                </a:lnTo>
                <a:lnTo>
                  <a:pt x="876" y="5388"/>
                </a:lnTo>
                <a:lnTo>
                  <a:pt x="1063" y="5537"/>
                </a:lnTo>
                <a:lnTo>
                  <a:pt x="1249" y="5649"/>
                </a:lnTo>
                <a:lnTo>
                  <a:pt x="1473" y="5742"/>
                </a:lnTo>
                <a:lnTo>
                  <a:pt x="1696" y="5835"/>
                </a:lnTo>
                <a:lnTo>
                  <a:pt x="1920" y="5891"/>
                </a:lnTo>
                <a:lnTo>
                  <a:pt x="2162" y="5928"/>
                </a:lnTo>
                <a:lnTo>
                  <a:pt x="2405" y="5947"/>
                </a:lnTo>
                <a:lnTo>
                  <a:pt x="2647" y="5928"/>
                </a:lnTo>
                <a:lnTo>
                  <a:pt x="2889" y="5891"/>
                </a:lnTo>
                <a:lnTo>
                  <a:pt x="3132" y="5835"/>
                </a:lnTo>
                <a:lnTo>
                  <a:pt x="3355" y="5742"/>
                </a:lnTo>
                <a:lnTo>
                  <a:pt x="3560" y="5649"/>
                </a:lnTo>
                <a:lnTo>
                  <a:pt x="3765" y="5537"/>
                </a:lnTo>
                <a:lnTo>
                  <a:pt x="3952" y="5388"/>
                </a:lnTo>
                <a:lnTo>
                  <a:pt x="4119" y="5239"/>
                </a:lnTo>
                <a:lnTo>
                  <a:pt x="4269" y="5071"/>
                </a:lnTo>
                <a:lnTo>
                  <a:pt x="4418" y="4884"/>
                </a:lnTo>
                <a:lnTo>
                  <a:pt x="4530" y="4679"/>
                </a:lnTo>
                <a:lnTo>
                  <a:pt x="4623" y="4474"/>
                </a:lnTo>
                <a:lnTo>
                  <a:pt x="4716" y="4251"/>
                </a:lnTo>
                <a:lnTo>
                  <a:pt x="4772" y="4008"/>
                </a:lnTo>
                <a:lnTo>
                  <a:pt x="4809" y="3766"/>
                </a:lnTo>
                <a:lnTo>
                  <a:pt x="4828" y="3524"/>
                </a:lnTo>
                <a:lnTo>
                  <a:pt x="4809" y="3263"/>
                </a:lnTo>
                <a:lnTo>
                  <a:pt x="4772" y="3002"/>
                </a:lnTo>
                <a:lnTo>
                  <a:pt x="4697" y="2759"/>
                </a:lnTo>
                <a:lnTo>
                  <a:pt x="4604" y="2536"/>
                </a:lnTo>
                <a:lnTo>
                  <a:pt x="4809" y="2331"/>
                </a:lnTo>
                <a:lnTo>
                  <a:pt x="4846" y="2293"/>
                </a:lnTo>
                <a:lnTo>
                  <a:pt x="4865" y="2238"/>
                </a:lnTo>
                <a:lnTo>
                  <a:pt x="4884" y="2144"/>
                </a:lnTo>
                <a:lnTo>
                  <a:pt x="4865" y="2032"/>
                </a:lnTo>
                <a:lnTo>
                  <a:pt x="4846" y="1977"/>
                </a:lnTo>
                <a:lnTo>
                  <a:pt x="4809" y="1939"/>
                </a:lnTo>
                <a:lnTo>
                  <a:pt x="4511" y="1622"/>
                </a:lnTo>
                <a:lnTo>
                  <a:pt x="5107" y="1026"/>
                </a:lnTo>
                <a:lnTo>
                  <a:pt x="4902" y="84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099" name="Google Shape;1099;g2b975a0ff47_0_15351"/>
          <p:cNvSpPr/>
          <p:nvPr/>
        </p:nvSpPr>
        <p:spPr>
          <a:xfrm>
            <a:off x="10410499" y="1736181"/>
            <a:ext cx="191219" cy="148621"/>
          </a:xfrm>
          <a:custGeom>
            <a:avLst/>
            <a:gdLst/>
            <a:ahLst/>
            <a:cxnLst/>
            <a:rect l="l" t="t" r="r" b="b"/>
            <a:pathLst>
              <a:path w="6693" h="5202" extrusionOk="0">
                <a:moveTo>
                  <a:pt x="318" y="1"/>
                </a:moveTo>
                <a:lnTo>
                  <a:pt x="243" y="19"/>
                </a:lnTo>
                <a:lnTo>
                  <a:pt x="187" y="57"/>
                </a:lnTo>
                <a:lnTo>
                  <a:pt x="131" y="94"/>
                </a:lnTo>
                <a:lnTo>
                  <a:pt x="75" y="150"/>
                </a:lnTo>
                <a:lnTo>
                  <a:pt x="38" y="206"/>
                </a:lnTo>
                <a:lnTo>
                  <a:pt x="19" y="280"/>
                </a:lnTo>
                <a:lnTo>
                  <a:pt x="1" y="355"/>
                </a:lnTo>
                <a:lnTo>
                  <a:pt x="1" y="4269"/>
                </a:lnTo>
                <a:lnTo>
                  <a:pt x="19" y="4344"/>
                </a:lnTo>
                <a:lnTo>
                  <a:pt x="38" y="4418"/>
                </a:lnTo>
                <a:lnTo>
                  <a:pt x="57" y="4474"/>
                </a:lnTo>
                <a:lnTo>
                  <a:pt x="113" y="4530"/>
                </a:lnTo>
                <a:lnTo>
                  <a:pt x="150" y="4568"/>
                </a:lnTo>
                <a:lnTo>
                  <a:pt x="224" y="4605"/>
                </a:lnTo>
                <a:lnTo>
                  <a:pt x="280" y="4623"/>
                </a:lnTo>
                <a:lnTo>
                  <a:pt x="355" y="4642"/>
                </a:lnTo>
                <a:lnTo>
                  <a:pt x="877" y="4679"/>
                </a:lnTo>
                <a:lnTo>
                  <a:pt x="1194" y="4717"/>
                </a:lnTo>
                <a:lnTo>
                  <a:pt x="1529" y="4773"/>
                </a:lnTo>
                <a:lnTo>
                  <a:pt x="1883" y="4828"/>
                </a:lnTo>
                <a:lnTo>
                  <a:pt x="2238" y="4922"/>
                </a:lnTo>
                <a:lnTo>
                  <a:pt x="2573" y="5034"/>
                </a:lnTo>
                <a:lnTo>
                  <a:pt x="2890" y="5183"/>
                </a:lnTo>
                <a:lnTo>
                  <a:pt x="2946" y="5201"/>
                </a:lnTo>
                <a:lnTo>
                  <a:pt x="2983" y="5201"/>
                </a:lnTo>
                <a:lnTo>
                  <a:pt x="3076" y="5164"/>
                </a:lnTo>
                <a:lnTo>
                  <a:pt x="3114" y="5145"/>
                </a:lnTo>
                <a:lnTo>
                  <a:pt x="3132" y="5108"/>
                </a:lnTo>
                <a:lnTo>
                  <a:pt x="3151" y="5071"/>
                </a:lnTo>
                <a:lnTo>
                  <a:pt x="3170" y="5015"/>
                </a:lnTo>
                <a:lnTo>
                  <a:pt x="3170" y="802"/>
                </a:lnTo>
                <a:lnTo>
                  <a:pt x="3151" y="746"/>
                </a:lnTo>
                <a:lnTo>
                  <a:pt x="3132" y="709"/>
                </a:lnTo>
                <a:lnTo>
                  <a:pt x="3114" y="672"/>
                </a:lnTo>
                <a:lnTo>
                  <a:pt x="3076" y="653"/>
                </a:lnTo>
                <a:lnTo>
                  <a:pt x="2927" y="560"/>
                </a:lnTo>
                <a:lnTo>
                  <a:pt x="2759" y="485"/>
                </a:lnTo>
                <a:lnTo>
                  <a:pt x="2424" y="355"/>
                </a:lnTo>
                <a:lnTo>
                  <a:pt x="2051" y="243"/>
                </a:lnTo>
                <a:lnTo>
                  <a:pt x="1678" y="150"/>
                </a:lnTo>
                <a:lnTo>
                  <a:pt x="1324" y="94"/>
                </a:lnTo>
                <a:lnTo>
                  <a:pt x="970" y="57"/>
                </a:lnTo>
                <a:lnTo>
                  <a:pt x="392" y="1"/>
                </a:lnTo>
                <a:close/>
                <a:moveTo>
                  <a:pt x="6301" y="1"/>
                </a:moveTo>
                <a:lnTo>
                  <a:pt x="5723" y="57"/>
                </a:lnTo>
                <a:lnTo>
                  <a:pt x="5369" y="94"/>
                </a:lnTo>
                <a:lnTo>
                  <a:pt x="5015" y="150"/>
                </a:lnTo>
                <a:lnTo>
                  <a:pt x="4642" y="243"/>
                </a:lnTo>
                <a:lnTo>
                  <a:pt x="4269" y="355"/>
                </a:lnTo>
                <a:lnTo>
                  <a:pt x="3934" y="485"/>
                </a:lnTo>
                <a:lnTo>
                  <a:pt x="3766" y="560"/>
                </a:lnTo>
                <a:lnTo>
                  <a:pt x="3617" y="653"/>
                </a:lnTo>
                <a:lnTo>
                  <a:pt x="3580" y="672"/>
                </a:lnTo>
                <a:lnTo>
                  <a:pt x="3561" y="709"/>
                </a:lnTo>
                <a:lnTo>
                  <a:pt x="3542" y="746"/>
                </a:lnTo>
                <a:lnTo>
                  <a:pt x="3542" y="802"/>
                </a:lnTo>
                <a:lnTo>
                  <a:pt x="3542" y="5015"/>
                </a:lnTo>
                <a:lnTo>
                  <a:pt x="3542" y="5071"/>
                </a:lnTo>
                <a:lnTo>
                  <a:pt x="3561" y="5108"/>
                </a:lnTo>
                <a:lnTo>
                  <a:pt x="3580" y="5145"/>
                </a:lnTo>
                <a:lnTo>
                  <a:pt x="3617" y="5164"/>
                </a:lnTo>
                <a:lnTo>
                  <a:pt x="3710" y="5201"/>
                </a:lnTo>
                <a:lnTo>
                  <a:pt x="3747" y="5201"/>
                </a:lnTo>
                <a:lnTo>
                  <a:pt x="3803" y="5183"/>
                </a:lnTo>
                <a:lnTo>
                  <a:pt x="4120" y="5034"/>
                </a:lnTo>
                <a:lnTo>
                  <a:pt x="4456" y="4922"/>
                </a:lnTo>
                <a:lnTo>
                  <a:pt x="4810" y="4828"/>
                </a:lnTo>
                <a:lnTo>
                  <a:pt x="5164" y="4773"/>
                </a:lnTo>
                <a:lnTo>
                  <a:pt x="5500" y="4717"/>
                </a:lnTo>
                <a:lnTo>
                  <a:pt x="5816" y="4679"/>
                </a:lnTo>
                <a:lnTo>
                  <a:pt x="6338" y="4642"/>
                </a:lnTo>
                <a:lnTo>
                  <a:pt x="6413" y="4623"/>
                </a:lnTo>
                <a:lnTo>
                  <a:pt x="6469" y="4605"/>
                </a:lnTo>
                <a:lnTo>
                  <a:pt x="6543" y="4568"/>
                </a:lnTo>
                <a:lnTo>
                  <a:pt x="6581" y="4530"/>
                </a:lnTo>
                <a:lnTo>
                  <a:pt x="6637" y="4474"/>
                </a:lnTo>
                <a:lnTo>
                  <a:pt x="6655" y="4418"/>
                </a:lnTo>
                <a:lnTo>
                  <a:pt x="6674" y="4344"/>
                </a:lnTo>
                <a:lnTo>
                  <a:pt x="6692" y="4269"/>
                </a:lnTo>
                <a:lnTo>
                  <a:pt x="6692" y="355"/>
                </a:lnTo>
                <a:lnTo>
                  <a:pt x="6674" y="280"/>
                </a:lnTo>
                <a:lnTo>
                  <a:pt x="6655" y="206"/>
                </a:lnTo>
                <a:lnTo>
                  <a:pt x="6618" y="150"/>
                </a:lnTo>
                <a:lnTo>
                  <a:pt x="6581" y="94"/>
                </a:lnTo>
                <a:lnTo>
                  <a:pt x="6506" y="57"/>
                </a:lnTo>
                <a:lnTo>
                  <a:pt x="6450" y="19"/>
                </a:lnTo>
                <a:lnTo>
                  <a:pt x="6376"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0" name="Google Shape;1100;g2b975a0ff47_0_15351"/>
          <p:cNvSpPr/>
          <p:nvPr/>
        </p:nvSpPr>
        <p:spPr>
          <a:xfrm>
            <a:off x="10014840" y="1736181"/>
            <a:ext cx="148593" cy="169906"/>
          </a:xfrm>
          <a:custGeom>
            <a:avLst/>
            <a:gdLst/>
            <a:ahLst/>
            <a:cxnLst/>
            <a:rect l="l" t="t" r="r" b="b"/>
            <a:pathLst>
              <a:path w="5201" h="5947" extrusionOk="0">
                <a:moveTo>
                  <a:pt x="4008" y="1492"/>
                </a:moveTo>
                <a:lnTo>
                  <a:pt x="4064" y="1511"/>
                </a:lnTo>
                <a:lnTo>
                  <a:pt x="4083" y="1548"/>
                </a:lnTo>
                <a:lnTo>
                  <a:pt x="4083" y="1790"/>
                </a:lnTo>
                <a:lnTo>
                  <a:pt x="4064" y="1827"/>
                </a:lnTo>
                <a:lnTo>
                  <a:pt x="4008" y="1865"/>
                </a:lnTo>
                <a:lnTo>
                  <a:pt x="1547" y="1865"/>
                </a:lnTo>
                <a:lnTo>
                  <a:pt x="1510" y="1827"/>
                </a:lnTo>
                <a:lnTo>
                  <a:pt x="1473" y="1790"/>
                </a:lnTo>
                <a:lnTo>
                  <a:pt x="1473" y="1548"/>
                </a:lnTo>
                <a:lnTo>
                  <a:pt x="1510" y="1511"/>
                </a:lnTo>
                <a:lnTo>
                  <a:pt x="1547" y="1492"/>
                </a:lnTo>
                <a:close/>
                <a:moveTo>
                  <a:pt x="4008" y="2238"/>
                </a:moveTo>
                <a:lnTo>
                  <a:pt x="4064" y="2256"/>
                </a:lnTo>
                <a:lnTo>
                  <a:pt x="4083" y="2293"/>
                </a:lnTo>
                <a:lnTo>
                  <a:pt x="4083" y="2536"/>
                </a:lnTo>
                <a:lnTo>
                  <a:pt x="4064" y="2573"/>
                </a:lnTo>
                <a:lnTo>
                  <a:pt x="4008" y="2592"/>
                </a:lnTo>
                <a:lnTo>
                  <a:pt x="1547" y="2592"/>
                </a:lnTo>
                <a:lnTo>
                  <a:pt x="1510" y="2573"/>
                </a:lnTo>
                <a:lnTo>
                  <a:pt x="1473" y="2536"/>
                </a:lnTo>
                <a:lnTo>
                  <a:pt x="1473" y="2293"/>
                </a:lnTo>
                <a:lnTo>
                  <a:pt x="1510" y="2256"/>
                </a:lnTo>
                <a:lnTo>
                  <a:pt x="1547" y="2238"/>
                </a:lnTo>
                <a:close/>
                <a:moveTo>
                  <a:pt x="4418" y="4456"/>
                </a:moveTo>
                <a:lnTo>
                  <a:pt x="4399" y="4828"/>
                </a:lnTo>
                <a:lnTo>
                  <a:pt x="4418" y="5201"/>
                </a:lnTo>
                <a:lnTo>
                  <a:pt x="1100" y="5201"/>
                </a:lnTo>
                <a:lnTo>
                  <a:pt x="1026" y="5183"/>
                </a:lnTo>
                <a:lnTo>
                  <a:pt x="970" y="5164"/>
                </a:lnTo>
                <a:lnTo>
                  <a:pt x="895" y="5127"/>
                </a:lnTo>
                <a:lnTo>
                  <a:pt x="839" y="5089"/>
                </a:lnTo>
                <a:lnTo>
                  <a:pt x="802" y="5034"/>
                </a:lnTo>
                <a:lnTo>
                  <a:pt x="765" y="4978"/>
                </a:lnTo>
                <a:lnTo>
                  <a:pt x="746" y="4903"/>
                </a:lnTo>
                <a:lnTo>
                  <a:pt x="746" y="4828"/>
                </a:lnTo>
                <a:lnTo>
                  <a:pt x="746" y="4754"/>
                </a:lnTo>
                <a:lnTo>
                  <a:pt x="765" y="4679"/>
                </a:lnTo>
                <a:lnTo>
                  <a:pt x="802" y="4623"/>
                </a:lnTo>
                <a:lnTo>
                  <a:pt x="839" y="4568"/>
                </a:lnTo>
                <a:lnTo>
                  <a:pt x="895" y="4512"/>
                </a:lnTo>
                <a:lnTo>
                  <a:pt x="970" y="4493"/>
                </a:lnTo>
                <a:lnTo>
                  <a:pt x="1026" y="4456"/>
                </a:lnTo>
                <a:close/>
                <a:moveTo>
                  <a:pt x="466" y="1"/>
                </a:moveTo>
                <a:lnTo>
                  <a:pt x="373" y="19"/>
                </a:lnTo>
                <a:lnTo>
                  <a:pt x="280" y="38"/>
                </a:lnTo>
                <a:lnTo>
                  <a:pt x="205" y="75"/>
                </a:lnTo>
                <a:lnTo>
                  <a:pt x="131" y="131"/>
                </a:lnTo>
                <a:lnTo>
                  <a:pt x="75" y="206"/>
                </a:lnTo>
                <a:lnTo>
                  <a:pt x="38" y="280"/>
                </a:lnTo>
                <a:lnTo>
                  <a:pt x="0" y="374"/>
                </a:lnTo>
                <a:lnTo>
                  <a:pt x="0" y="467"/>
                </a:lnTo>
                <a:lnTo>
                  <a:pt x="0" y="5481"/>
                </a:lnTo>
                <a:lnTo>
                  <a:pt x="0" y="5574"/>
                </a:lnTo>
                <a:lnTo>
                  <a:pt x="38" y="5649"/>
                </a:lnTo>
                <a:lnTo>
                  <a:pt x="75" y="5742"/>
                </a:lnTo>
                <a:lnTo>
                  <a:pt x="131" y="5798"/>
                </a:lnTo>
                <a:lnTo>
                  <a:pt x="205" y="5854"/>
                </a:lnTo>
                <a:lnTo>
                  <a:pt x="280" y="5910"/>
                </a:lnTo>
                <a:lnTo>
                  <a:pt x="373" y="5928"/>
                </a:lnTo>
                <a:lnTo>
                  <a:pt x="466" y="5947"/>
                </a:lnTo>
                <a:lnTo>
                  <a:pt x="5070" y="5947"/>
                </a:lnTo>
                <a:lnTo>
                  <a:pt x="5126" y="5928"/>
                </a:lnTo>
                <a:lnTo>
                  <a:pt x="5164" y="5910"/>
                </a:lnTo>
                <a:lnTo>
                  <a:pt x="5182" y="5872"/>
                </a:lnTo>
                <a:lnTo>
                  <a:pt x="5201" y="5816"/>
                </a:lnTo>
                <a:lnTo>
                  <a:pt x="5201" y="5481"/>
                </a:lnTo>
                <a:lnTo>
                  <a:pt x="5182" y="5406"/>
                </a:lnTo>
                <a:lnTo>
                  <a:pt x="5164" y="5350"/>
                </a:lnTo>
                <a:lnTo>
                  <a:pt x="5126" y="5294"/>
                </a:lnTo>
                <a:lnTo>
                  <a:pt x="5089" y="5257"/>
                </a:lnTo>
                <a:lnTo>
                  <a:pt x="5070" y="5071"/>
                </a:lnTo>
                <a:lnTo>
                  <a:pt x="5052" y="4828"/>
                </a:lnTo>
                <a:lnTo>
                  <a:pt x="5070" y="4586"/>
                </a:lnTo>
                <a:lnTo>
                  <a:pt x="5089" y="4400"/>
                </a:lnTo>
                <a:lnTo>
                  <a:pt x="5126" y="4344"/>
                </a:lnTo>
                <a:lnTo>
                  <a:pt x="5164" y="4307"/>
                </a:lnTo>
                <a:lnTo>
                  <a:pt x="5182" y="4232"/>
                </a:lnTo>
                <a:lnTo>
                  <a:pt x="5201" y="4176"/>
                </a:lnTo>
                <a:lnTo>
                  <a:pt x="5201" y="113"/>
                </a:lnTo>
                <a:lnTo>
                  <a:pt x="5182" y="75"/>
                </a:lnTo>
                <a:lnTo>
                  <a:pt x="5164" y="38"/>
                </a:lnTo>
                <a:lnTo>
                  <a:pt x="5126" y="19"/>
                </a:lnTo>
                <a:lnTo>
                  <a:pt x="507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1" name="Google Shape;1101;g2b975a0ff47_0_15351"/>
          <p:cNvSpPr/>
          <p:nvPr/>
        </p:nvSpPr>
        <p:spPr>
          <a:xfrm>
            <a:off x="9565928" y="1736181"/>
            <a:ext cx="211961" cy="148621"/>
          </a:xfrm>
          <a:custGeom>
            <a:avLst/>
            <a:gdLst/>
            <a:ahLst/>
            <a:cxnLst/>
            <a:rect l="l" t="t" r="r" b="b"/>
            <a:pathLst>
              <a:path w="7419" h="5202" extrusionOk="0">
                <a:moveTo>
                  <a:pt x="746" y="1"/>
                </a:moveTo>
                <a:lnTo>
                  <a:pt x="690" y="19"/>
                </a:lnTo>
                <a:lnTo>
                  <a:pt x="652" y="57"/>
                </a:lnTo>
                <a:lnTo>
                  <a:pt x="615" y="113"/>
                </a:lnTo>
                <a:lnTo>
                  <a:pt x="19" y="1306"/>
                </a:lnTo>
                <a:lnTo>
                  <a:pt x="0" y="1380"/>
                </a:lnTo>
                <a:lnTo>
                  <a:pt x="19" y="1455"/>
                </a:lnTo>
                <a:lnTo>
                  <a:pt x="56" y="1529"/>
                </a:lnTo>
                <a:lnTo>
                  <a:pt x="130" y="1566"/>
                </a:lnTo>
                <a:lnTo>
                  <a:pt x="2442" y="2219"/>
                </a:lnTo>
                <a:lnTo>
                  <a:pt x="2554" y="2219"/>
                </a:lnTo>
                <a:lnTo>
                  <a:pt x="2610" y="2182"/>
                </a:lnTo>
                <a:lnTo>
                  <a:pt x="2647" y="2144"/>
                </a:lnTo>
                <a:lnTo>
                  <a:pt x="3709" y="374"/>
                </a:lnTo>
                <a:lnTo>
                  <a:pt x="802" y="1"/>
                </a:lnTo>
                <a:close/>
                <a:moveTo>
                  <a:pt x="6617" y="1"/>
                </a:moveTo>
                <a:lnTo>
                  <a:pt x="3709" y="374"/>
                </a:lnTo>
                <a:lnTo>
                  <a:pt x="4772" y="2144"/>
                </a:lnTo>
                <a:lnTo>
                  <a:pt x="4809" y="2182"/>
                </a:lnTo>
                <a:lnTo>
                  <a:pt x="4865" y="2219"/>
                </a:lnTo>
                <a:lnTo>
                  <a:pt x="4921" y="2238"/>
                </a:lnTo>
                <a:lnTo>
                  <a:pt x="4995" y="2219"/>
                </a:lnTo>
                <a:lnTo>
                  <a:pt x="7288" y="1566"/>
                </a:lnTo>
                <a:lnTo>
                  <a:pt x="7363" y="1529"/>
                </a:lnTo>
                <a:lnTo>
                  <a:pt x="7400" y="1455"/>
                </a:lnTo>
                <a:lnTo>
                  <a:pt x="7419" y="1380"/>
                </a:lnTo>
                <a:lnTo>
                  <a:pt x="7400" y="1306"/>
                </a:lnTo>
                <a:lnTo>
                  <a:pt x="6804" y="113"/>
                </a:lnTo>
                <a:lnTo>
                  <a:pt x="6766" y="57"/>
                </a:lnTo>
                <a:lnTo>
                  <a:pt x="6729" y="19"/>
                </a:lnTo>
                <a:lnTo>
                  <a:pt x="6673" y="1"/>
                </a:lnTo>
                <a:close/>
                <a:moveTo>
                  <a:pt x="3709" y="1100"/>
                </a:moveTo>
                <a:lnTo>
                  <a:pt x="2964" y="2331"/>
                </a:lnTo>
                <a:lnTo>
                  <a:pt x="2871" y="2443"/>
                </a:lnTo>
                <a:lnTo>
                  <a:pt x="2759" y="2536"/>
                </a:lnTo>
                <a:lnTo>
                  <a:pt x="2628" y="2573"/>
                </a:lnTo>
                <a:lnTo>
                  <a:pt x="2479" y="2610"/>
                </a:lnTo>
                <a:lnTo>
                  <a:pt x="2405" y="2592"/>
                </a:lnTo>
                <a:lnTo>
                  <a:pt x="2330" y="2573"/>
                </a:lnTo>
                <a:lnTo>
                  <a:pt x="746" y="2126"/>
                </a:lnTo>
                <a:lnTo>
                  <a:pt x="746" y="4195"/>
                </a:lnTo>
                <a:lnTo>
                  <a:pt x="764" y="4307"/>
                </a:lnTo>
                <a:lnTo>
                  <a:pt x="820" y="4418"/>
                </a:lnTo>
                <a:lnTo>
                  <a:pt x="913" y="4493"/>
                </a:lnTo>
                <a:lnTo>
                  <a:pt x="1025" y="4549"/>
                </a:lnTo>
                <a:lnTo>
                  <a:pt x="3542" y="5183"/>
                </a:lnTo>
                <a:lnTo>
                  <a:pt x="3709" y="5201"/>
                </a:lnTo>
                <a:lnTo>
                  <a:pt x="3896" y="5183"/>
                </a:lnTo>
                <a:lnTo>
                  <a:pt x="6393" y="4549"/>
                </a:lnTo>
                <a:lnTo>
                  <a:pt x="6524" y="4493"/>
                </a:lnTo>
                <a:lnTo>
                  <a:pt x="6599" y="4418"/>
                </a:lnTo>
                <a:lnTo>
                  <a:pt x="6654" y="4307"/>
                </a:lnTo>
                <a:lnTo>
                  <a:pt x="6692" y="4195"/>
                </a:lnTo>
                <a:lnTo>
                  <a:pt x="6692" y="2126"/>
                </a:lnTo>
                <a:lnTo>
                  <a:pt x="5089" y="2573"/>
                </a:lnTo>
                <a:lnTo>
                  <a:pt x="5014" y="2592"/>
                </a:lnTo>
                <a:lnTo>
                  <a:pt x="4940" y="2592"/>
                </a:lnTo>
                <a:lnTo>
                  <a:pt x="4790" y="2573"/>
                </a:lnTo>
                <a:lnTo>
                  <a:pt x="4660" y="2536"/>
                </a:lnTo>
                <a:lnTo>
                  <a:pt x="4548" y="2443"/>
                </a:lnTo>
                <a:lnTo>
                  <a:pt x="4455" y="2331"/>
                </a:lnTo>
                <a:lnTo>
                  <a:pt x="3709" y="110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2" name="Google Shape;1102;g2b975a0ff47_0_15351"/>
          <p:cNvSpPr/>
          <p:nvPr/>
        </p:nvSpPr>
        <p:spPr>
          <a:xfrm>
            <a:off x="10007217" y="5089727"/>
            <a:ext cx="169392" cy="159249"/>
          </a:xfrm>
          <a:custGeom>
            <a:avLst/>
            <a:gdLst/>
            <a:ahLst/>
            <a:cxnLst/>
            <a:rect l="l" t="t" r="r" b="b"/>
            <a:pathLst>
              <a:path w="5929" h="5574" extrusionOk="0">
                <a:moveTo>
                  <a:pt x="3710" y="746"/>
                </a:moveTo>
                <a:lnTo>
                  <a:pt x="3710" y="1119"/>
                </a:lnTo>
                <a:lnTo>
                  <a:pt x="2219" y="1119"/>
                </a:lnTo>
                <a:lnTo>
                  <a:pt x="2219" y="746"/>
                </a:lnTo>
                <a:close/>
                <a:moveTo>
                  <a:pt x="3244" y="2219"/>
                </a:moveTo>
                <a:lnTo>
                  <a:pt x="3281" y="2237"/>
                </a:lnTo>
                <a:lnTo>
                  <a:pt x="3300" y="2256"/>
                </a:lnTo>
                <a:lnTo>
                  <a:pt x="3337" y="2293"/>
                </a:lnTo>
                <a:lnTo>
                  <a:pt x="3337" y="2312"/>
                </a:lnTo>
                <a:lnTo>
                  <a:pt x="3337" y="2964"/>
                </a:lnTo>
                <a:lnTo>
                  <a:pt x="3990" y="2964"/>
                </a:lnTo>
                <a:lnTo>
                  <a:pt x="4027" y="2983"/>
                </a:lnTo>
                <a:lnTo>
                  <a:pt x="4045" y="3002"/>
                </a:lnTo>
                <a:lnTo>
                  <a:pt x="4064" y="3020"/>
                </a:lnTo>
                <a:lnTo>
                  <a:pt x="4083" y="3058"/>
                </a:lnTo>
                <a:lnTo>
                  <a:pt x="4083" y="3617"/>
                </a:lnTo>
                <a:lnTo>
                  <a:pt x="4064" y="3654"/>
                </a:lnTo>
                <a:lnTo>
                  <a:pt x="4045" y="3691"/>
                </a:lnTo>
                <a:lnTo>
                  <a:pt x="4027" y="3710"/>
                </a:lnTo>
                <a:lnTo>
                  <a:pt x="3337" y="3710"/>
                </a:lnTo>
                <a:lnTo>
                  <a:pt x="3337" y="4362"/>
                </a:lnTo>
                <a:lnTo>
                  <a:pt x="3337" y="4400"/>
                </a:lnTo>
                <a:lnTo>
                  <a:pt x="3300" y="4418"/>
                </a:lnTo>
                <a:lnTo>
                  <a:pt x="3281" y="4456"/>
                </a:lnTo>
                <a:lnTo>
                  <a:pt x="2647" y="4456"/>
                </a:lnTo>
                <a:lnTo>
                  <a:pt x="2629" y="4418"/>
                </a:lnTo>
                <a:lnTo>
                  <a:pt x="2592" y="4400"/>
                </a:lnTo>
                <a:lnTo>
                  <a:pt x="2592" y="4362"/>
                </a:lnTo>
                <a:lnTo>
                  <a:pt x="2592" y="3710"/>
                </a:lnTo>
                <a:lnTo>
                  <a:pt x="1902" y="3710"/>
                </a:lnTo>
                <a:lnTo>
                  <a:pt x="1883" y="3691"/>
                </a:lnTo>
                <a:lnTo>
                  <a:pt x="1865" y="3654"/>
                </a:lnTo>
                <a:lnTo>
                  <a:pt x="1846" y="3617"/>
                </a:lnTo>
                <a:lnTo>
                  <a:pt x="1846" y="3058"/>
                </a:lnTo>
                <a:lnTo>
                  <a:pt x="1865" y="3020"/>
                </a:lnTo>
                <a:lnTo>
                  <a:pt x="1883" y="3002"/>
                </a:lnTo>
                <a:lnTo>
                  <a:pt x="1902" y="2983"/>
                </a:lnTo>
                <a:lnTo>
                  <a:pt x="1939" y="2964"/>
                </a:lnTo>
                <a:lnTo>
                  <a:pt x="2592" y="2964"/>
                </a:lnTo>
                <a:lnTo>
                  <a:pt x="2592" y="2312"/>
                </a:lnTo>
                <a:lnTo>
                  <a:pt x="2592" y="2293"/>
                </a:lnTo>
                <a:lnTo>
                  <a:pt x="2629" y="2256"/>
                </a:lnTo>
                <a:lnTo>
                  <a:pt x="2647" y="2237"/>
                </a:lnTo>
                <a:lnTo>
                  <a:pt x="2685" y="2219"/>
                </a:lnTo>
                <a:close/>
                <a:moveTo>
                  <a:pt x="2032" y="1"/>
                </a:moveTo>
                <a:lnTo>
                  <a:pt x="1921" y="19"/>
                </a:lnTo>
                <a:lnTo>
                  <a:pt x="1827" y="38"/>
                </a:lnTo>
                <a:lnTo>
                  <a:pt x="1715" y="94"/>
                </a:lnTo>
                <a:lnTo>
                  <a:pt x="1641" y="168"/>
                </a:lnTo>
                <a:lnTo>
                  <a:pt x="1566" y="243"/>
                </a:lnTo>
                <a:lnTo>
                  <a:pt x="1529" y="336"/>
                </a:lnTo>
                <a:lnTo>
                  <a:pt x="1492" y="448"/>
                </a:lnTo>
                <a:lnTo>
                  <a:pt x="1473" y="560"/>
                </a:lnTo>
                <a:lnTo>
                  <a:pt x="1473" y="1119"/>
                </a:lnTo>
                <a:lnTo>
                  <a:pt x="448" y="1119"/>
                </a:lnTo>
                <a:lnTo>
                  <a:pt x="336" y="1156"/>
                </a:lnTo>
                <a:lnTo>
                  <a:pt x="243" y="1212"/>
                </a:lnTo>
                <a:lnTo>
                  <a:pt x="150" y="1268"/>
                </a:lnTo>
                <a:lnTo>
                  <a:pt x="94" y="1361"/>
                </a:lnTo>
                <a:lnTo>
                  <a:pt x="38" y="1455"/>
                </a:lnTo>
                <a:lnTo>
                  <a:pt x="1" y="1566"/>
                </a:lnTo>
                <a:lnTo>
                  <a:pt x="1" y="1678"/>
                </a:lnTo>
                <a:lnTo>
                  <a:pt x="1" y="5015"/>
                </a:lnTo>
                <a:lnTo>
                  <a:pt x="1" y="5127"/>
                </a:lnTo>
                <a:lnTo>
                  <a:pt x="38" y="5220"/>
                </a:lnTo>
                <a:lnTo>
                  <a:pt x="94" y="5332"/>
                </a:lnTo>
                <a:lnTo>
                  <a:pt x="150" y="5406"/>
                </a:lnTo>
                <a:lnTo>
                  <a:pt x="243" y="5481"/>
                </a:lnTo>
                <a:lnTo>
                  <a:pt x="336" y="5518"/>
                </a:lnTo>
                <a:lnTo>
                  <a:pt x="448" y="5555"/>
                </a:lnTo>
                <a:lnTo>
                  <a:pt x="560" y="5574"/>
                </a:lnTo>
                <a:lnTo>
                  <a:pt x="5369" y="5574"/>
                </a:lnTo>
                <a:lnTo>
                  <a:pt x="5481" y="5555"/>
                </a:lnTo>
                <a:lnTo>
                  <a:pt x="5593" y="5518"/>
                </a:lnTo>
                <a:lnTo>
                  <a:pt x="5686" y="5481"/>
                </a:lnTo>
                <a:lnTo>
                  <a:pt x="5779" y="5406"/>
                </a:lnTo>
                <a:lnTo>
                  <a:pt x="5835" y="5332"/>
                </a:lnTo>
                <a:lnTo>
                  <a:pt x="5891" y="5220"/>
                </a:lnTo>
                <a:lnTo>
                  <a:pt x="5928" y="5127"/>
                </a:lnTo>
                <a:lnTo>
                  <a:pt x="5928" y="5015"/>
                </a:lnTo>
                <a:lnTo>
                  <a:pt x="5928" y="1678"/>
                </a:lnTo>
                <a:lnTo>
                  <a:pt x="5928" y="1566"/>
                </a:lnTo>
                <a:lnTo>
                  <a:pt x="5891" y="1455"/>
                </a:lnTo>
                <a:lnTo>
                  <a:pt x="5835" y="1361"/>
                </a:lnTo>
                <a:lnTo>
                  <a:pt x="5779" y="1268"/>
                </a:lnTo>
                <a:lnTo>
                  <a:pt x="5686" y="1212"/>
                </a:lnTo>
                <a:lnTo>
                  <a:pt x="5593" y="1156"/>
                </a:lnTo>
                <a:lnTo>
                  <a:pt x="5481" y="1119"/>
                </a:lnTo>
                <a:lnTo>
                  <a:pt x="4456" y="1119"/>
                </a:lnTo>
                <a:lnTo>
                  <a:pt x="4456" y="560"/>
                </a:lnTo>
                <a:lnTo>
                  <a:pt x="4437" y="448"/>
                </a:lnTo>
                <a:lnTo>
                  <a:pt x="4400" y="336"/>
                </a:lnTo>
                <a:lnTo>
                  <a:pt x="4362" y="243"/>
                </a:lnTo>
                <a:lnTo>
                  <a:pt x="4288" y="168"/>
                </a:lnTo>
                <a:lnTo>
                  <a:pt x="4195" y="94"/>
                </a:lnTo>
                <a:lnTo>
                  <a:pt x="4101" y="38"/>
                </a:lnTo>
                <a:lnTo>
                  <a:pt x="4008" y="19"/>
                </a:lnTo>
                <a:lnTo>
                  <a:pt x="3896"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3" name="Google Shape;1103;g2b975a0ff47_0_15351"/>
          <p:cNvSpPr/>
          <p:nvPr/>
        </p:nvSpPr>
        <p:spPr>
          <a:xfrm>
            <a:off x="10913863" y="5796489"/>
            <a:ext cx="169906" cy="148621"/>
          </a:xfrm>
          <a:custGeom>
            <a:avLst/>
            <a:gdLst/>
            <a:ahLst/>
            <a:cxnLst/>
            <a:rect l="l" t="t" r="r" b="b"/>
            <a:pathLst>
              <a:path w="5947" h="5202" extrusionOk="0">
                <a:moveTo>
                  <a:pt x="3710" y="746"/>
                </a:moveTo>
                <a:lnTo>
                  <a:pt x="3710" y="1119"/>
                </a:lnTo>
                <a:lnTo>
                  <a:pt x="2238" y="1119"/>
                </a:lnTo>
                <a:lnTo>
                  <a:pt x="2238" y="746"/>
                </a:lnTo>
                <a:close/>
                <a:moveTo>
                  <a:pt x="2051" y="1"/>
                </a:moveTo>
                <a:lnTo>
                  <a:pt x="1939" y="19"/>
                </a:lnTo>
                <a:lnTo>
                  <a:pt x="1828" y="38"/>
                </a:lnTo>
                <a:lnTo>
                  <a:pt x="1734" y="94"/>
                </a:lnTo>
                <a:lnTo>
                  <a:pt x="1641" y="168"/>
                </a:lnTo>
                <a:lnTo>
                  <a:pt x="1585" y="243"/>
                </a:lnTo>
                <a:lnTo>
                  <a:pt x="1529" y="336"/>
                </a:lnTo>
                <a:lnTo>
                  <a:pt x="1492" y="448"/>
                </a:lnTo>
                <a:lnTo>
                  <a:pt x="1492" y="560"/>
                </a:lnTo>
                <a:lnTo>
                  <a:pt x="1492" y="1119"/>
                </a:lnTo>
                <a:lnTo>
                  <a:pt x="448" y="1119"/>
                </a:lnTo>
                <a:lnTo>
                  <a:pt x="336" y="1156"/>
                </a:lnTo>
                <a:lnTo>
                  <a:pt x="243" y="1212"/>
                </a:lnTo>
                <a:lnTo>
                  <a:pt x="169" y="1268"/>
                </a:lnTo>
                <a:lnTo>
                  <a:pt x="94" y="1361"/>
                </a:lnTo>
                <a:lnTo>
                  <a:pt x="38" y="1455"/>
                </a:lnTo>
                <a:lnTo>
                  <a:pt x="19" y="1566"/>
                </a:lnTo>
                <a:lnTo>
                  <a:pt x="1" y="1678"/>
                </a:lnTo>
                <a:lnTo>
                  <a:pt x="1" y="2592"/>
                </a:lnTo>
                <a:lnTo>
                  <a:pt x="5947" y="2592"/>
                </a:lnTo>
                <a:lnTo>
                  <a:pt x="5947" y="1678"/>
                </a:lnTo>
                <a:lnTo>
                  <a:pt x="5928" y="1566"/>
                </a:lnTo>
                <a:lnTo>
                  <a:pt x="5891" y="1455"/>
                </a:lnTo>
                <a:lnTo>
                  <a:pt x="5854" y="1361"/>
                </a:lnTo>
                <a:lnTo>
                  <a:pt x="5779" y="1268"/>
                </a:lnTo>
                <a:lnTo>
                  <a:pt x="5686" y="1212"/>
                </a:lnTo>
                <a:lnTo>
                  <a:pt x="5593" y="1156"/>
                </a:lnTo>
                <a:lnTo>
                  <a:pt x="5500" y="1119"/>
                </a:lnTo>
                <a:lnTo>
                  <a:pt x="4456" y="1119"/>
                </a:lnTo>
                <a:lnTo>
                  <a:pt x="4456" y="560"/>
                </a:lnTo>
                <a:lnTo>
                  <a:pt x="4437" y="448"/>
                </a:lnTo>
                <a:lnTo>
                  <a:pt x="4418" y="336"/>
                </a:lnTo>
                <a:lnTo>
                  <a:pt x="4363" y="243"/>
                </a:lnTo>
                <a:lnTo>
                  <a:pt x="4288" y="168"/>
                </a:lnTo>
                <a:lnTo>
                  <a:pt x="4213" y="94"/>
                </a:lnTo>
                <a:lnTo>
                  <a:pt x="4120" y="38"/>
                </a:lnTo>
                <a:lnTo>
                  <a:pt x="4008" y="19"/>
                </a:lnTo>
                <a:lnTo>
                  <a:pt x="3897" y="1"/>
                </a:lnTo>
                <a:close/>
                <a:moveTo>
                  <a:pt x="1" y="2964"/>
                </a:moveTo>
                <a:lnTo>
                  <a:pt x="1" y="4642"/>
                </a:lnTo>
                <a:lnTo>
                  <a:pt x="19" y="4754"/>
                </a:lnTo>
                <a:lnTo>
                  <a:pt x="38" y="4866"/>
                </a:lnTo>
                <a:lnTo>
                  <a:pt x="94" y="4959"/>
                </a:lnTo>
                <a:lnTo>
                  <a:pt x="169" y="5033"/>
                </a:lnTo>
                <a:lnTo>
                  <a:pt x="243" y="5108"/>
                </a:lnTo>
                <a:lnTo>
                  <a:pt x="336" y="5145"/>
                </a:lnTo>
                <a:lnTo>
                  <a:pt x="448" y="5182"/>
                </a:lnTo>
                <a:lnTo>
                  <a:pt x="560" y="5201"/>
                </a:lnTo>
                <a:lnTo>
                  <a:pt x="5388" y="5201"/>
                </a:lnTo>
                <a:lnTo>
                  <a:pt x="5500" y="5182"/>
                </a:lnTo>
                <a:lnTo>
                  <a:pt x="5593" y="5145"/>
                </a:lnTo>
                <a:lnTo>
                  <a:pt x="5686" y="5108"/>
                </a:lnTo>
                <a:lnTo>
                  <a:pt x="5779" y="5033"/>
                </a:lnTo>
                <a:lnTo>
                  <a:pt x="5854" y="4959"/>
                </a:lnTo>
                <a:lnTo>
                  <a:pt x="5891" y="4866"/>
                </a:lnTo>
                <a:lnTo>
                  <a:pt x="5928" y="4754"/>
                </a:lnTo>
                <a:lnTo>
                  <a:pt x="5947" y="4642"/>
                </a:lnTo>
                <a:lnTo>
                  <a:pt x="5947" y="2964"/>
                </a:lnTo>
                <a:lnTo>
                  <a:pt x="3710" y="2964"/>
                </a:lnTo>
                <a:lnTo>
                  <a:pt x="3710" y="3524"/>
                </a:lnTo>
                <a:lnTo>
                  <a:pt x="3692" y="3598"/>
                </a:lnTo>
                <a:lnTo>
                  <a:pt x="3654" y="3654"/>
                </a:lnTo>
                <a:lnTo>
                  <a:pt x="3598" y="3691"/>
                </a:lnTo>
                <a:lnTo>
                  <a:pt x="3524" y="3710"/>
                </a:lnTo>
                <a:lnTo>
                  <a:pt x="2405" y="3710"/>
                </a:lnTo>
                <a:lnTo>
                  <a:pt x="2349" y="3691"/>
                </a:lnTo>
                <a:lnTo>
                  <a:pt x="2275" y="3654"/>
                </a:lnTo>
                <a:lnTo>
                  <a:pt x="2238" y="3598"/>
                </a:lnTo>
                <a:lnTo>
                  <a:pt x="2238" y="3524"/>
                </a:lnTo>
                <a:lnTo>
                  <a:pt x="2238" y="296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4" name="Google Shape;1104;g2b975a0ff47_0_15351"/>
          <p:cNvSpPr/>
          <p:nvPr/>
        </p:nvSpPr>
        <p:spPr>
          <a:xfrm>
            <a:off x="10914120" y="2946537"/>
            <a:ext cx="169392" cy="169906"/>
          </a:xfrm>
          <a:custGeom>
            <a:avLst/>
            <a:gdLst/>
            <a:ahLst/>
            <a:cxnLst/>
            <a:rect l="l" t="t" r="r" b="b"/>
            <a:pathLst>
              <a:path w="5929" h="5947" extrusionOk="0">
                <a:moveTo>
                  <a:pt x="2834" y="1"/>
                </a:moveTo>
                <a:lnTo>
                  <a:pt x="2722" y="19"/>
                </a:lnTo>
                <a:lnTo>
                  <a:pt x="2592" y="57"/>
                </a:lnTo>
                <a:lnTo>
                  <a:pt x="2461" y="94"/>
                </a:lnTo>
                <a:lnTo>
                  <a:pt x="2349" y="150"/>
                </a:lnTo>
                <a:lnTo>
                  <a:pt x="2256" y="224"/>
                </a:lnTo>
                <a:lnTo>
                  <a:pt x="2144" y="299"/>
                </a:lnTo>
                <a:lnTo>
                  <a:pt x="2051" y="373"/>
                </a:lnTo>
                <a:lnTo>
                  <a:pt x="1977" y="467"/>
                </a:lnTo>
                <a:lnTo>
                  <a:pt x="1902" y="578"/>
                </a:lnTo>
                <a:lnTo>
                  <a:pt x="1827" y="672"/>
                </a:lnTo>
                <a:lnTo>
                  <a:pt x="1772" y="802"/>
                </a:lnTo>
                <a:lnTo>
                  <a:pt x="1734" y="914"/>
                </a:lnTo>
                <a:lnTo>
                  <a:pt x="1697" y="1044"/>
                </a:lnTo>
                <a:lnTo>
                  <a:pt x="1678" y="1175"/>
                </a:lnTo>
                <a:lnTo>
                  <a:pt x="1678" y="1305"/>
                </a:lnTo>
                <a:lnTo>
                  <a:pt x="4269" y="1305"/>
                </a:lnTo>
                <a:lnTo>
                  <a:pt x="4269" y="1175"/>
                </a:lnTo>
                <a:lnTo>
                  <a:pt x="4251" y="1044"/>
                </a:lnTo>
                <a:lnTo>
                  <a:pt x="4213" y="914"/>
                </a:lnTo>
                <a:lnTo>
                  <a:pt x="4176" y="802"/>
                </a:lnTo>
                <a:lnTo>
                  <a:pt x="4120" y="672"/>
                </a:lnTo>
                <a:lnTo>
                  <a:pt x="4046" y="578"/>
                </a:lnTo>
                <a:lnTo>
                  <a:pt x="3971" y="467"/>
                </a:lnTo>
                <a:lnTo>
                  <a:pt x="3897" y="373"/>
                </a:lnTo>
                <a:lnTo>
                  <a:pt x="3803" y="299"/>
                </a:lnTo>
                <a:lnTo>
                  <a:pt x="3710" y="224"/>
                </a:lnTo>
                <a:lnTo>
                  <a:pt x="3598" y="150"/>
                </a:lnTo>
                <a:lnTo>
                  <a:pt x="3486" y="94"/>
                </a:lnTo>
                <a:lnTo>
                  <a:pt x="3356" y="57"/>
                </a:lnTo>
                <a:lnTo>
                  <a:pt x="3244" y="19"/>
                </a:lnTo>
                <a:lnTo>
                  <a:pt x="3114" y="1"/>
                </a:lnTo>
                <a:close/>
                <a:moveTo>
                  <a:pt x="672" y="1119"/>
                </a:moveTo>
                <a:lnTo>
                  <a:pt x="597" y="1138"/>
                </a:lnTo>
                <a:lnTo>
                  <a:pt x="541" y="1175"/>
                </a:lnTo>
                <a:lnTo>
                  <a:pt x="467" y="1231"/>
                </a:lnTo>
                <a:lnTo>
                  <a:pt x="430" y="1287"/>
                </a:lnTo>
                <a:lnTo>
                  <a:pt x="392" y="1343"/>
                </a:lnTo>
                <a:lnTo>
                  <a:pt x="374" y="1417"/>
                </a:lnTo>
                <a:lnTo>
                  <a:pt x="374" y="1492"/>
                </a:lnTo>
                <a:lnTo>
                  <a:pt x="374" y="1548"/>
                </a:lnTo>
                <a:lnTo>
                  <a:pt x="392" y="1622"/>
                </a:lnTo>
                <a:lnTo>
                  <a:pt x="430" y="1697"/>
                </a:lnTo>
                <a:lnTo>
                  <a:pt x="467" y="1753"/>
                </a:lnTo>
                <a:lnTo>
                  <a:pt x="1026" y="2293"/>
                </a:lnTo>
                <a:lnTo>
                  <a:pt x="1026" y="2964"/>
                </a:lnTo>
                <a:lnTo>
                  <a:pt x="374" y="2964"/>
                </a:lnTo>
                <a:lnTo>
                  <a:pt x="299" y="2983"/>
                </a:lnTo>
                <a:lnTo>
                  <a:pt x="224" y="3002"/>
                </a:lnTo>
                <a:lnTo>
                  <a:pt x="150" y="3039"/>
                </a:lnTo>
                <a:lnTo>
                  <a:pt x="94" y="3076"/>
                </a:lnTo>
                <a:lnTo>
                  <a:pt x="57" y="3132"/>
                </a:lnTo>
                <a:lnTo>
                  <a:pt x="19" y="3207"/>
                </a:lnTo>
                <a:lnTo>
                  <a:pt x="1" y="3281"/>
                </a:lnTo>
                <a:lnTo>
                  <a:pt x="1" y="3356"/>
                </a:lnTo>
                <a:lnTo>
                  <a:pt x="1" y="3430"/>
                </a:lnTo>
                <a:lnTo>
                  <a:pt x="38" y="3486"/>
                </a:lnTo>
                <a:lnTo>
                  <a:pt x="57" y="3561"/>
                </a:lnTo>
                <a:lnTo>
                  <a:pt x="113" y="3617"/>
                </a:lnTo>
                <a:lnTo>
                  <a:pt x="169" y="3654"/>
                </a:lnTo>
                <a:lnTo>
                  <a:pt x="224" y="3691"/>
                </a:lnTo>
                <a:lnTo>
                  <a:pt x="299" y="3710"/>
                </a:lnTo>
                <a:lnTo>
                  <a:pt x="1026" y="3710"/>
                </a:lnTo>
                <a:lnTo>
                  <a:pt x="1026" y="3896"/>
                </a:lnTo>
                <a:lnTo>
                  <a:pt x="1026" y="4083"/>
                </a:lnTo>
                <a:lnTo>
                  <a:pt x="1063" y="4269"/>
                </a:lnTo>
                <a:lnTo>
                  <a:pt x="1101" y="4437"/>
                </a:lnTo>
                <a:lnTo>
                  <a:pt x="1175" y="4605"/>
                </a:lnTo>
                <a:lnTo>
                  <a:pt x="467" y="5313"/>
                </a:lnTo>
                <a:lnTo>
                  <a:pt x="430" y="5369"/>
                </a:lnTo>
                <a:lnTo>
                  <a:pt x="392" y="5425"/>
                </a:lnTo>
                <a:lnTo>
                  <a:pt x="374" y="5499"/>
                </a:lnTo>
                <a:lnTo>
                  <a:pt x="374" y="5574"/>
                </a:lnTo>
                <a:lnTo>
                  <a:pt x="374" y="5648"/>
                </a:lnTo>
                <a:lnTo>
                  <a:pt x="392" y="5704"/>
                </a:lnTo>
                <a:lnTo>
                  <a:pt x="430" y="5779"/>
                </a:lnTo>
                <a:lnTo>
                  <a:pt x="467" y="5835"/>
                </a:lnTo>
                <a:lnTo>
                  <a:pt x="541" y="5872"/>
                </a:lnTo>
                <a:lnTo>
                  <a:pt x="597" y="5909"/>
                </a:lnTo>
                <a:lnTo>
                  <a:pt x="672" y="5928"/>
                </a:lnTo>
                <a:lnTo>
                  <a:pt x="746" y="5947"/>
                </a:lnTo>
                <a:lnTo>
                  <a:pt x="802" y="5928"/>
                </a:lnTo>
                <a:lnTo>
                  <a:pt x="877" y="5909"/>
                </a:lnTo>
                <a:lnTo>
                  <a:pt x="951" y="5872"/>
                </a:lnTo>
                <a:lnTo>
                  <a:pt x="1007" y="5835"/>
                </a:lnTo>
                <a:lnTo>
                  <a:pt x="1641" y="5201"/>
                </a:lnTo>
                <a:lnTo>
                  <a:pt x="1753" y="5276"/>
                </a:lnTo>
                <a:lnTo>
                  <a:pt x="1865" y="5350"/>
                </a:lnTo>
                <a:lnTo>
                  <a:pt x="1995" y="5425"/>
                </a:lnTo>
                <a:lnTo>
                  <a:pt x="2126" y="5462"/>
                </a:lnTo>
                <a:lnTo>
                  <a:pt x="2256" y="5518"/>
                </a:lnTo>
                <a:lnTo>
                  <a:pt x="2387" y="5537"/>
                </a:lnTo>
                <a:lnTo>
                  <a:pt x="2536" y="5555"/>
                </a:lnTo>
                <a:lnTo>
                  <a:pt x="2685" y="5574"/>
                </a:lnTo>
                <a:lnTo>
                  <a:pt x="2685" y="2741"/>
                </a:lnTo>
                <a:lnTo>
                  <a:pt x="2704" y="2685"/>
                </a:lnTo>
                <a:lnTo>
                  <a:pt x="2722" y="2647"/>
                </a:lnTo>
                <a:lnTo>
                  <a:pt x="2778" y="2610"/>
                </a:lnTo>
                <a:lnTo>
                  <a:pt x="2834" y="2592"/>
                </a:lnTo>
                <a:lnTo>
                  <a:pt x="3114" y="2592"/>
                </a:lnTo>
                <a:lnTo>
                  <a:pt x="3151" y="2610"/>
                </a:lnTo>
                <a:lnTo>
                  <a:pt x="3207" y="2647"/>
                </a:lnTo>
                <a:lnTo>
                  <a:pt x="3225" y="2685"/>
                </a:lnTo>
                <a:lnTo>
                  <a:pt x="3244" y="2741"/>
                </a:lnTo>
                <a:lnTo>
                  <a:pt x="3244" y="5574"/>
                </a:lnTo>
                <a:lnTo>
                  <a:pt x="3393" y="5555"/>
                </a:lnTo>
                <a:lnTo>
                  <a:pt x="3542" y="5537"/>
                </a:lnTo>
                <a:lnTo>
                  <a:pt x="3673" y="5518"/>
                </a:lnTo>
                <a:lnTo>
                  <a:pt x="3803" y="5462"/>
                </a:lnTo>
                <a:lnTo>
                  <a:pt x="3934" y="5425"/>
                </a:lnTo>
                <a:lnTo>
                  <a:pt x="4064" y="5350"/>
                </a:lnTo>
                <a:lnTo>
                  <a:pt x="4176" y="5276"/>
                </a:lnTo>
                <a:lnTo>
                  <a:pt x="4288" y="5201"/>
                </a:lnTo>
                <a:lnTo>
                  <a:pt x="4922" y="5835"/>
                </a:lnTo>
                <a:lnTo>
                  <a:pt x="4996" y="5872"/>
                </a:lnTo>
                <a:lnTo>
                  <a:pt x="5052" y="5909"/>
                </a:lnTo>
                <a:lnTo>
                  <a:pt x="5127" y="5928"/>
                </a:lnTo>
                <a:lnTo>
                  <a:pt x="5201" y="5947"/>
                </a:lnTo>
                <a:lnTo>
                  <a:pt x="5257" y="5928"/>
                </a:lnTo>
                <a:lnTo>
                  <a:pt x="5332" y="5909"/>
                </a:lnTo>
                <a:lnTo>
                  <a:pt x="5406" y="5872"/>
                </a:lnTo>
                <a:lnTo>
                  <a:pt x="5462" y="5835"/>
                </a:lnTo>
                <a:lnTo>
                  <a:pt x="5500" y="5779"/>
                </a:lnTo>
                <a:lnTo>
                  <a:pt x="5537" y="5704"/>
                </a:lnTo>
                <a:lnTo>
                  <a:pt x="5555" y="5648"/>
                </a:lnTo>
                <a:lnTo>
                  <a:pt x="5555" y="5574"/>
                </a:lnTo>
                <a:lnTo>
                  <a:pt x="5555" y="5499"/>
                </a:lnTo>
                <a:lnTo>
                  <a:pt x="5537" y="5425"/>
                </a:lnTo>
                <a:lnTo>
                  <a:pt x="5500" y="5369"/>
                </a:lnTo>
                <a:lnTo>
                  <a:pt x="5462" y="5313"/>
                </a:lnTo>
                <a:lnTo>
                  <a:pt x="4754" y="4605"/>
                </a:lnTo>
                <a:lnTo>
                  <a:pt x="4829" y="4437"/>
                </a:lnTo>
                <a:lnTo>
                  <a:pt x="4866" y="4269"/>
                </a:lnTo>
                <a:lnTo>
                  <a:pt x="4903" y="4083"/>
                </a:lnTo>
                <a:lnTo>
                  <a:pt x="4922" y="3896"/>
                </a:lnTo>
                <a:lnTo>
                  <a:pt x="4922" y="3710"/>
                </a:lnTo>
                <a:lnTo>
                  <a:pt x="5630" y="3710"/>
                </a:lnTo>
                <a:lnTo>
                  <a:pt x="5705" y="3691"/>
                </a:lnTo>
                <a:lnTo>
                  <a:pt x="5761" y="3654"/>
                </a:lnTo>
                <a:lnTo>
                  <a:pt x="5816" y="3617"/>
                </a:lnTo>
                <a:lnTo>
                  <a:pt x="5854" y="3561"/>
                </a:lnTo>
                <a:lnTo>
                  <a:pt x="5891" y="3505"/>
                </a:lnTo>
                <a:lnTo>
                  <a:pt x="5928" y="3430"/>
                </a:lnTo>
                <a:lnTo>
                  <a:pt x="5928" y="3374"/>
                </a:lnTo>
                <a:lnTo>
                  <a:pt x="5928" y="3281"/>
                </a:lnTo>
                <a:lnTo>
                  <a:pt x="5910" y="3207"/>
                </a:lnTo>
                <a:lnTo>
                  <a:pt x="5872" y="3151"/>
                </a:lnTo>
                <a:lnTo>
                  <a:pt x="5835" y="3095"/>
                </a:lnTo>
                <a:lnTo>
                  <a:pt x="5779" y="3039"/>
                </a:lnTo>
                <a:lnTo>
                  <a:pt x="5723" y="3002"/>
                </a:lnTo>
                <a:lnTo>
                  <a:pt x="5649" y="2983"/>
                </a:lnTo>
                <a:lnTo>
                  <a:pt x="5555" y="2964"/>
                </a:lnTo>
                <a:lnTo>
                  <a:pt x="4922" y="2964"/>
                </a:lnTo>
                <a:lnTo>
                  <a:pt x="4922" y="2293"/>
                </a:lnTo>
                <a:lnTo>
                  <a:pt x="5462" y="1753"/>
                </a:lnTo>
                <a:lnTo>
                  <a:pt x="5500" y="1697"/>
                </a:lnTo>
                <a:lnTo>
                  <a:pt x="5537" y="1622"/>
                </a:lnTo>
                <a:lnTo>
                  <a:pt x="5555" y="1548"/>
                </a:lnTo>
                <a:lnTo>
                  <a:pt x="5555" y="1492"/>
                </a:lnTo>
                <a:lnTo>
                  <a:pt x="5555" y="1417"/>
                </a:lnTo>
                <a:lnTo>
                  <a:pt x="5537" y="1343"/>
                </a:lnTo>
                <a:lnTo>
                  <a:pt x="5500" y="1287"/>
                </a:lnTo>
                <a:lnTo>
                  <a:pt x="5462" y="1231"/>
                </a:lnTo>
                <a:lnTo>
                  <a:pt x="5406" y="1175"/>
                </a:lnTo>
                <a:lnTo>
                  <a:pt x="5332" y="1138"/>
                </a:lnTo>
                <a:lnTo>
                  <a:pt x="5257" y="1119"/>
                </a:lnTo>
                <a:lnTo>
                  <a:pt x="5127" y="1119"/>
                </a:lnTo>
                <a:lnTo>
                  <a:pt x="5052" y="1138"/>
                </a:lnTo>
                <a:lnTo>
                  <a:pt x="4996" y="1175"/>
                </a:lnTo>
                <a:lnTo>
                  <a:pt x="4922" y="1231"/>
                </a:lnTo>
                <a:lnTo>
                  <a:pt x="4288" y="1865"/>
                </a:lnTo>
                <a:lnTo>
                  <a:pt x="1641" y="1865"/>
                </a:lnTo>
                <a:lnTo>
                  <a:pt x="1007" y="1231"/>
                </a:lnTo>
                <a:lnTo>
                  <a:pt x="951" y="1175"/>
                </a:lnTo>
                <a:lnTo>
                  <a:pt x="877" y="1138"/>
                </a:lnTo>
                <a:lnTo>
                  <a:pt x="802" y="111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5" name="Google Shape;1105;g2b975a0ff47_0_15351"/>
          <p:cNvSpPr/>
          <p:nvPr/>
        </p:nvSpPr>
        <p:spPr>
          <a:xfrm>
            <a:off x="10440021" y="2946537"/>
            <a:ext cx="148621" cy="169906"/>
          </a:xfrm>
          <a:custGeom>
            <a:avLst/>
            <a:gdLst/>
            <a:ahLst/>
            <a:cxnLst/>
            <a:rect l="l" t="t" r="r" b="b"/>
            <a:pathLst>
              <a:path w="5202" h="5947" extrusionOk="0">
                <a:moveTo>
                  <a:pt x="2144" y="746"/>
                </a:moveTo>
                <a:lnTo>
                  <a:pt x="2200" y="783"/>
                </a:lnTo>
                <a:lnTo>
                  <a:pt x="2219" y="821"/>
                </a:lnTo>
                <a:lnTo>
                  <a:pt x="2238" y="877"/>
                </a:lnTo>
                <a:lnTo>
                  <a:pt x="2238" y="1343"/>
                </a:lnTo>
                <a:lnTo>
                  <a:pt x="2219" y="1399"/>
                </a:lnTo>
                <a:lnTo>
                  <a:pt x="2200" y="1436"/>
                </a:lnTo>
                <a:lnTo>
                  <a:pt x="2144" y="1473"/>
                </a:lnTo>
                <a:lnTo>
                  <a:pt x="2088" y="1492"/>
                </a:lnTo>
                <a:lnTo>
                  <a:pt x="1641" y="1492"/>
                </a:lnTo>
                <a:lnTo>
                  <a:pt x="1585" y="1473"/>
                </a:lnTo>
                <a:lnTo>
                  <a:pt x="1529" y="1436"/>
                </a:lnTo>
                <a:lnTo>
                  <a:pt x="1511" y="1399"/>
                </a:lnTo>
                <a:lnTo>
                  <a:pt x="1492" y="1343"/>
                </a:lnTo>
                <a:lnTo>
                  <a:pt x="1492" y="877"/>
                </a:lnTo>
                <a:lnTo>
                  <a:pt x="1511" y="821"/>
                </a:lnTo>
                <a:lnTo>
                  <a:pt x="1529" y="783"/>
                </a:lnTo>
                <a:lnTo>
                  <a:pt x="1585" y="746"/>
                </a:lnTo>
                <a:close/>
                <a:moveTo>
                  <a:pt x="3636" y="746"/>
                </a:moveTo>
                <a:lnTo>
                  <a:pt x="3673" y="783"/>
                </a:lnTo>
                <a:lnTo>
                  <a:pt x="3710" y="821"/>
                </a:lnTo>
                <a:lnTo>
                  <a:pt x="3729" y="877"/>
                </a:lnTo>
                <a:lnTo>
                  <a:pt x="3729" y="1343"/>
                </a:lnTo>
                <a:lnTo>
                  <a:pt x="3710" y="1399"/>
                </a:lnTo>
                <a:lnTo>
                  <a:pt x="3673" y="1436"/>
                </a:lnTo>
                <a:lnTo>
                  <a:pt x="3636" y="1473"/>
                </a:lnTo>
                <a:lnTo>
                  <a:pt x="3580" y="1492"/>
                </a:lnTo>
                <a:lnTo>
                  <a:pt x="3114" y="1492"/>
                </a:lnTo>
                <a:lnTo>
                  <a:pt x="3058" y="1473"/>
                </a:lnTo>
                <a:lnTo>
                  <a:pt x="3020" y="1436"/>
                </a:lnTo>
                <a:lnTo>
                  <a:pt x="2983" y="1399"/>
                </a:lnTo>
                <a:lnTo>
                  <a:pt x="2983" y="1343"/>
                </a:lnTo>
                <a:lnTo>
                  <a:pt x="2983" y="877"/>
                </a:lnTo>
                <a:lnTo>
                  <a:pt x="2983" y="821"/>
                </a:lnTo>
                <a:lnTo>
                  <a:pt x="3020" y="783"/>
                </a:lnTo>
                <a:lnTo>
                  <a:pt x="3058" y="746"/>
                </a:lnTo>
                <a:close/>
                <a:moveTo>
                  <a:pt x="2144" y="1865"/>
                </a:moveTo>
                <a:lnTo>
                  <a:pt x="2200" y="1902"/>
                </a:lnTo>
                <a:lnTo>
                  <a:pt x="2219" y="1939"/>
                </a:lnTo>
                <a:lnTo>
                  <a:pt x="2238" y="1995"/>
                </a:lnTo>
                <a:lnTo>
                  <a:pt x="2238" y="2461"/>
                </a:lnTo>
                <a:lnTo>
                  <a:pt x="2219" y="2517"/>
                </a:lnTo>
                <a:lnTo>
                  <a:pt x="2200" y="2554"/>
                </a:lnTo>
                <a:lnTo>
                  <a:pt x="2144" y="2592"/>
                </a:lnTo>
                <a:lnTo>
                  <a:pt x="1585" y="2592"/>
                </a:lnTo>
                <a:lnTo>
                  <a:pt x="1529" y="2554"/>
                </a:lnTo>
                <a:lnTo>
                  <a:pt x="1511" y="2517"/>
                </a:lnTo>
                <a:lnTo>
                  <a:pt x="1492" y="2461"/>
                </a:lnTo>
                <a:lnTo>
                  <a:pt x="1492" y="1995"/>
                </a:lnTo>
                <a:lnTo>
                  <a:pt x="1511" y="1939"/>
                </a:lnTo>
                <a:lnTo>
                  <a:pt x="1529" y="1902"/>
                </a:lnTo>
                <a:lnTo>
                  <a:pt x="1585" y="1865"/>
                </a:lnTo>
                <a:close/>
                <a:moveTo>
                  <a:pt x="3636" y="1865"/>
                </a:moveTo>
                <a:lnTo>
                  <a:pt x="3673" y="1902"/>
                </a:lnTo>
                <a:lnTo>
                  <a:pt x="3710" y="1939"/>
                </a:lnTo>
                <a:lnTo>
                  <a:pt x="3729" y="1995"/>
                </a:lnTo>
                <a:lnTo>
                  <a:pt x="3729" y="2461"/>
                </a:lnTo>
                <a:lnTo>
                  <a:pt x="3710" y="2517"/>
                </a:lnTo>
                <a:lnTo>
                  <a:pt x="3673" y="2554"/>
                </a:lnTo>
                <a:lnTo>
                  <a:pt x="3636" y="2592"/>
                </a:lnTo>
                <a:lnTo>
                  <a:pt x="3058" y="2592"/>
                </a:lnTo>
                <a:lnTo>
                  <a:pt x="3020" y="2554"/>
                </a:lnTo>
                <a:lnTo>
                  <a:pt x="2983" y="2517"/>
                </a:lnTo>
                <a:lnTo>
                  <a:pt x="2983" y="2461"/>
                </a:lnTo>
                <a:lnTo>
                  <a:pt x="2983" y="1995"/>
                </a:lnTo>
                <a:lnTo>
                  <a:pt x="2983" y="1939"/>
                </a:lnTo>
                <a:lnTo>
                  <a:pt x="3020" y="1902"/>
                </a:lnTo>
                <a:lnTo>
                  <a:pt x="3058" y="1865"/>
                </a:lnTo>
                <a:close/>
                <a:moveTo>
                  <a:pt x="2088" y="2964"/>
                </a:moveTo>
                <a:lnTo>
                  <a:pt x="2144" y="2983"/>
                </a:lnTo>
                <a:lnTo>
                  <a:pt x="2200" y="3002"/>
                </a:lnTo>
                <a:lnTo>
                  <a:pt x="2219" y="3058"/>
                </a:lnTo>
                <a:lnTo>
                  <a:pt x="2238" y="3113"/>
                </a:lnTo>
                <a:lnTo>
                  <a:pt x="2238" y="3579"/>
                </a:lnTo>
                <a:lnTo>
                  <a:pt x="2219" y="3635"/>
                </a:lnTo>
                <a:lnTo>
                  <a:pt x="2200" y="3673"/>
                </a:lnTo>
                <a:lnTo>
                  <a:pt x="2144" y="3710"/>
                </a:lnTo>
                <a:lnTo>
                  <a:pt x="1585" y="3710"/>
                </a:lnTo>
                <a:lnTo>
                  <a:pt x="1529" y="3673"/>
                </a:lnTo>
                <a:lnTo>
                  <a:pt x="1511" y="3635"/>
                </a:lnTo>
                <a:lnTo>
                  <a:pt x="1492" y="3579"/>
                </a:lnTo>
                <a:lnTo>
                  <a:pt x="1492" y="3113"/>
                </a:lnTo>
                <a:lnTo>
                  <a:pt x="1511" y="3058"/>
                </a:lnTo>
                <a:lnTo>
                  <a:pt x="1529" y="3002"/>
                </a:lnTo>
                <a:lnTo>
                  <a:pt x="1585" y="2983"/>
                </a:lnTo>
                <a:lnTo>
                  <a:pt x="1641" y="2964"/>
                </a:lnTo>
                <a:close/>
                <a:moveTo>
                  <a:pt x="3580" y="2964"/>
                </a:moveTo>
                <a:lnTo>
                  <a:pt x="3636" y="2983"/>
                </a:lnTo>
                <a:lnTo>
                  <a:pt x="3673" y="3002"/>
                </a:lnTo>
                <a:lnTo>
                  <a:pt x="3710" y="3058"/>
                </a:lnTo>
                <a:lnTo>
                  <a:pt x="3729" y="3113"/>
                </a:lnTo>
                <a:lnTo>
                  <a:pt x="3729" y="3579"/>
                </a:lnTo>
                <a:lnTo>
                  <a:pt x="3710" y="3635"/>
                </a:lnTo>
                <a:lnTo>
                  <a:pt x="3673" y="3673"/>
                </a:lnTo>
                <a:lnTo>
                  <a:pt x="3636" y="3710"/>
                </a:lnTo>
                <a:lnTo>
                  <a:pt x="3058" y="3710"/>
                </a:lnTo>
                <a:lnTo>
                  <a:pt x="3020" y="3673"/>
                </a:lnTo>
                <a:lnTo>
                  <a:pt x="2983" y="3635"/>
                </a:lnTo>
                <a:lnTo>
                  <a:pt x="2983" y="3579"/>
                </a:lnTo>
                <a:lnTo>
                  <a:pt x="2983" y="3113"/>
                </a:lnTo>
                <a:lnTo>
                  <a:pt x="2983" y="3058"/>
                </a:lnTo>
                <a:lnTo>
                  <a:pt x="3020" y="3002"/>
                </a:lnTo>
                <a:lnTo>
                  <a:pt x="3058" y="2983"/>
                </a:lnTo>
                <a:lnTo>
                  <a:pt x="3114" y="2964"/>
                </a:lnTo>
                <a:close/>
                <a:moveTo>
                  <a:pt x="2834" y="4456"/>
                </a:moveTo>
                <a:lnTo>
                  <a:pt x="2890" y="4474"/>
                </a:lnTo>
                <a:lnTo>
                  <a:pt x="2946" y="4493"/>
                </a:lnTo>
                <a:lnTo>
                  <a:pt x="2965" y="4549"/>
                </a:lnTo>
                <a:lnTo>
                  <a:pt x="2983" y="4586"/>
                </a:lnTo>
                <a:lnTo>
                  <a:pt x="2983" y="5574"/>
                </a:lnTo>
                <a:lnTo>
                  <a:pt x="2238" y="5574"/>
                </a:lnTo>
                <a:lnTo>
                  <a:pt x="2238" y="4586"/>
                </a:lnTo>
                <a:lnTo>
                  <a:pt x="2256" y="4549"/>
                </a:lnTo>
                <a:lnTo>
                  <a:pt x="2275" y="4493"/>
                </a:lnTo>
                <a:lnTo>
                  <a:pt x="2331" y="4474"/>
                </a:lnTo>
                <a:lnTo>
                  <a:pt x="2368" y="4456"/>
                </a:lnTo>
                <a:close/>
                <a:moveTo>
                  <a:pt x="597" y="1"/>
                </a:moveTo>
                <a:lnTo>
                  <a:pt x="541" y="19"/>
                </a:lnTo>
                <a:lnTo>
                  <a:pt x="467" y="75"/>
                </a:lnTo>
                <a:lnTo>
                  <a:pt x="411" y="168"/>
                </a:lnTo>
                <a:lnTo>
                  <a:pt x="392" y="224"/>
                </a:lnTo>
                <a:lnTo>
                  <a:pt x="374" y="280"/>
                </a:lnTo>
                <a:lnTo>
                  <a:pt x="374" y="5574"/>
                </a:lnTo>
                <a:lnTo>
                  <a:pt x="94" y="5574"/>
                </a:lnTo>
                <a:lnTo>
                  <a:pt x="57" y="5611"/>
                </a:lnTo>
                <a:lnTo>
                  <a:pt x="19" y="5648"/>
                </a:lnTo>
                <a:lnTo>
                  <a:pt x="1" y="5704"/>
                </a:lnTo>
                <a:lnTo>
                  <a:pt x="1" y="5947"/>
                </a:lnTo>
                <a:lnTo>
                  <a:pt x="5201" y="5947"/>
                </a:lnTo>
                <a:lnTo>
                  <a:pt x="5201" y="5704"/>
                </a:lnTo>
                <a:lnTo>
                  <a:pt x="5201" y="5648"/>
                </a:lnTo>
                <a:lnTo>
                  <a:pt x="5164" y="5611"/>
                </a:lnTo>
                <a:lnTo>
                  <a:pt x="5127" y="5574"/>
                </a:lnTo>
                <a:lnTo>
                  <a:pt x="4829" y="5574"/>
                </a:lnTo>
                <a:lnTo>
                  <a:pt x="4829" y="280"/>
                </a:lnTo>
                <a:lnTo>
                  <a:pt x="4829" y="224"/>
                </a:lnTo>
                <a:lnTo>
                  <a:pt x="4810" y="168"/>
                </a:lnTo>
                <a:lnTo>
                  <a:pt x="4754" y="75"/>
                </a:lnTo>
                <a:lnTo>
                  <a:pt x="4661" y="19"/>
                </a:lnTo>
                <a:lnTo>
                  <a:pt x="4605"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6" name="Google Shape;1106;g2b975a0ff47_0_15351"/>
          <p:cNvSpPr/>
          <p:nvPr/>
        </p:nvSpPr>
        <p:spPr>
          <a:xfrm>
            <a:off x="9990052" y="2946537"/>
            <a:ext cx="190676" cy="169906"/>
          </a:xfrm>
          <a:custGeom>
            <a:avLst/>
            <a:gdLst/>
            <a:ahLst/>
            <a:cxnLst/>
            <a:rect l="l" t="t" r="r" b="b"/>
            <a:pathLst>
              <a:path w="6674" h="5947" extrusionOk="0">
                <a:moveTo>
                  <a:pt x="5573" y="1138"/>
                </a:moveTo>
                <a:lnTo>
                  <a:pt x="5573" y="4418"/>
                </a:lnTo>
                <a:lnTo>
                  <a:pt x="5182" y="4120"/>
                </a:lnTo>
                <a:lnTo>
                  <a:pt x="4940" y="3934"/>
                </a:lnTo>
                <a:lnTo>
                  <a:pt x="4679" y="3784"/>
                </a:lnTo>
                <a:lnTo>
                  <a:pt x="4418" y="3654"/>
                </a:lnTo>
                <a:lnTo>
                  <a:pt x="4138" y="3542"/>
                </a:lnTo>
                <a:lnTo>
                  <a:pt x="3859" y="3449"/>
                </a:lnTo>
                <a:lnTo>
                  <a:pt x="3560" y="3393"/>
                </a:lnTo>
                <a:lnTo>
                  <a:pt x="3262" y="3356"/>
                </a:lnTo>
                <a:lnTo>
                  <a:pt x="2964" y="3337"/>
                </a:lnTo>
                <a:lnTo>
                  <a:pt x="2964" y="2219"/>
                </a:lnTo>
                <a:lnTo>
                  <a:pt x="3262" y="2219"/>
                </a:lnTo>
                <a:lnTo>
                  <a:pt x="3560" y="2181"/>
                </a:lnTo>
                <a:lnTo>
                  <a:pt x="3859" y="2107"/>
                </a:lnTo>
                <a:lnTo>
                  <a:pt x="4138" y="2032"/>
                </a:lnTo>
                <a:lnTo>
                  <a:pt x="4418" y="1921"/>
                </a:lnTo>
                <a:lnTo>
                  <a:pt x="4679" y="1790"/>
                </a:lnTo>
                <a:lnTo>
                  <a:pt x="4940" y="1622"/>
                </a:lnTo>
                <a:lnTo>
                  <a:pt x="5182" y="1455"/>
                </a:lnTo>
                <a:lnTo>
                  <a:pt x="5573" y="1138"/>
                </a:lnTo>
                <a:close/>
                <a:moveTo>
                  <a:pt x="5946" y="1"/>
                </a:moveTo>
                <a:lnTo>
                  <a:pt x="5816" y="19"/>
                </a:lnTo>
                <a:lnTo>
                  <a:pt x="5704" y="75"/>
                </a:lnTo>
                <a:lnTo>
                  <a:pt x="4716" y="877"/>
                </a:lnTo>
                <a:lnTo>
                  <a:pt x="4530" y="1007"/>
                </a:lnTo>
                <a:lnTo>
                  <a:pt x="4325" y="1138"/>
                </a:lnTo>
                <a:lnTo>
                  <a:pt x="4120" y="1231"/>
                </a:lnTo>
                <a:lnTo>
                  <a:pt x="3896" y="1324"/>
                </a:lnTo>
                <a:lnTo>
                  <a:pt x="3672" y="1399"/>
                </a:lnTo>
                <a:lnTo>
                  <a:pt x="3430" y="1436"/>
                </a:lnTo>
                <a:lnTo>
                  <a:pt x="3206" y="1473"/>
                </a:lnTo>
                <a:lnTo>
                  <a:pt x="2964" y="1492"/>
                </a:lnTo>
                <a:lnTo>
                  <a:pt x="597" y="1492"/>
                </a:lnTo>
                <a:lnTo>
                  <a:pt x="448" y="1548"/>
                </a:lnTo>
                <a:lnTo>
                  <a:pt x="317" y="1604"/>
                </a:lnTo>
                <a:lnTo>
                  <a:pt x="224" y="1697"/>
                </a:lnTo>
                <a:lnTo>
                  <a:pt x="131" y="1809"/>
                </a:lnTo>
                <a:lnTo>
                  <a:pt x="56" y="1939"/>
                </a:lnTo>
                <a:lnTo>
                  <a:pt x="19" y="2070"/>
                </a:lnTo>
                <a:lnTo>
                  <a:pt x="0" y="2219"/>
                </a:lnTo>
                <a:lnTo>
                  <a:pt x="0" y="3337"/>
                </a:lnTo>
                <a:lnTo>
                  <a:pt x="19" y="3486"/>
                </a:lnTo>
                <a:lnTo>
                  <a:pt x="56" y="3635"/>
                </a:lnTo>
                <a:lnTo>
                  <a:pt x="131" y="3747"/>
                </a:lnTo>
                <a:lnTo>
                  <a:pt x="224" y="3859"/>
                </a:lnTo>
                <a:lnTo>
                  <a:pt x="317" y="3952"/>
                </a:lnTo>
                <a:lnTo>
                  <a:pt x="448" y="4027"/>
                </a:lnTo>
                <a:lnTo>
                  <a:pt x="597" y="4064"/>
                </a:lnTo>
                <a:lnTo>
                  <a:pt x="746" y="4083"/>
                </a:lnTo>
                <a:lnTo>
                  <a:pt x="1137" y="4083"/>
                </a:lnTo>
                <a:lnTo>
                  <a:pt x="1119" y="4269"/>
                </a:lnTo>
                <a:lnTo>
                  <a:pt x="1100" y="4456"/>
                </a:lnTo>
                <a:lnTo>
                  <a:pt x="1119" y="4791"/>
                </a:lnTo>
                <a:lnTo>
                  <a:pt x="1174" y="5127"/>
                </a:lnTo>
                <a:lnTo>
                  <a:pt x="1268" y="5443"/>
                </a:lnTo>
                <a:lnTo>
                  <a:pt x="1398" y="5742"/>
                </a:lnTo>
                <a:lnTo>
                  <a:pt x="1454" y="5816"/>
                </a:lnTo>
                <a:lnTo>
                  <a:pt x="1529" y="5891"/>
                </a:lnTo>
                <a:lnTo>
                  <a:pt x="1622" y="5928"/>
                </a:lnTo>
                <a:lnTo>
                  <a:pt x="1734" y="5947"/>
                </a:lnTo>
                <a:lnTo>
                  <a:pt x="2591" y="5947"/>
                </a:lnTo>
                <a:lnTo>
                  <a:pt x="2703" y="5928"/>
                </a:lnTo>
                <a:lnTo>
                  <a:pt x="2796" y="5891"/>
                </a:lnTo>
                <a:lnTo>
                  <a:pt x="2871" y="5816"/>
                </a:lnTo>
                <a:lnTo>
                  <a:pt x="2927" y="5742"/>
                </a:lnTo>
                <a:lnTo>
                  <a:pt x="2964" y="5648"/>
                </a:lnTo>
                <a:lnTo>
                  <a:pt x="2964" y="5555"/>
                </a:lnTo>
                <a:lnTo>
                  <a:pt x="2945" y="5443"/>
                </a:lnTo>
                <a:lnTo>
                  <a:pt x="2889" y="5350"/>
                </a:lnTo>
                <a:lnTo>
                  <a:pt x="2759" y="5164"/>
                </a:lnTo>
                <a:lnTo>
                  <a:pt x="2666" y="4940"/>
                </a:lnTo>
                <a:lnTo>
                  <a:pt x="2610" y="4698"/>
                </a:lnTo>
                <a:lnTo>
                  <a:pt x="2591" y="4456"/>
                </a:lnTo>
                <a:lnTo>
                  <a:pt x="2610" y="4269"/>
                </a:lnTo>
                <a:lnTo>
                  <a:pt x="2647" y="4083"/>
                </a:lnTo>
                <a:lnTo>
                  <a:pt x="2964" y="4083"/>
                </a:lnTo>
                <a:lnTo>
                  <a:pt x="3206" y="4101"/>
                </a:lnTo>
                <a:lnTo>
                  <a:pt x="3430" y="4120"/>
                </a:lnTo>
                <a:lnTo>
                  <a:pt x="3672" y="4176"/>
                </a:lnTo>
                <a:lnTo>
                  <a:pt x="3896" y="4250"/>
                </a:lnTo>
                <a:lnTo>
                  <a:pt x="4120" y="4325"/>
                </a:lnTo>
                <a:lnTo>
                  <a:pt x="4325" y="4437"/>
                </a:lnTo>
                <a:lnTo>
                  <a:pt x="4530" y="4549"/>
                </a:lnTo>
                <a:lnTo>
                  <a:pt x="4716" y="4698"/>
                </a:lnTo>
                <a:lnTo>
                  <a:pt x="5704" y="5481"/>
                </a:lnTo>
                <a:lnTo>
                  <a:pt x="5816" y="5555"/>
                </a:lnTo>
                <a:lnTo>
                  <a:pt x="5928" y="5574"/>
                </a:lnTo>
                <a:lnTo>
                  <a:pt x="6039" y="5555"/>
                </a:lnTo>
                <a:lnTo>
                  <a:pt x="6114" y="5518"/>
                </a:lnTo>
                <a:lnTo>
                  <a:pt x="6189" y="5481"/>
                </a:lnTo>
                <a:lnTo>
                  <a:pt x="6226" y="5425"/>
                </a:lnTo>
                <a:lnTo>
                  <a:pt x="6263" y="5369"/>
                </a:lnTo>
                <a:lnTo>
                  <a:pt x="6282" y="5294"/>
                </a:lnTo>
                <a:lnTo>
                  <a:pt x="6300" y="5201"/>
                </a:lnTo>
                <a:lnTo>
                  <a:pt x="6300" y="3430"/>
                </a:lnTo>
                <a:lnTo>
                  <a:pt x="6375" y="3374"/>
                </a:lnTo>
                <a:lnTo>
                  <a:pt x="6450" y="3300"/>
                </a:lnTo>
                <a:lnTo>
                  <a:pt x="6524" y="3244"/>
                </a:lnTo>
                <a:lnTo>
                  <a:pt x="6580" y="3151"/>
                </a:lnTo>
                <a:lnTo>
                  <a:pt x="6617" y="3076"/>
                </a:lnTo>
                <a:lnTo>
                  <a:pt x="6655" y="2983"/>
                </a:lnTo>
                <a:lnTo>
                  <a:pt x="6673" y="2890"/>
                </a:lnTo>
                <a:lnTo>
                  <a:pt x="6673" y="2778"/>
                </a:lnTo>
                <a:lnTo>
                  <a:pt x="6655" y="2685"/>
                </a:lnTo>
                <a:lnTo>
                  <a:pt x="6617" y="2573"/>
                </a:lnTo>
                <a:lnTo>
                  <a:pt x="6561" y="2461"/>
                </a:lnTo>
                <a:lnTo>
                  <a:pt x="6487" y="2368"/>
                </a:lnTo>
                <a:lnTo>
                  <a:pt x="6375" y="2200"/>
                </a:lnTo>
                <a:lnTo>
                  <a:pt x="6300" y="2144"/>
                </a:lnTo>
                <a:lnTo>
                  <a:pt x="6300" y="373"/>
                </a:lnTo>
                <a:lnTo>
                  <a:pt x="6300" y="262"/>
                </a:lnTo>
                <a:lnTo>
                  <a:pt x="6263" y="206"/>
                </a:lnTo>
                <a:lnTo>
                  <a:pt x="6226" y="150"/>
                </a:lnTo>
                <a:lnTo>
                  <a:pt x="6189" y="94"/>
                </a:lnTo>
                <a:lnTo>
                  <a:pt x="6114" y="38"/>
                </a:lnTo>
                <a:lnTo>
                  <a:pt x="6039" y="19"/>
                </a:lnTo>
                <a:lnTo>
                  <a:pt x="5946"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7" name="Google Shape;1107;g2b975a0ff47_0_15351"/>
          <p:cNvSpPr/>
          <p:nvPr/>
        </p:nvSpPr>
        <p:spPr>
          <a:xfrm>
            <a:off x="9613021" y="2946537"/>
            <a:ext cx="127308" cy="169906"/>
          </a:xfrm>
          <a:custGeom>
            <a:avLst/>
            <a:gdLst/>
            <a:ahLst/>
            <a:cxnLst/>
            <a:rect l="l" t="t" r="r" b="b"/>
            <a:pathLst>
              <a:path w="4456" h="5947" extrusionOk="0">
                <a:moveTo>
                  <a:pt x="2218" y="2219"/>
                </a:moveTo>
                <a:lnTo>
                  <a:pt x="2572" y="2629"/>
                </a:lnTo>
                <a:lnTo>
                  <a:pt x="2852" y="2983"/>
                </a:lnTo>
                <a:lnTo>
                  <a:pt x="3038" y="3281"/>
                </a:lnTo>
                <a:lnTo>
                  <a:pt x="3188" y="3542"/>
                </a:lnTo>
                <a:lnTo>
                  <a:pt x="3262" y="3747"/>
                </a:lnTo>
                <a:lnTo>
                  <a:pt x="3318" y="3896"/>
                </a:lnTo>
                <a:lnTo>
                  <a:pt x="3337" y="4027"/>
                </a:lnTo>
                <a:lnTo>
                  <a:pt x="3337" y="4101"/>
                </a:lnTo>
                <a:lnTo>
                  <a:pt x="3318" y="4325"/>
                </a:lnTo>
                <a:lnTo>
                  <a:pt x="3262" y="4549"/>
                </a:lnTo>
                <a:lnTo>
                  <a:pt x="3169" y="4735"/>
                </a:lnTo>
                <a:lnTo>
                  <a:pt x="3038" y="4884"/>
                </a:lnTo>
                <a:lnTo>
                  <a:pt x="2871" y="5015"/>
                </a:lnTo>
                <a:lnTo>
                  <a:pt x="2684" y="5108"/>
                </a:lnTo>
                <a:lnTo>
                  <a:pt x="2461" y="5182"/>
                </a:lnTo>
                <a:lnTo>
                  <a:pt x="2218" y="5201"/>
                </a:lnTo>
                <a:lnTo>
                  <a:pt x="1995" y="5182"/>
                </a:lnTo>
                <a:lnTo>
                  <a:pt x="1771" y="5108"/>
                </a:lnTo>
                <a:lnTo>
                  <a:pt x="1585" y="5015"/>
                </a:lnTo>
                <a:lnTo>
                  <a:pt x="1417" y="4884"/>
                </a:lnTo>
                <a:lnTo>
                  <a:pt x="1286" y="4735"/>
                </a:lnTo>
                <a:lnTo>
                  <a:pt x="1193" y="4549"/>
                </a:lnTo>
                <a:lnTo>
                  <a:pt x="1137" y="4325"/>
                </a:lnTo>
                <a:lnTo>
                  <a:pt x="1119" y="4101"/>
                </a:lnTo>
                <a:lnTo>
                  <a:pt x="1119" y="4027"/>
                </a:lnTo>
                <a:lnTo>
                  <a:pt x="1137" y="3896"/>
                </a:lnTo>
                <a:lnTo>
                  <a:pt x="1193" y="3747"/>
                </a:lnTo>
                <a:lnTo>
                  <a:pt x="1268" y="3542"/>
                </a:lnTo>
                <a:lnTo>
                  <a:pt x="1417" y="3281"/>
                </a:lnTo>
                <a:lnTo>
                  <a:pt x="1603" y="2983"/>
                </a:lnTo>
                <a:lnTo>
                  <a:pt x="1883" y="2629"/>
                </a:lnTo>
                <a:lnTo>
                  <a:pt x="2218" y="2219"/>
                </a:lnTo>
                <a:close/>
                <a:moveTo>
                  <a:pt x="2218" y="1"/>
                </a:moveTo>
                <a:lnTo>
                  <a:pt x="1752" y="448"/>
                </a:lnTo>
                <a:lnTo>
                  <a:pt x="1324" y="914"/>
                </a:lnTo>
                <a:lnTo>
                  <a:pt x="951" y="1380"/>
                </a:lnTo>
                <a:lnTo>
                  <a:pt x="634" y="1846"/>
                </a:lnTo>
                <a:lnTo>
                  <a:pt x="485" y="2070"/>
                </a:lnTo>
                <a:lnTo>
                  <a:pt x="354" y="2293"/>
                </a:lnTo>
                <a:lnTo>
                  <a:pt x="261" y="2498"/>
                </a:lnTo>
                <a:lnTo>
                  <a:pt x="168" y="2722"/>
                </a:lnTo>
                <a:lnTo>
                  <a:pt x="93" y="2927"/>
                </a:lnTo>
                <a:lnTo>
                  <a:pt x="37" y="3113"/>
                </a:lnTo>
                <a:lnTo>
                  <a:pt x="19" y="3300"/>
                </a:lnTo>
                <a:lnTo>
                  <a:pt x="0" y="3486"/>
                </a:lnTo>
                <a:lnTo>
                  <a:pt x="19" y="3747"/>
                </a:lnTo>
                <a:lnTo>
                  <a:pt x="37" y="4008"/>
                </a:lnTo>
                <a:lnTo>
                  <a:pt x="93" y="4250"/>
                </a:lnTo>
                <a:lnTo>
                  <a:pt x="168" y="4474"/>
                </a:lnTo>
                <a:lnTo>
                  <a:pt x="261" y="4698"/>
                </a:lnTo>
                <a:lnTo>
                  <a:pt x="354" y="4903"/>
                </a:lnTo>
                <a:lnTo>
                  <a:pt x="485" y="5089"/>
                </a:lnTo>
                <a:lnTo>
                  <a:pt x="615" y="5257"/>
                </a:lnTo>
                <a:lnTo>
                  <a:pt x="783" y="5406"/>
                </a:lnTo>
                <a:lnTo>
                  <a:pt x="951" y="5537"/>
                </a:lnTo>
                <a:lnTo>
                  <a:pt x="1137" y="5667"/>
                </a:lnTo>
                <a:lnTo>
                  <a:pt x="1324" y="5760"/>
                </a:lnTo>
                <a:lnTo>
                  <a:pt x="1529" y="5835"/>
                </a:lnTo>
                <a:lnTo>
                  <a:pt x="1752" y="5891"/>
                </a:lnTo>
                <a:lnTo>
                  <a:pt x="1995" y="5928"/>
                </a:lnTo>
                <a:lnTo>
                  <a:pt x="2218" y="5947"/>
                </a:lnTo>
                <a:lnTo>
                  <a:pt x="2461" y="5928"/>
                </a:lnTo>
                <a:lnTo>
                  <a:pt x="2703" y="5891"/>
                </a:lnTo>
                <a:lnTo>
                  <a:pt x="2927" y="5835"/>
                </a:lnTo>
                <a:lnTo>
                  <a:pt x="3132" y="5760"/>
                </a:lnTo>
                <a:lnTo>
                  <a:pt x="3318" y="5667"/>
                </a:lnTo>
                <a:lnTo>
                  <a:pt x="3504" y="5537"/>
                </a:lnTo>
                <a:lnTo>
                  <a:pt x="3672" y="5406"/>
                </a:lnTo>
                <a:lnTo>
                  <a:pt x="3840" y="5257"/>
                </a:lnTo>
                <a:lnTo>
                  <a:pt x="3970" y="5089"/>
                </a:lnTo>
                <a:lnTo>
                  <a:pt x="4101" y="4903"/>
                </a:lnTo>
                <a:lnTo>
                  <a:pt x="4194" y="4698"/>
                </a:lnTo>
                <a:lnTo>
                  <a:pt x="4287" y="4474"/>
                </a:lnTo>
                <a:lnTo>
                  <a:pt x="4362" y="4250"/>
                </a:lnTo>
                <a:lnTo>
                  <a:pt x="4418" y="4008"/>
                </a:lnTo>
                <a:lnTo>
                  <a:pt x="4436" y="3747"/>
                </a:lnTo>
                <a:lnTo>
                  <a:pt x="4455" y="3486"/>
                </a:lnTo>
                <a:lnTo>
                  <a:pt x="4436" y="3300"/>
                </a:lnTo>
                <a:lnTo>
                  <a:pt x="4418" y="3113"/>
                </a:lnTo>
                <a:lnTo>
                  <a:pt x="4362" y="2927"/>
                </a:lnTo>
                <a:lnTo>
                  <a:pt x="4287" y="2722"/>
                </a:lnTo>
                <a:lnTo>
                  <a:pt x="4194" y="2498"/>
                </a:lnTo>
                <a:lnTo>
                  <a:pt x="4101" y="2293"/>
                </a:lnTo>
                <a:lnTo>
                  <a:pt x="3970" y="2070"/>
                </a:lnTo>
                <a:lnTo>
                  <a:pt x="3821" y="1827"/>
                </a:lnTo>
                <a:lnTo>
                  <a:pt x="3504" y="1380"/>
                </a:lnTo>
                <a:lnTo>
                  <a:pt x="3132" y="914"/>
                </a:lnTo>
                <a:lnTo>
                  <a:pt x="2703" y="448"/>
                </a:lnTo>
                <a:lnTo>
                  <a:pt x="2218"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8" name="Google Shape;1108;g2b975a0ff47_0_15351"/>
          <p:cNvSpPr/>
          <p:nvPr/>
        </p:nvSpPr>
        <p:spPr>
          <a:xfrm>
            <a:off x="9574255" y="4691140"/>
            <a:ext cx="169363" cy="169906"/>
          </a:xfrm>
          <a:custGeom>
            <a:avLst/>
            <a:gdLst/>
            <a:ahLst/>
            <a:cxnLst/>
            <a:rect l="l" t="t" r="r" b="b"/>
            <a:pathLst>
              <a:path w="5928" h="5947" extrusionOk="0">
                <a:moveTo>
                  <a:pt x="4529" y="1119"/>
                </a:moveTo>
                <a:lnTo>
                  <a:pt x="4585" y="1138"/>
                </a:lnTo>
                <a:lnTo>
                  <a:pt x="4660" y="1175"/>
                </a:lnTo>
                <a:lnTo>
                  <a:pt x="4716" y="1231"/>
                </a:lnTo>
                <a:lnTo>
                  <a:pt x="4753" y="1268"/>
                </a:lnTo>
                <a:lnTo>
                  <a:pt x="4790" y="1343"/>
                </a:lnTo>
                <a:lnTo>
                  <a:pt x="4809" y="1417"/>
                </a:lnTo>
                <a:lnTo>
                  <a:pt x="4828" y="1492"/>
                </a:lnTo>
                <a:lnTo>
                  <a:pt x="4828" y="2964"/>
                </a:lnTo>
                <a:lnTo>
                  <a:pt x="4809" y="3039"/>
                </a:lnTo>
                <a:lnTo>
                  <a:pt x="4790" y="3113"/>
                </a:lnTo>
                <a:lnTo>
                  <a:pt x="4753" y="3169"/>
                </a:lnTo>
                <a:lnTo>
                  <a:pt x="4716" y="3225"/>
                </a:lnTo>
                <a:lnTo>
                  <a:pt x="4660" y="3281"/>
                </a:lnTo>
                <a:lnTo>
                  <a:pt x="4585" y="3319"/>
                </a:lnTo>
                <a:lnTo>
                  <a:pt x="4529" y="3337"/>
                </a:lnTo>
                <a:lnTo>
                  <a:pt x="1398" y="3337"/>
                </a:lnTo>
                <a:lnTo>
                  <a:pt x="1342" y="3319"/>
                </a:lnTo>
                <a:lnTo>
                  <a:pt x="1268" y="3281"/>
                </a:lnTo>
                <a:lnTo>
                  <a:pt x="1212" y="3225"/>
                </a:lnTo>
                <a:lnTo>
                  <a:pt x="1174" y="3169"/>
                </a:lnTo>
                <a:lnTo>
                  <a:pt x="1137" y="3113"/>
                </a:lnTo>
                <a:lnTo>
                  <a:pt x="1118" y="3039"/>
                </a:lnTo>
                <a:lnTo>
                  <a:pt x="1100" y="2964"/>
                </a:lnTo>
                <a:lnTo>
                  <a:pt x="1100" y="1492"/>
                </a:lnTo>
                <a:lnTo>
                  <a:pt x="1118" y="1417"/>
                </a:lnTo>
                <a:lnTo>
                  <a:pt x="1137" y="1343"/>
                </a:lnTo>
                <a:lnTo>
                  <a:pt x="1174" y="1268"/>
                </a:lnTo>
                <a:lnTo>
                  <a:pt x="1212" y="1231"/>
                </a:lnTo>
                <a:lnTo>
                  <a:pt x="1268" y="1175"/>
                </a:lnTo>
                <a:lnTo>
                  <a:pt x="1342" y="1138"/>
                </a:lnTo>
                <a:lnTo>
                  <a:pt x="1398" y="1119"/>
                </a:lnTo>
                <a:close/>
                <a:moveTo>
                  <a:pt x="1361" y="3896"/>
                </a:moveTo>
                <a:lnTo>
                  <a:pt x="1435" y="3934"/>
                </a:lnTo>
                <a:lnTo>
                  <a:pt x="1491" y="3952"/>
                </a:lnTo>
                <a:lnTo>
                  <a:pt x="1547" y="4008"/>
                </a:lnTo>
                <a:lnTo>
                  <a:pt x="1603" y="4064"/>
                </a:lnTo>
                <a:lnTo>
                  <a:pt x="1640" y="4120"/>
                </a:lnTo>
                <a:lnTo>
                  <a:pt x="1659" y="4195"/>
                </a:lnTo>
                <a:lnTo>
                  <a:pt x="1659" y="4269"/>
                </a:lnTo>
                <a:lnTo>
                  <a:pt x="1659" y="4344"/>
                </a:lnTo>
                <a:lnTo>
                  <a:pt x="1640" y="4418"/>
                </a:lnTo>
                <a:lnTo>
                  <a:pt x="1603" y="4474"/>
                </a:lnTo>
                <a:lnTo>
                  <a:pt x="1547" y="4530"/>
                </a:lnTo>
                <a:lnTo>
                  <a:pt x="1491" y="4586"/>
                </a:lnTo>
                <a:lnTo>
                  <a:pt x="1435" y="4605"/>
                </a:lnTo>
                <a:lnTo>
                  <a:pt x="1361" y="4642"/>
                </a:lnTo>
                <a:lnTo>
                  <a:pt x="1212" y="4642"/>
                </a:lnTo>
                <a:lnTo>
                  <a:pt x="1156" y="4605"/>
                </a:lnTo>
                <a:lnTo>
                  <a:pt x="1081" y="4586"/>
                </a:lnTo>
                <a:lnTo>
                  <a:pt x="1025" y="4530"/>
                </a:lnTo>
                <a:lnTo>
                  <a:pt x="988" y="4474"/>
                </a:lnTo>
                <a:lnTo>
                  <a:pt x="951" y="4418"/>
                </a:lnTo>
                <a:lnTo>
                  <a:pt x="932" y="4344"/>
                </a:lnTo>
                <a:lnTo>
                  <a:pt x="913" y="4269"/>
                </a:lnTo>
                <a:lnTo>
                  <a:pt x="932" y="4195"/>
                </a:lnTo>
                <a:lnTo>
                  <a:pt x="951" y="4120"/>
                </a:lnTo>
                <a:lnTo>
                  <a:pt x="988" y="4064"/>
                </a:lnTo>
                <a:lnTo>
                  <a:pt x="1025" y="4008"/>
                </a:lnTo>
                <a:lnTo>
                  <a:pt x="1081" y="3952"/>
                </a:lnTo>
                <a:lnTo>
                  <a:pt x="1156" y="3934"/>
                </a:lnTo>
                <a:lnTo>
                  <a:pt x="1212" y="3896"/>
                </a:lnTo>
                <a:close/>
                <a:moveTo>
                  <a:pt x="4716" y="3896"/>
                </a:moveTo>
                <a:lnTo>
                  <a:pt x="4772" y="3934"/>
                </a:lnTo>
                <a:lnTo>
                  <a:pt x="4846" y="3952"/>
                </a:lnTo>
                <a:lnTo>
                  <a:pt x="4902" y="4008"/>
                </a:lnTo>
                <a:lnTo>
                  <a:pt x="4940" y="4064"/>
                </a:lnTo>
                <a:lnTo>
                  <a:pt x="4977" y="4120"/>
                </a:lnTo>
                <a:lnTo>
                  <a:pt x="4995" y="4195"/>
                </a:lnTo>
                <a:lnTo>
                  <a:pt x="4995" y="4269"/>
                </a:lnTo>
                <a:lnTo>
                  <a:pt x="4995" y="4344"/>
                </a:lnTo>
                <a:lnTo>
                  <a:pt x="4977" y="4418"/>
                </a:lnTo>
                <a:lnTo>
                  <a:pt x="4940" y="4474"/>
                </a:lnTo>
                <a:lnTo>
                  <a:pt x="4902" y="4530"/>
                </a:lnTo>
                <a:lnTo>
                  <a:pt x="4846" y="4586"/>
                </a:lnTo>
                <a:lnTo>
                  <a:pt x="4772" y="4605"/>
                </a:lnTo>
                <a:lnTo>
                  <a:pt x="4716" y="4642"/>
                </a:lnTo>
                <a:lnTo>
                  <a:pt x="4567" y="4642"/>
                </a:lnTo>
                <a:lnTo>
                  <a:pt x="4492" y="4605"/>
                </a:lnTo>
                <a:lnTo>
                  <a:pt x="4418" y="4586"/>
                </a:lnTo>
                <a:lnTo>
                  <a:pt x="4362" y="4530"/>
                </a:lnTo>
                <a:lnTo>
                  <a:pt x="4324" y="4474"/>
                </a:lnTo>
                <a:lnTo>
                  <a:pt x="4287" y="4418"/>
                </a:lnTo>
                <a:lnTo>
                  <a:pt x="4269" y="4344"/>
                </a:lnTo>
                <a:lnTo>
                  <a:pt x="4269" y="4269"/>
                </a:lnTo>
                <a:lnTo>
                  <a:pt x="4269" y="4195"/>
                </a:lnTo>
                <a:lnTo>
                  <a:pt x="4287" y="4120"/>
                </a:lnTo>
                <a:lnTo>
                  <a:pt x="4324" y="4064"/>
                </a:lnTo>
                <a:lnTo>
                  <a:pt x="4362" y="4008"/>
                </a:lnTo>
                <a:lnTo>
                  <a:pt x="4418" y="3952"/>
                </a:lnTo>
                <a:lnTo>
                  <a:pt x="4492" y="3934"/>
                </a:lnTo>
                <a:lnTo>
                  <a:pt x="4567" y="3896"/>
                </a:lnTo>
                <a:close/>
                <a:moveTo>
                  <a:pt x="2964" y="1"/>
                </a:moveTo>
                <a:lnTo>
                  <a:pt x="2442" y="19"/>
                </a:lnTo>
                <a:lnTo>
                  <a:pt x="1939" y="75"/>
                </a:lnTo>
                <a:lnTo>
                  <a:pt x="1510" y="150"/>
                </a:lnTo>
                <a:lnTo>
                  <a:pt x="1118" y="262"/>
                </a:lnTo>
                <a:lnTo>
                  <a:pt x="951" y="336"/>
                </a:lnTo>
                <a:lnTo>
                  <a:pt x="802" y="411"/>
                </a:lnTo>
                <a:lnTo>
                  <a:pt x="671" y="485"/>
                </a:lnTo>
                <a:lnTo>
                  <a:pt x="559" y="560"/>
                </a:lnTo>
                <a:lnTo>
                  <a:pt x="485" y="653"/>
                </a:lnTo>
                <a:lnTo>
                  <a:pt x="410" y="746"/>
                </a:lnTo>
                <a:lnTo>
                  <a:pt x="373" y="839"/>
                </a:lnTo>
                <a:lnTo>
                  <a:pt x="373" y="933"/>
                </a:lnTo>
                <a:lnTo>
                  <a:pt x="373" y="1492"/>
                </a:lnTo>
                <a:lnTo>
                  <a:pt x="224" y="1492"/>
                </a:lnTo>
                <a:lnTo>
                  <a:pt x="168" y="1510"/>
                </a:lnTo>
                <a:lnTo>
                  <a:pt x="75" y="1566"/>
                </a:lnTo>
                <a:lnTo>
                  <a:pt x="19" y="1660"/>
                </a:lnTo>
                <a:lnTo>
                  <a:pt x="0" y="1715"/>
                </a:lnTo>
                <a:lnTo>
                  <a:pt x="0" y="1771"/>
                </a:lnTo>
                <a:lnTo>
                  <a:pt x="0" y="2685"/>
                </a:lnTo>
                <a:lnTo>
                  <a:pt x="0" y="2741"/>
                </a:lnTo>
                <a:lnTo>
                  <a:pt x="19" y="2797"/>
                </a:lnTo>
                <a:lnTo>
                  <a:pt x="75" y="2890"/>
                </a:lnTo>
                <a:lnTo>
                  <a:pt x="168" y="2946"/>
                </a:lnTo>
                <a:lnTo>
                  <a:pt x="224" y="2964"/>
                </a:lnTo>
                <a:lnTo>
                  <a:pt x="373" y="2964"/>
                </a:lnTo>
                <a:lnTo>
                  <a:pt x="373" y="4828"/>
                </a:lnTo>
                <a:lnTo>
                  <a:pt x="373" y="4903"/>
                </a:lnTo>
                <a:lnTo>
                  <a:pt x="391" y="4977"/>
                </a:lnTo>
                <a:lnTo>
                  <a:pt x="429" y="5033"/>
                </a:lnTo>
                <a:lnTo>
                  <a:pt x="466" y="5089"/>
                </a:lnTo>
                <a:lnTo>
                  <a:pt x="522" y="5127"/>
                </a:lnTo>
                <a:lnTo>
                  <a:pt x="596" y="5164"/>
                </a:lnTo>
                <a:lnTo>
                  <a:pt x="652" y="5182"/>
                </a:lnTo>
                <a:lnTo>
                  <a:pt x="746" y="5201"/>
                </a:lnTo>
                <a:lnTo>
                  <a:pt x="746" y="5574"/>
                </a:lnTo>
                <a:lnTo>
                  <a:pt x="746" y="5648"/>
                </a:lnTo>
                <a:lnTo>
                  <a:pt x="764" y="5704"/>
                </a:lnTo>
                <a:lnTo>
                  <a:pt x="802" y="5779"/>
                </a:lnTo>
                <a:lnTo>
                  <a:pt x="839" y="5835"/>
                </a:lnTo>
                <a:lnTo>
                  <a:pt x="895" y="5872"/>
                </a:lnTo>
                <a:lnTo>
                  <a:pt x="969" y="5909"/>
                </a:lnTo>
                <a:lnTo>
                  <a:pt x="1025" y="5928"/>
                </a:lnTo>
                <a:lnTo>
                  <a:pt x="1100" y="5947"/>
                </a:lnTo>
                <a:lnTo>
                  <a:pt x="1473" y="5947"/>
                </a:lnTo>
                <a:lnTo>
                  <a:pt x="1547" y="5928"/>
                </a:lnTo>
                <a:lnTo>
                  <a:pt x="1622" y="5909"/>
                </a:lnTo>
                <a:lnTo>
                  <a:pt x="1678" y="5872"/>
                </a:lnTo>
                <a:lnTo>
                  <a:pt x="1734" y="5835"/>
                </a:lnTo>
                <a:lnTo>
                  <a:pt x="1789" y="5779"/>
                </a:lnTo>
                <a:lnTo>
                  <a:pt x="1827" y="5704"/>
                </a:lnTo>
                <a:lnTo>
                  <a:pt x="1845" y="5648"/>
                </a:lnTo>
                <a:lnTo>
                  <a:pt x="1845" y="5574"/>
                </a:lnTo>
                <a:lnTo>
                  <a:pt x="1845" y="5201"/>
                </a:lnTo>
                <a:lnTo>
                  <a:pt x="4082" y="5201"/>
                </a:lnTo>
                <a:lnTo>
                  <a:pt x="4082" y="5574"/>
                </a:lnTo>
                <a:lnTo>
                  <a:pt x="4082" y="5648"/>
                </a:lnTo>
                <a:lnTo>
                  <a:pt x="4101" y="5704"/>
                </a:lnTo>
                <a:lnTo>
                  <a:pt x="4138" y="5779"/>
                </a:lnTo>
                <a:lnTo>
                  <a:pt x="4194" y="5835"/>
                </a:lnTo>
                <a:lnTo>
                  <a:pt x="4250" y="5872"/>
                </a:lnTo>
                <a:lnTo>
                  <a:pt x="4306" y="5909"/>
                </a:lnTo>
                <a:lnTo>
                  <a:pt x="4380" y="5928"/>
                </a:lnTo>
                <a:lnTo>
                  <a:pt x="4455" y="5947"/>
                </a:lnTo>
                <a:lnTo>
                  <a:pt x="4828" y="5947"/>
                </a:lnTo>
                <a:lnTo>
                  <a:pt x="4902" y="5928"/>
                </a:lnTo>
                <a:lnTo>
                  <a:pt x="4958" y="5909"/>
                </a:lnTo>
                <a:lnTo>
                  <a:pt x="5033" y="5872"/>
                </a:lnTo>
                <a:lnTo>
                  <a:pt x="5089" y="5835"/>
                </a:lnTo>
                <a:lnTo>
                  <a:pt x="5126" y="5779"/>
                </a:lnTo>
                <a:lnTo>
                  <a:pt x="5163" y="5704"/>
                </a:lnTo>
                <a:lnTo>
                  <a:pt x="5182" y="5648"/>
                </a:lnTo>
                <a:lnTo>
                  <a:pt x="5182" y="5574"/>
                </a:lnTo>
                <a:lnTo>
                  <a:pt x="5182" y="5201"/>
                </a:lnTo>
                <a:lnTo>
                  <a:pt x="5256" y="5201"/>
                </a:lnTo>
                <a:lnTo>
                  <a:pt x="5331" y="5182"/>
                </a:lnTo>
                <a:lnTo>
                  <a:pt x="5387" y="5164"/>
                </a:lnTo>
                <a:lnTo>
                  <a:pt x="5443" y="5145"/>
                </a:lnTo>
                <a:lnTo>
                  <a:pt x="5480" y="5108"/>
                </a:lnTo>
                <a:lnTo>
                  <a:pt x="5536" y="5015"/>
                </a:lnTo>
                <a:lnTo>
                  <a:pt x="5555" y="4903"/>
                </a:lnTo>
                <a:lnTo>
                  <a:pt x="5555" y="2964"/>
                </a:lnTo>
                <a:lnTo>
                  <a:pt x="5704" y="2964"/>
                </a:lnTo>
                <a:lnTo>
                  <a:pt x="5760" y="2946"/>
                </a:lnTo>
                <a:lnTo>
                  <a:pt x="5853" y="2890"/>
                </a:lnTo>
                <a:lnTo>
                  <a:pt x="5909" y="2797"/>
                </a:lnTo>
                <a:lnTo>
                  <a:pt x="5927" y="2741"/>
                </a:lnTo>
                <a:lnTo>
                  <a:pt x="5927" y="2685"/>
                </a:lnTo>
                <a:lnTo>
                  <a:pt x="5927" y="1771"/>
                </a:lnTo>
                <a:lnTo>
                  <a:pt x="5927" y="1715"/>
                </a:lnTo>
                <a:lnTo>
                  <a:pt x="5909" y="1660"/>
                </a:lnTo>
                <a:lnTo>
                  <a:pt x="5853" y="1566"/>
                </a:lnTo>
                <a:lnTo>
                  <a:pt x="5760" y="1510"/>
                </a:lnTo>
                <a:lnTo>
                  <a:pt x="5704" y="1492"/>
                </a:lnTo>
                <a:lnTo>
                  <a:pt x="5555" y="1492"/>
                </a:lnTo>
                <a:lnTo>
                  <a:pt x="5555" y="933"/>
                </a:lnTo>
                <a:lnTo>
                  <a:pt x="5555" y="839"/>
                </a:lnTo>
                <a:lnTo>
                  <a:pt x="5517" y="746"/>
                </a:lnTo>
                <a:lnTo>
                  <a:pt x="5443" y="653"/>
                </a:lnTo>
                <a:lnTo>
                  <a:pt x="5368" y="560"/>
                </a:lnTo>
                <a:lnTo>
                  <a:pt x="5256" y="485"/>
                </a:lnTo>
                <a:lnTo>
                  <a:pt x="5126" y="411"/>
                </a:lnTo>
                <a:lnTo>
                  <a:pt x="4977" y="336"/>
                </a:lnTo>
                <a:lnTo>
                  <a:pt x="4809" y="262"/>
                </a:lnTo>
                <a:lnTo>
                  <a:pt x="4418" y="150"/>
                </a:lnTo>
                <a:lnTo>
                  <a:pt x="3989" y="75"/>
                </a:lnTo>
                <a:lnTo>
                  <a:pt x="3486" y="19"/>
                </a:lnTo>
                <a:lnTo>
                  <a:pt x="296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09" name="Google Shape;1109;g2b975a0ff47_0_15351"/>
          <p:cNvSpPr/>
          <p:nvPr/>
        </p:nvSpPr>
        <p:spPr>
          <a:xfrm>
            <a:off x="10450908" y="4178177"/>
            <a:ext cx="148593" cy="169906"/>
          </a:xfrm>
          <a:custGeom>
            <a:avLst/>
            <a:gdLst/>
            <a:ahLst/>
            <a:cxnLst/>
            <a:rect l="l" t="t" r="r" b="b"/>
            <a:pathLst>
              <a:path w="5201" h="5947" extrusionOk="0">
                <a:moveTo>
                  <a:pt x="4362" y="746"/>
                </a:moveTo>
                <a:lnTo>
                  <a:pt x="4418" y="783"/>
                </a:lnTo>
                <a:lnTo>
                  <a:pt x="4455" y="839"/>
                </a:lnTo>
                <a:lnTo>
                  <a:pt x="4455" y="895"/>
                </a:lnTo>
                <a:lnTo>
                  <a:pt x="4455" y="2070"/>
                </a:lnTo>
                <a:lnTo>
                  <a:pt x="4455" y="2144"/>
                </a:lnTo>
                <a:lnTo>
                  <a:pt x="4418" y="2181"/>
                </a:lnTo>
                <a:lnTo>
                  <a:pt x="4362" y="2219"/>
                </a:lnTo>
                <a:lnTo>
                  <a:pt x="839" y="2219"/>
                </a:lnTo>
                <a:lnTo>
                  <a:pt x="783" y="2181"/>
                </a:lnTo>
                <a:lnTo>
                  <a:pt x="764" y="2144"/>
                </a:lnTo>
                <a:lnTo>
                  <a:pt x="746" y="2070"/>
                </a:lnTo>
                <a:lnTo>
                  <a:pt x="746" y="895"/>
                </a:lnTo>
                <a:lnTo>
                  <a:pt x="764" y="839"/>
                </a:lnTo>
                <a:lnTo>
                  <a:pt x="783" y="783"/>
                </a:lnTo>
                <a:lnTo>
                  <a:pt x="839" y="746"/>
                </a:lnTo>
                <a:close/>
                <a:moveTo>
                  <a:pt x="1342" y="2964"/>
                </a:moveTo>
                <a:lnTo>
                  <a:pt x="1398" y="2983"/>
                </a:lnTo>
                <a:lnTo>
                  <a:pt x="1454" y="3020"/>
                </a:lnTo>
                <a:lnTo>
                  <a:pt x="1473" y="3058"/>
                </a:lnTo>
                <a:lnTo>
                  <a:pt x="1491" y="3113"/>
                </a:lnTo>
                <a:lnTo>
                  <a:pt x="1491" y="3561"/>
                </a:lnTo>
                <a:lnTo>
                  <a:pt x="1473" y="3617"/>
                </a:lnTo>
                <a:lnTo>
                  <a:pt x="1454" y="3673"/>
                </a:lnTo>
                <a:lnTo>
                  <a:pt x="1398" y="3691"/>
                </a:lnTo>
                <a:lnTo>
                  <a:pt x="1342" y="3710"/>
                </a:lnTo>
                <a:lnTo>
                  <a:pt x="895" y="3710"/>
                </a:lnTo>
                <a:lnTo>
                  <a:pt x="839" y="3691"/>
                </a:lnTo>
                <a:lnTo>
                  <a:pt x="783" y="3673"/>
                </a:lnTo>
                <a:lnTo>
                  <a:pt x="764" y="3617"/>
                </a:lnTo>
                <a:lnTo>
                  <a:pt x="746" y="3561"/>
                </a:lnTo>
                <a:lnTo>
                  <a:pt x="746" y="3113"/>
                </a:lnTo>
                <a:lnTo>
                  <a:pt x="764" y="3058"/>
                </a:lnTo>
                <a:lnTo>
                  <a:pt x="783" y="3020"/>
                </a:lnTo>
                <a:lnTo>
                  <a:pt x="839" y="2983"/>
                </a:lnTo>
                <a:lnTo>
                  <a:pt x="895" y="2964"/>
                </a:lnTo>
                <a:close/>
                <a:moveTo>
                  <a:pt x="2834" y="2964"/>
                </a:moveTo>
                <a:lnTo>
                  <a:pt x="2889" y="2983"/>
                </a:lnTo>
                <a:lnTo>
                  <a:pt x="2927" y="3020"/>
                </a:lnTo>
                <a:lnTo>
                  <a:pt x="2964" y="3058"/>
                </a:lnTo>
                <a:lnTo>
                  <a:pt x="2983" y="3113"/>
                </a:lnTo>
                <a:lnTo>
                  <a:pt x="2983" y="3561"/>
                </a:lnTo>
                <a:lnTo>
                  <a:pt x="2964" y="3617"/>
                </a:lnTo>
                <a:lnTo>
                  <a:pt x="2927" y="3673"/>
                </a:lnTo>
                <a:lnTo>
                  <a:pt x="2871" y="3691"/>
                </a:lnTo>
                <a:lnTo>
                  <a:pt x="2834" y="3710"/>
                </a:lnTo>
                <a:lnTo>
                  <a:pt x="2386" y="3710"/>
                </a:lnTo>
                <a:lnTo>
                  <a:pt x="2330" y="3691"/>
                </a:lnTo>
                <a:lnTo>
                  <a:pt x="2274" y="3673"/>
                </a:lnTo>
                <a:lnTo>
                  <a:pt x="2237" y="3617"/>
                </a:lnTo>
                <a:lnTo>
                  <a:pt x="2237" y="3561"/>
                </a:lnTo>
                <a:lnTo>
                  <a:pt x="2237" y="3113"/>
                </a:lnTo>
                <a:lnTo>
                  <a:pt x="2237" y="3058"/>
                </a:lnTo>
                <a:lnTo>
                  <a:pt x="2274" y="3020"/>
                </a:lnTo>
                <a:lnTo>
                  <a:pt x="2330" y="2983"/>
                </a:lnTo>
                <a:lnTo>
                  <a:pt x="2386" y="2964"/>
                </a:lnTo>
                <a:close/>
                <a:moveTo>
                  <a:pt x="1342" y="4456"/>
                </a:moveTo>
                <a:lnTo>
                  <a:pt x="1398" y="4474"/>
                </a:lnTo>
                <a:lnTo>
                  <a:pt x="1454" y="4493"/>
                </a:lnTo>
                <a:lnTo>
                  <a:pt x="1473" y="4549"/>
                </a:lnTo>
                <a:lnTo>
                  <a:pt x="1491" y="4605"/>
                </a:lnTo>
                <a:lnTo>
                  <a:pt x="1491" y="5052"/>
                </a:lnTo>
                <a:lnTo>
                  <a:pt x="1473" y="5108"/>
                </a:lnTo>
                <a:lnTo>
                  <a:pt x="1454" y="5145"/>
                </a:lnTo>
                <a:lnTo>
                  <a:pt x="1398" y="5182"/>
                </a:lnTo>
                <a:lnTo>
                  <a:pt x="1342" y="5201"/>
                </a:lnTo>
                <a:lnTo>
                  <a:pt x="895" y="5201"/>
                </a:lnTo>
                <a:lnTo>
                  <a:pt x="839" y="5182"/>
                </a:lnTo>
                <a:lnTo>
                  <a:pt x="783" y="5145"/>
                </a:lnTo>
                <a:lnTo>
                  <a:pt x="764" y="5108"/>
                </a:lnTo>
                <a:lnTo>
                  <a:pt x="746" y="5052"/>
                </a:lnTo>
                <a:lnTo>
                  <a:pt x="746" y="4605"/>
                </a:lnTo>
                <a:lnTo>
                  <a:pt x="764" y="4549"/>
                </a:lnTo>
                <a:lnTo>
                  <a:pt x="783" y="4493"/>
                </a:lnTo>
                <a:lnTo>
                  <a:pt x="839" y="4474"/>
                </a:lnTo>
                <a:lnTo>
                  <a:pt x="895" y="4456"/>
                </a:lnTo>
                <a:close/>
                <a:moveTo>
                  <a:pt x="2834" y="4456"/>
                </a:moveTo>
                <a:lnTo>
                  <a:pt x="2889" y="4474"/>
                </a:lnTo>
                <a:lnTo>
                  <a:pt x="2927" y="4493"/>
                </a:lnTo>
                <a:lnTo>
                  <a:pt x="2964" y="4549"/>
                </a:lnTo>
                <a:lnTo>
                  <a:pt x="2983" y="4605"/>
                </a:lnTo>
                <a:lnTo>
                  <a:pt x="2983" y="5052"/>
                </a:lnTo>
                <a:lnTo>
                  <a:pt x="2964" y="5108"/>
                </a:lnTo>
                <a:lnTo>
                  <a:pt x="2927" y="5145"/>
                </a:lnTo>
                <a:lnTo>
                  <a:pt x="2871" y="5182"/>
                </a:lnTo>
                <a:lnTo>
                  <a:pt x="2834" y="5201"/>
                </a:lnTo>
                <a:lnTo>
                  <a:pt x="2386" y="5201"/>
                </a:lnTo>
                <a:lnTo>
                  <a:pt x="2330" y="5182"/>
                </a:lnTo>
                <a:lnTo>
                  <a:pt x="2274" y="5145"/>
                </a:lnTo>
                <a:lnTo>
                  <a:pt x="2237" y="5108"/>
                </a:lnTo>
                <a:lnTo>
                  <a:pt x="2237" y="5052"/>
                </a:lnTo>
                <a:lnTo>
                  <a:pt x="2237" y="4605"/>
                </a:lnTo>
                <a:lnTo>
                  <a:pt x="2237" y="4549"/>
                </a:lnTo>
                <a:lnTo>
                  <a:pt x="2274" y="4493"/>
                </a:lnTo>
                <a:lnTo>
                  <a:pt x="2330" y="4474"/>
                </a:lnTo>
                <a:lnTo>
                  <a:pt x="2386" y="4456"/>
                </a:lnTo>
                <a:close/>
                <a:moveTo>
                  <a:pt x="4306" y="2964"/>
                </a:moveTo>
                <a:lnTo>
                  <a:pt x="4362" y="2983"/>
                </a:lnTo>
                <a:lnTo>
                  <a:pt x="4418" y="3020"/>
                </a:lnTo>
                <a:lnTo>
                  <a:pt x="4455" y="3058"/>
                </a:lnTo>
                <a:lnTo>
                  <a:pt x="4455" y="3113"/>
                </a:lnTo>
                <a:lnTo>
                  <a:pt x="4455" y="5052"/>
                </a:lnTo>
                <a:lnTo>
                  <a:pt x="4455" y="5108"/>
                </a:lnTo>
                <a:lnTo>
                  <a:pt x="4418" y="5145"/>
                </a:lnTo>
                <a:lnTo>
                  <a:pt x="4362" y="5182"/>
                </a:lnTo>
                <a:lnTo>
                  <a:pt x="4306" y="5201"/>
                </a:lnTo>
                <a:lnTo>
                  <a:pt x="3859" y="5201"/>
                </a:lnTo>
                <a:lnTo>
                  <a:pt x="3803" y="5182"/>
                </a:lnTo>
                <a:lnTo>
                  <a:pt x="3766" y="5145"/>
                </a:lnTo>
                <a:lnTo>
                  <a:pt x="3728" y="5108"/>
                </a:lnTo>
                <a:lnTo>
                  <a:pt x="3710" y="5052"/>
                </a:lnTo>
                <a:lnTo>
                  <a:pt x="3710" y="3113"/>
                </a:lnTo>
                <a:lnTo>
                  <a:pt x="3728" y="3058"/>
                </a:lnTo>
                <a:lnTo>
                  <a:pt x="3766" y="3020"/>
                </a:lnTo>
                <a:lnTo>
                  <a:pt x="3803" y="2983"/>
                </a:lnTo>
                <a:lnTo>
                  <a:pt x="3859" y="2964"/>
                </a:lnTo>
                <a:close/>
                <a:moveTo>
                  <a:pt x="559" y="1"/>
                </a:moveTo>
                <a:lnTo>
                  <a:pt x="448" y="19"/>
                </a:lnTo>
                <a:lnTo>
                  <a:pt x="336" y="38"/>
                </a:lnTo>
                <a:lnTo>
                  <a:pt x="243" y="94"/>
                </a:lnTo>
                <a:lnTo>
                  <a:pt x="168" y="168"/>
                </a:lnTo>
                <a:lnTo>
                  <a:pt x="93" y="243"/>
                </a:lnTo>
                <a:lnTo>
                  <a:pt x="56" y="336"/>
                </a:lnTo>
                <a:lnTo>
                  <a:pt x="19" y="448"/>
                </a:lnTo>
                <a:lnTo>
                  <a:pt x="0" y="560"/>
                </a:lnTo>
                <a:lnTo>
                  <a:pt x="0" y="5388"/>
                </a:lnTo>
                <a:lnTo>
                  <a:pt x="19" y="5499"/>
                </a:lnTo>
                <a:lnTo>
                  <a:pt x="56" y="5593"/>
                </a:lnTo>
                <a:lnTo>
                  <a:pt x="93" y="5686"/>
                </a:lnTo>
                <a:lnTo>
                  <a:pt x="168" y="5779"/>
                </a:lnTo>
                <a:lnTo>
                  <a:pt x="243" y="5835"/>
                </a:lnTo>
                <a:lnTo>
                  <a:pt x="336" y="5891"/>
                </a:lnTo>
                <a:lnTo>
                  <a:pt x="448" y="5928"/>
                </a:lnTo>
                <a:lnTo>
                  <a:pt x="559" y="5947"/>
                </a:lnTo>
                <a:lnTo>
                  <a:pt x="4642" y="5947"/>
                </a:lnTo>
                <a:lnTo>
                  <a:pt x="4753" y="5928"/>
                </a:lnTo>
                <a:lnTo>
                  <a:pt x="4865" y="5891"/>
                </a:lnTo>
                <a:lnTo>
                  <a:pt x="4958" y="5835"/>
                </a:lnTo>
                <a:lnTo>
                  <a:pt x="5033" y="5779"/>
                </a:lnTo>
                <a:lnTo>
                  <a:pt x="5108" y="5686"/>
                </a:lnTo>
                <a:lnTo>
                  <a:pt x="5163" y="5593"/>
                </a:lnTo>
                <a:lnTo>
                  <a:pt x="5182" y="5499"/>
                </a:lnTo>
                <a:lnTo>
                  <a:pt x="5201" y="5388"/>
                </a:lnTo>
                <a:lnTo>
                  <a:pt x="5201" y="560"/>
                </a:lnTo>
                <a:lnTo>
                  <a:pt x="5182" y="448"/>
                </a:lnTo>
                <a:lnTo>
                  <a:pt x="5163" y="336"/>
                </a:lnTo>
                <a:lnTo>
                  <a:pt x="5108" y="243"/>
                </a:lnTo>
                <a:lnTo>
                  <a:pt x="5033" y="168"/>
                </a:lnTo>
                <a:lnTo>
                  <a:pt x="4958" y="94"/>
                </a:lnTo>
                <a:lnTo>
                  <a:pt x="4865" y="38"/>
                </a:lnTo>
                <a:lnTo>
                  <a:pt x="4753" y="19"/>
                </a:lnTo>
                <a:lnTo>
                  <a:pt x="464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0" name="Google Shape;1110;g2b975a0ff47_0_15351"/>
          <p:cNvSpPr/>
          <p:nvPr/>
        </p:nvSpPr>
        <p:spPr>
          <a:xfrm>
            <a:off x="10924791" y="4170760"/>
            <a:ext cx="148050" cy="169906"/>
          </a:xfrm>
          <a:custGeom>
            <a:avLst/>
            <a:gdLst/>
            <a:ahLst/>
            <a:cxnLst/>
            <a:rect l="l" t="t" r="r" b="b"/>
            <a:pathLst>
              <a:path w="5182" h="5947" extrusionOk="0">
                <a:moveTo>
                  <a:pt x="1286" y="1"/>
                </a:moveTo>
                <a:lnTo>
                  <a:pt x="1212" y="19"/>
                </a:lnTo>
                <a:lnTo>
                  <a:pt x="1156" y="57"/>
                </a:lnTo>
                <a:lnTo>
                  <a:pt x="1118" y="112"/>
                </a:lnTo>
                <a:lnTo>
                  <a:pt x="1100" y="187"/>
                </a:lnTo>
                <a:lnTo>
                  <a:pt x="1100" y="746"/>
                </a:lnTo>
                <a:lnTo>
                  <a:pt x="429" y="746"/>
                </a:lnTo>
                <a:lnTo>
                  <a:pt x="336" y="783"/>
                </a:lnTo>
                <a:lnTo>
                  <a:pt x="242" y="839"/>
                </a:lnTo>
                <a:lnTo>
                  <a:pt x="149" y="914"/>
                </a:lnTo>
                <a:lnTo>
                  <a:pt x="93" y="989"/>
                </a:lnTo>
                <a:lnTo>
                  <a:pt x="37" y="1082"/>
                </a:lnTo>
                <a:lnTo>
                  <a:pt x="0" y="1194"/>
                </a:lnTo>
                <a:lnTo>
                  <a:pt x="0" y="1305"/>
                </a:lnTo>
                <a:lnTo>
                  <a:pt x="0" y="1865"/>
                </a:lnTo>
                <a:lnTo>
                  <a:pt x="5182" y="1865"/>
                </a:lnTo>
                <a:lnTo>
                  <a:pt x="5182" y="1305"/>
                </a:lnTo>
                <a:lnTo>
                  <a:pt x="5182" y="1194"/>
                </a:lnTo>
                <a:lnTo>
                  <a:pt x="5145" y="1082"/>
                </a:lnTo>
                <a:lnTo>
                  <a:pt x="5089" y="989"/>
                </a:lnTo>
                <a:lnTo>
                  <a:pt x="5033" y="914"/>
                </a:lnTo>
                <a:lnTo>
                  <a:pt x="4940" y="839"/>
                </a:lnTo>
                <a:lnTo>
                  <a:pt x="4846" y="783"/>
                </a:lnTo>
                <a:lnTo>
                  <a:pt x="4753" y="746"/>
                </a:lnTo>
                <a:lnTo>
                  <a:pt x="4082" y="746"/>
                </a:lnTo>
                <a:lnTo>
                  <a:pt x="4082" y="187"/>
                </a:lnTo>
                <a:lnTo>
                  <a:pt x="4064" y="112"/>
                </a:lnTo>
                <a:lnTo>
                  <a:pt x="4026" y="57"/>
                </a:lnTo>
                <a:lnTo>
                  <a:pt x="3970" y="19"/>
                </a:lnTo>
                <a:lnTo>
                  <a:pt x="3896" y="1"/>
                </a:lnTo>
                <a:lnTo>
                  <a:pt x="3523" y="1"/>
                </a:lnTo>
                <a:lnTo>
                  <a:pt x="3448" y="19"/>
                </a:lnTo>
                <a:lnTo>
                  <a:pt x="3392" y="57"/>
                </a:lnTo>
                <a:lnTo>
                  <a:pt x="3355" y="112"/>
                </a:lnTo>
                <a:lnTo>
                  <a:pt x="3337" y="187"/>
                </a:lnTo>
                <a:lnTo>
                  <a:pt x="3337" y="746"/>
                </a:lnTo>
                <a:lnTo>
                  <a:pt x="1845" y="746"/>
                </a:lnTo>
                <a:lnTo>
                  <a:pt x="1845" y="187"/>
                </a:lnTo>
                <a:lnTo>
                  <a:pt x="1827" y="112"/>
                </a:lnTo>
                <a:lnTo>
                  <a:pt x="1789" y="57"/>
                </a:lnTo>
                <a:lnTo>
                  <a:pt x="1734" y="19"/>
                </a:lnTo>
                <a:lnTo>
                  <a:pt x="1659" y="1"/>
                </a:lnTo>
                <a:close/>
                <a:moveTo>
                  <a:pt x="1342" y="2964"/>
                </a:moveTo>
                <a:lnTo>
                  <a:pt x="1398" y="2983"/>
                </a:lnTo>
                <a:lnTo>
                  <a:pt x="1435" y="3002"/>
                </a:lnTo>
                <a:lnTo>
                  <a:pt x="1473" y="3058"/>
                </a:lnTo>
                <a:lnTo>
                  <a:pt x="1473" y="3113"/>
                </a:lnTo>
                <a:lnTo>
                  <a:pt x="1473" y="3579"/>
                </a:lnTo>
                <a:lnTo>
                  <a:pt x="1473" y="3635"/>
                </a:lnTo>
                <a:lnTo>
                  <a:pt x="1435" y="3673"/>
                </a:lnTo>
                <a:lnTo>
                  <a:pt x="1398" y="3710"/>
                </a:lnTo>
                <a:lnTo>
                  <a:pt x="820" y="3710"/>
                </a:lnTo>
                <a:lnTo>
                  <a:pt x="783" y="3673"/>
                </a:lnTo>
                <a:lnTo>
                  <a:pt x="746" y="3635"/>
                </a:lnTo>
                <a:lnTo>
                  <a:pt x="727" y="3579"/>
                </a:lnTo>
                <a:lnTo>
                  <a:pt x="727" y="3113"/>
                </a:lnTo>
                <a:lnTo>
                  <a:pt x="746" y="3058"/>
                </a:lnTo>
                <a:lnTo>
                  <a:pt x="783" y="3002"/>
                </a:lnTo>
                <a:lnTo>
                  <a:pt x="820" y="2983"/>
                </a:lnTo>
                <a:lnTo>
                  <a:pt x="876" y="2964"/>
                </a:lnTo>
                <a:close/>
                <a:moveTo>
                  <a:pt x="2815" y="2964"/>
                </a:moveTo>
                <a:lnTo>
                  <a:pt x="2871" y="2983"/>
                </a:lnTo>
                <a:lnTo>
                  <a:pt x="2926" y="3002"/>
                </a:lnTo>
                <a:lnTo>
                  <a:pt x="2945" y="3058"/>
                </a:lnTo>
                <a:lnTo>
                  <a:pt x="2964" y="3113"/>
                </a:lnTo>
                <a:lnTo>
                  <a:pt x="2964" y="3579"/>
                </a:lnTo>
                <a:lnTo>
                  <a:pt x="2945" y="3635"/>
                </a:lnTo>
                <a:lnTo>
                  <a:pt x="2926" y="3673"/>
                </a:lnTo>
                <a:lnTo>
                  <a:pt x="2871" y="3710"/>
                </a:lnTo>
                <a:lnTo>
                  <a:pt x="2311" y="3710"/>
                </a:lnTo>
                <a:lnTo>
                  <a:pt x="2255" y="3673"/>
                </a:lnTo>
                <a:lnTo>
                  <a:pt x="2237" y="3635"/>
                </a:lnTo>
                <a:lnTo>
                  <a:pt x="2218" y="3579"/>
                </a:lnTo>
                <a:lnTo>
                  <a:pt x="2218" y="3113"/>
                </a:lnTo>
                <a:lnTo>
                  <a:pt x="2237" y="3058"/>
                </a:lnTo>
                <a:lnTo>
                  <a:pt x="2255" y="3002"/>
                </a:lnTo>
                <a:lnTo>
                  <a:pt x="2311" y="2983"/>
                </a:lnTo>
                <a:lnTo>
                  <a:pt x="2367" y="2964"/>
                </a:lnTo>
                <a:close/>
                <a:moveTo>
                  <a:pt x="4306" y="2964"/>
                </a:moveTo>
                <a:lnTo>
                  <a:pt x="4362" y="2983"/>
                </a:lnTo>
                <a:lnTo>
                  <a:pt x="4399" y="3002"/>
                </a:lnTo>
                <a:lnTo>
                  <a:pt x="4436" y="3058"/>
                </a:lnTo>
                <a:lnTo>
                  <a:pt x="4455" y="3113"/>
                </a:lnTo>
                <a:lnTo>
                  <a:pt x="4455" y="3579"/>
                </a:lnTo>
                <a:lnTo>
                  <a:pt x="4436" y="3635"/>
                </a:lnTo>
                <a:lnTo>
                  <a:pt x="4399" y="3673"/>
                </a:lnTo>
                <a:lnTo>
                  <a:pt x="4362" y="3710"/>
                </a:lnTo>
                <a:lnTo>
                  <a:pt x="3784" y="3710"/>
                </a:lnTo>
                <a:lnTo>
                  <a:pt x="3747" y="3673"/>
                </a:lnTo>
                <a:lnTo>
                  <a:pt x="3709" y="3635"/>
                </a:lnTo>
                <a:lnTo>
                  <a:pt x="3709" y="3579"/>
                </a:lnTo>
                <a:lnTo>
                  <a:pt x="3709" y="3113"/>
                </a:lnTo>
                <a:lnTo>
                  <a:pt x="3709" y="3058"/>
                </a:lnTo>
                <a:lnTo>
                  <a:pt x="3747" y="3002"/>
                </a:lnTo>
                <a:lnTo>
                  <a:pt x="3784" y="2983"/>
                </a:lnTo>
                <a:lnTo>
                  <a:pt x="3840" y="2964"/>
                </a:lnTo>
                <a:close/>
                <a:moveTo>
                  <a:pt x="1342" y="4456"/>
                </a:moveTo>
                <a:lnTo>
                  <a:pt x="1398" y="4474"/>
                </a:lnTo>
                <a:lnTo>
                  <a:pt x="1435" y="4493"/>
                </a:lnTo>
                <a:lnTo>
                  <a:pt x="1473" y="4549"/>
                </a:lnTo>
                <a:lnTo>
                  <a:pt x="1473" y="4586"/>
                </a:lnTo>
                <a:lnTo>
                  <a:pt x="1473" y="5052"/>
                </a:lnTo>
                <a:lnTo>
                  <a:pt x="1473" y="5108"/>
                </a:lnTo>
                <a:lnTo>
                  <a:pt x="1435" y="5164"/>
                </a:lnTo>
                <a:lnTo>
                  <a:pt x="1398" y="5182"/>
                </a:lnTo>
                <a:lnTo>
                  <a:pt x="1342" y="5201"/>
                </a:lnTo>
                <a:lnTo>
                  <a:pt x="876" y="5201"/>
                </a:lnTo>
                <a:lnTo>
                  <a:pt x="820" y="5182"/>
                </a:lnTo>
                <a:lnTo>
                  <a:pt x="783" y="5164"/>
                </a:lnTo>
                <a:lnTo>
                  <a:pt x="746" y="5108"/>
                </a:lnTo>
                <a:lnTo>
                  <a:pt x="727" y="5052"/>
                </a:lnTo>
                <a:lnTo>
                  <a:pt x="727" y="4586"/>
                </a:lnTo>
                <a:lnTo>
                  <a:pt x="746" y="4549"/>
                </a:lnTo>
                <a:lnTo>
                  <a:pt x="783" y="4493"/>
                </a:lnTo>
                <a:lnTo>
                  <a:pt x="820" y="4474"/>
                </a:lnTo>
                <a:lnTo>
                  <a:pt x="876" y="4456"/>
                </a:lnTo>
                <a:close/>
                <a:moveTo>
                  <a:pt x="2815" y="4456"/>
                </a:moveTo>
                <a:lnTo>
                  <a:pt x="2871" y="4474"/>
                </a:lnTo>
                <a:lnTo>
                  <a:pt x="2926" y="4493"/>
                </a:lnTo>
                <a:lnTo>
                  <a:pt x="2945" y="4549"/>
                </a:lnTo>
                <a:lnTo>
                  <a:pt x="2964" y="4586"/>
                </a:lnTo>
                <a:lnTo>
                  <a:pt x="2964" y="5052"/>
                </a:lnTo>
                <a:lnTo>
                  <a:pt x="2945" y="5108"/>
                </a:lnTo>
                <a:lnTo>
                  <a:pt x="2926" y="5164"/>
                </a:lnTo>
                <a:lnTo>
                  <a:pt x="2871" y="5182"/>
                </a:lnTo>
                <a:lnTo>
                  <a:pt x="2815" y="5201"/>
                </a:lnTo>
                <a:lnTo>
                  <a:pt x="2367" y="5201"/>
                </a:lnTo>
                <a:lnTo>
                  <a:pt x="2311" y="5182"/>
                </a:lnTo>
                <a:lnTo>
                  <a:pt x="2255" y="5164"/>
                </a:lnTo>
                <a:lnTo>
                  <a:pt x="2237" y="5108"/>
                </a:lnTo>
                <a:lnTo>
                  <a:pt x="2218" y="5052"/>
                </a:lnTo>
                <a:lnTo>
                  <a:pt x="2218" y="4586"/>
                </a:lnTo>
                <a:lnTo>
                  <a:pt x="2237" y="4549"/>
                </a:lnTo>
                <a:lnTo>
                  <a:pt x="2255" y="4493"/>
                </a:lnTo>
                <a:lnTo>
                  <a:pt x="2311" y="4474"/>
                </a:lnTo>
                <a:lnTo>
                  <a:pt x="2367" y="4456"/>
                </a:lnTo>
                <a:close/>
                <a:moveTo>
                  <a:pt x="4306" y="4456"/>
                </a:moveTo>
                <a:lnTo>
                  <a:pt x="4362" y="4474"/>
                </a:lnTo>
                <a:lnTo>
                  <a:pt x="4399" y="4493"/>
                </a:lnTo>
                <a:lnTo>
                  <a:pt x="4436" y="4549"/>
                </a:lnTo>
                <a:lnTo>
                  <a:pt x="4455" y="4586"/>
                </a:lnTo>
                <a:lnTo>
                  <a:pt x="4455" y="5052"/>
                </a:lnTo>
                <a:lnTo>
                  <a:pt x="4436" y="5108"/>
                </a:lnTo>
                <a:lnTo>
                  <a:pt x="4399" y="5164"/>
                </a:lnTo>
                <a:lnTo>
                  <a:pt x="4362" y="5182"/>
                </a:lnTo>
                <a:lnTo>
                  <a:pt x="4306" y="5201"/>
                </a:lnTo>
                <a:lnTo>
                  <a:pt x="3840" y="5201"/>
                </a:lnTo>
                <a:lnTo>
                  <a:pt x="3784" y="5182"/>
                </a:lnTo>
                <a:lnTo>
                  <a:pt x="3747" y="5164"/>
                </a:lnTo>
                <a:lnTo>
                  <a:pt x="3709" y="5108"/>
                </a:lnTo>
                <a:lnTo>
                  <a:pt x="3709" y="5052"/>
                </a:lnTo>
                <a:lnTo>
                  <a:pt x="3709" y="4586"/>
                </a:lnTo>
                <a:lnTo>
                  <a:pt x="3709" y="4549"/>
                </a:lnTo>
                <a:lnTo>
                  <a:pt x="3747" y="4493"/>
                </a:lnTo>
                <a:lnTo>
                  <a:pt x="3784" y="4474"/>
                </a:lnTo>
                <a:lnTo>
                  <a:pt x="3840" y="4456"/>
                </a:lnTo>
                <a:close/>
                <a:moveTo>
                  <a:pt x="0" y="2219"/>
                </a:moveTo>
                <a:lnTo>
                  <a:pt x="0" y="5388"/>
                </a:lnTo>
                <a:lnTo>
                  <a:pt x="0" y="5499"/>
                </a:lnTo>
                <a:lnTo>
                  <a:pt x="37" y="5593"/>
                </a:lnTo>
                <a:lnTo>
                  <a:pt x="93" y="5686"/>
                </a:lnTo>
                <a:lnTo>
                  <a:pt x="149" y="5779"/>
                </a:lnTo>
                <a:lnTo>
                  <a:pt x="242" y="5854"/>
                </a:lnTo>
                <a:lnTo>
                  <a:pt x="336" y="5891"/>
                </a:lnTo>
                <a:lnTo>
                  <a:pt x="429" y="5928"/>
                </a:lnTo>
                <a:lnTo>
                  <a:pt x="541" y="5947"/>
                </a:lnTo>
                <a:lnTo>
                  <a:pt x="4641" y="5947"/>
                </a:lnTo>
                <a:lnTo>
                  <a:pt x="4753" y="5928"/>
                </a:lnTo>
                <a:lnTo>
                  <a:pt x="4846" y="5891"/>
                </a:lnTo>
                <a:lnTo>
                  <a:pt x="4940" y="5854"/>
                </a:lnTo>
                <a:lnTo>
                  <a:pt x="5033" y="5779"/>
                </a:lnTo>
                <a:lnTo>
                  <a:pt x="5089" y="5686"/>
                </a:lnTo>
                <a:lnTo>
                  <a:pt x="5145" y="5593"/>
                </a:lnTo>
                <a:lnTo>
                  <a:pt x="5182" y="5499"/>
                </a:lnTo>
                <a:lnTo>
                  <a:pt x="5182" y="5388"/>
                </a:lnTo>
                <a:lnTo>
                  <a:pt x="5182" y="221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1" name="Google Shape;1111;g2b975a0ff47_0_15351"/>
          <p:cNvSpPr/>
          <p:nvPr/>
        </p:nvSpPr>
        <p:spPr>
          <a:xfrm>
            <a:off x="10914135" y="1320809"/>
            <a:ext cx="169363" cy="148621"/>
          </a:xfrm>
          <a:custGeom>
            <a:avLst/>
            <a:gdLst/>
            <a:ahLst/>
            <a:cxnLst/>
            <a:rect l="l" t="t" r="r" b="b"/>
            <a:pathLst>
              <a:path w="5928" h="5202" extrusionOk="0">
                <a:moveTo>
                  <a:pt x="1789" y="373"/>
                </a:moveTo>
                <a:lnTo>
                  <a:pt x="1827" y="392"/>
                </a:lnTo>
                <a:lnTo>
                  <a:pt x="1845" y="448"/>
                </a:lnTo>
                <a:lnTo>
                  <a:pt x="1845" y="672"/>
                </a:lnTo>
                <a:lnTo>
                  <a:pt x="1827" y="728"/>
                </a:lnTo>
                <a:lnTo>
                  <a:pt x="1789" y="746"/>
                </a:lnTo>
                <a:lnTo>
                  <a:pt x="429" y="746"/>
                </a:lnTo>
                <a:lnTo>
                  <a:pt x="391" y="728"/>
                </a:lnTo>
                <a:lnTo>
                  <a:pt x="373" y="672"/>
                </a:lnTo>
                <a:lnTo>
                  <a:pt x="373" y="560"/>
                </a:lnTo>
                <a:lnTo>
                  <a:pt x="373" y="485"/>
                </a:lnTo>
                <a:lnTo>
                  <a:pt x="429" y="429"/>
                </a:lnTo>
                <a:lnTo>
                  <a:pt x="485" y="392"/>
                </a:lnTo>
                <a:lnTo>
                  <a:pt x="559" y="373"/>
                </a:lnTo>
                <a:close/>
                <a:moveTo>
                  <a:pt x="5387" y="373"/>
                </a:moveTo>
                <a:lnTo>
                  <a:pt x="5443" y="392"/>
                </a:lnTo>
                <a:lnTo>
                  <a:pt x="5517" y="429"/>
                </a:lnTo>
                <a:lnTo>
                  <a:pt x="5555" y="485"/>
                </a:lnTo>
                <a:lnTo>
                  <a:pt x="5555" y="560"/>
                </a:lnTo>
                <a:lnTo>
                  <a:pt x="5555" y="1417"/>
                </a:lnTo>
                <a:lnTo>
                  <a:pt x="5536" y="1473"/>
                </a:lnTo>
                <a:lnTo>
                  <a:pt x="5499" y="1492"/>
                </a:lnTo>
                <a:lnTo>
                  <a:pt x="429" y="1492"/>
                </a:lnTo>
                <a:lnTo>
                  <a:pt x="391" y="1473"/>
                </a:lnTo>
                <a:lnTo>
                  <a:pt x="373" y="1417"/>
                </a:lnTo>
                <a:lnTo>
                  <a:pt x="373" y="989"/>
                </a:lnTo>
                <a:lnTo>
                  <a:pt x="391" y="951"/>
                </a:lnTo>
                <a:lnTo>
                  <a:pt x="429" y="933"/>
                </a:lnTo>
                <a:lnTo>
                  <a:pt x="2032" y="933"/>
                </a:lnTo>
                <a:lnTo>
                  <a:pt x="2386" y="411"/>
                </a:lnTo>
                <a:lnTo>
                  <a:pt x="2405" y="373"/>
                </a:lnTo>
                <a:close/>
                <a:moveTo>
                  <a:pt x="2964" y="2405"/>
                </a:moveTo>
                <a:lnTo>
                  <a:pt x="3038" y="2424"/>
                </a:lnTo>
                <a:lnTo>
                  <a:pt x="3094" y="2461"/>
                </a:lnTo>
                <a:lnTo>
                  <a:pt x="3132" y="2536"/>
                </a:lnTo>
                <a:lnTo>
                  <a:pt x="3150" y="2592"/>
                </a:lnTo>
                <a:lnTo>
                  <a:pt x="3132" y="2666"/>
                </a:lnTo>
                <a:lnTo>
                  <a:pt x="3094" y="2722"/>
                </a:lnTo>
                <a:lnTo>
                  <a:pt x="3038" y="2778"/>
                </a:lnTo>
                <a:lnTo>
                  <a:pt x="2964" y="2778"/>
                </a:lnTo>
                <a:lnTo>
                  <a:pt x="2889" y="2797"/>
                </a:lnTo>
                <a:lnTo>
                  <a:pt x="2815" y="2815"/>
                </a:lnTo>
                <a:lnTo>
                  <a:pt x="2759" y="2853"/>
                </a:lnTo>
                <a:lnTo>
                  <a:pt x="2703" y="2890"/>
                </a:lnTo>
                <a:lnTo>
                  <a:pt x="2647" y="2946"/>
                </a:lnTo>
                <a:lnTo>
                  <a:pt x="2628" y="3020"/>
                </a:lnTo>
                <a:lnTo>
                  <a:pt x="2591" y="3076"/>
                </a:lnTo>
                <a:lnTo>
                  <a:pt x="2591" y="3151"/>
                </a:lnTo>
                <a:lnTo>
                  <a:pt x="2572" y="3225"/>
                </a:lnTo>
                <a:lnTo>
                  <a:pt x="2535" y="3281"/>
                </a:lnTo>
                <a:lnTo>
                  <a:pt x="2479" y="3319"/>
                </a:lnTo>
                <a:lnTo>
                  <a:pt x="2405" y="3337"/>
                </a:lnTo>
                <a:lnTo>
                  <a:pt x="2330" y="3319"/>
                </a:lnTo>
                <a:lnTo>
                  <a:pt x="2274" y="3281"/>
                </a:lnTo>
                <a:lnTo>
                  <a:pt x="2237" y="3225"/>
                </a:lnTo>
                <a:lnTo>
                  <a:pt x="2218" y="3151"/>
                </a:lnTo>
                <a:lnTo>
                  <a:pt x="2237" y="3002"/>
                </a:lnTo>
                <a:lnTo>
                  <a:pt x="2274" y="2871"/>
                </a:lnTo>
                <a:lnTo>
                  <a:pt x="2349" y="2741"/>
                </a:lnTo>
                <a:lnTo>
                  <a:pt x="2442" y="2629"/>
                </a:lnTo>
                <a:lnTo>
                  <a:pt x="2554" y="2536"/>
                </a:lnTo>
                <a:lnTo>
                  <a:pt x="2666" y="2480"/>
                </a:lnTo>
                <a:lnTo>
                  <a:pt x="2815" y="2424"/>
                </a:lnTo>
                <a:lnTo>
                  <a:pt x="2964" y="2405"/>
                </a:lnTo>
                <a:close/>
                <a:moveTo>
                  <a:pt x="2964" y="2126"/>
                </a:moveTo>
                <a:lnTo>
                  <a:pt x="2759" y="2163"/>
                </a:lnTo>
                <a:lnTo>
                  <a:pt x="2572" y="2219"/>
                </a:lnTo>
                <a:lnTo>
                  <a:pt x="2386" y="2312"/>
                </a:lnTo>
                <a:lnTo>
                  <a:pt x="2237" y="2442"/>
                </a:lnTo>
                <a:lnTo>
                  <a:pt x="2125" y="2592"/>
                </a:lnTo>
                <a:lnTo>
                  <a:pt x="2032" y="2759"/>
                </a:lnTo>
                <a:lnTo>
                  <a:pt x="1957" y="2946"/>
                </a:lnTo>
                <a:lnTo>
                  <a:pt x="1939" y="3151"/>
                </a:lnTo>
                <a:lnTo>
                  <a:pt x="1957" y="3356"/>
                </a:lnTo>
                <a:lnTo>
                  <a:pt x="2032" y="3561"/>
                </a:lnTo>
                <a:lnTo>
                  <a:pt x="2125" y="3729"/>
                </a:lnTo>
                <a:lnTo>
                  <a:pt x="2237" y="3878"/>
                </a:lnTo>
                <a:lnTo>
                  <a:pt x="2386" y="4008"/>
                </a:lnTo>
                <a:lnTo>
                  <a:pt x="2572" y="4101"/>
                </a:lnTo>
                <a:lnTo>
                  <a:pt x="2759" y="4157"/>
                </a:lnTo>
                <a:lnTo>
                  <a:pt x="2964" y="4176"/>
                </a:lnTo>
                <a:lnTo>
                  <a:pt x="3169" y="4157"/>
                </a:lnTo>
                <a:lnTo>
                  <a:pt x="3355" y="4101"/>
                </a:lnTo>
                <a:lnTo>
                  <a:pt x="3542" y="4008"/>
                </a:lnTo>
                <a:lnTo>
                  <a:pt x="3691" y="3878"/>
                </a:lnTo>
                <a:lnTo>
                  <a:pt x="3803" y="3729"/>
                </a:lnTo>
                <a:lnTo>
                  <a:pt x="3896" y="3561"/>
                </a:lnTo>
                <a:lnTo>
                  <a:pt x="3970" y="3356"/>
                </a:lnTo>
                <a:lnTo>
                  <a:pt x="3989" y="3151"/>
                </a:lnTo>
                <a:lnTo>
                  <a:pt x="3970" y="2946"/>
                </a:lnTo>
                <a:lnTo>
                  <a:pt x="3896" y="2759"/>
                </a:lnTo>
                <a:lnTo>
                  <a:pt x="3803" y="2592"/>
                </a:lnTo>
                <a:lnTo>
                  <a:pt x="3691" y="2442"/>
                </a:lnTo>
                <a:lnTo>
                  <a:pt x="3542" y="2312"/>
                </a:lnTo>
                <a:lnTo>
                  <a:pt x="3355" y="2219"/>
                </a:lnTo>
                <a:lnTo>
                  <a:pt x="3169" y="2163"/>
                </a:lnTo>
                <a:lnTo>
                  <a:pt x="2964" y="2126"/>
                </a:lnTo>
                <a:close/>
                <a:moveTo>
                  <a:pt x="3113" y="1771"/>
                </a:moveTo>
                <a:lnTo>
                  <a:pt x="3243" y="1790"/>
                </a:lnTo>
                <a:lnTo>
                  <a:pt x="3374" y="1827"/>
                </a:lnTo>
                <a:lnTo>
                  <a:pt x="3504" y="1865"/>
                </a:lnTo>
                <a:lnTo>
                  <a:pt x="3635" y="1939"/>
                </a:lnTo>
                <a:lnTo>
                  <a:pt x="3747" y="1995"/>
                </a:lnTo>
                <a:lnTo>
                  <a:pt x="3840" y="2088"/>
                </a:lnTo>
                <a:lnTo>
                  <a:pt x="3952" y="2163"/>
                </a:lnTo>
                <a:lnTo>
                  <a:pt x="4045" y="2275"/>
                </a:lnTo>
                <a:lnTo>
                  <a:pt x="4119" y="2387"/>
                </a:lnTo>
                <a:lnTo>
                  <a:pt x="4194" y="2498"/>
                </a:lnTo>
                <a:lnTo>
                  <a:pt x="4250" y="2610"/>
                </a:lnTo>
                <a:lnTo>
                  <a:pt x="4287" y="2741"/>
                </a:lnTo>
                <a:lnTo>
                  <a:pt x="4324" y="2871"/>
                </a:lnTo>
                <a:lnTo>
                  <a:pt x="4343" y="3020"/>
                </a:lnTo>
                <a:lnTo>
                  <a:pt x="4362" y="3151"/>
                </a:lnTo>
                <a:lnTo>
                  <a:pt x="4343" y="3300"/>
                </a:lnTo>
                <a:lnTo>
                  <a:pt x="4324" y="3430"/>
                </a:lnTo>
                <a:lnTo>
                  <a:pt x="4287" y="3561"/>
                </a:lnTo>
                <a:lnTo>
                  <a:pt x="4250" y="3691"/>
                </a:lnTo>
                <a:lnTo>
                  <a:pt x="4194" y="3822"/>
                </a:lnTo>
                <a:lnTo>
                  <a:pt x="4119" y="3934"/>
                </a:lnTo>
                <a:lnTo>
                  <a:pt x="4045" y="4045"/>
                </a:lnTo>
                <a:lnTo>
                  <a:pt x="3952" y="4139"/>
                </a:lnTo>
                <a:lnTo>
                  <a:pt x="3840" y="4232"/>
                </a:lnTo>
                <a:lnTo>
                  <a:pt x="3747" y="4306"/>
                </a:lnTo>
                <a:lnTo>
                  <a:pt x="3635" y="4381"/>
                </a:lnTo>
                <a:lnTo>
                  <a:pt x="3504" y="4437"/>
                </a:lnTo>
                <a:lnTo>
                  <a:pt x="3374" y="4493"/>
                </a:lnTo>
                <a:lnTo>
                  <a:pt x="3243" y="4511"/>
                </a:lnTo>
                <a:lnTo>
                  <a:pt x="3113" y="4549"/>
                </a:lnTo>
                <a:lnTo>
                  <a:pt x="2815" y="4549"/>
                </a:lnTo>
                <a:lnTo>
                  <a:pt x="2684" y="4511"/>
                </a:lnTo>
                <a:lnTo>
                  <a:pt x="2554" y="4493"/>
                </a:lnTo>
                <a:lnTo>
                  <a:pt x="2423" y="4437"/>
                </a:lnTo>
                <a:lnTo>
                  <a:pt x="2293" y="4381"/>
                </a:lnTo>
                <a:lnTo>
                  <a:pt x="2181" y="4306"/>
                </a:lnTo>
                <a:lnTo>
                  <a:pt x="2088" y="4232"/>
                </a:lnTo>
                <a:lnTo>
                  <a:pt x="1976" y="4139"/>
                </a:lnTo>
                <a:lnTo>
                  <a:pt x="1883" y="4045"/>
                </a:lnTo>
                <a:lnTo>
                  <a:pt x="1808" y="3934"/>
                </a:lnTo>
                <a:lnTo>
                  <a:pt x="1734" y="3822"/>
                </a:lnTo>
                <a:lnTo>
                  <a:pt x="1678" y="3691"/>
                </a:lnTo>
                <a:lnTo>
                  <a:pt x="1640" y="3561"/>
                </a:lnTo>
                <a:lnTo>
                  <a:pt x="1603" y="3430"/>
                </a:lnTo>
                <a:lnTo>
                  <a:pt x="1584" y="3300"/>
                </a:lnTo>
                <a:lnTo>
                  <a:pt x="1566" y="3151"/>
                </a:lnTo>
                <a:lnTo>
                  <a:pt x="1584" y="3020"/>
                </a:lnTo>
                <a:lnTo>
                  <a:pt x="1603" y="2871"/>
                </a:lnTo>
                <a:lnTo>
                  <a:pt x="1640" y="2741"/>
                </a:lnTo>
                <a:lnTo>
                  <a:pt x="1678" y="2610"/>
                </a:lnTo>
                <a:lnTo>
                  <a:pt x="1734" y="2498"/>
                </a:lnTo>
                <a:lnTo>
                  <a:pt x="1808" y="2387"/>
                </a:lnTo>
                <a:lnTo>
                  <a:pt x="1883" y="2275"/>
                </a:lnTo>
                <a:lnTo>
                  <a:pt x="1976" y="2163"/>
                </a:lnTo>
                <a:lnTo>
                  <a:pt x="2088" y="2088"/>
                </a:lnTo>
                <a:lnTo>
                  <a:pt x="2181" y="1995"/>
                </a:lnTo>
                <a:lnTo>
                  <a:pt x="2293" y="1939"/>
                </a:lnTo>
                <a:lnTo>
                  <a:pt x="2423" y="1865"/>
                </a:lnTo>
                <a:lnTo>
                  <a:pt x="2554" y="1827"/>
                </a:lnTo>
                <a:lnTo>
                  <a:pt x="2684" y="1790"/>
                </a:lnTo>
                <a:lnTo>
                  <a:pt x="2815" y="1771"/>
                </a:lnTo>
                <a:close/>
                <a:moveTo>
                  <a:pt x="559" y="1"/>
                </a:moveTo>
                <a:lnTo>
                  <a:pt x="447" y="19"/>
                </a:lnTo>
                <a:lnTo>
                  <a:pt x="336" y="38"/>
                </a:lnTo>
                <a:lnTo>
                  <a:pt x="242" y="94"/>
                </a:lnTo>
                <a:lnTo>
                  <a:pt x="149" y="168"/>
                </a:lnTo>
                <a:lnTo>
                  <a:pt x="93" y="243"/>
                </a:lnTo>
                <a:lnTo>
                  <a:pt x="37" y="336"/>
                </a:lnTo>
                <a:lnTo>
                  <a:pt x="0" y="448"/>
                </a:lnTo>
                <a:lnTo>
                  <a:pt x="0" y="560"/>
                </a:lnTo>
                <a:lnTo>
                  <a:pt x="0" y="4642"/>
                </a:lnTo>
                <a:lnTo>
                  <a:pt x="0" y="4754"/>
                </a:lnTo>
                <a:lnTo>
                  <a:pt x="37" y="4866"/>
                </a:lnTo>
                <a:lnTo>
                  <a:pt x="93" y="4959"/>
                </a:lnTo>
                <a:lnTo>
                  <a:pt x="149" y="5033"/>
                </a:lnTo>
                <a:lnTo>
                  <a:pt x="242" y="5108"/>
                </a:lnTo>
                <a:lnTo>
                  <a:pt x="336" y="5145"/>
                </a:lnTo>
                <a:lnTo>
                  <a:pt x="447" y="5182"/>
                </a:lnTo>
                <a:lnTo>
                  <a:pt x="559" y="5201"/>
                </a:lnTo>
                <a:lnTo>
                  <a:pt x="5387" y="5201"/>
                </a:lnTo>
                <a:lnTo>
                  <a:pt x="5499" y="5182"/>
                </a:lnTo>
                <a:lnTo>
                  <a:pt x="5592" y="5145"/>
                </a:lnTo>
                <a:lnTo>
                  <a:pt x="5685" y="5108"/>
                </a:lnTo>
                <a:lnTo>
                  <a:pt x="5778" y="5033"/>
                </a:lnTo>
                <a:lnTo>
                  <a:pt x="5834" y="4959"/>
                </a:lnTo>
                <a:lnTo>
                  <a:pt x="5890" y="4866"/>
                </a:lnTo>
                <a:lnTo>
                  <a:pt x="5928" y="4754"/>
                </a:lnTo>
                <a:lnTo>
                  <a:pt x="5928" y="4642"/>
                </a:lnTo>
                <a:lnTo>
                  <a:pt x="5928" y="560"/>
                </a:lnTo>
                <a:lnTo>
                  <a:pt x="5928" y="448"/>
                </a:lnTo>
                <a:lnTo>
                  <a:pt x="5890" y="336"/>
                </a:lnTo>
                <a:lnTo>
                  <a:pt x="5834" y="243"/>
                </a:lnTo>
                <a:lnTo>
                  <a:pt x="5778" y="168"/>
                </a:lnTo>
                <a:lnTo>
                  <a:pt x="5685" y="94"/>
                </a:lnTo>
                <a:lnTo>
                  <a:pt x="5592" y="38"/>
                </a:lnTo>
                <a:lnTo>
                  <a:pt x="5499" y="19"/>
                </a:lnTo>
                <a:lnTo>
                  <a:pt x="538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2" name="Google Shape;1112;g2b975a0ff47_0_15351"/>
          <p:cNvSpPr/>
          <p:nvPr/>
        </p:nvSpPr>
        <p:spPr>
          <a:xfrm>
            <a:off x="10421155" y="1320809"/>
            <a:ext cx="169906" cy="169906"/>
          </a:xfrm>
          <a:custGeom>
            <a:avLst/>
            <a:gdLst/>
            <a:ahLst/>
            <a:cxnLst/>
            <a:rect l="l" t="t" r="r" b="b"/>
            <a:pathLst>
              <a:path w="5947" h="5947" extrusionOk="0">
                <a:moveTo>
                  <a:pt x="3803" y="411"/>
                </a:moveTo>
                <a:lnTo>
                  <a:pt x="4045" y="1119"/>
                </a:lnTo>
                <a:lnTo>
                  <a:pt x="3878" y="1156"/>
                </a:lnTo>
                <a:lnTo>
                  <a:pt x="3784" y="1175"/>
                </a:lnTo>
                <a:lnTo>
                  <a:pt x="3710" y="1212"/>
                </a:lnTo>
                <a:lnTo>
                  <a:pt x="3691" y="1231"/>
                </a:lnTo>
                <a:lnTo>
                  <a:pt x="3449" y="523"/>
                </a:lnTo>
                <a:lnTo>
                  <a:pt x="3617" y="448"/>
                </a:lnTo>
                <a:lnTo>
                  <a:pt x="3803" y="411"/>
                </a:lnTo>
                <a:close/>
                <a:moveTo>
                  <a:pt x="4996" y="672"/>
                </a:moveTo>
                <a:lnTo>
                  <a:pt x="5145" y="802"/>
                </a:lnTo>
                <a:lnTo>
                  <a:pt x="5257" y="951"/>
                </a:lnTo>
                <a:lnTo>
                  <a:pt x="4735" y="1473"/>
                </a:lnTo>
                <a:lnTo>
                  <a:pt x="4679" y="1399"/>
                </a:lnTo>
                <a:lnTo>
                  <a:pt x="4623" y="1324"/>
                </a:lnTo>
                <a:lnTo>
                  <a:pt x="4474" y="1212"/>
                </a:lnTo>
                <a:lnTo>
                  <a:pt x="4996" y="672"/>
                </a:lnTo>
                <a:close/>
                <a:moveTo>
                  <a:pt x="4828" y="1883"/>
                </a:moveTo>
                <a:lnTo>
                  <a:pt x="5537" y="2107"/>
                </a:lnTo>
                <a:lnTo>
                  <a:pt x="5481" y="2293"/>
                </a:lnTo>
                <a:lnTo>
                  <a:pt x="5425" y="2461"/>
                </a:lnTo>
                <a:lnTo>
                  <a:pt x="4735" y="2237"/>
                </a:lnTo>
                <a:lnTo>
                  <a:pt x="4772" y="2144"/>
                </a:lnTo>
                <a:lnTo>
                  <a:pt x="4810" y="2032"/>
                </a:lnTo>
                <a:lnTo>
                  <a:pt x="4828" y="1883"/>
                </a:lnTo>
                <a:close/>
                <a:moveTo>
                  <a:pt x="3878" y="2853"/>
                </a:moveTo>
                <a:lnTo>
                  <a:pt x="4586" y="3300"/>
                </a:lnTo>
                <a:lnTo>
                  <a:pt x="4232" y="3505"/>
                </a:lnTo>
                <a:lnTo>
                  <a:pt x="3524" y="3058"/>
                </a:lnTo>
                <a:lnTo>
                  <a:pt x="3878" y="2853"/>
                </a:lnTo>
                <a:close/>
                <a:moveTo>
                  <a:pt x="2592" y="3617"/>
                </a:moveTo>
                <a:lnTo>
                  <a:pt x="3300" y="4064"/>
                </a:lnTo>
                <a:lnTo>
                  <a:pt x="2946" y="4269"/>
                </a:lnTo>
                <a:lnTo>
                  <a:pt x="2237" y="3822"/>
                </a:lnTo>
                <a:lnTo>
                  <a:pt x="2592" y="3617"/>
                </a:lnTo>
                <a:close/>
                <a:moveTo>
                  <a:pt x="1361" y="4344"/>
                </a:moveTo>
                <a:lnTo>
                  <a:pt x="2051" y="4791"/>
                </a:lnTo>
                <a:lnTo>
                  <a:pt x="1697" y="5015"/>
                </a:lnTo>
                <a:lnTo>
                  <a:pt x="988" y="4567"/>
                </a:lnTo>
                <a:lnTo>
                  <a:pt x="1361" y="4344"/>
                </a:lnTo>
                <a:close/>
                <a:moveTo>
                  <a:pt x="4101" y="1"/>
                </a:moveTo>
                <a:lnTo>
                  <a:pt x="3859" y="19"/>
                </a:lnTo>
                <a:lnTo>
                  <a:pt x="3617" y="57"/>
                </a:lnTo>
                <a:lnTo>
                  <a:pt x="3374" y="150"/>
                </a:lnTo>
                <a:lnTo>
                  <a:pt x="3151" y="262"/>
                </a:lnTo>
                <a:lnTo>
                  <a:pt x="2834" y="448"/>
                </a:lnTo>
                <a:lnTo>
                  <a:pt x="2759" y="504"/>
                </a:lnTo>
                <a:lnTo>
                  <a:pt x="2722" y="560"/>
                </a:lnTo>
                <a:lnTo>
                  <a:pt x="2685" y="616"/>
                </a:lnTo>
                <a:lnTo>
                  <a:pt x="2647" y="672"/>
                </a:lnTo>
                <a:lnTo>
                  <a:pt x="2647" y="746"/>
                </a:lnTo>
                <a:lnTo>
                  <a:pt x="2647" y="821"/>
                </a:lnTo>
                <a:lnTo>
                  <a:pt x="2666" y="895"/>
                </a:lnTo>
                <a:lnTo>
                  <a:pt x="2703" y="970"/>
                </a:lnTo>
                <a:lnTo>
                  <a:pt x="3076" y="1604"/>
                </a:lnTo>
                <a:lnTo>
                  <a:pt x="3132" y="1678"/>
                </a:lnTo>
                <a:lnTo>
                  <a:pt x="3225" y="1734"/>
                </a:lnTo>
                <a:lnTo>
                  <a:pt x="3300" y="1771"/>
                </a:lnTo>
                <a:lnTo>
                  <a:pt x="3486" y="1771"/>
                </a:lnTo>
                <a:lnTo>
                  <a:pt x="3579" y="1734"/>
                </a:lnTo>
                <a:lnTo>
                  <a:pt x="3915" y="1529"/>
                </a:lnTo>
                <a:lnTo>
                  <a:pt x="4008" y="1492"/>
                </a:lnTo>
                <a:lnTo>
                  <a:pt x="4195" y="1492"/>
                </a:lnTo>
                <a:lnTo>
                  <a:pt x="4269" y="1529"/>
                </a:lnTo>
                <a:lnTo>
                  <a:pt x="4362" y="1585"/>
                </a:lnTo>
                <a:lnTo>
                  <a:pt x="4418" y="1660"/>
                </a:lnTo>
                <a:lnTo>
                  <a:pt x="4455" y="1734"/>
                </a:lnTo>
                <a:lnTo>
                  <a:pt x="4455" y="1809"/>
                </a:lnTo>
                <a:lnTo>
                  <a:pt x="4474" y="1883"/>
                </a:lnTo>
                <a:lnTo>
                  <a:pt x="4455" y="1939"/>
                </a:lnTo>
                <a:lnTo>
                  <a:pt x="4437" y="2014"/>
                </a:lnTo>
                <a:lnTo>
                  <a:pt x="4400" y="2070"/>
                </a:lnTo>
                <a:lnTo>
                  <a:pt x="4344" y="2126"/>
                </a:lnTo>
                <a:lnTo>
                  <a:pt x="4288" y="2181"/>
                </a:lnTo>
                <a:lnTo>
                  <a:pt x="187" y="4605"/>
                </a:lnTo>
                <a:lnTo>
                  <a:pt x="131" y="4661"/>
                </a:lnTo>
                <a:lnTo>
                  <a:pt x="75" y="4716"/>
                </a:lnTo>
                <a:lnTo>
                  <a:pt x="38" y="4772"/>
                </a:lnTo>
                <a:lnTo>
                  <a:pt x="19" y="4847"/>
                </a:lnTo>
                <a:lnTo>
                  <a:pt x="1" y="4903"/>
                </a:lnTo>
                <a:lnTo>
                  <a:pt x="1" y="4977"/>
                </a:lnTo>
                <a:lnTo>
                  <a:pt x="19" y="5052"/>
                </a:lnTo>
                <a:lnTo>
                  <a:pt x="56" y="5127"/>
                </a:lnTo>
                <a:lnTo>
                  <a:pt x="429" y="5760"/>
                </a:lnTo>
                <a:lnTo>
                  <a:pt x="504" y="5835"/>
                </a:lnTo>
                <a:lnTo>
                  <a:pt x="578" y="5891"/>
                </a:lnTo>
                <a:lnTo>
                  <a:pt x="672" y="5928"/>
                </a:lnTo>
                <a:lnTo>
                  <a:pt x="765" y="5947"/>
                </a:lnTo>
                <a:lnTo>
                  <a:pt x="858" y="5928"/>
                </a:lnTo>
                <a:lnTo>
                  <a:pt x="951" y="5891"/>
                </a:lnTo>
                <a:lnTo>
                  <a:pt x="4977" y="3486"/>
                </a:lnTo>
                <a:lnTo>
                  <a:pt x="5127" y="3393"/>
                </a:lnTo>
                <a:lnTo>
                  <a:pt x="5276" y="3281"/>
                </a:lnTo>
                <a:lnTo>
                  <a:pt x="5387" y="3151"/>
                </a:lnTo>
                <a:lnTo>
                  <a:pt x="5518" y="3020"/>
                </a:lnTo>
                <a:lnTo>
                  <a:pt x="5611" y="2890"/>
                </a:lnTo>
                <a:lnTo>
                  <a:pt x="5704" y="2741"/>
                </a:lnTo>
                <a:lnTo>
                  <a:pt x="5779" y="2573"/>
                </a:lnTo>
                <a:lnTo>
                  <a:pt x="5835" y="2424"/>
                </a:lnTo>
                <a:lnTo>
                  <a:pt x="5891" y="2256"/>
                </a:lnTo>
                <a:lnTo>
                  <a:pt x="5928" y="2088"/>
                </a:lnTo>
                <a:lnTo>
                  <a:pt x="5947" y="1921"/>
                </a:lnTo>
                <a:lnTo>
                  <a:pt x="5947" y="1753"/>
                </a:lnTo>
                <a:lnTo>
                  <a:pt x="5928" y="1566"/>
                </a:lnTo>
                <a:lnTo>
                  <a:pt x="5891" y="1399"/>
                </a:lnTo>
                <a:lnTo>
                  <a:pt x="5853" y="1231"/>
                </a:lnTo>
                <a:lnTo>
                  <a:pt x="5779" y="1063"/>
                </a:lnTo>
                <a:lnTo>
                  <a:pt x="5648" y="821"/>
                </a:lnTo>
                <a:lnTo>
                  <a:pt x="5481" y="616"/>
                </a:lnTo>
                <a:lnTo>
                  <a:pt x="5276" y="429"/>
                </a:lnTo>
                <a:lnTo>
                  <a:pt x="5071" y="280"/>
                </a:lnTo>
                <a:lnTo>
                  <a:pt x="4847" y="150"/>
                </a:lnTo>
                <a:lnTo>
                  <a:pt x="4605" y="75"/>
                </a:lnTo>
                <a:lnTo>
                  <a:pt x="4344" y="19"/>
                </a:lnTo>
                <a:lnTo>
                  <a:pt x="410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3" name="Google Shape;1113;g2b975a0ff47_0_15351"/>
          <p:cNvSpPr/>
          <p:nvPr/>
        </p:nvSpPr>
        <p:spPr>
          <a:xfrm>
            <a:off x="9993528" y="1320809"/>
            <a:ext cx="190676" cy="148621"/>
          </a:xfrm>
          <a:custGeom>
            <a:avLst/>
            <a:gdLst/>
            <a:ahLst/>
            <a:cxnLst/>
            <a:rect l="l" t="t" r="r" b="b"/>
            <a:pathLst>
              <a:path w="6674" h="5202" extrusionOk="0">
                <a:moveTo>
                  <a:pt x="1380" y="746"/>
                </a:moveTo>
                <a:lnTo>
                  <a:pt x="1492" y="783"/>
                </a:lnTo>
                <a:lnTo>
                  <a:pt x="1604" y="821"/>
                </a:lnTo>
                <a:lnTo>
                  <a:pt x="1678" y="895"/>
                </a:lnTo>
                <a:lnTo>
                  <a:pt x="1753" y="989"/>
                </a:lnTo>
                <a:lnTo>
                  <a:pt x="1809" y="1082"/>
                </a:lnTo>
                <a:lnTo>
                  <a:pt x="1846" y="1175"/>
                </a:lnTo>
                <a:lnTo>
                  <a:pt x="1865" y="1305"/>
                </a:lnTo>
                <a:lnTo>
                  <a:pt x="1865" y="2592"/>
                </a:lnTo>
                <a:lnTo>
                  <a:pt x="746" y="2592"/>
                </a:lnTo>
                <a:lnTo>
                  <a:pt x="746" y="1305"/>
                </a:lnTo>
                <a:lnTo>
                  <a:pt x="746" y="1194"/>
                </a:lnTo>
                <a:lnTo>
                  <a:pt x="784" y="1100"/>
                </a:lnTo>
                <a:lnTo>
                  <a:pt x="840" y="1007"/>
                </a:lnTo>
                <a:lnTo>
                  <a:pt x="896" y="914"/>
                </a:lnTo>
                <a:lnTo>
                  <a:pt x="970" y="858"/>
                </a:lnTo>
                <a:lnTo>
                  <a:pt x="1063" y="802"/>
                </a:lnTo>
                <a:lnTo>
                  <a:pt x="1156" y="765"/>
                </a:lnTo>
                <a:lnTo>
                  <a:pt x="1268" y="746"/>
                </a:lnTo>
                <a:close/>
                <a:moveTo>
                  <a:pt x="3822" y="1119"/>
                </a:moveTo>
                <a:lnTo>
                  <a:pt x="3971" y="1138"/>
                </a:lnTo>
                <a:lnTo>
                  <a:pt x="4102" y="1175"/>
                </a:lnTo>
                <a:lnTo>
                  <a:pt x="4213" y="1249"/>
                </a:lnTo>
                <a:lnTo>
                  <a:pt x="4307" y="1361"/>
                </a:lnTo>
                <a:lnTo>
                  <a:pt x="5071" y="2442"/>
                </a:lnTo>
                <a:lnTo>
                  <a:pt x="4120" y="3113"/>
                </a:lnTo>
                <a:lnTo>
                  <a:pt x="3356" y="2032"/>
                </a:lnTo>
                <a:lnTo>
                  <a:pt x="3300" y="1939"/>
                </a:lnTo>
                <a:lnTo>
                  <a:pt x="3263" y="1827"/>
                </a:lnTo>
                <a:lnTo>
                  <a:pt x="3244" y="1715"/>
                </a:lnTo>
                <a:lnTo>
                  <a:pt x="3263" y="1604"/>
                </a:lnTo>
                <a:lnTo>
                  <a:pt x="3281" y="1492"/>
                </a:lnTo>
                <a:lnTo>
                  <a:pt x="3337" y="1380"/>
                </a:lnTo>
                <a:lnTo>
                  <a:pt x="3412" y="1287"/>
                </a:lnTo>
                <a:lnTo>
                  <a:pt x="3505" y="1212"/>
                </a:lnTo>
                <a:lnTo>
                  <a:pt x="3580" y="1175"/>
                </a:lnTo>
                <a:lnTo>
                  <a:pt x="3654" y="1138"/>
                </a:lnTo>
                <a:lnTo>
                  <a:pt x="3747" y="1119"/>
                </a:lnTo>
                <a:close/>
                <a:moveTo>
                  <a:pt x="1138" y="1"/>
                </a:moveTo>
                <a:lnTo>
                  <a:pt x="1026" y="38"/>
                </a:lnTo>
                <a:lnTo>
                  <a:pt x="896" y="57"/>
                </a:lnTo>
                <a:lnTo>
                  <a:pt x="784" y="112"/>
                </a:lnTo>
                <a:lnTo>
                  <a:pt x="672" y="168"/>
                </a:lnTo>
                <a:lnTo>
                  <a:pt x="560" y="243"/>
                </a:lnTo>
                <a:lnTo>
                  <a:pt x="467" y="317"/>
                </a:lnTo>
                <a:lnTo>
                  <a:pt x="374" y="392"/>
                </a:lnTo>
                <a:lnTo>
                  <a:pt x="299" y="485"/>
                </a:lnTo>
                <a:lnTo>
                  <a:pt x="224" y="597"/>
                </a:lnTo>
                <a:lnTo>
                  <a:pt x="150" y="690"/>
                </a:lnTo>
                <a:lnTo>
                  <a:pt x="94" y="821"/>
                </a:lnTo>
                <a:lnTo>
                  <a:pt x="57" y="933"/>
                </a:lnTo>
                <a:lnTo>
                  <a:pt x="19" y="1063"/>
                </a:lnTo>
                <a:lnTo>
                  <a:pt x="1" y="1175"/>
                </a:lnTo>
                <a:lnTo>
                  <a:pt x="1" y="1305"/>
                </a:lnTo>
                <a:lnTo>
                  <a:pt x="1" y="3878"/>
                </a:lnTo>
                <a:lnTo>
                  <a:pt x="1" y="4008"/>
                </a:lnTo>
                <a:lnTo>
                  <a:pt x="19" y="4139"/>
                </a:lnTo>
                <a:lnTo>
                  <a:pt x="57" y="4269"/>
                </a:lnTo>
                <a:lnTo>
                  <a:pt x="94" y="4381"/>
                </a:lnTo>
                <a:lnTo>
                  <a:pt x="150" y="4493"/>
                </a:lnTo>
                <a:lnTo>
                  <a:pt x="206" y="4605"/>
                </a:lnTo>
                <a:lnTo>
                  <a:pt x="280" y="4698"/>
                </a:lnTo>
                <a:lnTo>
                  <a:pt x="374" y="4791"/>
                </a:lnTo>
                <a:lnTo>
                  <a:pt x="448" y="4884"/>
                </a:lnTo>
                <a:lnTo>
                  <a:pt x="560" y="4959"/>
                </a:lnTo>
                <a:lnTo>
                  <a:pt x="653" y="5033"/>
                </a:lnTo>
                <a:lnTo>
                  <a:pt x="765" y="5089"/>
                </a:lnTo>
                <a:lnTo>
                  <a:pt x="896" y="5127"/>
                </a:lnTo>
                <a:lnTo>
                  <a:pt x="1007" y="5164"/>
                </a:lnTo>
                <a:lnTo>
                  <a:pt x="1138" y="5182"/>
                </a:lnTo>
                <a:lnTo>
                  <a:pt x="1268" y="5201"/>
                </a:lnTo>
                <a:lnTo>
                  <a:pt x="1399" y="5201"/>
                </a:lnTo>
                <a:lnTo>
                  <a:pt x="1529" y="5182"/>
                </a:lnTo>
                <a:lnTo>
                  <a:pt x="1660" y="5145"/>
                </a:lnTo>
                <a:lnTo>
                  <a:pt x="1790" y="5108"/>
                </a:lnTo>
                <a:lnTo>
                  <a:pt x="1902" y="5052"/>
                </a:lnTo>
                <a:lnTo>
                  <a:pt x="2014" y="4977"/>
                </a:lnTo>
                <a:lnTo>
                  <a:pt x="2107" y="4903"/>
                </a:lnTo>
                <a:lnTo>
                  <a:pt x="2200" y="4828"/>
                </a:lnTo>
                <a:lnTo>
                  <a:pt x="2293" y="4735"/>
                </a:lnTo>
                <a:lnTo>
                  <a:pt x="2368" y="4642"/>
                </a:lnTo>
                <a:lnTo>
                  <a:pt x="2443" y="4530"/>
                </a:lnTo>
                <a:lnTo>
                  <a:pt x="2499" y="4418"/>
                </a:lnTo>
                <a:lnTo>
                  <a:pt x="2536" y="4288"/>
                </a:lnTo>
                <a:lnTo>
                  <a:pt x="2573" y="4157"/>
                </a:lnTo>
                <a:lnTo>
                  <a:pt x="2592" y="4027"/>
                </a:lnTo>
                <a:lnTo>
                  <a:pt x="2592" y="3896"/>
                </a:lnTo>
                <a:lnTo>
                  <a:pt x="2592" y="2163"/>
                </a:lnTo>
                <a:lnTo>
                  <a:pt x="2666" y="2312"/>
                </a:lnTo>
                <a:lnTo>
                  <a:pt x="2741" y="2461"/>
                </a:lnTo>
                <a:lnTo>
                  <a:pt x="4269" y="4623"/>
                </a:lnTo>
                <a:lnTo>
                  <a:pt x="4381" y="4754"/>
                </a:lnTo>
                <a:lnTo>
                  <a:pt x="4493" y="4884"/>
                </a:lnTo>
                <a:lnTo>
                  <a:pt x="4623" y="4977"/>
                </a:lnTo>
                <a:lnTo>
                  <a:pt x="4754" y="5052"/>
                </a:lnTo>
                <a:lnTo>
                  <a:pt x="4903" y="5108"/>
                </a:lnTo>
                <a:lnTo>
                  <a:pt x="5052" y="5164"/>
                </a:lnTo>
                <a:lnTo>
                  <a:pt x="5201" y="5182"/>
                </a:lnTo>
                <a:lnTo>
                  <a:pt x="5350" y="5201"/>
                </a:lnTo>
                <a:lnTo>
                  <a:pt x="5555" y="5182"/>
                </a:lnTo>
                <a:lnTo>
                  <a:pt x="5742" y="5145"/>
                </a:lnTo>
                <a:lnTo>
                  <a:pt x="5928" y="5071"/>
                </a:lnTo>
                <a:lnTo>
                  <a:pt x="6115" y="4959"/>
                </a:lnTo>
                <a:lnTo>
                  <a:pt x="6226" y="4866"/>
                </a:lnTo>
                <a:lnTo>
                  <a:pt x="6320" y="4772"/>
                </a:lnTo>
                <a:lnTo>
                  <a:pt x="6413" y="4679"/>
                </a:lnTo>
                <a:lnTo>
                  <a:pt x="6487" y="4567"/>
                </a:lnTo>
                <a:lnTo>
                  <a:pt x="6543" y="4456"/>
                </a:lnTo>
                <a:lnTo>
                  <a:pt x="6599" y="4344"/>
                </a:lnTo>
                <a:lnTo>
                  <a:pt x="6637" y="4232"/>
                </a:lnTo>
                <a:lnTo>
                  <a:pt x="6655" y="4101"/>
                </a:lnTo>
                <a:lnTo>
                  <a:pt x="6674" y="3971"/>
                </a:lnTo>
                <a:lnTo>
                  <a:pt x="6674" y="3840"/>
                </a:lnTo>
                <a:lnTo>
                  <a:pt x="6674" y="3729"/>
                </a:lnTo>
                <a:lnTo>
                  <a:pt x="6655" y="3598"/>
                </a:lnTo>
                <a:lnTo>
                  <a:pt x="6618" y="3468"/>
                </a:lnTo>
                <a:lnTo>
                  <a:pt x="6581" y="3337"/>
                </a:lnTo>
                <a:lnTo>
                  <a:pt x="6506" y="3225"/>
                </a:lnTo>
                <a:lnTo>
                  <a:pt x="6450" y="3113"/>
                </a:lnTo>
                <a:lnTo>
                  <a:pt x="4922" y="933"/>
                </a:lnTo>
                <a:lnTo>
                  <a:pt x="4810" y="802"/>
                </a:lnTo>
                <a:lnTo>
                  <a:pt x="4698" y="690"/>
                </a:lnTo>
                <a:lnTo>
                  <a:pt x="4568" y="597"/>
                </a:lnTo>
                <a:lnTo>
                  <a:pt x="4437" y="523"/>
                </a:lnTo>
                <a:lnTo>
                  <a:pt x="4288" y="448"/>
                </a:lnTo>
                <a:lnTo>
                  <a:pt x="4139" y="411"/>
                </a:lnTo>
                <a:lnTo>
                  <a:pt x="3990" y="373"/>
                </a:lnTo>
                <a:lnTo>
                  <a:pt x="3841" y="373"/>
                </a:lnTo>
                <a:lnTo>
                  <a:pt x="3636" y="392"/>
                </a:lnTo>
                <a:lnTo>
                  <a:pt x="3449" y="429"/>
                </a:lnTo>
                <a:lnTo>
                  <a:pt x="3244" y="504"/>
                </a:lnTo>
                <a:lnTo>
                  <a:pt x="3076" y="616"/>
                </a:lnTo>
                <a:lnTo>
                  <a:pt x="2909" y="746"/>
                </a:lnTo>
                <a:lnTo>
                  <a:pt x="2778" y="895"/>
                </a:lnTo>
                <a:lnTo>
                  <a:pt x="2666" y="1063"/>
                </a:lnTo>
                <a:lnTo>
                  <a:pt x="2592" y="1231"/>
                </a:lnTo>
                <a:lnTo>
                  <a:pt x="2573" y="1100"/>
                </a:lnTo>
                <a:lnTo>
                  <a:pt x="2554" y="989"/>
                </a:lnTo>
                <a:lnTo>
                  <a:pt x="2517" y="858"/>
                </a:lnTo>
                <a:lnTo>
                  <a:pt x="2480" y="746"/>
                </a:lnTo>
                <a:lnTo>
                  <a:pt x="2405" y="634"/>
                </a:lnTo>
                <a:lnTo>
                  <a:pt x="2349" y="541"/>
                </a:lnTo>
                <a:lnTo>
                  <a:pt x="2275" y="448"/>
                </a:lnTo>
                <a:lnTo>
                  <a:pt x="2182" y="355"/>
                </a:lnTo>
                <a:lnTo>
                  <a:pt x="2088" y="280"/>
                </a:lnTo>
                <a:lnTo>
                  <a:pt x="1995" y="206"/>
                </a:lnTo>
                <a:lnTo>
                  <a:pt x="1883" y="150"/>
                </a:lnTo>
                <a:lnTo>
                  <a:pt x="1772" y="94"/>
                </a:lnTo>
                <a:lnTo>
                  <a:pt x="1660" y="57"/>
                </a:lnTo>
                <a:lnTo>
                  <a:pt x="1529" y="19"/>
                </a:lnTo>
                <a:lnTo>
                  <a:pt x="139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4" name="Google Shape;1114;g2b975a0ff47_0_15351"/>
          <p:cNvSpPr/>
          <p:nvPr/>
        </p:nvSpPr>
        <p:spPr>
          <a:xfrm>
            <a:off x="9587213" y="1320809"/>
            <a:ext cx="169392" cy="127308"/>
          </a:xfrm>
          <a:custGeom>
            <a:avLst/>
            <a:gdLst/>
            <a:ahLst/>
            <a:cxnLst/>
            <a:rect l="l" t="t" r="r" b="b"/>
            <a:pathLst>
              <a:path w="5929" h="4456" extrusionOk="0">
                <a:moveTo>
                  <a:pt x="3784" y="746"/>
                </a:moveTo>
                <a:lnTo>
                  <a:pt x="3859" y="765"/>
                </a:lnTo>
                <a:lnTo>
                  <a:pt x="3952" y="802"/>
                </a:lnTo>
                <a:lnTo>
                  <a:pt x="4008" y="839"/>
                </a:lnTo>
                <a:lnTo>
                  <a:pt x="4083" y="895"/>
                </a:lnTo>
                <a:lnTo>
                  <a:pt x="4139" y="951"/>
                </a:lnTo>
                <a:lnTo>
                  <a:pt x="4176" y="1026"/>
                </a:lnTo>
                <a:lnTo>
                  <a:pt x="4213" y="1100"/>
                </a:lnTo>
                <a:lnTo>
                  <a:pt x="4456" y="1678"/>
                </a:lnTo>
                <a:lnTo>
                  <a:pt x="1473" y="1678"/>
                </a:lnTo>
                <a:lnTo>
                  <a:pt x="1715" y="1100"/>
                </a:lnTo>
                <a:lnTo>
                  <a:pt x="1753" y="1026"/>
                </a:lnTo>
                <a:lnTo>
                  <a:pt x="1790" y="951"/>
                </a:lnTo>
                <a:lnTo>
                  <a:pt x="1846" y="895"/>
                </a:lnTo>
                <a:lnTo>
                  <a:pt x="1920" y="839"/>
                </a:lnTo>
                <a:lnTo>
                  <a:pt x="1995" y="802"/>
                </a:lnTo>
                <a:lnTo>
                  <a:pt x="2070" y="765"/>
                </a:lnTo>
                <a:lnTo>
                  <a:pt x="2144" y="746"/>
                </a:lnTo>
                <a:close/>
                <a:moveTo>
                  <a:pt x="1100" y="2219"/>
                </a:moveTo>
                <a:lnTo>
                  <a:pt x="1194" y="2237"/>
                </a:lnTo>
                <a:lnTo>
                  <a:pt x="1287" y="2275"/>
                </a:lnTo>
                <a:lnTo>
                  <a:pt x="1380" y="2349"/>
                </a:lnTo>
                <a:lnTo>
                  <a:pt x="1473" y="2424"/>
                </a:lnTo>
                <a:lnTo>
                  <a:pt x="1548" y="2517"/>
                </a:lnTo>
                <a:lnTo>
                  <a:pt x="1604" y="2610"/>
                </a:lnTo>
                <a:lnTo>
                  <a:pt x="1660" y="2703"/>
                </a:lnTo>
                <a:lnTo>
                  <a:pt x="1660" y="2778"/>
                </a:lnTo>
                <a:lnTo>
                  <a:pt x="1660" y="2853"/>
                </a:lnTo>
                <a:lnTo>
                  <a:pt x="1604" y="2908"/>
                </a:lnTo>
                <a:lnTo>
                  <a:pt x="1548" y="2946"/>
                </a:lnTo>
                <a:lnTo>
                  <a:pt x="1473" y="2964"/>
                </a:lnTo>
                <a:lnTo>
                  <a:pt x="1026" y="2964"/>
                </a:lnTo>
                <a:lnTo>
                  <a:pt x="951" y="2946"/>
                </a:lnTo>
                <a:lnTo>
                  <a:pt x="895" y="2908"/>
                </a:lnTo>
                <a:lnTo>
                  <a:pt x="839" y="2871"/>
                </a:lnTo>
                <a:lnTo>
                  <a:pt x="802" y="2815"/>
                </a:lnTo>
                <a:lnTo>
                  <a:pt x="765" y="2741"/>
                </a:lnTo>
                <a:lnTo>
                  <a:pt x="746" y="2685"/>
                </a:lnTo>
                <a:lnTo>
                  <a:pt x="746" y="2592"/>
                </a:lnTo>
                <a:lnTo>
                  <a:pt x="746" y="2517"/>
                </a:lnTo>
                <a:lnTo>
                  <a:pt x="765" y="2442"/>
                </a:lnTo>
                <a:lnTo>
                  <a:pt x="802" y="2387"/>
                </a:lnTo>
                <a:lnTo>
                  <a:pt x="839" y="2331"/>
                </a:lnTo>
                <a:lnTo>
                  <a:pt x="895" y="2293"/>
                </a:lnTo>
                <a:lnTo>
                  <a:pt x="951" y="2256"/>
                </a:lnTo>
                <a:lnTo>
                  <a:pt x="1026" y="2237"/>
                </a:lnTo>
                <a:lnTo>
                  <a:pt x="1100" y="2219"/>
                </a:lnTo>
                <a:close/>
                <a:moveTo>
                  <a:pt x="4828" y="2219"/>
                </a:moveTo>
                <a:lnTo>
                  <a:pt x="4903" y="2237"/>
                </a:lnTo>
                <a:lnTo>
                  <a:pt x="4977" y="2256"/>
                </a:lnTo>
                <a:lnTo>
                  <a:pt x="5033" y="2293"/>
                </a:lnTo>
                <a:lnTo>
                  <a:pt x="5089" y="2331"/>
                </a:lnTo>
                <a:lnTo>
                  <a:pt x="5127" y="2387"/>
                </a:lnTo>
                <a:lnTo>
                  <a:pt x="5164" y="2442"/>
                </a:lnTo>
                <a:lnTo>
                  <a:pt x="5182" y="2517"/>
                </a:lnTo>
                <a:lnTo>
                  <a:pt x="5201" y="2592"/>
                </a:lnTo>
                <a:lnTo>
                  <a:pt x="5182" y="2685"/>
                </a:lnTo>
                <a:lnTo>
                  <a:pt x="5164" y="2741"/>
                </a:lnTo>
                <a:lnTo>
                  <a:pt x="5127" y="2815"/>
                </a:lnTo>
                <a:lnTo>
                  <a:pt x="5089" y="2871"/>
                </a:lnTo>
                <a:lnTo>
                  <a:pt x="5033" y="2908"/>
                </a:lnTo>
                <a:lnTo>
                  <a:pt x="4977" y="2946"/>
                </a:lnTo>
                <a:lnTo>
                  <a:pt x="4903" y="2964"/>
                </a:lnTo>
                <a:lnTo>
                  <a:pt x="4456" y="2964"/>
                </a:lnTo>
                <a:lnTo>
                  <a:pt x="4381" y="2946"/>
                </a:lnTo>
                <a:lnTo>
                  <a:pt x="4325" y="2908"/>
                </a:lnTo>
                <a:lnTo>
                  <a:pt x="4288" y="2853"/>
                </a:lnTo>
                <a:lnTo>
                  <a:pt x="4269" y="2778"/>
                </a:lnTo>
                <a:lnTo>
                  <a:pt x="4288" y="2703"/>
                </a:lnTo>
                <a:lnTo>
                  <a:pt x="4325" y="2610"/>
                </a:lnTo>
                <a:lnTo>
                  <a:pt x="4381" y="2517"/>
                </a:lnTo>
                <a:lnTo>
                  <a:pt x="4456" y="2424"/>
                </a:lnTo>
                <a:lnTo>
                  <a:pt x="4549" y="2349"/>
                </a:lnTo>
                <a:lnTo>
                  <a:pt x="4642" y="2275"/>
                </a:lnTo>
                <a:lnTo>
                  <a:pt x="4735" y="2237"/>
                </a:lnTo>
                <a:lnTo>
                  <a:pt x="4828" y="2219"/>
                </a:lnTo>
                <a:close/>
                <a:moveTo>
                  <a:pt x="2237" y="1"/>
                </a:moveTo>
                <a:lnTo>
                  <a:pt x="2032" y="19"/>
                </a:lnTo>
                <a:lnTo>
                  <a:pt x="1846" y="57"/>
                </a:lnTo>
                <a:lnTo>
                  <a:pt x="1660" y="131"/>
                </a:lnTo>
                <a:lnTo>
                  <a:pt x="1492" y="224"/>
                </a:lnTo>
                <a:lnTo>
                  <a:pt x="1343" y="336"/>
                </a:lnTo>
                <a:lnTo>
                  <a:pt x="1212" y="485"/>
                </a:lnTo>
                <a:lnTo>
                  <a:pt x="1100" y="634"/>
                </a:lnTo>
                <a:lnTo>
                  <a:pt x="1026" y="821"/>
                </a:lnTo>
                <a:lnTo>
                  <a:pt x="821" y="1305"/>
                </a:lnTo>
                <a:lnTo>
                  <a:pt x="75" y="1305"/>
                </a:lnTo>
                <a:lnTo>
                  <a:pt x="19" y="1361"/>
                </a:lnTo>
                <a:lnTo>
                  <a:pt x="1" y="1417"/>
                </a:lnTo>
                <a:lnTo>
                  <a:pt x="1" y="1473"/>
                </a:lnTo>
                <a:lnTo>
                  <a:pt x="75" y="1753"/>
                </a:lnTo>
                <a:lnTo>
                  <a:pt x="94" y="1790"/>
                </a:lnTo>
                <a:lnTo>
                  <a:pt x="112" y="1827"/>
                </a:lnTo>
                <a:lnTo>
                  <a:pt x="168" y="1846"/>
                </a:lnTo>
                <a:lnTo>
                  <a:pt x="206" y="1865"/>
                </a:lnTo>
                <a:lnTo>
                  <a:pt x="448" y="1865"/>
                </a:lnTo>
                <a:lnTo>
                  <a:pt x="336" y="1976"/>
                </a:lnTo>
                <a:lnTo>
                  <a:pt x="262" y="2107"/>
                </a:lnTo>
                <a:lnTo>
                  <a:pt x="206" y="2256"/>
                </a:lnTo>
                <a:lnTo>
                  <a:pt x="187" y="2405"/>
                </a:lnTo>
                <a:lnTo>
                  <a:pt x="187" y="2964"/>
                </a:lnTo>
                <a:lnTo>
                  <a:pt x="187" y="3113"/>
                </a:lnTo>
                <a:lnTo>
                  <a:pt x="224" y="3225"/>
                </a:lnTo>
                <a:lnTo>
                  <a:pt x="299" y="3356"/>
                </a:lnTo>
                <a:lnTo>
                  <a:pt x="373" y="3449"/>
                </a:lnTo>
                <a:lnTo>
                  <a:pt x="373" y="4083"/>
                </a:lnTo>
                <a:lnTo>
                  <a:pt x="373" y="4157"/>
                </a:lnTo>
                <a:lnTo>
                  <a:pt x="392" y="4232"/>
                </a:lnTo>
                <a:lnTo>
                  <a:pt x="429" y="4288"/>
                </a:lnTo>
                <a:lnTo>
                  <a:pt x="485" y="4344"/>
                </a:lnTo>
                <a:lnTo>
                  <a:pt x="541" y="4400"/>
                </a:lnTo>
                <a:lnTo>
                  <a:pt x="597" y="4418"/>
                </a:lnTo>
                <a:lnTo>
                  <a:pt x="672" y="4456"/>
                </a:lnTo>
                <a:lnTo>
                  <a:pt x="1194" y="4456"/>
                </a:lnTo>
                <a:lnTo>
                  <a:pt x="1249" y="4418"/>
                </a:lnTo>
                <a:lnTo>
                  <a:pt x="1324" y="4400"/>
                </a:lnTo>
                <a:lnTo>
                  <a:pt x="1380" y="4344"/>
                </a:lnTo>
                <a:lnTo>
                  <a:pt x="1417" y="4288"/>
                </a:lnTo>
                <a:lnTo>
                  <a:pt x="1455" y="4232"/>
                </a:lnTo>
                <a:lnTo>
                  <a:pt x="1473" y="4157"/>
                </a:lnTo>
                <a:lnTo>
                  <a:pt x="1473" y="4083"/>
                </a:lnTo>
                <a:lnTo>
                  <a:pt x="1473" y="3710"/>
                </a:lnTo>
                <a:lnTo>
                  <a:pt x="4456" y="3710"/>
                </a:lnTo>
                <a:lnTo>
                  <a:pt x="4456" y="4083"/>
                </a:lnTo>
                <a:lnTo>
                  <a:pt x="4456" y="4157"/>
                </a:lnTo>
                <a:lnTo>
                  <a:pt x="4474" y="4232"/>
                </a:lnTo>
                <a:lnTo>
                  <a:pt x="4511" y="4288"/>
                </a:lnTo>
                <a:lnTo>
                  <a:pt x="4567" y="4344"/>
                </a:lnTo>
                <a:lnTo>
                  <a:pt x="4623" y="4400"/>
                </a:lnTo>
                <a:lnTo>
                  <a:pt x="4679" y="4418"/>
                </a:lnTo>
                <a:lnTo>
                  <a:pt x="4754" y="4456"/>
                </a:lnTo>
                <a:lnTo>
                  <a:pt x="5276" y="4456"/>
                </a:lnTo>
                <a:lnTo>
                  <a:pt x="5332" y="4418"/>
                </a:lnTo>
                <a:lnTo>
                  <a:pt x="5406" y="4400"/>
                </a:lnTo>
                <a:lnTo>
                  <a:pt x="5462" y="4344"/>
                </a:lnTo>
                <a:lnTo>
                  <a:pt x="5499" y="4288"/>
                </a:lnTo>
                <a:lnTo>
                  <a:pt x="5537" y="4232"/>
                </a:lnTo>
                <a:lnTo>
                  <a:pt x="5555" y="4157"/>
                </a:lnTo>
                <a:lnTo>
                  <a:pt x="5574" y="4083"/>
                </a:lnTo>
                <a:lnTo>
                  <a:pt x="5574" y="3449"/>
                </a:lnTo>
                <a:lnTo>
                  <a:pt x="5648" y="3356"/>
                </a:lnTo>
                <a:lnTo>
                  <a:pt x="5704" y="3225"/>
                </a:lnTo>
                <a:lnTo>
                  <a:pt x="5742" y="3113"/>
                </a:lnTo>
                <a:lnTo>
                  <a:pt x="5760" y="2964"/>
                </a:lnTo>
                <a:lnTo>
                  <a:pt x="5760" y="2405"/>
                </a:lnTo>
                <a:lnTo>
                  <a:pt x="5742" y="2256"/>
                </a:lnTo>
                <a:lnTo>
                  <a:pt x="5686" y="2107"/>
                </a:lnTo>
                <a:lnTo>
                  <a:pt x="5593" y="1976"/>
                </a:lnTo>
                <a:lnTo>
                  <a:pt x="5499" y="1865"/>
                </a:lnTo>
                <a:lnTo>
                  <a:pt x="5723" y="1865"/>
                </a:lnTo>
                <a:lnTo>
                  <a:pt x="5779" y="1846"/>
                </a:lnTo>
                <a:lnTo>
                  <a:pt x="5816" y="1827"/>
                </a:lnTo>
                <a:lnTo>
                  <a:pt x="5854" y="1790"/>
                </a:lnTo>
                <a:lnTo>
                  <a:pt x="5872" y="1753"/>
                </a:lnTo>
                <a:lnTo>
                  <a:pt x="5928" y="1473"/>
                </a:lnTo>
                <a:lnTo>
                  <a:pt x="5928" y="1417"/>
                </a:lnTo>
                <a:lnTo>
                  <a:pt x="5909" y="1361"/>
                </a:lnTo>
                <a:lnTo>
                  <a:pt x="5854" y="1305"/>
                </a:lnTo>
                <a:lnTo>
                  <a:pt x="5108" y="1305"/>
                </a:lnTo>
                <a:lnTo>
                  <a:pt x="4903" y="821"/>
                </a:lnTo>
                <a:lnTo>
                  <a:pt x="4828" y="634"/>
                </a:lnTo>
                <a:lnTo>
                  <a:pt x="4716" y="485"/>
                </a:lnTo>
                <a:lnTo>
                  <a:pt x="4586" y="336"/>
                </a:lnTo>
                <a:lnTo>
                  <a:pt x="4437" y="224"/>
                </a:lnTo>
                <a:lnTo>
                  <a:pt x="4269" y="131"/>
                </a:lnTo>
                <a:lnTo>
                  <a:pt x="4083" y="57"/>
                </a:lnTo>
                <a:lnTo>
                  <a:pt x="3896" y="19"/>
                </a:lnTo>
                <a:lnTo>
                  <a:pt x="371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5" name="Google Shape;1115;g2b975a0ff47_0_15351"/>
          <p:cNvSpPr/>
          <p:nvPr/>
        </p:nvSpPr>
        <p:spPr>
          <a:xfrm>
            <a:off x="9055155" y="5908021"/>
            <a:ext cx="190676" cy="169363"/>
          </a:xfrm>
          <a:custGeom>
            <a:avLst/>
            <a:gdLst/>
            <a:ahLst/>
            <a:cxnLst/>
            <a:rect l="l" t="t" r="r" b="b"/>
            <a:pathLst>
              <a:path w="6674" h="5928" extrusionOk="0">
                <a:moveTo>
                  <a:pt x="3990" y="1287"/>
                </a:moveTo>
                <a:lnTo>
                  <a:pt x="4064" y="1305"/>
                </a:lnTo>
                <a:lnTo>
                  <a:pt x="4120" y="1343"/>
                </a:lnTo>
                <a:lnTo>
                  <a:pt x="4157" y="1398"/>
                </a:lnTo>
                <a:lnTo>
                  <a:pt x="4176" y="1473"/>
                </a:lnTo>
                <a:lnTo>
                  <a:pt x="4176" y="1939"/>
                </a:lnTo>
                <a:lnTo>
                  <a:pt x="4735" y="1939"/>
                </a:lnTo>
                <a:lnTo>
                  <a:pt x="4810" y="1958"/>
                </a:lnTo>
                <a:lnTo>
                  <a:pt x="4866" y="1995"/>
                </a:lnTo>
                <a:lnTo>
                  <a:pt x="4903" y="2051"/>
                </a:lnTo>
                <a:lnTo>
                  <a:pt x="4922" y="2125"/>
                </a:lnTo>
                <a:lnTo>
                  <a:pt x="4922" y="2312"/>
                </a:lnTo>
                <a:lnTo>
                  <a:pt x="4903" y="2386"/>
                </a:lnTo>
                <a:lnTo>
                  <a:pt x="4866" y="2442"/>
                </a:lnTo>
                <a:lnTo>
                  <a:pt x="4810" y="2480"/>
                </a:lnTo>
                <a:lnTo>
                  <a:pt x="4735" y="2498"/>
                </a:lnTo>
                <a:lnTo>
                  <a:pt x="4176" y="2498"/>
                </a:lnTo>
                <a:lnTo>
                  <a:pt x="4176" y="2964"/>
                </a:lnTo>
                <a:lnTo>
                  <a:pt x="4157" y="3039"/>
                </a:lnTo>
                <a:lnTo>
                  <a:pt x="4120" y="3095"/>
                </a:lnTo>
                <a:lnTo>
                  <a:pt x="4064" y="3132"/>
                </a:lnTo>
                <a:lnTo>
                  <a:pt x="3990" y="3151"/>
                </a:lnTo>
                <a:lnTo>
                  <a:pt x="3803" y="3151"/>
                </a:lnTo>
                <a:lnTo>
                  <a:pt x="3729" y="3132"/>
                </a:lnTo>
                <a:lnTo>
                  <a:pt x="3673" y="3095"/>
                </a:lnTo>
                <a:lnTo>
                  <a:pt x="3636" y="3039"/>
                </a:lnTo>
                <a:lnTo>
                  <a:pt x="3617" y="2964"/>
                </a:lnTo>
                <a:lnTo>
                  <a:pt x="3617" y="2498"/>
                </a:lnTo>
                <a:lnTo>
                  <a:pt x="3058" y="2498"/>
                </a:lnTo>
                <a:lnTo>
                  <a:pt x="2983" y="2480"/>
                </a:lnTo>
                <a:lnTo>
                  <a:pt x="2927" y="2442"/>
                </a:lnTo>
                <a:lnTo>
                  <a:pt x="2890" y="2386"/>
                </a:lnTo>
                <a:lnTo>
                  <a:pt x="2871" y="2312"/>
                </a:lnTo>
                <a:lnTo>
                  <a:pt x="2871" y="2125"/>
                </a:lnTo>
                <a:lnTo>
                  <a:pt x="2890" y="2051"/>
                </a:lnTo>
                <a:lnTo>
                  <a:pt x="2927" y="1995"/>
                </a:lnTo>
                <a:lnTo>
                  <a:pt x="2983" y="1958"/>
                </a:lnTo>
                <a:lnTo>
                  <a:pt x="3058" y="1939"/>
                </a:lnTo>
                <a:lnTo>
                  <a:pt x="3617" y="1939"/>
                </a:lnTo>
                <a:lnTo>
                  <a:pt x="3617" y="1473"/>
                </a:lnTo>
                <a:lnTo>
                  <a:pt x="3636" y="1398"/>
                </a:lnTo>
                <a:lnTo>
                  <a:pt x="3673" y="1343"/>
                </a:lnTo>
                <a:lnTo>
                  <a:pt x="3729" y="1305"/>
                </a:lnTo>
                <a:lnTo>
                  <a:pt x="3803" y="1287"/>
                </a:lnTo>
                <a:close/>
                <a:moveTo>
                  <a:pt x="224" y="0"/>
                </a:moveTo>
                <a:lnTo>
                  <a:pt x="169" y="19"/>
                </a:lnTo>
                <a:lnTo>
                  <a:pt x="75" y="75"/>
                </a:lnTo>
                <a:lnTo>
                  <a:pt x="19" y="168"/>
                </a:lnTo>
                <a:lnTo>
                  <a:pt x="1" y="224"/>
                </a:lnTo>
                <a:lnTo>
                  <a:pt x="1" y="280"/>
                </a:lnTo>
                <a:lnTo>
                  <a:pt x="1" y="466"/>
                </a:lnTo>
                <a:lnTo>
                  <a:pt x="1" y="522"/>
                </a:lnTo>
                <a:lnTo>
                  <a:pt x="19" y="560"/>
                </a:lnTo>
                <a:lnTo>
                  <a:pt x="75" y="653"/>
                </a:lnTo>
                <a:lnTo>
                  <a:pt x="169" y="709"/>
                </a:lnTo>
                <a:lnTo>
                  <a:pt x="224" y="727"/>
                </a:lnTo>
                <a:lnTo>
                  <a:pt x="1082" y="727"/>
                </a:lnTo>
                <a:lnTo>
                  <a:pt x="1902" y="4716"/>
                </a:lnTo>
                <a:lnTo>
                  <a:pt x="1828" y="4772"/>
                </a:lnTo>
                <a:lnTo>
                  <a:pt x="1753" y="4828"/>
                </a:lnTo>
                <a:lnTo>
                  <a:pt x="1697" y="4903"/>
                </a:lnTo>
                <a:lnTo>
                  <a:pt x="1660" y="4959"/>
                </a:lnTo>
                <a:lnTo>
                  <a:pt x="1622" y="5052"/>
                </a:lnTo>
                <a:lnTo>
                  <a:pt x="1585" y="5126"/>
                </a:lnTo>
                <a:lnTo>
                  <a:pt x="1567" y="5220"/>
                </a:lnTo>
                <a:lnTo>
                  <a:pt x="1567" y="5313"/>
                </a:lnTo>
                <a:lnTo>
                  <a:pt x="1585" y="5443"/>
                </a:lnTo>
                <a:lnTo>
                  <a:pt x="1622" y="5555"/>
                </a:lnTo>
                <a:lnTo>
                  <a:pt x="1697" y="5648"/>
                </a:lnTo>
                <a:lnTo>
                  <a:pt x="1772" y="5742"/>
                </a:lnTo>
                <a:lnTo>
                  <a:pt x="1846" y="5816"/>
                </a:lnTo>
                <a:lnTo>
                  <a:pt x="1958" y="5872"/>
                </a:lnTo>
                <a:lnTo>
                  <a:pt x="2070" y="5909"/>
                </a:lnTo>
                <a:lnTo>
                  <a:pt x="2200" y="5928"/>
                </a:lnTo>
                <a:lnTo>
                  <a:pt x="2331" y="5928"/>
                </a:lnTo>
                <a:lnTo>
                  <a:pt x="2461" y="5891"/>
                </a:lnTo>
                <a:lnTo>
                  <a:pt x="2573" y="5835"/>
                </a:lnTo>
                <a:lnTo>
                  <a:pt x="2666" y="5760"/>
                </a:lnTo>
                <a:lnTo>
                  <a:pt x="2759" y="5648"/>
                </a:lnTo>
                <a:lnTo>
                  <a:pt x="2815" y="5537"/>
                </a:lnTo>
                <a:lnTo>
                  <a:pt x="2853" y="5425"/>
                </a:lnTo>
                <a:lnTo>
                  <a:pt x="2871" y="5276"/>
                </a:lnTo>
                <a:lnTo>
                  <a:pt x="2853" y="5145"/>
                </a:lnTo>
                <a:lnTo>
                  <a:pt x="2815" y="5033"/>
                </a:lnTo>
                <a:lnTo>
                  <a:pt x="2759" y="4921"/>
                </a:lnTo>
                <a:lnTo>
                  <a:pt x="2685" y="4828"/>
                </a:lnTo>
                <a:lnTo>
                  <a:pt x="5108" y="4828"/>
                </a:lnTo>
                <a:lnTo>
                  <a:pt x="5034" y="4921"/>
                </a:lnTo>
                <a:lnTo>
                  <a:pt x="4959" y="5033"/>
                </a:lnTo>
                <a:lnTo>
                  <a:pt x="4922" y="5164"/>
                </a:lnTo>
                <a:lnTo>
                  <a:pt x="4922" y="5294"/>
                </a:lnTo>
                <a:lnTo>
                  <a:pt x="4922" y="5425"/>
                </a:lnTo>
                <a:lnTo>
                  <a:pt x="4978" y="5537"/>
                </a:lnTo>
                <a:lnTo>
                  <a:pt x="5034" y="5648"/>
                </a:lnTo>
                <a:lnTo>
                  <a:pt x="5108" y="5742"/>
                </a:lnTo>
                <a:lnTo>
                  <a:pt x="5201" y="5816"/>
                </a:lnTo>
                <a:lnTo>
                  <a:pt x="5313" y="5872"/>
                </a:lnTo>
                <a:lnTo>
                  <a:pt x="5425" y="5928"/>
                </a:lnTo>
                <a:lnTo>
                  <a:pt x="5686" y="5928"/>
                </a:lnTo>
                <a:lnTo>
                  <a:pt x="5816" y="5891"/>
                </a:lnTo>
                <a:lnTo>
                  <a:pt x="5928" y="5835"/>
                </a:lnTo>
                <a:lnTo>
                  <a:pt x="6021" y="5742"/>
                </a:lnTo>
                <a:lnTo>
                  <a:pt x="6096" y="5648"/>
                </a:lnTo>
                <a:lnTo>
                  <a:pt x="6171" y="5537"/>
                </a:lnTo>
                <a:lnTo>
                  <a:pt x="6208" y="5425"/>
                </a:lnTo>
                <a:lnTo>
                  <a:pt x="6208" y="5276"/>
                </a:lnTo>
                <a:lnTo>
                  <a:pt x="6208" y="5182"/>
                </a:lnTo>
                <a:lnTo>
                  <a:pt x="6189" y="5108"/>
                </a:lnTo>
                <a:lnTo>
                  <a:pt x="6152" y="5015"/>
                </a:lnTo>
                <a:lnTo>
                  <a:pt x="6115" y="4940"/>
                </a:lnTo>
                <a:lnTo>
                  <a:pt x="6059" y="4865"/>
                </a:lnTo>
                <a:lnTo>
                  <a:pt x="6003" y="4791"/>
                </a:lnTo>
                <a:lnTo>
                  <a:pt x="5928" y="4735"/>
                </a:lnTo>
                <a:lnTo>
                  <a:pt x="5854" y="4698"/>
                </a:lnTo>
                <a:lnTo>
                  <a:pt x="5910" y="4418"/>
                </a:lnTo>
                <a:lnTo>
                  <a:pt x="5910" y="4344"/>
                </a:lnTo>
                <a:lnTo>
                  <a:pt x="5910" y="4288"/>
                </a:lnTo>
                <a:lnTo>
                  <a:pt x="5891" y="4232"/>
                </a:lnTo>
                <a:lnTo>
                  <a:pt x="5854" y="4176"/>
                </a:lnTo>
                <a:lnTo>
                  <a:pt x="5816" y="4139"/>
                </a:lnTo>
                <a:lnTo>
                  <a:pt x="5761" y="4101"/>
                </a:lnTo>
                <a:lnTo>
                  <a:pt x="5705" y="4083"/>
                </a:lnTo>
                <a:lnTo>
                  <a:pt x="2517" y="4083"/>
                </a:lnTo>
                <a:lnTo>
                  <a:pt x="2443" y="3710"/>
                </a:lnTo>
                <a:lnTo>
                  <a:pt x="5854" y="3710"/>
                </a:lnTo>
                <a:lnTo>
                  <a:pt x="5947" y="3691"/>
                </a:lnTo>
                <a:lnTo>
                  <a:pt x="6021" y="3654"/>
                </a:lnTo>
                <a:lnTo>
                  <a:pt x="6077" y="3579"/>
                </a:lnTo>
                <a:lnTo>
                  <a:pt x="6115" y="3486"/>
                </a:lnTo>
                <a:lnTo>
                  <a:pt x="6674" y="1082"/>
                </a:lnTo>
                <a:lnTo>
                  <a:pt x="6674" y="1007"/>
                </a:lnTo>
                <a:lnTo>
                  <a:pt x="6674" y="951"/>
                </a:lnTo>
                <a:lnTo>
                  <a:pt x="6655" y="895"/>
                </a:lnTo>
                <a:lnTo>
                  <a:pt x="6618" y="839"/>
                </a:lnTo>
                <a:lnTo>
                  <a:pt x="6581" y="802"/>
                </a:lnTo>
                <a:lnTo>
                  <a:pt x="6525" y="765"/>
                </a:lnTo>
                <a:lnTo>
                  <a:pt x="6469" y="746"/>
                </a:lnTo>
                <a:lnTo>
                  <a:pt x="6394" y="727"/>
                </a:lnTo>
                <a:lnTo>
                  <a:pt x="1846" y="727"/>
                </a:lnTo>
                <a:lnTo>
                  <a:pt x="1734" y="224"/>
                </a:lnTo>
                <a:lnTo>
                  <a:pt x="1697" y="131"/>
                </a:lnTo>
                <a:lnTo>
                  <a:pt x="1641" y="56"/>
                </a:lnTo>
                <a:lnTo>
                  <a:pt x="1567" y="19"/>
                </a:lnTo>
                <a:lnTo>
                  <a:pt x="1473"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6" name="Google Shape;1116;g2b975a0ff47_0_15351"/>
          <p:cNvSpPr/>
          <p:nvPr/>
        </p:nvSpPr>
        <p:spPr>
          <a:xfrm>
            <a:off x="8630727" y="5908021"/>
            <a:ext cx="169906" cy="169363"/>
          </a:xfrm>
          <a:custGeom>
            <a:avLst/>
            <a:gdLst/>
            <a:ahLst/>
            <a:cxnLst/>
            <a:rect l="l" t="t" r="r" b="b"/>
            <a:pathLst>
              <a:path w="5947" h="5928" extrusionOk="0">
                <a:moveTo>
                  <a:pt x="3151" y="560"/>
                </a:moveTo>
                <a:lnTo>
                  <a:pt x="3151" y="914"/>
                </a:lnTo>
                <a:lnTo>
                  <a:pt x="933" y="914"/>
                </a:lnTo>
                <a:lnTo>
                  <a:pt x="933" y="560"/>
                </a:lnTo>
                <a:close/>
                <a:moveTo>
                  <a:pt x="1399" y="2685"/>
                </a:moveTo>
                <a:lnTo>
                  <a:pt x="1473" y="2703"/>
                </a:lnTo>
                <a:lnTo>
                  <a:pt x="1529" y="2741"/>
                </a:lnTo>
                <a:lnTo>
                  <a:pt x="1567" y="2796"/>
                </a:lnTo>
                <a:lnTo>
                  <a:pt x="1585" y="2871"/>
                </a:lnTo>
                <a:lnTo>
                  <a:pt x="1585" y="3057"/>
                </a:lnTo>
                <a:lnTo>
                  <a:pt x="1567" y="3132"/>
                </a:lnTo>
                <a:lnTo>
                  <a:pt x="1529" y="3188"/>
                </a:lnTo>
                <a:lnTo>
                  <a:pt x="1473" y="3225"/>
                </a:lnTo>
                <a:lnTo>
                  <a:pt x="1399" y="3244"/>
                </a:lnTo>
                <a:lnTo>
                  <a:pt x="1212" y="3244"/>
                </a:lnTo>
                <a:lnTo>
                  <a:pt x="1138" y="3225"/>
                </a:lnTo>
                <a:lnTo>
                  <a:pt x="1082" y="3188"/>
                </a:lnTo>
                <a:lnTo>
                  <a:pt x="1045" y="3132"/>
                </a:lnTo>
                <a:lnTo>
                  <a:pt x="1026" y="3057"/>
                </a:lnTo>
                <a:lnTo>
                  <a:pt x="1026" y="2871"/>
                </a:lnTo>
                <a:lnTo>
                  <a:pt x="1045" y="2796"/>
                </a:lnTo>
                <a:lnTo>
                  <a:pt x="1082" y="2741"/>
                </a:lnTo>
                <a:lnTo>
                  <a:pt x="1138" y="2703"/>
                </a:lnTo>
                <a:lnTo>
                  <a:pt x="1212" y="2685"/>
                </a:lnTo>
                <a:close/>
                <a:moveTo>
                  <a:pt x="2499" y="2685"/>
                </a:moveTo>
                <a:lnTo>
                  <a:pt x="2573" y="2703"/>
                </a:lnTo>
                <a:lnTo>
                  <a:pt x="2629" y="2741"/>
                </a:lnTo>
                <a:lnTo>
                  <a:pt x="2685" y="2796"/>
                </a:lnTo>
                <a:lnTo>
                  <a:pt x="2685" y="2871"/>
                </a:lnTo>
                <a:lnTo>
                  <a:pt x="2685" y="3057"/>
                </a:lnTo>
                <a:lnTo>
                  <a:pt x="2685" y="3132"/>
                </a:lnTo>
                <a:lnTo>
                  <a:pt x="2629" y="3188"/>
                </a:lnTo>
                <a:lnTo>
                  <a:pt x="2573" y="3225"/>
                </a:lnTo>
                <a:lnTo>
                  <a:pt x="2499" y="3244"/>
                </a:lnTo>
                <a:lnTo>
                  <a:pt x="2312" y="3244"/>
                </a:lnTo>
                <a:lnTo>
                  <a:pt x="2256" y="3225"/>
                </a:lnTo>
                <a:lnTo>
                  <a:pt x="2182" y="3188"/>
                </a:lnTo>
                <a:lnTo>
                  <a:pt x="2144" y="3132"/>
                </a:lnTo>
                <a:lnTo>
                  <a:pt x="2144" y="3057"/>
                </a:lnTo>
                <a:lnTo>
                  <a:pt x="2144" y="2871"/>
                </a:lnTo>
                <a:lnTo>
                  <a:pt x="2144" y="2796"/>
                </a:lnTo>
                <a:lnTo>
                  <a:pt x="2182" y="2741"/>
                </a:lnTo>
                <a:lnTo>
                  <a:pt x="2256" y="2703"/>
                </a:lnTo>
                <a:lnTo>
                  <a:pt x="2312" y="2685"/>
                </a:lnTo>
                <a:close/>
                <a:moveTo>
                  <a:pt x="3617" y="2685"/>
                </a:moveTo>
                <a:lnTo>
                  <a:pt x="3692" y="2703"/>
                </a:lnTo>
                <a:lnTo>
                  <a:pt x="3747" y="2741"/>
                </a:lnTo>
                <a:lnTo>
                  <a:pt x="3785" y="2796"/>
                </a:lnTo>
                <a:lnTo>
                  <a:pt x="3803" y="2871"/>
                </a:lnTo>
                <a:lnTo>
                  <a:pt x="3803" y="3057"/>
                </a:lnTo>
                <a:lnTo>
                  <a:pt x="3785" y="3132"/>
                </a:lnTo>
                <a:lnTo>
                  <a:pt x="3747" y="3188"/>
                </a:lnTo>
                <a:lnTo>
                  <a:pt x="3692" y="3225"/>
                </a:lnTo>
                <a:lnTo>
                  <a:pt x="3617" y="3244"/>
                </a:lnTo>
                <a:lnTo>
                  <a:pt x="3431" y="3244"/>
                </a:lnTo>
                <a:lnTo>
                  <a:pt x="3356" y="3225"/>
                </a:lnTo>
                <a:lnTo>
                  <a:pt x="3300" y="3188"/>
                </a:lnTo>
                <a:lnTo>
                  <a:pt x="3263" y="3132"/>
                </a:lnTo>
                <a:lnTo>
                  <a:pt x="3244" y="3057"/>
                </a:lnTo>
                <a:lnTo>
                  <a:pt x="3244" y="2871"/>
                </a:lnTo>
                <a:lnTo>
                  <a:pt x="3263" y="2796"/>
                </a:lnTo>
                <a:lnTo>
                  <a:pt x="3300" y="2741"/>
                </a:lnTo>
                <a:lnTo>
                  <a:pt x="3356" y="2703"/>
                </a:lnTo>
                <a:lnTo>
                  <a:pt x="3431" y="2685"/>
                </a:lnTo>
                <a:close/>
                <a:moveTo>
                  <a:pt x="4735" y="2685"/>
                </a:moveTo>
                <a:lnTo>
                  <a:pt x="4810" y="2703"/>
                </a:lnTo>
                <a:lnTo>
                  <a:pt x="4866" y="2741"/>
                </a:lnTo>
                <a:lnTo>
                  <a:pt x="4903" y="2796"/>
                </a:lnTo>
                <a:lnTo>
                  <a:pt x="4922" y="2871"/>
                </a:lnTo>
                <a:lnTo>
                  <a:pt x="4922" y="3057"/>
                </a:lnTo>
                <a:lnTo>
                  <a:pt x="4903" y="3132"/>
                </a:lnTo>
                <a:lnTo>
                  <a:pt x="4866" y="3188"/>
                </a:lnTo>
                <a:lnTo>
                  <a:pt x="4810" y="3225"/>
                </a:lnTo>
                <a:lnTo>
                  <a:pt x="4735" y="3244"/>
                </a:lnTo>
                <a:lnTo>
                  <a:pt x="4549" y="3244"/>
                </a:lnTo>
                <a:lnTo>
                  <a:pt x="4474" y="3225"/>
                </a:lnTo>
                <a:lnTo>
                  <a:pt x="4418" y="3188"/>
                </a:lnTo>
                <a:lnTo>
                  <a:pt x="4381" y="3132"/>
                </a:lnTo>
                <a:lnTo>
                  <a:pt x="4363" y="3057"/>
                </a:lnTo>
                <a:lnTo>
                  <a:pt x="4363" y="2871"/>
                </a:lnTo>
                <a:lnTo>
                  <a:pt x="4381" y="2796"/>
                </a:lnTo>
                <a:lnTo>
                  <a:pt x="4418" y="2741"/>
                </a:lnTo>
                <a:lnTo>
                  <a:pt x="4474" y="2703"/>
                </a:lnTo>
                <a:lnTo>
                  <a:pt x="4549" y="2685"/>
                </a:lnTo>
                <a:close/>
                <a:moveTo>
                  <a:pt x="1958" y="3617"/>
                </a:moveTo>
                <a:lnTo>
                  <a:pt x="2014" y="3635"/>
                </a:lnTo>
                <a:lnTo>
                  <a:pt x="2089" y="3673"/>
                </a:lnTo>
                <a:lnTo>
                  <a:pt x="2126" y="3728"/>
                </a:lnTo>
                <a:lnTo>
                  <a:pt x="2144" y="3803"/>
                </a:lnTo>
                <a:lnTo>
                  <a:pt x="2144" y="3989"/>
                </a:lnTo>
                <a:lnTo>
                  <a:pt x="2126" y="4064"/>
                </a:lnTo>
                <a:lnTo>
                  <a:pt x="2089" y="4120"/>
                </a:lnTo>
                <a:lnTo>
                  <a:pt x="2014" y="4157"/>
                </a:lnTo>
                <a:lnTo>
                  <a:pt x="1958" y="4176"/>
                </a:lnTo>
                <a:lnTo>
                  <a:pt x="1772" y="4176"/>
                </a:lnTo>
                <a:lnTo>
                  <a:pt x="1697" y="4157"/>
                </a:lnTo>
                <a:lnTo>
                  <a:pt x="1641" y="4120"/>
                </a:lnTo>
                <a:lnTo>
                  <a:pt x="1585" y="4064"/>
                </a:lnTo>
                <a:lnTo>
                  <a:pt x="1585" y="3989"/>
                </a:lnTo>
                <a:lnTo>
                  <a:pt x="1585" y="3803"/>
                </a:lnTo>
                <a:lnTo>
                  <a:pt x="1585" y="3728"/>
                </a:lnTo>
                <a:lnTo>
                  <a:pt x="1641" y="3673"/>
                </a:lnTo>
                <a:lnTo>
                  <a:pt x="1697" y="3635"/>
                </a:lnTo>
                <a:lnTo>
                  <a:pt x="1772" y="3617"/>
                </a:lnTo>
                <a:close/>
                <a:moveTo>
                  <a:pt x="3058" y="3617"/>
                </a:moveTo>
                <a:lnTo>
                  <a:pt x="3132" y="3635"/>
                </a:lnTo>
                <a:lnTo>
                  <a:pt x="3188" y="3673"/>
                </a:lnTo>
                <a:lnTo>
                  <a:pt x="3226" y="3728"/>
                </a:lnTo>
                <a:lnTo>
                  <a:pt x="3244" y="3803"/>
                </a:lnTo>
                <a:lnTo>
                  <a:pt x="3244" y="3989"/>
                </a:lnTo>
                <a:lnTo>
                  <a:pt x="3226" y="4064"/>
                </a:lnTo>
                <a:lnTo>
                  <a:pt x="3188" y="4120"/>
                </a:lnTo>
                <a:lnTo>
                  <a:pt x="3132" y="4157"/>
                </a:lnTo>
                <a:lnTo>
                  <a:pt x="3058" y="4176"/>
                </a:lnTo>
                <a:lnTo>
                  <a:pt x="2871" y="4176"/>
                </a:lnTo>
                <a:lnTo>
                  <a:pt x="2797" y="4157"/>
                </a:lnTo>
                <a:lnTo>
                  <a:pt x="2741" y="4120"/>
                </a:lnTo>
                <a:lnTo>
                  <a:pt x="2704" y="4064"/>
                </a:lnTo>
                <a:lnTo>
                  <a:pt x="2685" y="3989"/>
                </a:lnTo>
                <a:lnTo>
                  <a:pt x="2685" y="3803"/>
                </a:lnTo>
                <a:lnTo>
                  <a:pt x="2704" y="3728"/>
                </a:lnTo>
                <a:lnTo>
                  <a:pt x="2741" y="3673"/>
                </a:lnTo>
                <a:lnTo>
                  <a:pt x="2797" y="3635"/>
                </a:lnTo>
                <a:lnTo>
                  <a:pt x="2871" y="3617"/>
                </a:lnTo>
                <a:close/>
                <a:moveTo>
                  <a:pt x="4176" y="3617"/>
                </a:moveTo>
                <a:lnTo>
                  <a:pt x="4251" y="3635"/>
                </a:lnTo>
                <a:lnTo>
                  <a:pt x="4307" y="3673"/>
                </a:lnTo>
                <a:lnTo>
                  <a:pt x="4344" y="3728"/>
                </a:lnTo>
                <a:lnTo>
                  <a:pt x="4363" y="3803"/>
                </a:lnTo>
                <a:lnTo>
                  <a:pt x="4363" y="3989"/>
                </a:lnTo>
                <a:lnTo>
                  <a:pt x="4344" y="4064"/>
                </a:lnTo>
                <a:lnTo>
                  <a:pt x="4307" y="4120"/>
                </a:lnTo>
                <a:lnTo>
                  <a:pt x="4251" y="4157"/>
                </a:lnTo>
                <a:lnTo>
                  <a:pt x="4176" y="4176"/>
                </a:lnTo>
                <a:lnTo>
                  <a:pt x="3990" y="4176"/>
                </a:lnTo>
                <a:lnTo>
                  <a:pt x="3915" y="4157"/>
                </a:lnTo>
                <a:lnTo>
                  <a:pt x="3859" y="4120"/>
                </a:lnTo>
                <a:lnTo>
                  <a:pt x="3822" y="4064"/>
                </a:lnTo>
                <a:lnTo>
                  <a:pt x="3803" y="3989"/>
                </a:lnTo>
                <a:lnTo>
                  <a:pt x="3803" y="3803"/>
                </a:lnTo>
                <a:lnTo>
                  <a:pt x="3822" y="3728"/>
                </a:lnTo>
                <a:lnTo>
                  <a:pt x="3859" y="3673"/>
                </a:lnTo>
                <a:lnTo>
                  <a:pt x="3915" y="3635"/>
                </a:lnTo>
                <a:lnTo>
                  <a:pt x="3990" y="3617"/>
                </a:lnTo>
                <a:close/>
                <a:moveTo>
                  <a:pt x="3990" y="4996"/>
                </a:moveTo>
                <a:lnTo>
                  <a:pt x="4027" y="5015"/>
                </a:lnTo>
                <a:lnTo>
                  <a:pt x="4064" y="5033"/>
                </a:lnTo>
                <a:lnTo>
                  <a:pt x="4083" y="5071"/>
                </a:lnTo>
                <a:lnTo>
                  <a:pt x="4083" y="5089"/>
                </a:lnTo>
                <a:lnTo>
                  <a:pt x="4083" y="5276"/>
                </a:lnTo>
                <a:lnTo>
                  <a:pt x="4083" y="5313"/>
                </a:lnTo>
                <a:lnTo>
                  <a:pt x="4064" y="5350"/>
                </a:lnTo>
                <a:lnTo>
                  <a:pt x="4027" y="5369"/>
                </a:lnTo>
                <a:lnTo>
                  <a:pt x="1921" y="5369"/>
                </a:lnTo>
                <a:lnTo>
                  <a:pt x="1883" y="5350"/>
                </a:lnTo>
                <a:lnTo>
                  <a:pt x="1865" y="5313"/>
                </a:lnTo>
                <a:lnTo>
                  <a:pt x="1865" y="5276"/>
                </a:lnTo>
                <a:lnTo>
                  <a:pt x="1865" y="5089"/>
                </a:lnTo>
                <a:lnTo>
                  <a:pt x="1865" y="5071"/>
                </a:lnTo>
                <a:lnTo>
                  <a:pt x="1883" y="5033"/>
                </a:lnTo>
                <a:lnTo>
                  <a:pt x="1921" y="5015"/>
                </a:lnTo>
                <a:lnTo>
                  <a:pt x="1958" y="4996"/>
                </a:lnTo>
                <a:close/>
                <a:moveTo>
                  <a:pt x="485" y="0"/>
                </a:moveTo>
                <a:lnTo>
                  <a:pt x="430" y="56"/>
                </a:lnTo>
                <a:lnTo>
                  <a:pt x="392" y="112"/>
                </a:lnTo>
                <a:lnTo>
                  <a:pt x="374" y="187"/>
                </a:lnTo>
                <a:lnTo>
                  <a:pt x="374" y="1287"/>
                </a:lnTo>
                <a:lnTo>
                  <a:pt x="392" y="1361"/>
                </a:lnTo>
                <a:lnTo>
                  <a:pt x="430" y="1417"/>
                </a:lnTo>
                <a:lnTo>
                  <a:pt x="485" y="1473"/>
                </a:lnTo>
                <a:lnTo>
                  <a:pt x="1678" y="1473"/>
                </a:lnTo>
                <a:lnTo>
                  <a:pt x="1678" y="2219"/>
                </a:lnTo>
                <a:lnTo>
                  <a:pt x="616" y="2219"/>
                </a:lnTo>
                <a:lnTo>
                  <a:pt x="560" y="2237"/>
                </a:lnTo>
                <a:lnTo>
                  <a:pt x="448" y="2312"/>
                </a:lnTo>
                <a:lnTo>
                  <a:pt x="374" y="2405"/>
                </a:lnTo>
                <a:lnTo>
                  <a:pt x="336" y="2461"/>
                </a:lnTo>
                <a:lnTo>
                  <a:pt x="318" y="2535"/>
                </a:lnTo>
                <a:lnTo>
                  <a:pt x="19" y="4381"/>
                </a:lnTo>
                <a:lnTo>
                  <a:pt x="1" y="4511"/>
                </a:lnTo>
                <a:lnTo>
                  <a:pt x="1" y="5555"/>
                </a:lnTo>
                <a:lnTo>
                  <a:pt x="1" y="5630"/>
                </a:lnTo>
                <a:lnTo>
                  <a:pt x="38" y="5704"/>
                </a:lnTo>
                <a:lnTo>
                  <a:pt x="57" y="5779"/>
                </a:lnTo>
                <a:lnTo>
                  <a:pt x="113" y="5816"/>
                </a:lnTo>
                <a:lnTo>
                  <a:pt x="169" y="5872"/>
                </a:lnTo>
                <a:lnTo>
                  <a:pt x="225" y="5909"/>
                </a:lnTo>
                <a:lnTo>
                  <a:pt x="299" y="5928"/>
                </a:lnTo>
                <a:lnTo>
                  <a:pt x="5649" y="5928"/>
                </a:lnTo>
                <a:lnTo>
                  <a:pt x="5723" y="5909"/>
                </a:lnTo>
                <a:lnTo>
                  <a:pt x="5779" y="5872"/>
                </a:lnTo>
                <a:lnTo>
                  <a:pt x="5835" y="5816"/>
                </a:lnTo>
                <a:lnTo>
                  <a:pt x="5872" y="5779"/>
                </a:lnTo>
                <a:lnTo>
                  <a:pt x="5910" y="5704"/>
                </a:lnTo>
                <a:lnTo>
                  <a:pt x="5928" y="5630"/>
                </a:lnTo>
                <a:lnTo>
                  <a:pt x="5947" y="5555"/>
                </a:lnTo>
                <a:lnTo>
                  <a:pt x="5947" y="4511"/>
                </a:lnTo>
                <a:lnTo>
                  <a:pt x="5928" y="4381"/>
                </a:lnTo>
                <a:lnTo>
                  <a:pt x="5630" y="2535"/>
                </a:lnTo>
                <a:lnTo>
                  <a:pt x="5611" y="2461"/>
                </a:lnTo>
                <a:lnTo>
                  <a:pt x="5574" y="2405"/>
                </a:lnTo>
                <a:lnTo>
                  <a:pt x="5500" y="2312"/>
                </a:lnTo>
                <a:lnTo>
                  <a:pt x="5444" y="2275"/>
                </a:lnTo>
                <a:lnTo>
                  <a:pt x="5388" y="2237"/>
                </a:lnTo>
                <a:lnTo>
                  <a:pt x="5313" y="2219"/>
                </a:lnTo>
                <a:lnTo>
                  <a:pt x="2405" y="2219"/>
                </a:lnTo>
                <a:lnTo>
                  <a:pt x="2405" y="1473"/>
                </a:lnTo>
                <a:lnTo>
                  <a:pt x="3598" y="1473"/>
                </a:lnTo>
                <a:lnTo>
                  <a:pt x="3654" y="1417"/>
                </a:lnTo>
                <a:lnTo>
                  <a:pt x="3692" y="1361"/>
                </a:lnTo>
                <a:lnTo>
                  <a:pt x="3710" y="1287"/>
                </a:lnTo>
                <a:lnTo>
                  <a:pt x="3710" y="187"/>
                </a:lnTo>
                <a:lnTo>
                  <a:pt x="3692" y="112"/>
                </a:lnTo>
                <a:lnTo>
                  <a:pt x="3654" y="56"/>
                </a:lnTo>
                <a:lnTo>
                  <a:pt x="3598"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7" name="Google Shape;1117;g2b975a0ff47_0_15351"/>
          <p:cNvSpPr/>
          <p:nvPr/>
        </p:nvSpPr>
        <p:spPr>
          <a:xfrm>
            <a:off x="8175416" y="5908021"/>
            <a:ext cx="169392" cy="158735"/>
          </a:xfrm>
          <a:custGeom>
            <a:avLst/>
            <a:gdLst/>
            <a:ahLst/>
            <a:cxnLst/>
            <a:rect l="l" t="t" r="r" b="b"/>
            <a:pathLst>
              <a:path w="5929" h="5556" extrusionOk="0">
                <a:moveTo>
                  <a:pt x="4363" y="1287"/>
                </a:moveTo>
                <a:lnTo>
                  <a:pt x="4437" y="1305"/>
                </a:lnTo>
                <a:lnTo>
                  <a:pt x="4493" y="1343"/>
                </a:lnTo>
                <a:lnTo>
                  <a:pt x="4530" y="1398"/>
                </a:lnTo>
                <a:lnTo>
                  <a:pt x="4549" y="1473"/>
                </a:lnTo>
                <a:lnTo>
                  <a:pt x="4530" y="1548"/>
                </a:lnTo>
                <a:lnTo>
                  <a:pt x="4493" y="1603"/>
                </a:lnTo>
                <a:lnTo>
                  <a:pt x="4437" y="1641"/>
                </a:lnTo>
                <a:lnTo>
                  <a:pt x="4363" y="1659"/>
                </a:lnTo>
                <a:lnTo>
                  <a:pt x="4288" y="1641"/>
                </a:lnTo>
                <a:lnTo>
                  <a:pt x="4232" y="1603"/>
                </a:lnTo>
                <a:lnTo>
                  <a:pt x="4176" y="1548"/>
                </a:lnTo>
                <a:lnTo>
                  <a:pt x="4176" y="1473"/>
                </a:lnTo>
                <a:lnTo>
                  <a:pt x="4176" y="1398"/>
                </a:lnTo>
                <a:lnTo>
                  <a:pt x="4232" y="1343"/>
                </a:lnTo>
                <a:lnTo>
                  <a:pt x="4288" y="1305"/>
                </a:lnTo>
                <a:lnTo>
                  <a:pt x="4363" y="1287"/>
                </a:lnTo>
                <a:close/>
                <a:moveTo>
                  <a:pt x="5276" y="1287"/>
                </a:moveTo>
                <a:lnTo>
                  <a:pt x="5350" y="1305"/>
                </a:lnTo>
                <a:lnTo>
                  <a:pt x="5406" y="1343"/>
                </a:lnTo>
                <a:lnTo>
                  <a:pt x="5462" y="1398"/>
                </a:lnTo>
                <a:lnTo>
                  <a:pt x="5462" y="1473"/>
                </a:lnTo>
                <a:lnTo>
                  <a:pt x="5462" y="1548"/>
                </a:lnTo>
                <a:lnTo>
                  <a:pt x="5406" y="1603"/>
                </a:lnTo>
                <a:lnTo>
                  <a:pt x="5350" y="1641"/>
                </a:lnTo>
                <a:lnTo>
                  <a:pt x="5276" y="1659"/>
                </a:lnTo>
                <a:lnTo>
                  <a:pt x="5220" y="1641"/>
                </a:lnTo>
                <a:lnTo>
                  <a:pt x="5145" y="1603"/>
                </a:lnTo>
                <a:lnTo>
                  <a:pt x="5108" y="1548"/>
                </a:lnTo>
                <a:lnTo>
                  <a:pt x="5089" y="1473"/>
                </a:lnTo>
                <a:lnTo>
                  <a:pt x="5108" y="1398"/>
                </a:lnTo>
                <a:lnTo>
                  <a:pt x="5145" y="1343"/>
                </a:lnTo>
                <a:lnTo>
                  <a:pt x="5220" y="1305"/>
                </a:lnTo>
                <a:lnTo>
                  <a:pt x="5276" y="1287"/>
                </a:lnTo>
                <a:close/>
                <a:moveTo>
                  <a:pt x="3710" y="0"/>
                </a:moveTo>
                <a:lnTo>
                  <a:pt x="3710" y="1548"/>
                </a:lnTo>
                <a:lnTo>
                  <a:pt x="3729" y="1753"/>
                </a:lnTo>
                <a:lnTo>
                  <a:pt x="3785" y="1958"/>
                </a:lnTo>
                <a:lnTo>
                  <a:pt x="3897" y="2163"/>
                </a:lnTo>
                <a:lnTo>
                  <a:pt x="4027" y="2312"/>
                </a:lnTo>
                <a:lnTo>
                  <a:pt x="4176" y="2461"/>
                </a:lnTo>
                <a:lnTo>
                  <a:pt x="4363" y="2573"/>
                </a:lnTo>
                <a:lnTo>
                  <a:pt x="4568" y="2629"/>
                </a:lnTo>
                <a:lnTo>
                  <a:pt x="4679" y="2647"/>
                </a:lnTo>
                <a:lnTo>
                  <a:pt x="4791" y="2666"/>
                </a:lnTo>
                <a:lnTo>
                  <a:pt x="4903" y="2666"/>
                </a:lnTo>
                <a:lnTo>
                  <a:pt x="5015" y="2647"/>
                </a:lnTo>
                <a:lnTo>
                  <a:pt x="5127" y="2629"/>
                </a:lnTo>
                <a:lnTo>
                  <a:pt x="5239" y="2591"/>
                </a:lnTo>
                <a:lnTo>
                  <a:pt x="5425" y="2480"/>
                </a:lnTo>
                <a:lnTo>
                  <a:pt x="5593" y="2349"/>
                </a:lnTo>
                <a:lnTo>
                  <a:pt x="5742" y="2181"/>
                </a:lnTo>
                <a:lnTo>
                  <a:pt x="5854" y="1995"/>
                </a:lnTo>
                <a:lnTo>
                  <a:pt x="5891" y="1883"/>
                </a:lnTo>
                <a:lnTo>
                  <a:pt x="5910" y="1790"/>
                </a:lnTo>
                <a:lnTo>
                  <a:pt x="5928" y="1678"/>
                </a:lnTo>
                <a:lnTo>
                  <a:pt x="5928" y="1548"/>
                </a:lnTo>
                <a:lnTo>
                  <a:pt x="5928" y="0"/>
                </a:lnTo>
                <a:lnTo>
                  <a:pt x="5201" y="727"/>
                </a:lnTo>
                <a:lnTo>
                  <a:pt x="4456" y="727"/>
                </a:lnTo>
                <a:lnTo>
                  <a:pt x="3710" y="0"/>
                </a:lnTo>
                <a:close/>
                <a:moveTo>
                  <a:pt x="374" y="727"/>
                </a:moveTo>
                <a:lnTo>
                  <a:pt x="318" y="746"/>
                </a:lnTo>
                <a:lnTo>
                  <a:pt x="243" y="765"/>
                </a:lnTo>
                <a:lnTo>
                  <a:pt x="187" y="802"/>
                </a:lnTo>
                <a:lnTo>
                  <a:pt x="131" y="839"/>
                </a:lnTo>
                <a:lnTo>
                  <a:pt x="75" y="877"/>
                </a:lnTo>
                <a:lnTo>
                  <a:pt x="38" y="951"/>
                </a:lnTo>
                <a:lnTo>
                  <a:pt x="1" y="1007"/>
                </a:lnTo>
                <a:lnTo>
                  <a:pt x="1" y="1082"/>
                </a:lnTo>
                <a:lnTo>
                  <a:pt x="1" y="1156"/>
                </a:lnTo>
                <a:lnTo>
                  <a:pt x="19" y="1231"/>
                </a:lnTo>
                <a:lnTo>
                  <a:pt x="57" y="1305"/>
                </a:lnTo>
                <a:lnTo>
                  <a:pt x="94" y="1361"/>
                </a:lnTo>
                <a:lnTo>
                  <a:pt x="150" y="1417"/>
                </a:lnTo>
                <a:lnTo>
                  <a:pt x="206" y="1454"/>
                </a:lnTo>
                <a:lnTo>
                  <a:pt x="280" y="1473"/>
                </a:lnTo>
                <a:lnTo>
                  <a:pt x="355" y="1473"/>
                </a:lnTo>
                <a:lnTo>
                  <a:pt x="430" y="1492"/>
                </a:lnTo>
                <a:lnTo>
                  <a:pt x="504" y="1510"/>
                </a:lnTo>
                <a:lnTo>
                  <a:pt x="579" y="1548"/>
                </a:lnTo>
                <a:lnTo>
                  <a:pt x="635" y="1585"/>
                </a:lnTo>
                <a:lnTo>
                  <a:pt x="672" y="1641"/>
                </a:lnTo>
                <a:lnTo>
                  <a:pt x="709" y="1697"/>
                </a:lnTo>
                <a:lnTo>
                  <a:pt x="728" y="1771"/>
                </a:lnTo>
                <a:lnTo>
                  <a:pt x="746" y="1846"/>
                </a:lnTo>
                <a:lnTo>
                  <a:pt x="746" y="4828"/>
                </a:lnTo>
                <a:lnTo>
                  <a:pt x="746" y="4977"/>
                </a:lnTo>
                <a:lnTo>
                  <a:pt x="802" y="5108"/>
                </a:lnTo>
                <a:lnTo>
                  <a:pt x="858" y="5238"/>
                </a:lnTo>
                <a:lnTo>
                  <a:pt x="951" y="5350"/>
                </a:lnTo>
                <a:lnTo>
                  <a:pt x="1063" y="5443"/>
                </a:lnTo>
                <a:lnTo>
                  <a:pt x="1194" y="5499"/>
                </a:lnTo>
                <a:lnTo>
                  <a:pt x="1324" y="5555"/>
                </a:lnTo>
                <a:lnTo>
                  <a:pt x="3598" y="5555"/>
                </a:lnTo>
                <a:lnTo>
                  <a:pt x="3654" y="5499"/>
                </a:lnTo>
                <a:lnTo>
                  <a:pt x="3691" y="5443"/>
                </a:lnTo>
                <a:lnTo>
                  <a:pt x="3710" y="5369"/>
                </a:lnTo>
                <a:lnTo>
                  <a:pt x="3710" y="5182"/>
                </a:lnTo>
                <a:lnTo>
                  <a:pt x="3691" y="5108"/>
                </a:lnTo>
                <a:lnTo>
                  <a:pt x="3673" y="5052"/>
                </a:lnTo>
                <a:lnTo>
                  <a:pt x="3636" y="4977"/>
                </a:lnTo>
                <a:lnTo>
                  <a:pt x="3598" y="4921"/>
                </a:lnTo>
                <a:lnTo>
                  <a:pt x="3542" y="4884"/>
                </a:lnTo>
                <a:lnTo>
                  <a:pt x="3486" y="4847"/>
                </a:lnTo>
                <a:lnTo>
                  <a:pt x="3412" y="4828"/>
                </a:lnTo>
                <a:lnTo>
                  <a:pt x="2965" y="4828"/>
                </a:lnTo>
                <a:lnTo>
                  <a:pt x="4456" y="3710"/>
                </a:lnTo>
                <a:lnTo>
                  <a:pt x="4456" y="5369"/>
                </a:lnTo>
                <a:lnTo>
                  <a:pt x="4474" y="5443"/>
                </a:lnTo>
                <a:lnTo>
                  <a:pt x="4512" y="5499"/>
                </a:lnTo>
                <a:lnTo>
                  <a:pt x="4568" y="5555"/>
                </a:lnTo>
                <a:lnTo>
                  <a:pt x="5071" y="5555"/>
                </a:lnTo>
                <a:lnTo>
                  <a:pt x="5145" y="5499"/>
                </a:lnTo>
                <a:lnTo>
                  <a:pt x="5183" y="5443"/>
                </a:lnTo>
                <a:lnTo>
                  <a:pt x="5201" y="5369"/>
                </a:lnTo>
                <a:lnTo>
                  <a:pt x="5201" y="2983"/>
                </a:lnTo>
                <a:lnTo>
                  <a:pt x="5015" y="3020"/>
                </a:lnTo>
                <a:lnTo>
                  <a:pt x="4829" y="3039"/>
                </a:lnTo>
                <a:lnTo>
                  <a:pt x="4698" y="3039"/>
                </a:lnTo>
                <a:lnTo>
                  <a:pt x="4568" y="3020"/>
                </a:lnTo>
                <a:lnTo>
                  <a:pt x="4437" y="2983"/>
                </a:lnTo>
                <a:lnTo>
                  <a:pt x="4307" y="2946"/>
                </a:lnTo>
                <a:lnTo>
                  <a:pt x="4083" y="2834"/>
                </a:lnTo>
                <a:lnTo>
                  <a:pt x="3878" y="2703"/>
                </a:lnTo>
                <a:lnTo>
                  <a:pt x="3691" y="2517"/>
                </a:lnTo>
                <a:lnTo>
                  <a:pt x="3561" y="2312"/>
                </a:lnTo>
                <a:lnTo>
                  <a:pt x="3431" y="2088"/>
                </a:lnTo>
                <a:lnTo>
                  <a:pt x="3393" y="1976"/>
                </a:lnTo>
                <a:lnTo>
                  <a:pt x="3375" y="1846"/>
                </a:lnTo>
                <a:lnTo>
                  <a:pt x="3244" y="1846"/>
                </a:lnTo>
                <a:lnTo>
                  <a:pt x="3058" y="1864"/>
                </a:lnTo>
                <a:lnTo>
                  <a:pt x="2834" y="1902"/>
                </a:lnTo>
                <a:lnTo>
                  <a:pt x="2573" y="1976"/>
                </a:lnTo>
                <a:lnTo>
                  <a:pt x="2293" y="2107"/>
                </a:lnTo>
                <a:lnTo>
                  <a:pt x="2163" y="2181"/>
                </a:lnTo>
                <a:lnTo>
                  <a:pt x="2014" y="2275"/>
                </a:lnTo>
                <a:lnTo>
                  <a:pt x="1883" y="2386"/>
                </a:lnTo>
                <a:lnTo>
                  <a:pt x="1734" y="2517"/>
                </a:lnTo>
                <a:lnTo>
                  <a:pt x="1604" y="2666"/>
                </a:lnTo>
                <a:lnTo>
                  <a:pt x="1473" y="2852"/>
                </a:lnTo>
                <a:lnTo>
                  <a:pt x="1473" y="1846"/>
                </a:lnTo>
                <a:lnTo>
                  <a:pt x="1473" y="1734"/>
                </a:lnTo>
                <a:lnTo>
                  <a:pt x="1455" y="1622"/>
                </a:lnTo>
                <a:lnTo>
                  <a:pt x="1399" y="1417"/>
                </a:lnTo>
                <a:lnTo>
                  <a:pt x="1287" y="1231"/>
                </a:lnTo>
                <a:lnTo>
                  <a:pt x="1156" y="1063"/>
                </a:lnTo>
                <a:lnTo>
                  <a:pt x="989" y="932"/>
                </a:lnTo>
                <a:lnTo>
                  <a:pt x="802" y="821"/>
                </a:lnTo>
                <a:lnTo>
                  <a:pt x="597" y="765"/>
                </a:lnTo>
                <a:lnTo>
                  <a:pt x="485" y="746"/>
                </a:lnTo>
                <a:lnTo>
                  <a:pt x="374" y="72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8" name="Google Shape;1118;g2b975a0ff47_0_15351"/>
          <p:cNvSpPr/>
          <p:nvPr/>
        </p:nvSpPr>
        <p:spPr>
          <a:xfrm>
            <a:off x="7673793" y="5908021"/>
            <a:ext cx="211961" cy="169363"/>
          </a:xfrm>
          <a:custGeom>
            <a:avLst/>
            <a:gdLst/>
            <a:ahLst/>
            <a:cxnLst/>
            <a:rect l="l" t="t" r="r" b="b"/>
            <a:pathLst>
              <a:path w="7419" h="5928" extrusionOk="0">
                <a:moveTo>
                  <a:pt x="1845" y="1473"/>
                </a:moveTo>
                <a:lnTo>
                  <a:pt x="1734" y="1492"/>
                </a:lnTo>
                <a:lnTo>
                  <a:pt x="1622" y="1510"/>
                </a:lnTo>
                <a:lnTo>
                  <a:pt x="1417" y="1566"/>
                </a:lnTo>
                <a:lnTo>
                  <a:pt x="1230" y="1678"/>
                </a:lnTo>
                <a:lnTo>
                  <a:pt x="1063" y="1809"/>
                </a:lnTo>
                <a:lnTo>
                  <a:pt x="932" y="1976"/>
                </a:lnTo>
                <a:lnTo>
                  <a:pt x="820" y="2163"/>
                </a:lnTo>
                <a:lnTo>
                  <a:pt x="764" y="2368"/>
                </a:lnTo>
                <a:lnTo>
                  <a:pt x="746" y="2480"/>
                </a:lnTo>
                <a:lnTo>
                  <a:pt x="746" y="2591"/>
                </a:lnTo>
                <a:lnTo>
                  <a:pt x="746" y="2703"/>
                </a:lnTo>
                <a:lnTo>
                  <a:pt x="764" y="2815"/>
                </a:lnTo>
                <a:lnTo>
                  <a:pt x="820" y="3020"/>
                </a:lnTo>
                <a:lnTo>
                  <a:pt x="932" y="3207"/>
                </a:lnTo>
                <a:lnTo>
                  <a:pt x="1063" y="3374"/>
                </a:lnTo>
                <a:lnTo>
                  <a:pt x="1230" y="3523"/>
                </a:lnTo>
                <a:lnTo>
                  <a:pt x="1417" y="3617"/>
                </a:lnTo>
                <a:lnTo>
                  <a:pt x="1622" y="3691"/>
                </a:lnTo>
                <a:lnTo>
                  <a:pt x="1734" y="3691"/>
                </a:lnTo>
                <a:lnTo>
                  <a:pt x="1845" y="3710"/>
                </a:lnTo>
                <a:lnTo>
                  <a:pt x="1957" y="3691"/>
                </a:lnTo>
                <a:lnTo>
                  <a:pt x="2069" y="3691"/>
                </a:lnTo>
                <a:lnTo>
                  <a:pt x="2293" y="3617"/>
                </a:lnTo>
                <a:lnTo>
                  <a:pt x="2479" y="3523"/>
                </a:lnTo>
                <a:lnTo>
                  <a:pt x="2628" y="3374"/>
                </a:lnTo>
                <a:lnTo>
                  <a:pt x="2777" y="3207"/>
                </a:lnTo>
                <a:lnTo>
                  <a:pt x="2871" y="3020"/>
                </a:lnTo>
                <a:lnTo>
                  <a:pt x="2945" y="2815"/>
                </a:lnTo>
                <a:lnTo>
                  <a:pt x="2964" y="2703"/>
                </a:lnTo>
                <a:lnTo>
                  <a:pt x="2964" y="2591"/>
                </a:lnTo>
                <a:lnTo>
                  <a:pt x="2964" y="2480"/>
                </a:lnTo>
                <a:lnTo>
                  <a:pt x="2945" y="2368"/>
                </a:lnTo>
                <a:lnTo>
                  <a:pt x="2871" y="2163"/>
                </a:lnTo>
                <a:lnTo>
                  <a:pt x="2777" y="1976"/>
                </a:lnTo>
                <a:lnTo>
                  <a:pt x="2628" y="1809"/>
                </a:lnTo>
                <a:lnTo>
                  <a:pt x="2479" y="1678"/>
                </a:lnTo>
                <a:lnTo>
                  <a:pt x="2293" y="1566"/>
                </a:lnTo>
                <a:lnTo>
                  <a:pt x="2069" y="1510"/>
                </a:lnTo>
                <a:lnTo>
                  <a:pt x="1957" y="1492"/>
                </a:lnTo>
                <a:lnTo>
                  <a:pt x="1845" y="1473"/>
                </a:lnTo>
                <a:close/>
                <a:moveTo>
                  <a:pt x="2293" y="0"/>
                </a:moveTo>
                <a:lnTo>
                  <a:pt x="2200" y="38"/>
                </a:lnTo>
                <a:lnTo>
                  <a:pt x="2106" y="94"/>
                </a:lnTo>
                <a:lnTo>
                  <a:pt x="2013" y="168"/>
                </a:lnTo>
                <a:lnTo>
                  <a:pt x="1939" y="243"/>
                </a:lnTo>
                <a:lnTo>
                  <a:pt x="1901" y="336"/>
                </a:lnTo>
                <a:lnTo>
                  <a:pt x="1864" y="448"/>
                </a:lnTo>
                <a:lnTo>
                  <a:pt x="1845" y="560"/>
                </a:lnTo>
                <a:lnTo>
                  <a:pt x="1845" y="1100"/>
                </a:lnTo>
                <a:lnTo>
                  <a:pt x="2050" y="1119"/>
                </a:lnTo>
                <a:lnTo>
                  <a:pt x="2237" y="1156"/>
                </a:lnTo>
                <a:lnTo>
                  <a:pt x="2423" y="1231"/>
                </a:lnTo>
                <a:lnTo>
                  <a:pt x="2591" y="1305"/>
                </a:lnTo>
                <a:lnTo>
                  <a:pt x="2591" y="727"/>
                </a:lnTo>
                <a:lnTo>
                  <a:pt x="6673" y="727"/>
                </a:lnTo>
                <a:lnTo>
                  <a:pt x="6673" y="4083"/>
                </a:lnTo>
                <a:lnTo>
                  <a:pt x="5928" y="4083"/>
                </a:lnTo>
                <a:lnTo>
                  <a:pt x="5928" y="3337"/>
                </a:lnTo>
                <a:lnTo>
                  <a:pt x="4455" y="3337"/>
                </a:lnTo>
                <a:lnTo>
                  <a:pt x="4455" y="4083"/>
                </a:lnTo>
                <a:lnTo>
                  <a:pt x="3560" y="4083"/>
                </a:lnTo>
                <a:lnTo>
                  <a:pt x="3728" y="4232"/>
                </a:lnTo>
                <a:lnTo>
                  <a:pt x="3859" y="4418"/>
                </a:lnTo>
                <a:lnTo>
                  <a:pt x="3952" y="4605"/>
                </a:lnTo>
                <a:lnTo>
                  <a:pt x="4026" y="4828"/>
                </a:lnTo>
                <a:lnTo>
                  <a:pt x="6860" y="4828"/>
                </a:lnTo>
                <a:lnTo>
                  <a:pt x="6971" y="4810"/>
                </a:lnTo>
                <a:lnTo>
                  <a:pt x="7083" y="4772"/>
                </a:lnTo>
                <a:lnTo>
                  <a:pt x="7176" y="4716"/>
                </a:lnTo>
                <a:lnTo>
                  <a:pt x="7251" y="4642"/>
                </a:lnTo>
                <a:lnTo>
                  <a:pt x="7326" y="4567"/>
                </a:lnTo>
                <a:lnTo>
                  <a:pt x="7381" y="4474"/>
                </a:lnTo>
                <a:lnTo>
                  <a:pt x="7400" y="4362"/>
                </a:lnTo>
                <a:lnTo>
                  <a:pt x="7419" y="4250"/>
                </a:lnTo>
                <a:lnTo>
                  <a:pt x="7419" y="560"/>
                </a:lnTo>
                <a:lnTo>
                  <a:pt x="7400" y="448"/>
                </a:lnTo>
                <a:lnTo>
                  <a:pt x="7381" y="336"/>
                </a:lnTo>
                <a:lnTo>
                  <a:pt x="7326" y="243"/>
                </a:lnTo>
                <a:lnTo>
                  <a:pt x="7251" y="168"/>
                </a:lnTo>
                <a:lnTo>
                  <a:pt x="7176" y="94"/>
                </a:lnTo>
                <a:lnTo>
                  <a:pt x="7083" y="38"/>
                </a:lnTo>
                <a:lnTo>
                  <a:pt x="6971" y="0"/>
                </a:lnTo>
                <a:close/>
                <a:moveTo>
                  <a:pt x="1156" y="4083"/>
                </a:moveTo>
                <a:lnTo>
                  <a:pt x="1025" y="4101"/>
                </a:lnTo>
                <a:lnTo>
                  <a:pt x="913" y="4139"/>
                </a:lnTo>
                <a:lnTo>
                  <a:pt x="783" y="4176"/>
                </a:lnTo>
                <a:lnTo>
                  <a:pt x="671" y="4232"/>
                </a:lnTo>
                <a:lnTo>
                  <a:pt x="559" y="4306"/>
                </a:lnTo>
                <a:lnTo>
                  <a:pt x="466" y="4381"/>
                </a:lnTo>
                <a:lnTo>
                  <a:pt x="373" y="4455"/>
                </a:lnTo>
                <a:lnTo>
                  <a:pt x="280" y="4549"/>
                </a:lnTo>
                <a:lnTo>
                  <a:pt x="205" y="4660"/>
                </a:lnTo>
                <a:lnTo>
                  <a:pt x="149" y="4754"/>
                </a:lnTo>
                <a:lnTo>
                  <a:pt x="93" y="4884"/>
                </a:lnTo>
                <a:lnTo>
                  <a:pt x="56" y="4996"/>
                </a:lnTo>
                <a:lnTo>
                  <a:pt x="19" y="5126"/>
                </a:lnTo>
                <a:lnTo>
                  <a:pt x="0" y="5257"/>
                </a:lnTo>
                <a:lnTo>
                  <a:pt x="0" y="5387"/>
                </a:lnTo>
                <a:lnTo>
                  <a:pt x="0" y="5499"/>
                </a:lnTo>
                <a:lnTo>
                  <a:pt x="37" y="5592"/>
                </a:lnTo>
                <a:lnTo>
                  <a:pt x="93" y="5686"/>
                </a:lnTo>
                <a:lnTo>
                  <a:pt x="168" y="5779"/>
                </a:lnTo>
                <a:lnTo>
                  <a:pt x="242" y="5835"/>
                </a:lnTo>
                <a:lnTo>
                  <a:pt x="336" y="5891"/>
                </a:lnTo>
                <a:lnTo>
                  <a:pt x="447" y="5928"/>
                </a:lnTo>
                <a:lnTo>
                  <a:pt x="3262" y="5928"/>
                </a:lnTo>
                <a:lnTo>
                  <a:pt x="3374" y="5891"/>
                </a:lnTo>
                <a:lnTo>
                  <a:pt x="3467" y="5835"/>
                </a:lnTo>
                <a:lnTo>
                  <a:pt x="3542" y="5779"/>
                </a:lnTo>
                <a:lnTo>
                  <a:pt x="3616" y="5686"/>
                </a:lnTo>
                <a:lnTo>
                  <a:pt x="3653" y="5592"/>
                </a:lnTo>
                <a:lnTo>
                  <a:pt x="3691" y="5499"/>
                </a:lnTo>
                <a:lnTo>
                  <a:pt x="3709" y="5387"/>
                </a:lnTo>
                <a:lnTo>
                  <a:pt x="3709" y="5257"/>
                </a:lnTo>
                <a:lnTo>
                  <a:pt x="3672" y="5126"/>
                </a:lnTo>
                <a:lnTo>
                  <a:pt x="3653" y="4996"/>
                </a:lnTo>
                <a:lnTo>
                  <a:pt x="3598" y="4884"/>
                </a:lnTo>
                <a:lnTo>
                  <a:pt x="3560" y="4754"/>
                </a:lnTo>
                <a:lnTo>
                  <a:pt x="3486" y="4660"/>
                </a:lnTo>
                <a:lnTo>
                  <a:pt x="3411" y="4549"/>
                </a:lnTo>
                <a:lnTo>
                  <a:pt x="3337" y="4455"/>
                </a:lnTo>
                <a:lnTo>
                  <a:pt x="3243" y="4381"/>
                </a:lnTo>
                <a:lnTo>
                  <a:pt x="3132" y="4306"/>
                </a:lnTo>
                <a:lnTo>
                  <a:pt x="3020" y="4232"/>
                </a:lnTo>
                <a:lnTo>
                  <a:pt x="2908" y="4176"/>
                </a:lnTo>
                <a:lnTo>
                  <a:pt x="2796" y="4139"/>
                </a:lnTo>
                <a:lnTo>
                  <a:pt x="2666" y="4101"/>
                </a:lnTo>
                <a:lnTo>
                  <a:pt x="2535" y="4083"/>
                </a:lnTo>
                <a:lnTo>
                  <a:pt x="2330" y="4083"/>
                </a:lnTo>
                <a:lnTo>
                  <a:pt x="2088" y="4157"/>
                </a:lnTo>
                <a:lnTo>
                  <a:pt x="1845" y="4176"/>
                </a:lnTo>
                <a:lnTo>
                  <a:pt x="1603" y="4157"/>
                </a:lnTo>
                <a:lnTo>
                  <a:pt x="1379" y="408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19" name="Google Shape;1119;g2b975a0ff47_0_15351"/>
          <p:cNvSpPr/>
          <p:nvPr/>
        </p:nvSpPr>
        <p:spPr>
          <a:xfrm>
            <a:off x="7255223" y="5908021"/>
            <a:ext cx="190676" cy="169363"/>
          </a:xfrm>
          <a:custGeom>
            <a:avLst/>
            <a:gdLst/>
            <a:ahLst/>
            <a:cxnLst/>
            <a:rect l="l" t="t" r="r" b="b"/>
            <a:pathLst>
              <a:path w="6674" h="5928" extrusionOk="0">
                <a:moveTo>
                  <a:pt x="2218" y="1100"/>
                </a:moveTo>
                <a:lnTo>
                  <a:pt x="2293" y="1119"/>
                </a:lnTo>
                <a:lnTo>
                  <a:pt x="2330" y="1156"/>
                </a:lnTo>
                <a:lnTo>
                  <a:pt x="2367" y="1212"/>
                </a:lnTo>
                <a:lnTo>
                  <a:pt x="2349" y="1268"/>
                </a:lnTo>
                <a:lnTo>
                  <a:pt x="2218" y="1846"/>
                </a:lnTo>
                <a:lnTo>
                  <a:pt x="2889" y="1846"/>
                </a:lnTo>
                <a:lnTo>
                  <a:pt x="2964" y="1864"/>
                </a:lnTo>
                <a:lnTo>
                  <a:pt x="3020" y="1902"/>
                </a:lnTo>
                <a:lnTo>
                  <a:pt x="3038" y="1976"/>
                </a:lnTo>
                <a:lnTo>
                  <a:pt x="3020" y="2032"/>
                </a:lnTo>
                <a:lnTo>
                  <a:pt x="1920" y="3654"/>
                </a:lnTo>
                <a:lnTo>
                  <a:pt x="1883" y="3691"/>
                </a:lnTo>
                <a:lnTo>
                  <a:pt x="1808" y="3710"/>
                </a:lnTo>
                <a:lnTo>
                  <a:pt x="1752" y="3691"/>
                </a:lnTo>
                <a:lnTo>
                  <a:pt x="1696" y="3654"/>
                </a:lnTo>
                <a:lnTo>
                  <a:pt x="1678" y="3617"/>
                </a:lnTo>
                <a:lnTo>
                  <a:pt x="1678" y="3561"/>
                </a:lnTo>
                <a:lnTo>
                  <a:pt x="1939" y="2591"/>
                </a:lnTo>
                <a:lnTo>
                  <a:pt x="1249" y="2591"/>
                </a:lnTo>
                <a:lnTo>
                  <a:pt x="1193" y="2573"/>
                </a:lnTo>
                <a:lnTo>
                  <a:pt x="1137" y="2554"/>
                </a:lnTo>
                <a:lnTo>
                  <a:pt x="1119" y="2498"/>
                </a:lnTo>
                <a:lnTo>
                  <a:pt x="1119" y="2461"/>
                </a:lnTo>
                <a:lnTo>
                  <a:pt x="1305" y="1212"/>
                </a:lnTo>
                <a:lnTo>
                  <a:pt x="1305" y="1175"/>
                </a:lnTo>
                <a:lnTo>
                  <a:pt x="1342" y="1137"/>
                </a:lnTo>
                <a:lnTo>
                  <a:pt x="1380" y="1119"/>
                </a:lnTo>
                <a:lnTo>
                  <a:pt x="1435" y="1100"/>
                </a:lnTo>
                <a:close/>
                <a:moveTo>
                  <a:pt x="969" y="0"/>
                </a:moveTo>
                <a:lnTo>
                  <a:pt x="820" y="56"/>
                </a:lnTo>
                <a:lnTo>
                  <a:pt x="690" y="112"/>
                </a:lnTo>
                <a:lnTo>
                  <a:pt x="578" y="205"/>
                </a:lnTo>
                <a:lnTo>
                  <a:pt x="503" y="317"/>
                </a:lnTo>
                <a:lnTo>
                  <a:pt x="429" y="448"/>
                </a:lnTo>
                <a:lnTo>
                  <a:pt x="392" y="578"/>
                </a:lnTo>
                <a:lnTo>
                  <a:pt x="373" y="727"/>
                </a:lnTo>
                <a:lnTo>
                  <a:pt x="373" y="4828"/>
                </a:lnTo>
                <a:lnTo>
                  <a:pt x="3709" y="4828"/>
                </a:lnTo>
                <a:lnTo>
                  <a:pt x="3709" y="3523"/>
                </a:lnTo>
                <a:lnTo>
                  <a:pt x="3896" y="3523"/>
                </a:lnTo>
                <a:lnTo>
                  <a:pt x="3989" y="3561"/>
                </a:lnTo>
                <a:lnTo>
                  <a:pt x="4064" y="3598"/>
                </a:lnTo>
                <a:lnTo>
                  <a:pt x="4138" y="3654"/>
                </a:lnTo>
                <a:lnTo>
                  <a:pt x="4194" y="3728"/>
                </a:lnTo>
                <a:lnTo>
                  <a:pt x="4231" y="3803"/>
                </a:lnTo>
                <a:lnTo>
                  <a:pt x="4250" y="3896"/>
                </a:lnTo>
                <a:lnTo>
                  <a:pt x="4269" y="3989"/>
                </a:lnTo>
                <a:lnTo>
                  <a:pt x="4269" y="4269"/>
                </a:lnTo>
                <a:lnTo>
                  <a:pt x="4287" y="4437"/>
                </a:lnTo>
                <a:lnTo>
                  <a:pt x="4325" y="4605"/>
                </a:lnTo>
                <a:lnTo>
                  <a:pt x="4399" y="4754"/>
                </a:lnTo>
                <a:lnTo>
                  <a:pt x="4492" y="4884"/>
                </a:lnTo>
                <a:lnTo>
                  <a:pt x="4604" y="4996"/>
                </a:lnTo>
                <a:lnTo>
                  <a:pt x="4735" y="5089"/>
                </a:lnTo>
                <a:lnTo>
                  <a:pt x="4902" y="5145"/>
                </a:lnTo>
                <a:lnTo>
                  <a:pt x="5052" y="5182"/>
                </a:lnTo>
                <a:lnTo>
                  <a:pt x="5257" y="5182"/>
                </a:lnTo>
                <a:lnTo>
                  <a:pt x="5424" y="5145"/>
                </a:lnTo>
                <a:lnTo>
                  <a:pt x="5592" y="5071"/>
                </a:lnTo>
                <a:lnTo>
                  <a:pt x="5741" y="4959"/>
                </a:lnTo>
                <a:lnTo>
                  <a:pt x="5853" y="4828"/>
                </a:lnTo>
                <a:lnTo>
                  <a:pt x="5946" y="4679"/>
                </a:lnTo>
                <a:lnTo>
                  <a:pt x="6002" y="4493"/>
                </a:lnTo>
                <a:lnTo>
                  <a:pt x="6021" y="4306"/>
                </a:lnTo>
                <a:lnTo>
                  <a:pt x="6021" y="2908"/>
                </a:lnTo>
                <a:lnTo>
                  <a:pt x="6170" y="2852"/>
                </a:lnTo>
                <a:lnTo>
                  <a:pt x="6282" y="2778"/>
                </a:lnTo>
                <a:lnTo>
                  <a:pt x="6394" y="2703"/>
                </a:lnTo>
                <a:lnTo>
                  <a:pt x="6487" y="2591"/>
                </a:lnTo>
                <a:lnTo>
                  <a:pt x="6580" y="2461"/>
                </a:lnTo>
                <a:lnTo>
                  <a:pt x="6636" y="2330"/>
                </a:lnTo>
                <a:lnTo>
                  <a:pt x="6673" y="2181"/>
                </a:lnTo>
                <a:lnTo>
                  <a:pt x="6673" y="2032"/>
                </a:lnTo>
                <a:lnTo>
                  <a:pt x="6673" y="1659"/>
                </a:lnTo>
                <a:lnTo>
                  <a:pt x="6673" y="1585"/>
                </a:lnTo>
                <a:lnTo>
                  <a:pt x="6617" y="1529"/>
                </a:lnTo>
                <a:lnTo>
                  <a:pt x="6561" y="1492"/>
                </a:lnTo>
                <a:lnTo>
                  <a:pt x="6487" y="1473"/>
                </a:lnTo>
                <a:lnTo>
                  <a:pt x="6300" y="1473"/>
                </a:lnTo>
                <a:lnTo>
                  <a:pt x="6300" y="932"/>
                </a:lnTo>
                <a:lnTo>
                  <a:pt x="6300" y="858"/>
                </a:lnTo>
                <a:lnTo>
                  <a:pt x="6263" y="802"/>
                </a:lnTo>
                <a:lnTo>
                  <a:pt x="6207" y="765"/>
                </a:lnTo>
                <a:lnTo>
                  <a:pt x="6151" y="746"/>
                </a:lnTo>
                <a:lnTo>
                  <a:pt x="6058" y="746"/>
                </a:lnTo>
                <a:lnTo>
                  <a:pt x="6002" y="783"/>
                </a:lnTo>
                <a:lnTo>
                  <a:pt x="5946" y="839"/>
                </a:lnTo>
                <a:lnTo>
                  <a:pt x="5928" y="914"/>
                </a:lnTo>
                <a:lnTo>
                  <a:pt x="5928" y="1473"/>
                </a:lnTo>
                <a:lnTo>
                  <a:pt x="5573" y="1473"/>
                </a:lnTo>
                <a:lnTo>
                  <a:pt x="5573" y="932"/>
                </a:lnTo>
                <a:lnTo>
                  <a:pt x="5555" y="858"/>
                </a:lnTo>
                <a:lnTo>
                  <a:pt x="5518" y="802"/>
                </a:lnTo>
                <a:lnTo>
                  <a:pt x="5462" y="765"/>
                </a:lnTo>
                <a:lnTo>
                  <a:pt x="5406" y="746"/>
                </a:lnTo>
                <a:lnTo>
                  <a:pt x="5313" y="746"/>
                </a:lnTo>
                <a:lnTo>
                  <a:pt x="5257" y="783"/>
                </a:lnTo>
                <a:lnTo>
                  <a:pt x="5219" y="839"/>
                </a:lnTo>
                <a:lnTo>
                  <a:pt x="5201" y="914"/>
                </a:lnTo>
                <a:lnTo>
                  <a:pt x="5201" y="1473"/>
                </a:lnTo>
                <a:lnTo>
                  <a:pt x="4884" y="1473"/>
                </a:lnTo>
                <a:lnTo>
                  <a:pt x="4847" y="1492"/>
                </a:lnTo>
                <a:lnTo>
                  <a:pt x="4828" y="1548"/>
                </a:lnTo>
                <a:lnTo>
                  <a:pt x="4828" y="2032"/>
                </a:lnTo>
                <a:lnTo>
                  <a:pt x="4828" y="2181"/>
                </a:lnTo>
                <a:lnTo>
                  <a:pt x="4865" y="2330"/>
                </a:lnTo>
                <a:lnTo>
                  <a:pt x="4921" y="2461"/>
                </a:lnTo>
                <a:lnTo>
                  <a:pt x="5014" y="2591"/>
                </a:lnTo>
                <a:lnTo>
                  <a:pt x="5107" y="2703"/>
                </a:lnTo>
                <a:lnTo>
                  <a:pt x="5219" y="2778"/>
                </a:lnTo>
                <a:lnTo>
                  <a:pt x="5331" y="2852"/>
                </a:lnTo>
                <a:lnTo>
                  <a:pt x="5480" y="2908"/>
                </a:lnTo>
                <a:lnTo>
                  <a:pt x="5480" y="4418"/>
                </a:lnTo>
                <a:lnTo>
                  <a:pt x="5462" y="4455"/>
                </a:lnTo>
                <a:lnTo>
                  <a:pt x="5443" y="4493"/>
                </a:lnTo>
                <a:lnTo>
                  <a:pt x="5331" y="4586"/>
                </a:lnTo>
                <a:lnTo>
                  <a:pt x="5219" y="4623"/>
                </a:lnTo>
                <a:lnTo>
                  <a:pt x="5126" y="4642"/>
                </a:lnTo>
                <a:lnTo>
                  <a:pt x="5033" y="4605"/>
                </a:lnTo>
                <a:lnTo>
                  <a:pt x="4940" y="4567"/>
                </a:lnTo>
                <a:lnTo>
                  <a:pt x="4884" y="4493"/>
                </a:lnTo>
                <a:lnTo>
                  <a:pt x="4847" y="4399"/>
                </a:lnTo>
                <a:lnTo>
                  <a:pt x="4828" y="4306"/>
                </a:lnTo>
                <a:lnTo>
                  <a:pt x="4828" y="3300"/>
                </a:lnTo>
                <a:lnTo>
                  <a:pt x="4809" y="3225"/>
                </a:lnTo>
                <a:lnTo>
                  <a:pt x="4791" y="3169"/>
                </a:lnTo>
                <a:lnTo>
                  <a:pt x="4772" y="3113"/>
                </a:lnTo>
                <a:lnTo>
                  <a:pt x="4735" y="3057"/>
                </a:lnTo>
                <a:lnTo>
                  <a:pt x="4679" y="3020"/>
                </a:lnTo>
                <a:lnTo>
                  <a:pt x="4623" y="2983"/>
                </a:lnTo>
                <a:lnTo>
                  <a:pt x="4548" y="2964"/>
                </a:lnTo>
                <a:lnTo>
                  <a:pt x="3709" y="2964"/>
                </a:lnTo>
                <a:lnTo>
                  <a:pt x="3709" y="727"/>
                </a:lnTo>
                <a:lnTo>
                  <a:pt x="3691" y="578"/>
                </a:lnTo>
                <a:lnTo>
                  <a:pt x="3654" y="448"/>
                </a:lnTo>
                <a:lnTo>
                  <a:pt x="3579" y="317"/>
                </a:lnTo>
                <a:lnTo>
                  <a:pt x="3486" y="205"/>
                </a:lnTo>
                <a:lnTo>
                  <a:pt x="3374" y="112"/>
                </a:lnTo>
                <a:lnTo>
                  <a:pt x="3262" y="56"/>
                </a:lnTo>
                <a:lnTo>
                  <a:pt x="3113" y="0"/>
                </a:lnTo>
                <a:close/>
                <a:moveTo>
                  <a:pt x="187" y="5182"/>
                </a:moveTo>
                <a:lnTo>
                  <a:pt x="112" y="5201"/>
                </a:lnTo>
                <a:lnTo>
                  <a:pt x="56" y="5238"/>
                </a:lnTo>
                <a:lnTo>
                  <a:pt x="19" y="5313"/>
                </a:lnTo>
                <a:lnTo>
                  <a:pt x="0" y="5369"/>
                </a:lnTo>
                <a:lnTo>
                  <a:pt x="0" y="5742"/>
                </a:lnTo>
                <a:lnTo>
                  <a:pt x="19" y="5816"/>
                </a:lnTo>
                <a:lnTo>
                  <a:pt x="56" y="5872"/>
                </a:lnTo>
                <a:lnTo>
                  <a:pt x="112" y="5928"/>
                </a:lnTo>
                <a:lnTo>
                  <a:pt x="3970" y="5928"/>
                </a:lnTo>
                <a:lnTo>
                  <a:pt x="4026" y="5872"/>
                </a:lnTo>
                <a:lnTo>
                  <a:pt x="4064" y="5816"/>
                </a:lnTo>
                <a:lnTo>
                  <a:pt x="4082" y="5742"/>
                </a:lnTo>
                <a:lnTo>
                  <a:pt x="4082" y="5369"/>
                </a:lnTo>
                <a:lnTo>
                  <a:pt x="4064" y="5313"/>
                </a:lnTo>
                <a:lnTo>
                  <a:pt x="4026" y="5238"/>
                </a:lnTo>
                <a:lnTo>
                  <a:pt x="3970" y="5201"/>
                </a:lnTo>
                <a:lnTo>
                  <a:pt x="3896" y="518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0" name="Google Shape;1120;g2b975a0ff47_0_15351"/>
          <p:cNvSpPr/>
          <p:nvPr/>
        </p:nvSpPr>
        <p:spPr>
          <a:xfrm>
            <a:off x="6878192" y="5908021"/>
            <a:ext cx="127308" cy="158735"/>
          </a:xfrm>
          <a:custGeom>
            <a:avLst/>
            <a:gdLst/>
            <a:ahLst/>
            <a:cxnLst/>
            <a:rect l="l" t="t" r="r" b="b"/>
            <a:pathLst>
              <a:path w="4456" h="5556" extrusionOk="0">
                <a:moveTo>
                  <a:pt x="597" y="1100"/>
                </a:moveTo>
                <a:lnTo>
                  <a:pt x="690" y="1119"/>
                </a:lnTo>
                <a:lnTo>
                  <a:pt x="764" y="1175"/>
                </a:lnTo>
                <a:lnTo>
                  <a:pt x="820" y="1249"/>
                </a:lnTo>
                <a:lnTo>
                  <a:pt x="839" y="1343"/>
                </a:lnTo>
                <a:lnTo>
                  <a:pt x="820" y="1436"/>
                </a:lnTo>
                <a:lnTo>
                  <a:pt x="764" y="1510"/>
                </a:lnTo>
                <a:lnTo>
                  <a:pt x="690" y="1548"/>
                </a:lnTo>
                <a:lnTo>
                  <a:pt x="597" y="1566"/>
                </a:lnTo>
                <a:lnTo>
                  <a:pt x="503" y="1548"/>
                </a:lnTo>
                <a:lnTo>
                  <a:pt x="429" y="1510"/>
                </a:lnTo>
                <a:lnTo>
                  <a:pt x="392" y="1436"/>
                </a:lnTo>
                <a:lnTo>
                  <a:pt x="373" y="1343"/>
                </a:lnTo>
                <a:lnTo>
                  <a:pt x="392" y="1249"/>
                </a:lnTo>
                <a:lnTo>
                  <a:pt x="429" y="1175"/>
                </a:lnTo>
                <a:lnTo>
                  <a:pt x="503" y="1119"/>
                </a:lnTo>
                <a:lnTo>
                  <a:pt x="597" y="1100"/>
                </a:lnTo>
                <a:close/>
                <a:moveTo>
                  <a:pt x="93" y="0"/>
                </a:moveTo>
                <a:lnTo>
                  <a:pt x="37" y="38"/>
                </a:lnTo>
                <a:lnTo>
                  <a:pt x="19" y="75"/>
                </a:lnTo>
                <a:lnTo>
                  <a:pt x="0" y="131"/>
                </a:lnTo>
                <a:lnTo>
                  <a:pt x="0" y="168"/>
                </a:lnTo>
                <a:lnTo>
                  <a:pt x="19" y="224"/>
                </a:lnTo>
                <a:lnTo>
                  <a:pt x="187" y="560"/>
                </a:lnTo>
                <a:lnTo>
                  <a:pt x="75" y="653"/>
                </a:lnTo>
                <a:lnTo>
                  <a:pt x="19" y="746"/>
                </a:lnTo>
                <a:lnTo>
                  <a:pt x="0" y="858"/>
                </a:lnTo>
                <a:lnTo>
                  <a:pt x="0" y="2685"/>
                </a:lnTo>
                <a:lnTo>
                  <a:pt x="0" y="2722"/>
                </a:lnTo>
                <a:lnTo>
                  <a:pt x="19" y="2759"/>
                </a:lnTo>
                <a:lnTo>
                  <a:pt x="56" y="2796"/>
                </a:lnTo>
                <a:lnTo>
                  <a:pt x="75" y="2815"/>
                </a:lnTo>
                <a:lnTo>
                  <a:pt x="783" y="3132"/>
                </a:lnTo>
                <a:lnTo>
                  <a:pt x="895" y="3132"/>
                </a:lnTo>
                <a:lnTo>
                  <a:pt x="1230" y="2983"/>
                </a:lnTo>
                <a:lnTo>
                  <a:pt x="1286" y="2946"/>
                </a:lnTo>
                <a:lnTo>
                  <a:pt x="1324" y="2890"/>
                </a:lnTo>
                <a:lnTo>
                  <a:pt x="1454" y="2349"/>
                </a:lnTo>
                <a:lnTo>
                  <a:pt x="1473" y="2293"/>
                </a:lnTo>
                <a:lnTo>
                  <a:pt x="1510" y="2237"/>
                </a:lnTo>
                <a:lnTo>
                  <a:pt x="1547" y="2200"/>
                </a:lnTo>
                <a:lnTo>
                  <a:pt x="1603" y="2163"/>
                </a:lnTo>
                <a:lnTo>
                  <a:pt x="1864" y="2032"/>
                </a:lnTo>
                <a:lnTo>
                  <a:pt x="1864" y="2610"/>
                </a:lnTo>
                <a:lnTo>
                  <a:pt x="1827" y="2778"/>
                </a:lnTo>
                <a:lnTo>
                  <a:pt x="1771" y="2908"/>
                </a:lnTo>
                <a:lnTo>
                  <a:pt x="1678" y="3039"/>
                </a:lnTo>
                <a:lnTo>
                  <a:pt x="1547" y="3113"/>
                </a:lnTo>
                <a:lnTo>
                  <a:pt x="876" y="3449"/>
                </a:lnTo>
                <a:lnTo>
                  <a:pt x="764" y="3523"/>
                </a:lnTo>
                <a:lnTo>
                  <a:pt x="671" y="3598"/>
                </a:lnTo>
                <a:lnTo>
                  <a:pt x="578" y="3691"/>
                </a:lnTo>
                <a:lnTo>
                  <a:pt x="503" y="3784"/>
                </a:lnTo>
                <a:lnTo>
                  <a:pt x="448" y="3896"/>
                </a:lnTo>
                <a:lnTo>
                  <a:pt x="410" y="4027"/>
                </a:lnTo>
                <a:lnTo>
                  <a:pt x="373" y="4157"/>
                </a:lnTo>
                <a:lnTo>
                  <a:pt x="373" y="4288"/>
                </a:lnTo>
                <a:lnTo>
                  <a:pt x="373" y="4828"/>
                </a:lnTo>
                <a:lnTo>
                  <a:pt x="4082" y="4828"/>
                </a:lnTo>
                <a:lnTo>
                  <a:pt x="4082" y="2219"/>
                </a:lnTo>
                <a:lnTo>
                  <a:pt x="4064" y="1995"/>
                </a:lnTo>
                <a:lnTo>
                  <a:pt x="4045" y="1771"/>
                </a:lnTo>
                <a:lnTo>
                  <a:pt x="3989" y="1566"/>
                </a:lnTo>
                <a:lnTo>
                  <a:pt x="3915" y="1361"/>
                </a:lnTo>
                <a:lnTo>
                  <a:pt x="3821" y="1156"/>
                </a:lnTo>
                <a:lnTo>
                  <a:pt x="3709" y="970"/>
                </a:lnTo>
                <a:lnTo>
                  <a:pt x="3579" y="802"/>
                </a:lnTo>
                <a:lnTo>
                  <a:pt x="3430" y="653"/>
                </a:lnTo>
                <a:lnTo>
                  <a:pt x="3281" y="504"/>
                </a:lnTo>
                <a:lnTo>
                  <a:pt x="3094" y="373"/>
                </a:lnTo>
                <a:lnTo>
                  <a:pt x="2927" y="261"/>
                </a:lnTo>
                <a:lnTo>
                  <a:pt x="2722" y="168"/>
                </a:lnTo>
                <a:lnTo>
                  <a:pt x="2517" y="94"/>
                </a:lnTo>
                <a:lnTo>
                  <a:pt x="2311" y="38"/>
                </a:lnTo>
                <a:lnTo>
                  <a:pt x="2088" y="0"/>
                </a:lnTo>
                <a:close/>
                <a:moveTo>
                  <a:pt x="131" y="4996"/>
                </a:moveTo>
                <a:lnTo>
                  <a:pt x="93" y="5015"/>
                </a:lnTo>
                <a:lnTo>
                  <a:pt x="37" y="5052"/>
                </a:lnTo>
                <a:lnTo>
                  <a:pt x="19" y="5089"/>
                </a:lnTo>
                <a:lnTo>
                  <a:pt x="0" y="5145"/>
                </a:lnTo>
                <a:lnTo>
                  <a:pt x="0" y="5425"/>
                </a:lnTo>
                <a:lnTo>
                  <a:pt x="19" y="5481"/>
                </a:lnTo>
                <a:lnTo>
                  <a:pt x="37" y="5518"/>
                </a:lnTo>
                <a:lnTo>
                  <a:pt x="93" y="5555"/>
                </a:lnTo>
                <a:lnTo>
                  <a:pt x="4362" y="5555"/>
                </a:lnTo>
                <a:lnTo>
                  <a:pt x="4418" y="5518"/>
                </a:lnTo>
                <a:lnTo>
                  <a:pt x="4436" y="5481"/>
                </a:lnTo>
                <a:lnTo>
                  <a:pt x="4455" y="5425"/>
                </a:lnTo>
                <a:lnTo>
                  <a:pt x="4455" y="5145"/>
                </a:lnTo>
                <a:lnTo>
                  <a:pt x="4436" y="5089"/>
                </a:lnTo>
                <a:lnTo>
                  <a:pt x="4418" y="5052"/>
                </a:lnTo>
                <a:lnTo>
                  <a:pt x="4362" y="5015"/>
                </a:lnTo>
                <a:lnTo>
                  <a:pt x="4325" y="499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1" name="Google Shape;1121;g2b975a0ff47_0_15351"/>
          <p:cNvSpPr/>
          <p:nvPr/>
        </p:nvSpPr>
        <p:spPr>
          <a:xfrm>
            <a:off x="6487847" y="5908021"/>
            <a:ext cx="95881" cy="148078"/>
          </a:xfrm>
          <a:custGeom>
            <a:avLst/>
            <a:gdLst/>
            <a:ahLst/>
            <a:cxnLst/>
            <a:rect l="l" t="t" r="r" b="b"/>
            <a:pathLst>
              <a:path w="3356" h="5183" extrusionOk="0">
                <a:moveTo>
                  <a:pt x="1510" y="0"/>
                </a:moveTo>
                <a:lnTo>
                  <a:pt x="1398" y="38"/>
                </a:lnTo>
                <a:lnTo>
                  <a:pt x="1286" y="75"/>
                </a:lnTo>
                <a:lnTo>
                  <a:pt x="1174" y="131"/>
                </a:lnTo>
                <a:lnTo>
                  <a:pt x="1081" y="205"/>
                </a:lnTo>
                <a:lnTo>
                  <a:pt x="988" y="299"/>
                </a:lnTo>
                <a:lnTo>
                  <a:pt x="895" y="392"/>
                </a:lnTo>
                <a:lnTo>
                  <a:pt x="839" y="485"/>
                </a:lnTo>
                <a:lnTo>
                  <a:pt x="783" y="597"/>
                </a:lnTo>
                <a:lnTo>
                  <a:pt x="746" y="709"/>
                </a:lnTo>
                <a:lnTo>
                  <a:pt x="708" y="895"/>
                </a:lnTo>
                <a:lnTo>
                  <a:pt x="708" y="1063"/>
                </a:lnTo>
                <a:lnTo>
                  <a:pt x="746" y="1231"/>
                </a:lnTo>
                <a:lnTo>
                  <a:pt x="802" y="1398"/>
                </a:lnTo>
                <a:lnTo>
                  <a:pt x="895" y="1529"/>
                </a:lnTo>
                <a:lnTo>
                  <a:pt x="988" y="1659"/>
                </a:lnTo>
                <a:lnTo>
                  <a:pt x="1119" y="1771"/>
                </a:lnTo>
                <a:lnTo>
                  <a:pt x="1268" y="1846"/>
                </a:lnTo>
                <a:lnTo>
                  <a:pt x="802" y="1846"/>
                </a:lnTo>
                <a:lnTo>
                  <a:pt x="746" y="1864"/>
                </a:lnTo>
                <a:lnTo>
                  <a:pt x="690" y="1883"/>
                </a:lnTo>
                <a:lnTo>
                  <a:pt x="671" y="1939"/>
                </a:lnTo>
                <a:lnTo>
                  <a:pt x="653" y="1995"/>
                </a:lnTo>
                <a:lnTo>
                  <a:pt x="653" y="2275"/>
                </a:lnTo>
                <a:lnTo>
                  <a:pt x="671" y="2330"/>
                </a:lnTo>
                <a:lnTo>
                  <a:pt x="690" y="2368"/>
                </a:lnTo>
                <a:lnTo>
                  <a:pt x="746" y="2405"/>
                </a:lnTo>
                <a:lnTo>
                  <a:pt x="1174" y="2405"/>
                </a:lnTo>
                <a:lnTo>
                  <a:pt x="1156" y="2685"/>
                </a:lnTo>
                <a:lnTo>
                  <a:pt x="1137" y="2946"/>
                </a:lnTo>
                <a:lnTo>
                  <a:pt x="1100" y="3169"/>
                </a:lnTo>
                <a:lnTo>
                  <a:pt x="1063" y="3374"/>
                </a:lnTo>
                <a:lnTo>
                  <a:pt x="1007" y="3561"/>
                </a:lnTo>
                <a:lnTo>
                  <a:pt x="951" y="3728"/>
                </a:lnTo>
                <a:lnTo>
                  <a:pt x="820" y="4008"/>
                </a:lnTo>
                <a:lnTo>
                  <a:pt x="690" y="4213"/>
                </a:lnTo>
                <a:lnTo>
                  <a:pt x="578" y="4344"/>
                </a:lnTo>
                <a:lnTo>
                  <a:pt x="466" y="4455"/>
                </a:lnTo>
                <a:lnTo>
                  <a:pt x="2889" y="4455"/>
                </a:lnTo>
                <a:lnTo>
                  <a:pt x="2777" y="4344"/>
                </a:lnTo>
                <a:lnTo>
                  <a:pt x="2666" y="4213"/>
                </a:lnTo>
                <a:lnTo>
                  <a:pt x="2535" y="4008"/>
                </a:lnTo>
                <a:lnTo>
                  <a:pt x="2405" y="3728"/>
                </a:lnTo>
                <a:lnTo>
                  <a:pt x="2349" y="3561"/>
                </a:lnTo>
                <a:lnTo>
                  <a:pt x="2293" y="3374"/>
                </a:lnTo>
                <a:lnTo>
                  <a:pt x="2256" y="3169"/>
                </a:lnTo>
                <a:lnTo>
                  <a:pt x="2218" y="2946"/>
                </a:lnTo>
                <a:lnTo>
                  <a:pt x="2200" y="2685"/>
                </a:lnTo>
                <a:lnTo>
                  <a:pt x="2181" y="2405"/>
                </a:lnTo>
                <a:lnTo>
                  <a:pt x="2610" y="2405"/>
                </a:lnTo>
                <a:lnTo>
                  <a:pt x="2666" y="2368"/>
                </a:lnTo>
                <a:lnTo>
                  <a:pt x="2684" y="2330"/>
                </a:lnTo>
                <a:lnTo>
                  <a:pt x="2703" y="2275"/>
                </a:lnTo>
                <a:lnTo>
                  <a:pt x="2703" y="1995"/>
                </a:lnTo>
                <a:lnTo>
                  <a:pt x="2684" y="1939"/>
                </a:lnTo>
                <a:lnTo>
                  <a:pt x="2666" y="1883"/>
                </a:lnTo>
                <a:lnTo>
                  <a:pt x="2610" y="1864"/>
                </a:lnTo>
                <a:lnTo>
                  <a:pt x="2554" y="1846"/>
                </a:lnTo>
                <a:lnTo>
                  <a:pt x="2088" y="1846"/>
                </a:lnTo>
                <a:lnTo>
                  <a:pt x="2218" y="1790"/>
                </a:lnTo>
                <a:lnTo>
                  <a:pt x="2311" y="1697"/>
                </a:lnTo>
                <a:lnTo>
                  <a:pt x="2423" y="1603"/>
                </a:lnTo>
                <a:lnTo>
                  <a:pt x="2498" y="1492"/>
                </a:lnTo>
                <a:lnTo>
                  <a:pt x="2554" y="1380"/>
                </a:lnTo>
                <a:lnTo>
                  <a:pt x="2610" y="1249"/>
                </a:lnTo>
                <a:lnTo>
                  <a:pt x="2647" y="1119"/>
                </a:lnTo>
                <a:lnTo>
                  <a:pt x="2647" y="970"/>
                </a:lnTo>
                <a:lnTo>
                  <a:pt x="2647" y="858"/>
                </a:lnTo>
                <a:lnTo>
                  <a:pt x="2628" y="746"/>
                </a:lnTo>
                <a:lnTo>
                  <a:pt x="2591" y="634"/>
                </a:lnTo>
                <a:lnTo>
                  <a:pt x="2554" y="522"/>
                </a:lnTo>
                <a:lnTo>
                  <a:pt x="2498" y="429"/>
                </a:lnTo>
                <a:lnTo>
                  <a:pt x="2423" y="355"/>
                </a:lnTo>
                <a:lnTo>
                  <a:pt x="2349" y="261"/>
                </a:lnTo>
                <a:lnTo>
                  <a:pt x="2274" y="187"/>
                </a:lnTo>
                <a:lnTo>
                  <a:pt x="2181" y="131"/>
                </a:lnTo>
                <a:lnTo>
                  <a:pt x="2088" y="75"/>
                </a:lnTo>
                <a:lnTo>
                  <a:pt x="1976" y="38"/>
                </a:lnTo>
                <a:lnTo>
                  <a:pt x="1864" y="19"/>
                </a:lnTo>
                <a:lnTo>
                  <a:pt x="1752" y="0"/>
                </a:lnTo>
                <a:close/>
                <a:moveTo>
                  <a:pt x="93" y="4642"/>
                </a:moveTo>
                <a:lnTo>
                  <a:pt x="56" y="4679"/>
                </a:lnTo>
                <a:lnTo>
                  <a:pt x="19" y="4716"/>
                </a:lnTo>
                <a:lnTo>
                  <a:pt x="0" y="4772"/>
                </a:lnTo>
                <a:lnTo>
                  <a:pt x="0" y="5052"/>
                </a:lnTo>
                <a:lnTo>
                  <a:pt x="19" y="5108"/>
                </a:lnTo>
                <a:lnTo>
                  <a:pt x="56" y="5145"/>
                </a:lnTo>
                <a:lnTo>
                  <a:pt x="93" y="5182"/>
                </a:lnTo>
                <a:lnTo>
                  <a:pt x="3262" y="5182"/>
                </a:lnTo>
                <a:lnTo>
                  <a:pt x="3299" y="5145"/>
                </a:lnTo>
                <a:lnTo>
                  <a:pt x="3337" y="5108"/>
                </a:lnTo>
                <a:lnTo>
                  <a:pt x="3355" y="5052"/>
                </a:lnTo>
                <a:lnTo>
                  <a:pt x="3355" y="4772"/>
                </a:lnTo>
                <a:lnTo>
                  <a:pt x="3337" y="4716"/>
                </a:lnTo>
                <a:lnTo>
                  <a:pt x="3299" y="4679"/>
                </a:lnTo>
                <a:lnTo>
                  <a:pt x="3262" y="464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2" name="Google Shape;1122;g2b975a0ff47_0_15351"/>
          <p:cNvSpPr/>
          <p:nvPr/>
        </p:nvSpPr>
        <p:spPr>
          <a:xfrm>
            <a:off x="6021337" y="5908021"/>
            <a:ext cx="165106" cy="169363"/>
          </a:xfrm>
          <a:custGeom>
            <a:avLst/>
            <a:gdLst/>
            <a:ahLst/>
            <a:cxnLst/>
            <a:rect l="l" t="t" r="r" b="b"/>
            <a:pathLst>
              <a:path w="5779" h="5928" extrusionOk="0">
                <a:moveTo>
                  <a:pt x="1250" y="0"/>
                </a:moveTo>
                <a:lnTo>
                  <a:pt x="1212" y="19"/>
                </a:lnTo>
                <a:lnTo>
                  <a:pt x="1194" y="56"/>
                </a:lnTo>
                <a:lnTo>
                  <a:pt x="1194" y="392"/>
                </a:lnTo>
                <a:lnTo>
                  <a:pt x="858" y="392"/>
                </a:lnTo>
                <a:lnTo>
                  <a:pt x="802" y="411"/>
                </a:lnTo>
                <a:lnTo>
                  <a:pt x="784" y="466"/>
                </a:lnTo>
                <a:lnTo>
                  <a:pt x="784" y="709"/>
                </a:lnTo>
                <a:lnTo>
                  <a:pt x="802" y="765"/>
                </a:lnTo>
                <a:lnTo>
                  <a:pt x="858" y="783"/>
                </a:lnTo>
                <a:lnTo>
                  <a:pt x="1100" y="783"/>
                </a:lnTo>
                <a:lnTo>
                  <a:pt x="1100" y="1137"/>
                </a:lnTo>
                <a:lnTo>
                  <a:pt x="504" y="1137"/>
                </a:lnTo>
                <a:lnTo>
                  <a:pt x="448" y="1156"/>
                </a:lnTo>
                <a:lnTo>
                  <a:pt x="392" y="1193"/>
                </a:lnTo>
                <a:lnTo>
                  <a:pt x="373" y="1249"/>
                </a:lnTo>
                <a:lnTo>
                  <a:pt x="373" y="1324"/>
                </a:lnTo>
                <a:lnTo>
                  <a:pt x="784" y="2424"/>
                </a:lnTo>
                <a:lnTo>
                  <a:pt x="1976" y="2424"/>
                </a:lnTo>
                <a:lnTo>
                  <a:pt x="2387" y="1324"/>
                </a:lnTo>
                <a:lnTo>
                  <a:pt x="2387" y="1249"/>
                </a:lnTo>
                <a:lnTo>
                  <a:pt x="2368" y="1193"/>
                </a:lnTo>
                <a:lnTo>
                  <a:pt x="2312" y="1156"/>
                </a:lnTo>
                <a:lnTo>
                  <a:pt x="2256" y="1137"/>
                </a:lnTo>
                <a:lnTo>
                  <a:pt x="1660" y="1137"/>
                </a:lnTo>
                <a:lnTo>
                  <a:pt x="1660" y="783"/>
                </a:lnTo>
                <a:lnTo>
                  <a:pt x="1902" y="783"/>
                </a:lnTo>
                <a:lnTo>
                  <a:pt x="1958" y="765"/>
                </a:lnTo>
                <a:lnTo>
                  <a:pt x="1976" y="709"/>
                </a:lnTo>
                <a:lnTo>
                  <a:pt x="1976" y="466"/>
                </a:lnTo>
                <a:lnTo>
                  <a:pt x="1958" y="411"/>
                </a:lnTo>
                <a:lnTo>
                  <a:pt x="1902" y="392"/>
                </a:lnTo>
                <a:lnTo>
                  <a:pt x="1585" y="392"/>
                </a:lnTo>
                <a:lnTo>
                  <a:pt x="1585" y="56"/>
                </a:lnTo>
                <a:lnTo>
                  <a:pt x="1566" y="19"/>
                </a:lnTo>
                <a:lnTo>
                  <a:pt x="1510" y="0"/>
                </a:lnTo>
                <a:close/>
                <a:moveTo>
                  <a:pt x="4549" y="3915"/>
                </a:moveTo>
                <a:lnTo>
                  <a:pt x="4623" y="3933"/>
                </a:lnTo>
                <a:lnTo>
                  <a:pt x="4661" y="3971"/>
                </a:lnTo>
                <a:lnTo>
                  <a:pt x="4698" y="4027"/>
                </a:lnTo>
                <a:lnTo>
                  <a:pt x="4717" y="4083"/>
                </a:lnTo>
                <a:lnTo>
                  <a:pt x="4717" y="4437"/>
                </a:lnTo>
                <a:lnTo>
                  <a:pt x="4362" y="4437"/>
                </a:lnTo>
                <a:lnTo>
                  <a:pt x="4362" y="4083"/>
                </a:lnTo>
                <a:lnTo>
                  <a:pt x="4381" y="4008"/>
                </a:lnTo>
                <a:lnTo>
                  <a:pt x="4418" y="3952"/>
                </a:lnTo>
                <a:lnTo>
                  <a:pt x="4474" y="3915"/>
                </a:lnTo>
                <a:close/>
                <a:moveTo>
                  <a:pt x="560" y="2517"/>
                </a:moveTo>
                <a:lnTo>
                  <a:pt x="504" y="2535"/>
                </a:lnTo>
                <a:lnTo>
                  <a:pt x="485" y="2573"/>
                </a:lnTo>
                <a:lnTo>
                  <a:pt x="485" y="2815"/>
                </a:lnTo>
                <a:lnTo>
                  <a:pt x="504" y="2871"/>
                </a:lnTo>
                <a:lnTo>
                  <a:pt x="560" y="2890"/>
                </a:lnTo>
                <a:lnTo>
                  <a:pt x="858" y="2890"/>
                </a:lnTo>
                <a:lnTo>
                  <a:pt x="858" y="3225"/>
                </a:lnTo>
                <a:lnTo>
                  <a:pt x="839" y="3654"/>
                </a:lnTo>
                <a:lnTo>
                  <a:pt x="821" y="3896"/>
                </a:lnTo>
                <a:lnTo>
                  <a:pt x="784" y="4157"/>
                </a:lnTo>
                <a:lnTo>
                  <a:pt x="728" y="4418"/>
                </a:lnTo>
                <a:lnTo>
                  <a:pt x="653" y="4660"/>
                </a:lnTo>
                <a:lnTo>
                  <a:pt x="2126" y="4660"/>
                </a:lnTo>
                <a:lnTo>
                  <a:pt x="2051" y="4418"/>
                </a:lnTo>
                <a:lnTo>
                  <a:pt x="1995" y="4157"/>
                </a:lnTo>
                <a:lnTo>
                  <a:pt x="1958" y="3915"/>
                </a:lnTo>
                <a:lnTo>
                  <a:pt x="1939" y="3673"/>
                </a:lnTo>
                <a:lnTo>
                  <a:pt x="1921" y="3225"/>
                </a:lnTo>
                <a:lnTo>
                  <a:pt x="1921" y="2890"/>
                </a:lnTo>
                <a:lnTo>
                  <a:pt x="2219" y="2890"/>
                </a:lnTo>
                <a:lnTo>
                  <a:pt x="2275" y="2871"/>
                </a:lnTo>
                <a:lnTo>
                  <a:pt x="2293" y="2815"/>
                </a:lnTo>
                <a:lnTo>
                  <a:pt x="2293" y="2591"/>
                </a:lnTo>
                <a:lnTo>
                  <a:pt x="2293" y="2573"/>
                </a:lnTo>
                <a:lnTo>
                  <a:pt x="2275" y="2535"/>
                </a:lnTo>
                <a:lnTo>
                  <a:pt x="2219" y="2517"/>
                </a:lnTo>
                <a:close/>
                <a:moveTo>
                  <a:pt x="3561" y="2591"/>
                </a:moveTo>
                <a:lnTo>
                  <a:pt x="3524" y="2610"/>
                </a:lnTo>
                <a:lnTo>
                  <a:pt x="3505" y="2629"/>
                </a:lnTo>
                <a:lnTo>
                  <a:pt x="3505" y="3449"/>
                </a:lnTo>
                <a:lnTo>
                  <a:pt x="3524" y="3486"/>
                </a:lnTo>
                <a:lnTo>
                  <a:pt x="3822" y="3673"/>
                </a:lnTo>
                <a:lnTo>
                  <a:pt x="3822" y="3896"/>
                </a:lnTo>
                <a:lnTo>
                  <a:pt x="3803" y="4194"/>
                </a:lnTo>
                <a:lnTo>
                  <a:pt x="3766" y="4586"/>
                </a:lnTo>
                <a:lnTo>
                  <a:pt x="3673" y="4996"/>
                </a:lnTo>
                <a:lnTo>
                  <a:pt x="5388" y="4996"/>
                </a:lnTo>
                <a:lnTo>
                  <a:pt x="5313" y="4586"/>
                </a:lnTo>
                <a:lnTo>
                  <a:pt x="5276" y="4194"/>
                </a:lnTo>
                <a:lnTo>
                  <a:pt x="5257" y="3896"/>
                </a:lnTo>
                <a:lnTo>
                  <a:pt x="5257" y="3673"/>
                </a:lnTo>
                <a:lnTo>
                  <a:pt x="5537" y="3486"/>
                </a:lnTo>
                <a:lnTo>
                  <a:pt x="5555" y="3449"/>
                </a:lnTo>
                <a:lnTo>
                  <a:pt x="5555" y="2629"/>
                </a:lnTo>
                <a:lnTo>
                  <a:pt x="5555" y="2610"/>
                </a:lnTo>
                <a:lnTo>
                  <a:pt x="5518" y="2591"/>
                </a:lnTo>
                <a:lnTo>
                  <a:pt x="5201" y="2591"/>
                </a:lnTo>
                <a:lnTo>
                  <a:pt x="5164" y="2610"/>
                </a:lnTo>
                <a:lnTo>
                  <a:pt x="5164" y="2629"/>
                </a:lnTo>
                <a:lnTo>
                  <a:pt x="5164" y="3001"/>
                </a:lnTo>
                <a:lnTo>
                  <a:pt x="4884" y="3001"/>
                </a:lnTo>
                <a:lnTo>
                  <a:pt x="4884" y="2629"/>
                </a:lnTo>
                <a:lnTo>
                  <a:pt x="4884" y="2610"/>
                </a:lnTo>
                <a:lnTo>
                  <a:pt x="4847" y="2591"/>
                </a:lnTo>
                <a:lnTo>
                  <a:pt x="4232" y="2591"/>
                </a:lnTo>
                <a:lnTo>
                  <a:pt x="4195" y="2610"/>
                </a:lnTo>
                <a:lnTo>
                  <a:pt x="4176" y="2629"/>
                </a:lnTo>
                <a:lnTo>
                  <a:pt x="4176" y="3001"/>
                </a:lnTo>
                <a:lnTo>
                  <a:pt x="3915" y="3001"/>
                </a:lnTo>
                <a:lnTo>
                  <a:pt x="3915" y="2629"/>
                </a:lnTo>
                <a:lnTo>
                  <a:pt x="3896" y="2610"/>
                </a:lnTo>
                <a:lnTo>
                  <a:pt x="3878" y="2591"/>
                </a:lnTo>
                <a:close/>
                <a:moveTo>
                  <a:pt x="355" y="4754"/>
                </a:moveTo>
                <a:lnTo>
                  <a:pt x="299" y="4772"/>
                </a:lnTo>
                <a:lnTo>
                  <a:pt x="280" y="4828"/>
                </a:lnTo>
                <a:lnTo>
                  <a:pt x="280" y="5145"/>
                </a:lnTo>
                <a:lnTo>
                  <a:pt x="19" y="5313"/>
                </a:lnTo>
                <a:lnTo>
                  <a:pt x="1" y="5331"/>
                </a:lnTo>
                <a:lnTo>
                  <a:pt x="1" y="5369"/>
                </a:lnTo>
                <a:lnTo>
                  <a:pt x="1" y="5853"/>
                </a:lnTo>
                <a:lnTo>
                  <a:pt x="19" y="5909"/>
                </a:lnTo>
                <a:lnTo>
                  <a:pt x="57" y="5928"/>
                </a:lnTo>
                <a:lnTo>
                  <a:pt x="2703" y="5928"/>
                </a:lnTo>
                <a:lnTo>
                  <a:pt x="2741" y="5909"/>
                </a:lnTo>
                <a:lnTo>
                  <a:pt x="2759" y="5853"/>
                </a:lnTo>
                <a:lnTo>
                  <a:pt x="2759" y="5369"/>
                </a:lnTo>
                <a:lnTo>
                  <a:pt x="2759" y="5331"/>
                </a:lnTo>
                <a:lnTo>
                  <a:pt x="2741" y="5313"/>
                </a:lnTo>
                <a:lnTo>
                  <a:pt x="2480" y="5145"/>
                </a:lnTo>
                <a:lnTo>
                  <a:pt x="2480" y="4828"/>
                </a:lnTo>
                <a:lnTo>
                  <a:pt x="2461" y="4772"/>
                </a:lnTo>
                <a:lnTo>
                  <a:pt x="2405" y="4754"/>
                </a:lnTo>
                <a:close/>
                <a:moveTo>
                  <a:pt x="3524" y="5089"/>
                </a:moveTo>
                <a:lnTo>
                  <a:pt x="3505" y="5108"/>
                </a:lnTo>
                <a:lnTo>
                  <a:pt x="3486" y="5126"/>
                </a:lnTo>
                <a:lnTo>
                  <a:pt x="3486" y="5313"/>
                </a:lnTo>
                <a:lnTo>
                  <a:pt x="3337" y="5443"/>
                </a:lnTo>
                <a:lnTo>
                  <a:pt x="3319" y="5462"/>
                </a:lnTo>
                <a:lnTo>
                  <a:pt x="3319" y="5872"/>
                </a:lnTo>
                <a:lnTo>
                  <a:pt x="3319" y="5909"/>
                </a:lnTo>
                <a:lnTo>
                  <a:pt x="3356" y="5928"/>
                </a:lnTo>
                <a:lnTo>
                  <a:pt x="5723" y="5928"/>
                </a:lnTo>
                <a:lnTo>
                  <a:pt x="5760" y="5909"/>
                </a:lnTo>
                <a:lnTo>
                  <a:pt x="5779" y="5872"/>
                </a:lnTo>
                <a:lnTo>
                  <a:pt x="5779" y="5462"/>
                </a:lnTo>
                <a:lnTo>
                  <a:pt x="5760" y="5443"/>
                </a:lnTo>
                <a:lnTo>
                  <a:pt x="5593" y="5313"/>
                </a:lnTo>
                <a:lnTo>
                  <a:pt x="5593" y="5126"/>
                </a:lnTo>
                <a:lnTo>
                  <a:pt x="5593" y="5108"/>
                </a:lnTo>
                <a:lnTo>
                  <a:pt x="5555" y="508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3" name="Google Shape;1123;g2b975a0ff47_0_15351"/>
          <p:cNvSpPr/>
          <p:nvPr/>
        </p:nvSpPr>
        <p:spPr>
          <a:xfrm>
            <a:off x="5600652" y="5908021"/>
            <a:ext cx="127308" cy="169363"/>
          </a:xfrm>
          <a:custGeom>
            <a:avLst/>
            <a:gdLst/>
            <a:ahLst/>
            <a:cxnLst/>
            <a:rect l="l" t="t" r="r" b="b"/>
            <a:pathLst>
              <a:path w="4456" h="5928" extrusionOk="0">
                <a:moveTo>
                  <a:pt x="2237" y="0"/>
                </a:moveTo>
                <a:lnTo>
                  <a:pt x="2069" y="19"/>
                </a:lnTo>
                <a:lnTo>
                  <a:pt x="1920" y="56"/>
                </a:lnTo>
                <a:lnTo>
                  <a:pt x="1771" y="131"/>
                </a:lnTo>
                <a:lnTo>
                  <a:pt x="1640" y="243"/>
                </a:lnTo>
                <a:lnTo>
                  <a:pt x="1547" y="355"/>
                </a:lnTo>
                <a:lnTo>
                  <a:pt x="1473" y="504"/>
                </a:lnTo>
                <a:lnTo>
                  <a:pt x="1417" y="653"/>
                </a:lnTo>
                <a:lnTo>
                  <a:pt x="1398" y="821"/>
                </a:lnTo>
                <a:lnTo>
                  <a:pt x="1417" y="988"/>
                </a:lnTo>
                <a:lnTo>
                  <a:pt x="1473" y="1156"/>
                </a:lnTo>
                <a:lnTo>
                  <a:pt x="1547" y="1287"/>
                </a:lnTo>
                <a:lnTo>
                  <a:pt x="1640" y="1417"/>
                </a:lnTo>
                <a:lnTo>
                  <a:pt x="1771" y="1529"/>
                </a:lnTo>
                <a:lnTo>
                  <a:pt x="1920" y="1603"/>
                </a:lnTo>
                <a:lnTo>
                  <a:pt x="2069" y="1641"/>
                </a:lnTo>
                <a:lnTo>
                  <a:pt x="2237" y="1659"/>
                </a:lnTo>
                <a:lnTo>
                  <a:pt x="2405" y="1641"/>
                </a:lnTo>
                <a:lnTo>
                  <a:pt x="2554" y="1603"/>
                </a:lnTo>
                <a:lnTo>
                  <a:pt x="2703" y="1529"/>
                </a:lnTo>
                <a:lnTo>
                  <a:pt x="2833" y="1417"/>
                </a:lnTo>
                <a:lnTo>
                  <a:pt x="2927" y="1287"/>
                </a:lnTo>
                <a:lnTo>
                  <a:pt x="3001" y="1156"/>
                </a:lnTo>
                <a:lnTo>
                  <a:pt x="3057" y="988"/>
                </a:lnTo>
                <a:lnTo>
                  <a:pt x="3076" y="821"/>
                </a:lnTo>
                <a:lnTo>
                  <a:pt x="3057" y="653"/>
                </a:lnTo>
                <a:lnTo>
                  <a:pt x="3001" y="504"/>
                </a:lnTo>
                <a:lnTo>
                  <a:pt x="2927" y="355"/>
                </a:lnTo>
                <a:lnTo>
                  <a:pt x="2833" y="243"/>
                </a:lnTo>
                <a:lnTo>
                  <a:pt x="2703" y="131"/>
                </a:lnTo>
                <a:lnTo>
                  <a:pt x="2554" y="56"/>
                </a:lnTo>
                <a:lnTo>
                  <a:pt x="2405" y="19"/>
                </a:lnTo>
                <a:lnTo>
                  <a:pt x="2237" y="0"/>
                </a:lnTo>
                <a:close/>
                <a:moveTo>
                  <a:pt x="373" y="727"/>
                </a:moveTo>
                <a:lnTo>
                  <a:pt x="317" y="746"/>
                </a:lnTo>
                <a:lnTo>
                  <a:pt x="243" y="765"/>
                </a:lnTo>
                <a:lnTo>
                  <a:pt x="168" y="783"/>
                </a:lnTo>
                <a:lnTo>
                  <a:pt x="112" y="839"/>
                </a:lnTo>
                <a:lnTo>
                  <a:pt x="75" y="895"/>
                </a:lnTo>
                <a:lnTo>
                  <a:pt x="37" y="970"/>
                </a:lnTo>
                <a:lnTo>
                  <a:pt x="19" y="1026"/>
                </a:lnTo>
                <a:lnTo>
                  <a:pt x="0" y="1100"/>
                </a:lnTo>
                <a:lnTo>
                  <a:pt x="19" y="1175"/>
                </a:lnTo>
                <a:lnTo>
                  <a:pt x="37" y="1249"/>
                </a:lnTo>
                <a:lnTo>
                  <a:pt x="75" y="1305"/>
                </a:lnTo>
                <a:lnTo>
                  <a:pt x="112" y="1361"/>
                </a:lnTo>
                <a:lnTo>
                  <a:pt x="1212" y="2461"/>
                </a:lnTo>
                <a:lnTo>
                  <a:pt x="1212" y="5555"/>
                </a:lnTo>
                <a:lnTo>
                  <a:pt x="1230" y="5630"/>
                </a:lnTo>
                <a:lnTo>
                  <a:pt x="1249" y="5704"/>
                </a:lnTo>
                <a:lnTo>
                  <a:pt x="1286" y="5760"/>
                </a:lnTo>
                <a:lnTo>
                  <a:pt x="1324" y="5816"/>
                </a:lnTo>
                <a:lnTo>
                  <a:pt x="1380" y="5872"/>
                </a:lnTo>
                <a:lnTo>
                  <a:pt x="1435" y="5891"/>
                </a:lnTo>
                <a:lnTo>
                  <a:pt x="1510" y="5928"/>
                </a:lnTo>
                <a:lnTo>
                  <a:pt x="1957" y="5928"/>
                </a:lnTo>
                <a:lnTo>
                  <a:pt x="2032" y="5909"/>
                </a:lnTo>
                <a:lnTo>
                  <a:pt x="2088" y="5872"/>
                </a:lnTo>
                <a:lnTo>
                  <a:pt x="2125" y="5816"/>
                </a:lnTo>
                <a:lnTo>
                  <a:pt x="2144" y="5742"/>
                </a:lnTo>
                <a:lnTo>
                  <a:pt x="2144" y="4250"/>
                </a:lnTo>
                <a:lnTo>
                  <a:pt x="2330" y="4250"/>
                </a:lnTo>
                <a:lnTo>
                  <a:pt x="2330" y="5742"/>
                </a:lnTo>
                <a:lnTo>
                  <a:pt x="2349" y="5816"/>
                </a:lnTo>
                <a:lnTo>
                  <a:pt x="2386" y="5872"/>
                </a:lnTo>
                <a:lnTo>
                  <a:pt x="2442" y="5909"/>
                </a:lnTo>
                <a:lnTo>
                  <a:pt x="2517" y="5928"/>
                </a:lnTo>
                <a:lnTo>
                  <a:pt x="2964" y="5928"/>
                </a:lnTo>
                <a:lnTo>
                  <a:pt x="3038" y="5891"/>
                </a:lnTo>
                <a:lnTo>
                  <a:pt x="3094" y="5872"/>
                </a:lnTo>
                <a:lnTo>
                  <a:pt x="3150" y="5816"/>
                </a:lnTo>
                <a:lnTo>
                  <a:pt x="3188" y="5760"/>
                </a:lnTo>
                <a:lnTo>
                  <a:pt x="3225" y="5704"/>
                </a:lnTo>
                <a:lnTo>
                  <a:pt x="3244" y="5630"/>
                </a:lnTo>
                <a:lnTo>
                  <a:pt x="3262" y="5555"/>
                </a:lnTo>
                <a:lnTo>
                  <a:pt x="3262" y="2461"/>
                </a:lnTo>
                <a:lnTo>
                  <a:pt x="4362" y="1361"/>
                </a:lnTo>
                <a:lnTo>
                  <a:pt x="4399" y="1305"/>
                </a:lnTo>
                <a:lnTo>
                  <a:pt x="4436" y="1249"/>
                </a:lnTo>
                <a:lnTo>
                  <a:pt x="4455" y="1175"/>
                </a:lnTo>
                <a:lnTo>
                  <a:pt x="4455" y="1100"/>
                </a:lnTo>
                <a:lnTo>
                  <a:pt x="4455" y="1026"/>
                </a:lnTo>
                <a:lnTo>
                  <a:pt x="4436" y="970"/>
                </a:lnTo>
                <a:lnTo>
                  <a:pt x="4399" y="895"/>
                </a:lnTo>
                <a:lnTo>
                  <a:pt x="4362" y="839"/>
                </a:lnTo>
                <a:lnTo>
                  <a:pt x="4306" y="783"/>
                </a:lnTo>
                <a:lnTo>
                  <a:pt x="4231" y="765"/>
                </a:lnTo>
                <a:lnTo>
                  <a:pt x="4157" y="746"/>
                </a:lnTo>
                <a:lnTo>
                  <a:pt x="4101" y="727"/>
                </a:lnTo>
                <a:lnTo>
                  <a:pt x="4026" y="746"/>
                </a:lnTo>
                <a:lnTo>
                  <a:pt x="3952" y="765"/>
                </a:lnTo>
                <a:lnTo>
                  <a:pt x="3896" y="783"/>
                </a:lnTo>
                <a:lnTo>
                  <a:pt x="3821" y="839"/>
                </a:lnTo>
                <a:lnTo>
                  <a:pt x="2833" y="1846"/>
                </a:lnTo>
                <a:lnTo>
                  <a:pt x="1640" y="1846"/>
                </a:lnTo>
                <a:lnTo>
                  <a:pt x="634" y="839"/>
                </a:lnTo>
                <a:lnTo>
                  <a:pt x="578" y="783"/>
                </a:lnTo>
                <a:lnTo>
                  <a:pt x="522" y="765"/>
                </a:lnTo>
                <a:lnTo>
                  <a:pt x="448" y="746"/>
                </a:lnTo>
                <a:lnTo>
                  <a:pt x="373" y="727"/>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4" name="Google Shape;1124;g2b975a0ff47_0_15351"/>
          <p:cNvSpPr/>
          <p:nvPr/>
        </p:nvSpPr>
        <p:spPr>
          <a:xfrm>
            <a:off x="5125628" y="5908021"/>
            <a:ext cx="211989" cy="169363"/>
          </a:xfrm>
          <a:custGeom>
            <a:avLst/>
            <a:gdLst/>
            <a:ahLst/>
            <a:cxnLst/>
            <a:rect l="l" t="t" r="r" b="b"/>
            <a:pathLst>
              <a:path w="7420" h="5928" extrusionOk="0">
                <a:moveTo>
                  <a:pt x="1492" y="3710"/>
                </a:moveTo>
                <a:lnTo>
                  <a:pt x="224" y="4250"/>
                </a:lnTo>
                <a:lnTo>
                  <a:pt x="131" y="4306"/>
                </a:lnTo>
                <a:lnTo>
                  <a:pt x="56" y="4381"/>
                </a:lnTo>
                <a:lnTo>
                  <a:pt x="19" y="4474"/>
                </a:lnTo>
                <a:lnTo>
                  <a:pt x="0" y="4586"/>
                </a:lnTo>
                <a:lnTo>
                  <a:pt x="0" y="5742"/>
                </a:lnTo>
                <a:lnTo>
                  <a:pt x="19" y="5816"/>
                </a:lnTo>
                <a:lnTo>
                  <a:pt x="56" y="5872"/>
                </a:lnTo>
                <a:lnTo>
                  <a:pt x="112" y="5928"/>
                </a:lnTo>
                <a:lnTo>
                  <a:pt x="1492" y="5928"/>
                </a:lnTo>
                <a:lnTo>
                  <a:pt x="1492" y="3710"/>
                </a:lnTo>
                <a:close/>
                <a:moveTo>
                  <a:pt x="3449" y="0"/>
                </a:moveTo>
                <a:lnTo>
                  <a:pt x="3393" y="56"/>
                </a:lnTo>
                <a:lnTo>
                  <a:pt x="3356" y="112"/>
                </a:lnTo>
                <a:lnTo>
                  <a:pt x="3337" y="187"/>
                </a:lnTo>
                <a:lnTo>
                  <a:pt x="3337" y="727"/>
                </a:lnTo>
                <a:lnTo>
                  <a:pt x="2778" y="727"/>
                </a:lnTo>
                <a:lnTo>
                  <a:pt x="2703" y="746"/>
                </a:lnTo>
                <a:lnTo>
                  <a:pt x="2647" y="783"/>
                </a:lnTo>
                <a:lnTo>
                  <a:pt x="2610" y="858"/>
                </a:lnTo>
                <a:lnTo>
                  <a:pt x="2591" y="914"/>
                </a:lnTo>
                <a:lnTo>
                  <a:pt x="2591" y="1287"/>
                </a:lnTo>
                <a:lnTo>
                  <a:pt x="2610" y="1361"/>
                </a:lnTo>
                <a:lnTo>
                  <a:pt x="2647" y="1417"/>
                </a:lnTo>
                <a:lnTo>
                  <a:pt x="2703" y="1473"/>
                </a:lnTo>
                <a:lnTo>
                  <a:pt x="3337" y="1473"/>
                </a:lnTo>
                <a:lnTo>
                  <a:pt x="3337" y="2069"/>
                </a:lnTo>
                <a:lnTo>
                  <a:pt x="2032" y="2852"/>
                </a:lnTo>
                <a:lnTo>
                  <a:pt x="1958" y="2908"/>
                </a:lnTo>
                <a:lnTo>
                  <a:pt x="1902" y="2983"/>
                </a:lnTo>
                <a:lnTo>
                  <a:pt x="1864" y="3076"/>
                </a:lnTo>
                <a:lnTo>
                  <a:pt x="1846" y="3169"/>
                </a:lnTo>
                <a:lnTo>
                  <a:pt x="1846" y="5928"/>
                </a:lnTo>
                <a:lnTo>
                  <a:pt x="2964" y="5928"/>
                </a:lnTo>
                <a:lnTo>
                  <a:pt x="2964" y="4828"/>
                </a:lnTo>
                <a:lnTo>
                  <a:pt x="2983" y="4679"/>
                </a:lnTo>
                <a:lnTo>
                  <a:pt x="3020" y="4549"/>
                </a:lnTo>
                <a:lnTo>
                  <a:pt x="3095" y="4418"/>
                </a:lnTo>
                <a:lnTo>
                  <a:pt x="3169" y="4306"/>
                </a:lnTo>
                <a:lnTo>
                  <a:pt x="3281" y="4213"/>
                </a:lnTo>
                <a:lnTo>
                  <a:pt x="3393" y="4139"/>
                </a:lnTo>
                <a:lnTo>
                  <a:pt x="3523" y="4101"/>
                </a:lnTo>
                <a:lnTo>
                  <a:pt x="3673" y="4083"/>
                </a:lnTo>
                <a:lnTo>
                  <a:pt x="3840" y="4083"/>
                </a:lnTo>
                <a:lnTo>
                  <a:pt x="3971" y="4120"/>
                </a:lnTo>
                <a:lnTo>
                  <a:pt x="4101" y="4194"/>
                </a:lnTo>
                <a:lnTo>
                  <a:pt x="4232" y="4288"/>
                </a:lnTo>
                <a:lnTo>
                  <a:pt x="4325" y="4399"/>
                </a:lnTo>
                <a:lnTo>
                  <a:pt x="4399" y="4530"/>
                </a:lnTo>
                <a:lnTo>
                  <a:pt x="4437" y="4660"/>
                </a:lnTo>
                <a:lnTo>
                  <a:pt x="4455" y="4828"/>
                </a:lnTo>
                <a:lnTo>
                  <a:pt x="4455" y="5928"/>
                </a:lnTo>
                <a:lnTo>
                  <a:pt x="5574" y="5928"/>
                </a:lnTo>
                <a:lnTo>
                  <a:pt x="5574" y="3169"/>
                </a:lnTo>
                <a:lnTo>
                  <a:pt x="5555" y="3076"/>
                </a:lnTo>
                <a:lnTo>
                  <a:pt x="5518" y="2983"/>
                </a:lnTo>
                <a:lnTo>
                  <a:pt x="5462" y="2908"/>
                </a:lnTo>
                <a:lnTo>
                  <a:pt x="5387" y="2852"/>
                </a:lnTo>
                <a:lnTo>
                  <a:pt x="4083" y="2069"/>
                </a:lnTo>
                <a:lnTo>
                  <a:pt x="4083" y="1473"/>
                </a:lnTo>
                <a:lnTo>
                  <a:pt x="4716" y="1473"/>
                </a:lnTo>
                <a:lnTo>
                  <a:pt x="4772" y="1417"/>
                </a:lnTo>
                <a:lnTo>
                  <a:pt x="4810" y="1361"/>
                </a:lnTo>
                <a:lnTo>
                  <a:pt x="4828" y="1287"/>
                </a:lnTo>
                <a:lnTo>
                  <a:pt x="4828" y="914"/>
                </a:lnTo>
                <a:lnTo>
                  <a:pt x="4810" y="858"/>
                </a:lnTo>
                <a:lnTo>
                  <a:pt x="4772" y="783"/>
                </a:lnTo>
                <a:lnTo>
                  <a:pt x="4716" y="746"/>
                </a:lnTo>
                <a:lnTo>
                  <a:pt x="4642" y="727"/>
                </a:lnTo>
                <a:lnTo>
                  <a:pt x="4083" y="727"/>
                </a:lnTo>
                <a:lnTo>
                  <a:pt x="4083" y="187"/>
                </a:lnTo>
                <a:lnTo>
                  <a:pt x="4064" y="112"/>
                </a:lnTo>
                <a:lnTo>
                  <a:pt x="4027" y="56"/>
                </a:lnTo>
                <a:lnTo>
                  <a:pt x="3971" y="0"/>
                </a:lnTo>
                <a:close/>
                <a:moveTo>
                  <a:pt x="5947" y="3710"/>
                </a:moveTo>
                <a:lnTo>
                  <a:pt x="5947" y="5928"/>
                </a:lnTo>
                <a:lnTo>
                  <a:pt x="7307" y="5928"/>
                </a:lnTo>
                <a:lnTo>
                  <a:pt x="7363" y="5872"/>
                </a:lnTo>
                <a:lnTo>
                  <a:pt x="7400" y="5816"/>
                </a:lnTo>
                <a:lnTo>
                  <a:pt x="7419" y="5742"/>
                </a:lnTo>
                <a:lnTo>
                  <a:pt x="7419" y="4586"/>
                </a:lnTo>
                <a:lnTo>
                  <a:pt x="7400" y="4474"/>
                </a:lnTo>
                <a:lnTo>
                  <a:pt x="7363" y="4381"/>
                </a:lnTo>
                <a:lnTo>
                  <a:pt x="7289" y="4306"/>
                </a:lnTo>
                <a:lnTo>
                  <a:pt x="7195" y="4250"/>
                </a:lnTo>
                <a:lnTo>
                  <a:pt x="5947" y="371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5" name="Google Shape;1125;g2b975a0ff47_0_15351"/>
          <p:cNvSpPr/>
          <p:nvPr/>
        </p:nvSpPr>
        <p:spPr>
          <a:xfrm>
            <a:off x="4715571" y="5908021"/>
            <a:ext cx="191219" cy="169363"/>
          </a:xfrm>
          <a:custGeom>
            <a:avLst/>
            <a:gdLst/>
            <a:ahLst/>
            <a:cxnLst/>
            <a:rect l="l" t="t" r="r" b="b"/>
            <a:pathLst>
              <a:path w="6693" h="5928" extrusionOk="0">
                <a:moveTo>
                  <a:pt x="4717" y="0"/>
                </a:moveTo>
                <a:lnTo>
                  <a:pt x="4493" y="38"/>
                </a:lnTo>
                <a:lnTo>
                  <a:pt x="4269" y="94"/>
                </a:lnTo>
                <a:lnTo>
                  <a:pt x="4064" y="168"/>
                </a:lnTo>
                <a:lnTo>
                  <a:pt x="3878" y="261"/>
                </a:lnTo>
                <a:lnTo>
                  <a:pt x="3691" y="373"/>
                </a:lnTo>
                <a:lnTo>
                  <a:pt x="3524" y="504"/>
                </a:lnTo>
                <a:lnTo>
                  <a:pt x="3356" y="653"/>
                </a:lnTo>
                <a:lnTo>
                  <a:pt x="3225" y="802"/>
                </a:lnTo>
                <a:lnTo>
                  <a:pt x="3095" y="970"/>
                </a:lnTo>
                <a:lnTo>
                  <a:pt x="2983" y="1156"/>
                </a:lnTo>
                <a:lnTo>
                  <a:pt x="2890" y="1361"/>
                </a:lnTo>
                <a:lnTo>
                  <a:pt x="2815" y="1566"/>
                </a:lnTo>
                <a:lnTo>
                  <a:pt x="2759" y="1771"/>
                </a:lnTo>
                <a:lnTo>
                  <a:pt x="2722" y="1995"/>
                </a:lnTo>
                <a:lnTo>
                  <a:pt x="2704" y="2219"/>
                </a:lnTo>
                <a:lnTo>
                  <a:pt x="2741" y="2517"/>
                </a:lnTo>
                <a:lnTo>
                  <a:pt x="2834" y="2591"/>
                </a:lnTo>
                <a:lnTo>
                  <a:pt x="2927" y="2685"/>
                </a:lnTo>
                <a:lnTo>
                  <a:pt x="3132" y="2610"/>
                </a:lnTo>
                <a:lnTo>
                  <a:pt x="3356" y="2591"/>
                </a:lnTo>
                <a:lnTo>
                  <a:pt x="3468" y="2591"/>
                </a:lnTo>
                <a:lnTo>
                  <a:pt x="3580" y="2610"/>
                </a:lnTo>
                <a:lnTo>
                  <a:pt x="3785" y="2685"/>
                </a:lnTo>
                <a:lnTo>
                  <a:pt x="3971" y="2778"/>
                </a:lnTo>
                <a:lnTo>
                  <a:pt x="4139" y="2927"/>
                </a:lnTo>
                <a:lnTo>
                  <a:pt x="4269" y="3076"/>
                </a:lnTo>
                <a:lnTo>
                  <a:pt x="4381" y="3281"/>
                </a:lnTo>
                <a:lnTo>
                  <a:pt x="4437" y="3486"/>
                </a:lnTo>
                <a:lnTo>
                  <a:pt x="4456" y="3598"/>
                </a:lnTo>
                <a:lnTo>
                  <a:pt x="4456" y="3710"/>
                </a:lnTo>
                <a:lnTo>
                  <a:pt x="4456" y="3822"/>
                </a:lnTo>
                <a:lnTo>
                  <a:pt x="4642" y="3933"/>
                </a:lnTo>
                <a:lnTo>
                  <a:pt x="4810" y="4083"/>
                </a:lnTo>
                <a:lnTo>
                  <a:pt x="4959" y="4250"/>
                </a:lnTo>
                <a:lnTo>
                  <a:pt x="5071" y="4437"/>
                </a:lnTo>
                <a:lnTo>
                  <a:pt x="5313" y="4418"/>
                </a:lnTo>
                <a:lnTo>
                  <a:pt x="5537" y="4362"/>
                </a:lnTo>
                <a:lnTo>
                  <a:pt x="5760" y="4288"/>
                </a:lnTo>
                <a:lnTo>
                  <a:pt x="5966" y="4194"/>
                </a:lnTo>
                <a:lnTo>
                  <a:pt x="6152" y="4083"/>
                </a:lnTo>
                <a:lnTo>
                  <a:pt x="6338" y="3952"/>
                </a:lnTo>
                <a:lnTo>
                  <a:pt x="6506" y="3803"/>
                </a:lnTo>
                <a:lnTo>
                  <a:pt x="6674" y="3617"/>
                </a:lnTo>
                <a:lnTo>
                  <a:pt x="6674" y="3598"/>
                </a:lnTo>
                <a:lnTo>
                  <a:pt x="6692" y="3561"/>
                </a:lnTo>
                <a:lnTo>
                  <a:pt x="6674" y="3505"/>
                </a:lnTo>
                <a:lnTo>
                  <a:pt x="6637" y="3467"/>
                </a:lnTo>
                <a:lnTo>
                  <a:pt x="6599" y="3449"/>
                </a:lnTo>
                <a:lnTo>
                  <a:pt x="6562" y="3449"/>
                </a:lnTo>
                <a:lnTo>
                  <a:pt x="6357" y="3486"/>
                </a:lnTo>
                <a:lnTo>
                  <a:pt x="6171" y="3486"/>
                </a:lnTo>
                <a:lnTo>
                  <a:pt x="5966" y="3467"/>
                </a:lnTo>
                <a:lnTo>
                  <a:pt x="5779" y="3430"/>
                </a:lnTo>
                <a:lnTo>
                  <a:pt x="5611" y="3374"/>
                </a:lnTo>
                <a:lnTo>
                  <a:pt x="5444" y="3300"/>
                </a:lnTo>
                <a:lnTo>
                  <a:pt x="5276" y="3188"/>
                </a:lnTo>
                <a:lnTo>
                  <a:pt x="5127" y="3076"/>
                </a:lnTo>
                <a:lnTo>
                  <a:pt x="4996" y="2964"/>
                </a:lnTo>
                <a:lnTo>
                  <a:pt x="4866" y="2815"/>
                </a:lnTo>
                <a:lnTo>
                  <a:pt x="4754" y="2666"/>
                </a:lnTo>
                <a:lnTo>
                  <a:pt x="4661" y="2498"/>
                </a:lnTo>
                <a:lnTo>
                  <a:pt x="4586" y="2330"/>
                </a:lnTo>
                <a:lnTo>
                  <a:pt x="4530" y="2144"/>
                </a:lnTo>
                <a:lnTo>
                  <a:pt x="4512" y="1939"/>
                </a:lnTo>
                <a:lnTo>
                  <a:pt x="4493" y="1734"/>
                </a:lnTo>
                <a:lnTo>
                  <a:pt x="4512" y="1510"/>
                </a:lnTo>
                <a:lnTo>
                  <a:pt x="4549" y="1287"/>
                </a:lnTo>
                <a:lnTo>
                  <a:pt x="4623" y="1063"/>
                </a:lnTo>
                <a:lnTo>
                  <a:pt x="4735" y="858"/>
                </a:lnTo>
                <a:lnTo>
                  <a:pt x="4866" y="671"/>
                </a:lnTo>
                <a:lnTo>
                  <a:pt x="5015" y="504"/>
                </a:lnTo>
                <a:lnTo>
                  <a:pt x="5183" y="355"/>
                </a:lnTo>
                <a:lnTo>
                  <a:pt x="5369" y="224"/>
                </a:lnTo>
                <a:lnTo>
                  <a:pt x="5406" y="205"/>
                </a:lnTo>
                <a:lnTo>
                  <a:pt x="5425" y="168"/>
                </a:lnTo>
                <a:lnTo>
                  <a:pt x="5425" y="112"/>
                </a:lnTo>
                <a:lnTo>
                  <a:pt x="5406" y="56"/>
                </a:lnTo>
                <a:lnTo>
                  <a:pt x="5350" y="38"/>
                </a:lnTo>
                <a:lnTo>
                  <a:pt x="5145" y="0"/>
                </a:lnTo>
                <a:close/>
                <a:moveTo>
                  <a:pt x="1753" y="2591"/>
                </a:moveTo>
                <a:lnTo>
                  <a:pt x="1641" y="2610"/>
                </a:lnTo>
                <a:lnTo>
                  <a:pt x="1436" y="2666"/>
                </a:lnTo>
                <a:lnTo>
                  <a:pt x="1231" y="2778"/>
                </a:lnTo>
                <a:lnTo>
                  <a:pt x="1082" y="2908"/>
                </a:lnTo>
                <a:lnTo>
                  <a:pt x="933" y="3076"/>
                </a:lnTo>
                <a:lnTo>
                  <a:pt x="840" y="3262"/>
                </a:lnTo>
                <a:lnTo>
                  <a:pt x="765" y="3467"/>
                </a:lnTo>
                <a:lnTo>
                  <a:pt x="746" y="3579"/>
                </a:lnTo>
                <a:lnTo>
                  <a:pt x="746" y="3710"/>
                </a:lnTo>
                <a:lnTo>
                  <a:pt x="765" y="3766"/>
                </a:lnTo>
                <a:lnTo>
                  <a:pt x="635" y="3822"/>
                </a:lnTo>
                <a:lnTo>
                  <a:pt x="541" y="3878"/>
                </a:lnTo>
                <a:lnTo>
                  <a:pt x="429" y="3933"/>
                </a:lnTo>
                <a:lnTo>
                  <a:pt x="336" y="4027"/>
                </a:lnTo>
                <a:lnTo>
                  <a:pt x="262" y="4101"/>
                </a:lnTo>
                <a:lnTo>
                  <a:pt x="187" y="4213"/>
                </a:lnTo>
                <a:lnTo>
                  <a:pt x="131" y="4306"/>
                </a:lnTo>
                <a:lnTo>
                  <a:pt x="75" y="4418"/>
                </a:lnTo>
                <a:lnTo>
                  <a:pt x="38" y="4530"/>
                </a:lnTo>
                <a:lnTo>
                  <a:pt x="19" y="4660"/>
                </a:lnTo>
                <a:lnTo>
                  <a:pt x="1" y="4791"/>
                </a:lnTo>
                <a:lnTo>
                  <a:pt x="19" y="4921"/>
                </a:lnTo>
                <a:lnTo>
                  <a:pt x="38" y="5052"/>
                </a:lnTo>
                <a:lnTo>
                  <a:pt x="75" y="5182"/>
                </a:lnTo>
                <a:lnTo>
                  <a:pt x="131" y="5331"/>
                </a:lnTo>
                <a:lnTo>
                  <a:pt x="187" y="5462"/>
                </a:lnTo>
                <a:lnTo>
                  <a:pt x="262" y="5574"/>
                </a:lnTo>
                <a:lnTo>
                  <a:pt x="336" y="5667"/>
                </a:lnTo>
                <a:lnTo>
                  <a:pt x="429" y="5742"/>
                </a:lnTo>
                <a:lnTo>
                  <a:pt x="541" y="5797"/>
                </a:lnTo>
                <a:lnTo>
                  <a:pt x="653" y="5853"/>
                </a:lnTo>
                <a:lnTo>
                  <a:pt x="765" y="5891"/>
                </a:lnTo>
                <a:lnTo>
                  <a:pt x="877" y="5928"/>
                </a:lnTo>
                <a:lnTo>
                  <a:pt x="4102" y="5928"/>
                </a:lnTo>
                <a:lnTo>
                  <a:pt x="4213" y="5909"/>
                </a:lnTo>
                <a:lnTo>
                  <a:pt x="4307" y="5872"/>
                </a:lnTo>
                <a:lnTo>
                  <a:pt x="4400" y="5835"/>
                </a:lnTo>
                <a:lnTo>
                  <a:pt x="4474" y="5779"/>
                </a:lnTo>
                <a:lnTo>
                  <a:pt x="4549" y="5704"/>
                </a:lnTo>
                <a:lnTo>
                  <a:pt x="4623" y="5630"/>
                </a:lnTo>
                <a:lnTo>
                  <a:pt x="4679" y="5537"/>
                </a:lnTo>
                <a:lnTo>
                  <a:pt x="4735" y="5406"/>
                </a:lnTo>
                <a:lnTo>
                  <a:pt x="4791" y="5276"/>
                </a:lnTo>
                <a:lnTo>
                  <a:pt x="4828" y="5145"/>
                </a:lnTo>
                <a:lnTo>
                  <a:pt x="4828" y="5033"/>
                </a:lnTo>
                <a:lnTo>
                  <a:pt x="4828" y="4903"/>
                </a:lnTo>
                <a:lnTo>
                  <a:pt x="4810" y="4791"/>
                </a:lnTo>
                <a:lnTo>
                  <a:pt x="4773" y="4679"/>
                </a:lnTo>
                <a:lnTo>
                  <a:pt x="4717" y="4567"/>
                </a:lnTo>
                <a:lnTo>
                  <a:pt x="4661" y="4474"/>
                </a:lnTo>
                <a:lnTo>
                  <a:pt x="4586" y="4381"/>
                </a:lnTo>
                <a:lnTo>
                  <a:pt x="4512" y="4306"/>
                </a:lnTo>
                <a:lnTo>
                  <a:pt x="4418" y="4232"/>
                </a:lnTo>
                <a:lnTo>
                  <a:pt x="4325" y="4176"/>
                </a:lnTo>
                <a:lnTo>
                  <a:pt x="4213" y="4139"/>
                </a:lnTo>
                <a:lnTo>
                  <a:pt x="4102" y="4101"/>
                </a:lnTo>
                <a:lnTo>
                  <a:pt x="3990" y="4083"/>
                </a:lnTo>
                <a:lnTo>
                  <a:pt x="4027" y="3989"/>
                </a:lnTo>
                <a:lnTo>
                  <a:pt x="4064" y="3896"/>
                </a:lnTo>
                <a:lnTo>
                  <a:pt x="4083" y="3803"/>
                </a:lnTo>
                <a:lnTo>
                  <a:pt x="4083" y="3710"/>
                </a:lnTo>
                <a:lnTo>
                  <a:pt x="4083" y="3561"/>
                </a:lnTo>
                <a:lnTo>
                  <a:pt x="4027" y="3412"/>
                </a:lnTo>
                <a:lnTo>
                  <a:pt x="3971" y="3281"/>
                </a:lnTo>
                <a:lnTo>
                  <a:pt x="3878" y="3169"/>
                </a:lnTo>
                <a:lnTo>
                  <a:pt x="3766" y="3095"/>
                </a:lnTo>
                <a:lnTo>
                  <a:pt x="3636" y="3020"/>
                </a:lnTo>
                <a:lnTo>
                  <a:pt x="3505" y="2983"/>
                </a:lnTo>
                <a:lnTo>
                  <a:pt x="3356" y="2964"/>
                </a:lnTo>
                <a:lnTo>
                  <a:pt x="3207" y="2964"/>
                </a:lnTo>
                <a:lnTo>
                  <a:pt x="3058" y="3020"/>
                </a:lnTo>
                <a:lnTo>
                  <a:pt x="2946" y="3076"/>
                </a:lnTo>
                <a:lnTo>
                  <a:pt x="2834" y="3169"/>
                </a:lnTo>
                <a:lnTo>
                  <a:pt x="2759" y="3039"/>
                </a:lnTo>
                <a:lnTo>
                  <a:pt x="2666" y="2927"/>
                </a:lnTo>
                <a:lnTo>
                  <a:pt x="2554" y="2834"/>
                </a:lnTo>
                <a:lnTo>
                  <a:pt x="2443" y="2741"/>
                </a:lnTo>
                <a:lnTo>
                  <a:pt x="2312" y="2685"/>
                </a:lnTo>
                <a:lnTo>
                  <a:pt x="2163" y="2629"/>
                </a:lnTo>
                <a:lnTo>
                  <a:pt x="2014" y="259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6" name="Google Shape;1126;g2b975a0ff47_0_15351"/>
          <p:cNvSpPr/>
          <p:nvPr/>
        </p:nvSpPr>
        <p:spPr>
          <a:xfrm>
            <a:off x="4309256" y="5908021"/>
            <a:ext cx="169392" cy="169906"/>
          </a:xfrm>
          <a:custGeom>
            <a:avLst/>
            <a:gdLst/>
            <a:ahLst/>
            <a:cxnLst/>
            <a:rect l="l" t="t" r="r" b="b"/>
            <a:pathLst>
              <a:path w="5929" h="5947" extrusionOk="0">
                <a:moveTo>
                  <a:pt x="1902" y="0"/>
                </a:moveTo>
                <a:lnTo>
                  <a:pt x="1771" y="19"/>
                </a:lnTo>
                <a:lnTo>
                  <a:pt x="1660" y="56"/>
                </a:lnTo>
                <a:lnTo>
                  <a:pt x="1529" y="94"/>
                </a:lnTo>
                <a:lnTo>
                  <a:pt x="1417" y="150"/>
                </a:lnTo>
                <a:lnTo>
                  <a:pt x="1305" y="224"/>
                </a:lnTo>
                <a:lnTo>
                  <a:pt x="1212" y="299"/>
                </a:lnTo>
                <a:lnTo>
                  <a:pt x="1119" y="373"/>
                </a:lnTo>
                <a:lnTo>
                  <a:pt x="1044" y="466"/>
                </a:lnTo>
                <a:lnTo>
                  <a:pt x="970" y="560"/>
                </a:lnTo>
                <a:lnTo>
                  <a:pt x="895" y="671"/>
                </a:lnTo>
                <a:lnTo>
                  <a:pt x="839" y="783"/>
                </a:lnTo>
                <a:lnTo>
                  <a:pt x="802" y="914"/>
                </a:lnTo>
                <a:lnTo>
                  <a:pt x="765" y="1026"/>
                </a:lnTo>
                <a:lnTo>
                  <a:pt x="746" y="1156"/>
                </a:lnTo>
                <a:lnTo>
                  <a:pt x="746" y="1287"/>
                </a:lnTo>
                <a:lnTo>
                  <a:pt x="746" y="1417"/>
                </a:lnTo>
                <a:lnTo>
                  <a:pt x="765" y="1548"/>
                </a:lnTo>
                <a:lnTo>
                  <a:pt x="597" y="1603"/>
                </a:lnTo>
                <a:lnTo>
                  <a:pt x="448" y="1697"/>
                </a:lnTo>
                <a:lnTo>
                  <a:pt x="317" y="1809"/>
                </a:lnTo>
                <a:lnTo>
                  <a:pt x="206" y="1939"/>
                </a:lnTo>
                <a:lnTo>
                  <a:pt x="112" y="2088"/>
                </a:lnTo>
                <a:lnTo>
                  <a:pt x="57" y="2256"/>
                </a:lnTo>
                <a:lnTo>
                  <a:pt x="1" y="2442"/>
                </a:lnTo>
                <a:lnTo>
                  <a:pt x="1" y="2629"/>
                </a:lnTo>
                <a:lnTo>
                  <a:pt x="1" y="2741"/>
                </a:lnTo>
                <a:lnTo>
                  <a:pt x="19" y="2834"/>
                </a:lnTo>
                <a:lnTo>
                  <a:pt x="94" y="3039"/>
                </a:lnTo>
                <a:lnTo>
                  <a:pt x="206" y="3225"/>
                </a:lnTo>
                <a:lnTo>
                  <a:pt x="336" y="3393"/>
                </a:lnTo>
                <a:lnTo>
                  <a:pt x="504" y="3523"/>
                </a:lnTo>
                <a:lnTo>
                  <a:pt x="690" y="3617"/>
                </a:lnTo>
                <a:lnTo>
                  <a:pt x="895" y="3691"/>
                </a:lnTo>
                <a:lnTo>
                  <a:pt x="1119" y="3710"/>
                </a:lnTo>
                <a:lnTo>
                  <a:pt x="4810" y="3710"/>
                </a:lnTo>
                <a:lnTo>
                  <a:pt x="5033" y="3691"/>
                </a:lnTo>
                <a:lnTo>
                  <a:pt x="5238" y="3617"/>
                </a:lnTo>
                <a:lnTo>
                  <a:pt x="5425" y="3523"/>
                </a:lnTo>
                <a:lnTo>
                  <a:pt x="5593" y="3393"/>
                </a:lnTo>
                <a:lnTo>
                  <a:pt x="5723" y="3244"/>
                </a:lnTo>
                <a:lnTo>
                  <a:pt x="5835" y="3057"/>
                </a:lnTo>
                <a:lnTo>
                  <a:pt x="5909" y="2852"/>
                </a:lnTo>
                <a:lnTo>
                  <a:pt x="5928" y="2741"/>
                </a:lnTo>
                <a:lnTo>
                  <a:pt x="5928" y="2629"/>
                </a:lnTo>
                <a:lnTo>
                  <a:pt x="5928" y="2517"/>
                </a:lnTo>
                <a:lnTo>
                  <a:pt x="5928" y="2405"/>
                </a:lnTo>
                <a:lnTo>
                  <a:pt x="5891" y="2293"/>
                </a:lnTo>
                <a:lnTo>
                  <a:pt x="5853" y="2181"/>
                </a:lnTo>
                <a:lnTo>
                  <a:pt x="5760" y="1995"/>
                </a:lnTo>
                <a:lnTo>
                  <a:pt x="5630" y="1809"/>
                </a:lnTo>
                <a:lnTo>
                  <a:pt x="5462" y="1678"/>
                </a:lnTo>
                <a:lnTo>
                  <a:pt x="5257" y="1566"/>
                </a:lnTo>
                <a:lnTo>
                  <a:pt x="5164" y="1529"/>
                </a:lnTo>
                <a:lnTo>
                  <a:pt x="5052" y="1510"/>
                </a:lnTo>
                <a:lnTo>
                  <a:pt x="4940" y="1492"/>
                </a:lnTo>
                <a:lnTo>
                  <a:pt x="4828" y="1473"/>
                </a:lnTo>
                <a:lnTo>
                  <a:pt x="4810" y="1473"/>
                </a:lnTo>
                <a:lnTo>
                  <a:pt x="4828" y="1287"/>
                </a:lnTo>
                <a:lnTo>
                  <a:pt x="4810" y="1100"/>
                </a:lnTo>
                <a:lnTo>
                  <a:pt x="4754" y="932"/>
                </a:lnTo>
                <a:lnTo>
                  <a:pt x="4661" y="765"/>
                </a:lnTo>
                <a:lnTo>
                  <a:pt x="4549" y="634"/>
                </a:lnTo>
                <a:lnTo>
                  <a:pt x="4418" y="522"/>
                </a:lnTo>
                <a:lnTo>
                  <a:pt x="4250" y="429"/>
                </a:lnTo>
                <a:lnTo>
                  <a:pt x="4083" y="392"/>
                </a:lnTo>
                <a:lnTo>
                  <a:pt x="3896" y="373"/>
                </a:lnTo>
                <a:lnTo>
                  <a:pt x="3784" y="373"/>
                </a:lnTo>
                <a:lnTo>
                  <a:pt x="3691" y="392"/>
                </a:lnTo>
                <a:lnTo>
                  <a:pt x="3598" y="411"/>
                </a:lnTo>
                <a:lnTo>
                  <a:pt x="3505" y="448"/>
                </a:lnTo>
                <a:lnTo>
                  <a:pt x="3337" y="560"/>
                </a:lnTo>
                <a:lnTo>
                  <a:pt x="3188" y="690"/>
                </a:lnTo>
                <a:lnTo>
                  <a:pt x="3095" y="541"/>
                </a:lnTo>
                <a:lnTo>
                  <a:pt x="2983" y="411"/>
                </a:lnTo>
                <a:lnTo>
                  <a:pt x="2871" y="299"/>
                </a:lnTo>
                <a:lnTo>
                  <a:pt x="2722" y="187"/>
                </a:lnTo>
                <a:lnTo>
                  <a:pt x="2573" y="112"/>
                </a:lnTo>
                <a:lnTo>
                  <a:pt x="2405" y="38"/>
                </a:lnTo>
                <a:lnTo>
                  <a:pt x="2219" y="0"/>
                </a:lnTo>
                <a:close/>
                <a:moveTo>
                  <a:pt x="1119" y="4269"/>
                </a:moveTo>
                <a:lnTo>
                  <a:pt x="1063" y="4288"/>
                </a:lnTo>
                <a:lnTo>
                  <a:pt x="1026" y="4306"/>
                </a:lnTo>
                <a:lnTo>
                  <a:pt x="1026" y="4344"/>
                </a:lnTo>
                <a:lnTo>
                  <a:pt x="951" y="4511"/>
                </a:lnTo>
                <a:lnTo>
                  <a:pt x="877" y="4660"/>
                </a:lnTo>
                <a:lnTo>
                  <a:pt x="728" y="4903"/>
                </a:lnTo>
                <a:lnTo>
                  <a:pt x="672" y="5015"/>
                </a:lnTo>
                <a:lnTo>
                  <a:pt x="616" y="5126"/>
                </a:lnTo>
                <a:lnTo>
                  <a:pt x="560" y="5238"/>
                </a:lnTo>
                <a:lnTo>
                  <a:pt x="560" y="5350"/>
                </a:lnTo>
                <a:lnTo>
                  <a:pt x="560" y="5481"/>
                </a:lnTo>
                <a:lnTo>
                  <a:pt x="597" y="5592"/>
                </a:lnTo>
                <a:lnTo>
                  <a:pt x="653" y="5686"/>
                </a:lnTo>
                <a:lnTo>
                  <a:pt x="709" y="5760"/>
                </a:lnTo>
                <a:lnTo>
                  <a:pt x="802" y="5835"/>
                </a:lnTo>
                <a:lnTo>
                  <a:pt x="895" y="5891"/>
                </a:lnTo>
                <a:lnTo>
                  <a:pt x="1007" y="5928"/>
                </a:lnTo>
                <a:lnTo>
                  <a:pt x="1119" y="5947"/>
                </a:lnTo>
                <a:lnTo>
                  <a:pt x="1231" y="5928"/>
                </a:lnTo>
                <a:lnTo>
                  <a:pt x="1324" y="5891"/>
                </a:lnTo>
                <a:lnTo>
                  <a:pt x="1417" y="5835"/>
                </a:lnTo>
                <a:lnTo>
                  <a:pt x="1510" y="5760"/>
                </a:lnTo>
                <a:lnTo>
                  <a:pt x="1566" y="5686"/>
                </a:lnTo>
                <a:lnTo>
                  <a:pt x="1622" y="5592"/>
                </a:lnTo>
                <a:lnTo>
                  <a:pt x="1660" y="5481"/>
                </a:lnTo>
                <a:lnTo>
                  <a:pt x="1660" y="5350"/>
                </a:lnTo>
                <a:lnTo>
                  <a:pt x="1660" y="5238"/>
                </a:lnTo>
                <a:lnTo>
                  <a:pt x="1622" y="5126"/>
                </a:lnTo>
                <a:lnTo>
                  <a:pt x="1566" y="5015"/>
                </a:lnTo>
                <a:lnTo>
                  <a:pt x="1492" y="4903"/>
                </a:lnTo>
                <a:lnTo>
                  <a:pt x="1343" y="4660"/>
                </a:lnTo>
                <a:lnTo>
                  <a:pt x="1268" y="4511"/>
                </a:lnTo>
                <a:lnTo>
                  <a:pt x="1212" y="4344"/>
                </a:lnTo>
                <a:lnTo>
                  <a:pt x="1194" y="4306"/>
                </a:lnTo>
                <a:lnTo>
                  <a:pt x="1175" y="4288"/>
                </a:lnTo>
                <a:lnTo>
                  <a:pt x="1119" y="4269"/>
                </a:lnTo>
                <a:close/>
                <a:moveTo>
                  <a:pt x="2964" y="4269"/>
                </a:moveTo>
                <a:lnTo>
                  <a:pt x="2908" y="4288"/>
                </a:lnTo>
                <a:lnTo>
                  <a:pt x="2890" y="4306"/>
                </a:lnTo>
                <a:lnTo>
                  <a:pt x="2871" y="4344"/>
                </a:lnTo>
                <a:lnTo>
                  <a:pt x="2815" y="4511"/>
                </a:lnTo>
                <a:lnTo>
                  <a:pt x="2741" y="4660"/>
                </a:lnTo>
                <a:lnTo>
                  <a:pt x="2592" y="4903"/>
                </a:lnTo>
                <a:lnTo>
                  <a:pt x="2517" y="5015"/>
                </a:lnTo>
                <a:lnTo>
                  <a:pt x="2461" y="5126"/>
                </a:lnTo>
                <a:lnTo>
                  <a:pt x="2424" y="5238"/>
                </a:lnTo>
                <a:lnTo>
                  <a:pt x="2405" y="5350"/>
                </a:lnTo>
                <a:lnTo>
                  <a:pt x="2424" y="5481"/>
                </a:lnTo>
                <a:lnTo>
                  <a:pt x="2461" y="5592"/>
                </a:lnTo>
                <a:lnTo>
                  <a:pt x="2498" y="5686"/>
                </a:lnTo>
                <a:lnTo>
                  <a:pt x="2573" y="5760"/>
                </a:lnTo>
                <a:lnTo>
                  <a:pt x="2647" y="5835"/>
                </a:lnTo>
                <a:lnTo>
                  <a:pt x="2759" y="5891"/>
                </a:lnTo>
                <a:lnTo>
                  <a:pt x="2852" y="5928"/>
                </a:lnTo>
                <a:lnTo>
                  <a:pt x="2964" y="5947"/>
                </a:lnTo>
                <a:lnTo>
                  <a:pt x="3076" y="5928"/>
                </a:lnTo>
                <a:lnTo>
                  <a:pt x="3188" y="5891"/>
                </a:lnTo>
                <a:lnTo>
                  <a:pt x="3281" y="5835"/>
                </a:lnTo>
                <a:lnTo>
                  <a:pt x="3356" y="5760"/>
                </a:lnTo>
                <a:lnTo>
                  <a:pt x="3430" y="5686"/>
                </a:lnTo>
                <a:lnTo>
                  <a:pt x="3486" y="5592"/>
                </a:lnTo>
                <a:lnTo>
                  <a:pt x="3505" y="5481"/>
                </a:lnTo>
                <a:lnTo>
                  <a:pt x="3524" y="5350"/>
                </a:lnTo>
                <a:lnTo>
                  <a:pt x="3505" y="5238"/>
                </a:lnTo>
                <a:lnTo>
                  <a:pt x="3468" y="5126"/>
                </a:lnTo>
                <a:lnTo>
                  <a:pt x="3412" y="5015"/>
                </a:lnTo>
                <a:lnTo>
                  <a:pt x="3356" y="4903"/>
                </a:lnTo>
                <a:lnTo>
                  <a:pt x="3188" y="4660"/>
                </a:lnTo>
                <a:lnTo>
                  <a:pt x="3132" y="4511"/>
                </a:lnTo>
                <a:lnTo>
                  <a:pt x="3058" y="4344"/>
                </a:lnTo>
                <a:lnTo>
                  <a:pt x="3039" y="4306"/>
                </a:lnTo>
                <a:lnTo>
                  <a:pt x="3020" y="4288"/>
                </a:lnTo>
                <a:lnTo>
                  <a:pt x="2964" y="4269"/>
                </a:lnTo>
                <a:close/>
                <a:moveTo>
                  <a:pt x="4828" y="4269"/>
                </a:moveTo>
                <a:lnTo>
                  <a:pt x="4772" y="4288"/>
                </a:lnTo>
                <a:lnTo>
                  <a:pt x="4754" y="4306"/>
                </a:lnTo>
                <a:lnTo>
                  <a:pt x="4735" y="4344"/>
                </a:lnTo>
                <a:lnTo>
                  <a:pt x="4661" y="4511"/>
                </a:lnTo>
                <a:lnTo>
                  <a:pt x="4605" y="4660"/>
                </a:lnTo>
                <a:lnTo>
                  <a:pt x="4437" y="4903"/>
                </a:lnTo>
                <a:lnTo>
                  <a:pt x="4381" y="5015"/>
                </a:lnTo>
                <a:lnTo>
                  <a:pt x="4325" y="5126"/>
                </a:lnTo>
                <a:lnTo>
                  <a:pt x="4288" y="5238"/>
                </a:lnTo>
                <a:lnTo>
                  <a:pt x="4269" y="5350"/>
                </a:lnTo>
                <a:lnTo>
                  <a:pt x="4269" y="5481"/>
                </a:lnTo>
                <a:lnTo>
                  <a:pt x="4306" y="5592"/>
                </a:lnTo>
                <a:lnTo>
                  <a:pt x="4362" y="5686"/>
                </a:lnTo>
                <a:lnTo>
                  <a:pt x="4437" y="5760"/>
                </a:lnTo>
                <a:lnTo>
                  <a:pt x="4511" y="5835"/>
                </a:lnTo>
                <a:lnTo>
                  <a:pt x="4605" y="5891"/>
                </a:lnTo>
                <a:lnTo>
                  <a:pt x="4716" y="5928"/>
                </a:lnTo>
                <a:lnTo>
                  <a:pt x="4828" y="5947"/>
                </a:lnTo>
                <a:lnTo>
                  <a:pt x="4940" y="5928"/>
                </a:lnTo>
                <a:lnTo>
                  <a:pt x="5033" y="5891"/>
                </a:lnTo>
                <a:lnTo>
                  <a:pt x="5127" y="5835"/>
                </a:lnTo>
                <a:lnTo>
                  <a:pt x="5220" y="5760"/>
                </a:lnTo>
                <a:lnTo>
                  <a:pt x="5294" y="5686"/>
                </a:lnTo>
                <a:lnTo>
                  <a:pt x="5332" y="5592"/>
                </a:lnTo>
                <a:lnTo>
                  <a:pt x="5369" y="5481"/>
                </a:lnTo>
                <a:lnTo>
                  <a:pt x="5388" y="5350"/>
                </a:lnTo>
                <a:lnTo>
                  <a:pt x="5369" y="5238"/>
                </a:lnTo>
                <a:lnTo>
                  <a:pt x="5332" y="5126"/>
                </a:lnTo>
                <a:lnTo>
                  <a:pt x="5276" y="5015"/>
                </a:lnTo>
                <a:lnTo>
                  <a:pt x="5201" y="4903"/>
                </a:lnTo>
                <a:lnTo>
                  <a:pt x="5052" y="4660"/>
                </a:lnTo>
                <a:lnTo>
                  <a:pt x="4977" y="4511"/>
                </a:lnTo>
                <a:lnTo>
                  <a:pt x="4922" y="4344"/>
                </a:lnTo>
                <a:lnTo>
                  <a:pt x="4903" y="4306"/>
                </a:lnTo>
                <a:lnTo>
                  <a:pt x="4884" y="4288"/>
                </a:lnTo>
                <a:lnTo>
                  <a:pt x="4828" y="426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7" name="Google Shape;1127;g2b975a0ff47_0_15351"/>
          <p:cNvSpPr/>
          <p:nvPr/>
        </p:nvSpPr>
        <p:spPr>
          <a:xfrm>
            <a:off x="3892284" y="5908021"/>
            <a:ext cx="169392" cy="169906"/>
          </a:xfrm>
          <a:custGeom>
            <a:avLst/>
            <a:gdLst/>
            <a:ahLst/>
            <a:cxnLst/>
            <a:rect l="l" t="t" r="r" b="b"/>
            <a:pathLst>
              <a:path w="5929" h="5947" extrusionOk="0">
                <a:moveTo>
                  <a:pt x="1902" y="0"/>
                </a:moveTo>
                <a:lnTo>
                  <a:pt x="1771" y="19"/>
                </a:lnTo>
                <a:lnTo>
                  <a:pt x="1660" y="56"/>
                </a:lnTo>
                <a:lnTo>
                  <a:pt x="1529" y="94"/>
                </a:lnTo>
                <a:lnTo>
                  <a:pt x="1417" y="150"/>
                </a:lnTo>
                <a:lnTo>
                  <a:pt x="1305" y="224"/>
                </a:lnTo>
                <a:lnTo>
                  <a:pt x="1212" y="299"/>
                </a:lnTo>
                <a:lnTo>
                  <a:pt x="1119" y="373"/>
                </a:lnTo>
                <a:lnTo>
                  <a:pt x="1044" y="466"/>
                </a:lnTo>
                <a:lnTo>
                  <a:pt x="970" y="560"/>
                </a:lnTo>
                <a:lnTo>
                  <a:pt x="895" y="671"/>
                </a:lnTo>
                <a:lnTo>
                  <a:pt x="839" y="783"/>
                </a:lnTo>
                <a:lnTo>
                  <a:pt x="802" y="914"/>
                </a:lnTo>
                <a:lnTo>
                  <a:pt x="765" y="1026"/>
                </a:lnTo>
                <a:lnTo>
                  <a:pt x="746" y="1156"/>
                </a:lnTo>
                <a:lnTo>
                  <a:pt x="746" y="1287"/>
                </a:lnTo>
                <a:lnTo>
                  <a:pt x="746" y="1417"/>
                </a:lnTo>
                <a:lnTo>
                  <a:pt x="765" y="1548"/>
                </a:lnTo>
                <a:lnTo>
                  <a:pt x="597" y="1603"/>
                </a:lnTo>
                <a:lnTo>
                  <a:pt x="448" y="1697"/>
                </a:lnTo>
                <a:lnTo>
                  <a:pt x="317" y="1809"/>
                </a:lnTo>
                <a:lnTo>
                  <a:pt x="206" y="1939"/>
                </a:lnTo>
                <a:lnTo>
                  <a:pt x="112" y="2088"/>
                </a:lnTo>
                <a:lnTo>
                  <a:pt x="57" y="2256"/>
                </a:lnTo>
                <a:lnTo>
                  <a:pt x="1" y="2442"/>
                </a:lnTo>
                <a:lnTo>
                  <a:pt x="1" y="2629"/>
                </a:lnTo>
                <a:lnTo>
                  <a:pt x="1" y="2741"/>
                </a:lnTo>
                <a:lnTo>
                  <a:pt x="19" y="2834"/>
                </a:lnTo>
                <a:lnTo>
                  <a:pt x="94" y="3039"/>
                </a:lnTo>
                <a:lnTo>
                  <a:pt x="206" y="3225"/>
                </a:lnTo>
                <a:lnTo>
                  <a:pt x="336" y="3393"/>
                </a:lnTo>
                <a:lnTo>
                  <a:pt x="504" y="3523"/>
                </a:lnTo>
                <a:lnTo>
                  <a:pt x="690" y="3617"/>
                </a:lnTo>
                <a:lnTo>
                  <a:pt x="895" y="3691"/>
                </a:lnTo>
                <a:lnTo>
                  <a:pt x="1119" y="3710"/>
                </a:lnTo>
                <a:lnTo>
                  <a:pt x="4810" y="3710"/>
                </a:lnTo>
                <a:lnTo>
                  <a:pt x="5033" y="3691"/>
                </a:lnTo>
                <a:lnTo>
                  <a:pt x="5238" y="3617"/>
                </a:lnTo>
                <a:lnTo>
                  <a:pt x="5425" y="3523"/>
                </a:lnTo>
                <a:lnTo>
                  <a:pt x="5593" y="3393"/>
                </a:lnTo>
                <a:lnTo>
                  <a:pt x="5723" y="3244"/>
                </a:lnTo>
                <a:lnTo>
                  <a:pt x="5835" y="3057"/>
                </a:lnTo>
                <a:lnTo>
                  <a:pt x="5909" y="2852"/>
                </a:lnTo>
                <a:lnTo>
                  <a:pt x="5928" y="2741"/>
                </a:lnTo>
                <a:lnTo>
                  <a:pt x="5928" y="2629"/>
                </a:lnTo>
                <a:lnTo>
                  <a:pt x="5928" y="2517"/>
                </a:lnTo>
                <a:lnTo>
                  <a:pt x="5928" y="2405"/>
                </a:lnTo>
                <a:lnTo>
                  <a:pt x="5891" y="2293"/>
                </a:lnTo>
                <a:lnTo>
                  <a:pt x="5854" y="2181"/>
                </a:lnTo>
                <a:lnTo>
                  <a:pt x="5760" y="1995"/>
                </a:lnTo>
                <a:lnTo>
                  <a:pt x="5630" y="1809"/>
                </a:lnTo>
                <a:lnTo>
                  <a:pt x="5462" y="1678"/>
                </a:lnTo>
                <a:lnTo>
                  <a:pt x="5257" y="1566"/>
                </a:lnTo>
                <a:lnTo>
                  <a:pt x="5164" y="1529"/>
                </a:lnTo>
                <a:lnTo>
                  <a:pt x="5052" y="1510"/>
                </a:lnTo>
                <a:lnTo>
                  <a:pt x="4940" y="1492"/>
                </a:lnTo>
                <a:lnTo>
                  <a:pt x="4828" y="1473"/>
                </a:lnTo>
                <a:lnTo>
                  <a:pt x="4810" y="1473"/>
                </a:lnTo>
                <a:lnTo>
                  <a:pt x="4828" y="1287"/>
                </a:lnTo>
                <a:lnTo>
                  <a:pt x="4810" y="1100"/>
                </a:lnTo>
                <a:lnTo>
                  <a:pt x="4754" y="932"/>
                </a:lnTo>
                <a:lnTo>
                  <a:pt x="4661" y="765"/>
                </a:lnTo>
                <a:lnTo>
                  <a:pt x="4549" y="634"/>
                </a:lnTo>
                <a:lnTo>
                  <a:pt x="4418" y="522"/>
                </a:lnTo>
                <a:lnTo>
                  <a:pt x="4250" y="429"/>
                </a:lnTo>
                <a:lnTo>
                  <a:pt x="4083" y="392"/>
                </a:lnTo>
                <a:lnTo>
                  <a:pt x="3896" y="373"/>
                </a:lnTo>
                <a:lnTo>
                  <a:pt x="3784" y="373"/>
                </a:lnTo>
                <a:lnTo>
                  <a:pt x="3691" y="392"/>
                </a:lnTo>
                <a:lnTo>
                  <a:pt x="3598" y="411"/>
                </a:lnTo>
                <a:lnTo>
                  <a:pt x="3505" y="448"/>
                </a:lnTo>
                <a:lnTo>
                  <a:pt x="3337" y="560"/>
                </a:lnTo>
                <a:lnTo>
                  <a:pt x="3188" y="690"/>
                </a:lnTo>
                <a:lnTo>
                  <a:pt x="3095" y="541"/>
                </a:lnTo>
                <a:lnTo>
                  <a:pt x="2983" y="411"/>
                </a:lnTo>
                <a:lnTo>
                  <a:pt x="2852" y="299"/>
                </a:lnTo>
                <a:lnTo>
                  <a:pt x="2722" y="187"/>
                </a:lnTo>
                <a:lnTo>
                  <a:pt x="2573" y="112"/>
                </a:lnTo>
                <a:lnTo>
                  <a:pt x="2405" y="38"/>
                </a:lnTo>
                <a:lnTo>
                  <a:pt x="2219" y="0"/>
                </a:lnTo>
                <a:close/>
                <a:moveTo>
                  <a:pt x="877" y="4269"/>
                </a:moveTo>
                <a:lnTo>
                  <a:pt x="821" y="4306"/>
                </a:lnTo>
                <a:lnTo>
                  <a:pt x="765" y="4362"/>
                </a:lnTo>
                <a:lnTo>
                  <a:pt x="19" y="5667"/>
                </a:lnTo>
                <a:lnTo>
                  <a:pt x="1" y="5723"/>
                </a:lnTo>
                <a:lnTo>
                  <a:pt x="1" y="5797"/>
                </a:lnTo>
                <a:lnTo>
                  <a:pt x="38" y="5872"/>
                </a:lnTo>
                <a:lnTo>
                  <a:pt x="94" y="5909"/>
                </a:lnTo>
                <a:lnTo>
                  <a:pt x="131" y="5928"/>
                </a:lnTo>
                <a:lnTo>
                  <a:pt x="187" y="5947"/>
                </a:lnTo>
                <a:lnTo>
                  <a:pt x="224" y="5928"/>
                </a:lnTo>
                <a:lnTo>
                  <a:pt x="280" y="5909"/>
                </a:lnTo>
                <a:lnTo>
                  <a:pt x="317" y="5891"/>
                </a:lnTo>
                <a:lnTo>
                  <a:pt x="336" y="5853"/>
                </a:lnTo>
                <a:lnTo>
                  <a:pt x="1082" y="4549"/>
                </a:lnTo>
                <a:lnTo>
                  <a:pt x="1119" y="4474"/>
                </a:lnTo>
                <a:lnTo>
                  <a:pt x="1100" y="4399"/>
                </a:lnTo>
                <a:lnTo>
                  <a:pt x="1082" y="4344"/>
                </a:lnTo>
                <a:lnTo>
                  <a:pt x="1026" y="4288"/>
                </a:lnTo>
                <a:lnTo>
                  <a:pt x="951" y="4269"/>
                </a:lnTo>
                <a:close/>
                <a:moveTo>
                  <a:pt x="1995" y="4269"/>
                </a:moveTo>
                <a:lnTo>
                  <a:pt x="1920" y="4306"/>
                </a:lnTo>
                <a:lnTo>
                  <a:pt x="1883" y="4362"/>
                </a:lnTo>
                <a:lnTo>
                  <a:pt x="1138" y="5667"/>
                </a:lnTo>
                <a:lnTo>
                  <a:pt x="1119" y="5723"/>
                </a:lnTo>
                <a:lnTo>
                  <a:pt x="1119" y="5797"/>
                </a:lnTo>
                <a:lnTo>
                  <a:pt x="1156" y="5872"/>
                </a:lnTo>
                <a:lnTo>
                  <a:pt x="1212" y="5909"/>
                </a:lnTo>
                <a:lnTo>
                  <a:pt x="1249" y="5928"/>
                </a:lnTo>
                <a:lnTo>
                  <a:pt x="1305" y="5947"/>
                </a:lnTo>
                <a:lnTo>
                  <a:pt x="1343" y="5928"/>
                </a:lnTo>
                <a:lnTo>
                  <a:pt x="1380" y="5909"/>
                </a:lnTo>
                <a:lnTo>
                  <a:pt x="1436" y="5891"/>
                </a:lnTo>
                <a:lnTo>
                  <a:pt x="1455" y="5853"/>
                </a:lnTo>
                <a:lnTo>
                  <a:pt x="2200" y="4549"/>
                </a:lnTo>
                <a:lnTo>
                  <a:pt x="2219" y="4474"/>
                </a:lnTo>
                <a:lnTo>
                  <a:pt x="2219" y="4399"/>
                </a:lnTo>
                <a:lnTo>
                  <a:pt x="2181" y="4344"/>
                </a:lnTo>
                <a:lnTo>
                  <a:pt x="2126" y="4288"/>
                </a:lnTo>
                <a:lnTo>
                  <a:pt x="2070" y="4269"/>
                </a:lnTo>
                <a:close/>
                <a:moveTo>
                  <a:pt x="3095" y="4269"/>
                </a:moveTo>
                <a:lnTo>
                  <a:pt x="3039" y="4306"/>
                </a:lnTo>
                <a:lnTo>
                  <a:pt x="2983" y="4362"/>
                </a:lnTo>
                <a:lnTo>
                  <a:pt x="2256" y="5667"/>
                </a:lnTo>
                <a:lnTo>
                  <a:pt x="2219" y="5723"/>
                </a:lnTo>
                <a:lnTo>
                  <a:pt x="2237" y="5797"/>
                </a:lnTo>
                <a:lnTo>
                  <a:pt x="2256" y="5872"/>
                </a:lnTo>
                <a:lnTo>
                  <a:pt x="2312" y="5909"/>
                </a:lnTo>
                <a:lnTo>
                  <a:pt x="2368" y="5928"/>
                </a:lnTo>
                <a:lnTo>
                  <a:pt x="2405" y="5947"/>
                </a:lnTo>
                <a:lnTo>
                  <a:pt x="2461" y="5928"/>
                </a:lnTo>
                <a:lnTo>
                  <a:pt x="2498" y="5909"/>
                </a:lnTo>
                <a:lnTo>
                  <a:pt x="2536" y="5891"/>
                </a:lnTo>
                <a:lnTo>
                  <a:pt x="2573" y="5853"/>
                </a:lnTo>
                <a:lnTo>
                  <a:pt x="3318" y="4549"/>
                </a:lnTo>
                <a:lnTo>
                  <a:pt x="3337" y="4474"/>
                </a:lnTo>
                <a:lnTo>
                  <a:pt x="3337" y="4399"/>
                </a:lnTo>
                <a:lnTo>
                  <a:pt x="3300" y="4344"/>
                </a:lnTo>
                <a:lnTo>
                  <a:pt x="3244" y="4288"/>
                </a:lnTo>
                <a:lnTo>
                  <a:pt x="3169" y="4269"/>
                </a:lnTo>
                <a:close/>
                <a:moveTo>
                  <a:pt x="4213" y="4269"/>
                </a:moveTo>
                <a:lnTo>
                  <a:pt x="4157" y="4306"/>
                </a:lnTo>
                <a:lnTo>
                  <a:pt x="4101" y="4362"/>
                </a:lnTo>
                <a:lnTo>
                  <a:pt x="3356" y="5667"/>
                </a:lnTo>
                <a:lnTo>
                  <a:pt x="3337" y="5723"/>
                </a:lnTo>
                <a:lnTo>
                  <a:pt x="3337" y="5797"/>
                </a:lnTo>
                <a:lnTo>
                  <a:pt x="3374" y="5872"/>
                </a:lnTo>
                <a:lnTo>
                  <a:pt x="3430" y="5909"/>
                </a:lnTo>
                <a:lnTo>
                  <a:pt x="3486" y="5928"/>
                </a:lnTo>
                <a:lnTo>
                  <a:pt x="3524" y="5947"/>
                </a:lnTo>
                <a:lnTo>
                  <a:pt x="3579" y="5928"/>
                </a:lnTo>
                <a:lnTo>
                  <a:pt x="3617" y="5909"/>
                </a:lnTo>
                <a:lnTo>
                  <a:pt x="3654" y="5891"/>
                </a:lnTo>
                <a:lnTo>
                  <a:pt x="3691" y="5853"/>
                </a:lnTo>
                <a:lnTo>
                  <a:pt x="4437" y="4549"/>
                </a:lnTo>
                <a:lnTo>
                  <a:pt x="4456" y="4474"/>
                </a:lnTo>
                <a:lnTo>
                  <a:pt x="4437" y="4399"/>
                </a:lnTo>
                <a:lnTo>
                  <a:pt x="4418" y="4344"/>
                </a:lnTo>
                <a:lnTo>
                  <a:pt x="4362" y="4288"/>
                </a:lnTo>
                <a:lnTo>
                  <a:pt x="4288" y="4269"/>
                </a:lnTo>
                <a:close/>
                <a:moveTo>
                  <a:pt x="5332" y="4269"/>
                </a:moveTo>
                <a:lnTo>
                  <a:pt x="5276" y="4306"/>
                </a:lnTo>
                <a:lnTo>
                  <a:pt x="5220" y="4362"/>
                </a:lnTo>
                <a:lnTo>
                  <a:pt x="4474" y="5667"/>
                </a:lnTo>
                <a:lnTo>
                  <a:pt x="4456" y="5723"/>
                </a:lnTo>
                <a:lnTo>
                  <a:pt x="4456" y="5797"/>
                </a:lnTo>
                <a:lnTo>
                  <a:pt x="4493" y="5872"/>
                </a:lnTo>
                <a:lnTo>
                  <a:pt x="4549" y="5909"/>
                </a:lnTo>
                <a:lnTo>
                  <a:pt x="4586" y="5928"/>
                </a:lnTo>
                <a:lnTo>
                  <a:pt x="4642" y="5947"/>
                </a:lnTo>
                <a:lnTo>
                  <a:pt x="4679" y="5928"/>
                </a:lnTo>
                <a:lnTo>
                  <a:pt x="4735" y="5909"/>
                </a:lnTo>
                <a:lnTo>
                  <a:pt x="4772" y="5891"/>
                </a:lnTo>
                <a:lnTo>
                  <a:pt x="4791" y="5853"/>
                </a:lnTo>
                <a:lnTo>
                  <a:pt x="5537" y="4549"/>
                </a:lnTo>
                <a:lnTo>
                  <a:pt x="5555" y="4474"/>
                </a:lnTo>
                <a:lnTo>
                  <a:pt x="5555" y="4399"/>
                </a:lnTo>
                <a:lnTo>
                  <a:pt x="5537" y="4344"/>
                </a:lnTo>
                <a:lnTo>
                  <a:pt x="5481" y="4288"/>
                </a:lnTo>
                <a:lnTo>
                  <a:pt x="5406" y="426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8" name="Google Shape;1128;g2b975a0ff47_0_15351"/>
          <p:cNvSpPr/>
          <p:nvPr/>
        </p:nvSpPr>
        <p:spPr>
          <a:xfrm>
            <a:off x="9044527" y="5492105"/>
            <a:ext cx="211961" cy="169906"/>
          </a:xfrm>
          <a:custGeom>
            <a:avLst/>
            <a:gdLst/>
            <a:ahLst/>
            <a:cxnLst/>
            <a:rect l="l" t="t" r="r" b="b"/>
            <a:pathLst>
              <a:path w="7419" h="5947" extrusionOk="0">
                <a:moveTo>
                  <a:pt x="2591" y="1622"/>
                </a:moveTo>
                <a:lnTo>
                  <a:pt x="2405" y="1641"/>
                </a:lnTo>
                <a:lnTo>
                  <a:pt x="2218" y="1697"/>
                </a:lnTo>
                <a:lnTo>
                  <a:pt x="2050" y="1790"/>
                </a:lnTo>
                <a:lnTo>
                  <a:pt x="1901" y="1921"/>
                </a:lnTo>
                <a:lnTo>
                  <a:pt x="1789" y="2051"/>
                </a:lnTo>
                <a:lnTo>
                  <a:pt x="1696" y="2219"/>
                </a:lnTo>
                <a:lnTo>
                  <a:pt x="1640" y="2405"/>
                </a:lnTo>
                <a:lnTo>
                  <a:pt x="1622" y="2610"/>
                </a:lnTo>
                <a:lnTo>
                  <a:pt x="1640" y="2778"/>
                </a:lnTo>
                <a:lnTo>
                  <a:pt x="1678" y="2946"/>
                </a:lnTo>
                <a:lnTo>
                  <a:pt x="1752" y="3095"/>
                </a:lnTo>
                <a:lnTo>
                  <a:pt x="1845" y="3225"/>
                </a:lnTo>
                <a:lnTo>
                  <a:pt x="1957" y="3337"/>
                </a:lnTo>
                <a:lnTo>
                  <a:pt x="2088" y="3430"/>
                </a:lnTo>
                <a:lnTo>
                  <a:pt x="2255" y="3505"/>
                </a:lnTo>
                <a:lnTo>
                  <a:pt x="2405" y="3561"/>
                </a:lnTo>
                <a:lnTo>
                  <a:pt x="2554" y="3486"/>
                </a:lnTo>
                <a:lnTo>
                  <a:pt x="2703" y="3430"/>
                </a:lnTo>
                <a:lnTo>
                  <a:pt x="2740" y="3225"/>
                </a:lnTo>
                <a:lnTo>
                  <a:pt x="2796" y="3058"/>
                </a:lnTo>
                <a:lnTo>
                  <a:pt x="2871" y="2871"/>
                </a:lnTo>
                <a:lnTo>
                  <a:pt x="2964" y="2722"/>
                </a:lnTo>
                <a:lnTo>
                  <a:pt x="3076" y="2573"/>
                </a:lnTo>
                <a:lnTo>
                  <a:pt x="3187" y="2424"/>
                </a:lnTo>
                <a:lnTo>
                  <a:pt x="3337" y="2312"/>
                </a:lnTo>
                <a:lnTo>
                  <a:pt x="3486" y="2200"/>
                </a:lnTo>
                <a:lnTo>
                  <a:pt x="3411" y="2088"/>
                </a:lnTo>
                <a:lnTo>
                  <a:pt x="3337" y="1977"/>
                </a:lnTo>
                <a:lnTo>
                  <a:pt x="3243" y="1865"/>
                </a:lnTo>
                <a:lnTo>
                  <a:pt x="3131" y="1790"/>
                </a:lnTo>
                <a:lnTo>
                  <a:pt x="3001" y="1716"/>
                </a:lnTo>
                <a:lnTo>
                  <a:pt x="2871" y="1678"/>
                </a:lnTo>
                <a:lnTo>
                  <a:pt x="2740" y="1641"/>
                </a:lnTo>
                <a:lnTo>
                  <a:pt x="2591" y="1622"/>
                </a:lnTo>
                <a:close/>
                <a:moveTo>
                  <a:pt x="2591" y="1"/>
                </a:moveTo>
                <a:lnTo>
                  <a:pt x="2554" y="19"/>
                </a:lnTo>
                <a:lnTo>
                  <a:pt x="2498" y="38"/>
                </a:lnTo>
                <a:lnTo>
                  <a:pt x="2460" y="57"/>
                </a:lnTo>
                <a:lnTo>
                  <a:pt x="2442" y="94"/>
                </a:lnTo>
                <a:lnTo>
                  <a:pt x="1957" y="1063"/>
                </a:lnTo>
                <a:lnTo>
                  <a:pt x="932" y="728"/>
                </a:lnTo>
                <a:lnTo>
                  <a:pt x="895" y="709"/>
                </a:lnTo>
                <a:lnTo>
                  <a:pt x="839" y="728"/>
                </a:lnTo>
                <a:lnTo>
                  <a:pt x="802" y="746"/>
                </a:lnTo>
                <a:lnTo>
                  <a:pt x="764" y="765"/>
                </a:lnTo>
                <a:lnTo>
                  <a:pt x="727" y="802"/>
                </a:lnTo>
                <a:lnTo>
                  <a:pt x="708" y="839"/>
                </a:lnTo>
                <a:lnTo>
                  <a:pt x="708" y="895"/>
                </a:lnTo>
                <a:lnTo>
                  <a:pt x="708" y="951"/>
                </a:lnTo>
                <a:lnTo>
                  <a:pt x="1062" y="1958"/>
                </a:lnTo>
                <a:lnTo>
                  <a:pt x="93" y="2443"/>
                </a:lnTo>
                <a:lnTo>
                  <a:pt x="56" y="2480"/>
                </a:lnTo>
                <a:lnTo>
                  <a:pt x="19" y="2517"/>
                </a:lnTo>
                <a:lnTo>
                  <a:pt x="0" y="2554"/>
                </a:lnTo>
                <a:lnTo>
                  <a:pt x="0" y="2610"/>
                </a:lnTo>
                <a:lnTo>
                  <a:pt x="0" y="2648"/>
                </a:lnTo>
                <a:lnTo>
                  <a:pt x="19" y="2685"/>
                </a:lnTo>
                <a:lnTo>
                  <a:pt x="56" y="2722"/>
                </a:lnTo>
                <a:lnTo>
                  <a:pt x="93" y="2759"/>
                </a:lnTo>
                <a:lnTo>
                  <a:pt x="1062" y="3244"/>
                </a:lnTo>
                <a:lnTo>
                  <a:pt x="708" y="4251"/>
                </a:lnTo>
                <a:lnTo>
                  <a:pt x="708" y="4306"/>
                </a:lnTo>
                <a:lnTo>
                  <a:pt x="708" y="4362"/>
                </a:lnTo>
                <a:lnTo>
                  <a:pt x="727" y="4400"/>
                </a:lnTo>
                <a:lnTo>
                  <a:pt x="764" y="4437"/>
                </a:lnTo>
                <a:lnTo>
                  <a:pt x="802" y="4474"/>
                </a:lnTo>
                <a:lnTo>
                  <a:pt x="839" y="4493"/>
                </a:lnTo>
                <a:lnTo>
                  <a:pt x="895" y="4493"/>
                </a:lnTo>
                <a:lnTo>
                  <a:pt x="932" y="4474"/>
                </a:lnTo>
                <a:lnTo>
                  <a:pt x="1827" y="4195"/>
                </a:lnTo>
                <a:lnTo>
                  <a:pt x="1939" y="3990"/>
                </a:lnTo>
                <a:lnTo>
                  <a:pt x="2088" y="3803"/>
                </a:lnTo>
                <a:lnTo>
                  <a:pt x="1976" y="3747"/>
                </a:lnTo>
                <a:lnTo>
                  <a:pt x="1883" y="3691"/>
                </a:lnTo>
                <a:lnTo>
                  <a:pt x="1771" y="3617"/>
                </a:lnTo>
                <a:lnTo>
                  <a:pt x="1678" y="3524"/>
                </a:lnTo>
                <a:lnTo>
                  <a:pt x="1584" y="3430"/>
                </a:lnTo>
                <a:lnTo>
                  <a:pt x="1510" y="3319"/>
                </a:lnTo>
                <a:lnTo>
                  <a:pt x="1454" y="3207"/>
                </a:lnTo>
                <a:lnTo>
                  <a:pt x="1398" y="3095"/>
                </a:lnTo>
                <a:lnTo>
                  <a:pt x="1342" y="2964"/>
                </a:lnTo>
                <a:lnTo>
                  <a:pt x="1323" y="2853"/>
                </a:lnTo>
                <a:lnTo>
                  <a:pt x="1305" y="2722"/>
                </a:lnTo>
                <a:lnTo>
                  <a:pt x="1305" y="2610"/>
                </a:lnTo>
                <a:lnTo>
                  <a:pt x="1305" y="2480"/>
                </a:lnTo>
                <a:lnTo>
                  <a:pt x="1323" y="2349"/>
                </a:lnTo>
                <a:lnTo>
                  <a:pt x="1342" y="2237"/>
                </a:lnTo>
                <a:lnTo>
                  <a:pt x="1398" y="2107"/>
                </a:lnTo>
                <a:lnTo>
                  <a:pt x="1454" y="1995"/>
                </a:lnTo>
                <a:lnTo>
                  <a:pt x="1510" y="1883"/>
                </a:lnTo>
                <a:lnTo>
                  <a:pt x="1584" y="1790"/>
                </a:lnTo>
                <a:lnTo>
                  <a:pt x="1678" y="1678"/>
                </a:lnTo>
                <a:lnTo>
                  <a:pt x="1771" y="1604"/>
                </a:lnTo>
                <a:lnTo>
                  <a:pt x="1883" y="1511"/>
                </a:lnTo>
                <a:lnTo>
                  <a:pt x="1994" y="1455"/>
                </a:lnTo>
                <a:lnTo>
                  <a:pt x="2106" y="1399"/>
                </a:lnTo>
                <a:lnTo>
                  <a:pt x="2218" y="1361"/>
                </a:lnTo>
                <a:lnTo>
                  <a:pt x="2349" y="1324"/>
                </a:lnTo>
                <a:lnTo>
                  <a:pt x="2479" y="1305"/>
                </a:lnTo>
                <a:lnTo>
                  <a:pt x="2721" y="1305"/>
                </a:lnTo>
                <a:lnTo>
                  <a:pt x="2852" y="1324"/>
                </a:lnTo>
                <a:lnTo>
                  <a:pt x="2964" y="1361"/>
                </a:lnTo>
                <a:lnTo>
                  <a:pt x="3076" y="1399"/>
                </a:lnTo>
                <a:lnTo>
                  <a:pt x="3206" y="1455"/>
                </a:lnTo>
                <a:lnTo>
                  <a:pt x="3318" y="1511"/>
                </a:lnTo>
                <a:lnTo>
                  <a:pt x="3411" y="1604"/>
                </a:lnTo>
                <a:lnTo>
                  <a:pt x="3523" y="1678"/>
                </a:lnTo>
                <a:lnTo>
                  <a:pt x="3597" y="1771"/>
                </a:lnTo>
                <a:lnTo>
                  <a:pt x="3653" y="1865"/>
                </a:lnTo>
                <a:lnTo>
                  <a:pt x="3765" y="2070"/>
                </a:lnTo>
                <a:lnTo>
                  <a:pt x="3952" y="2014"/>
                </a:lnTo>
                <a:lnTo>
                  <a:pt x="4138" y="1977"/>
                </a:lnTo>
                <a:lnTo>
                  <a:pt x="4474" y="951"/>
                </a:lnTo>
                <a:lnTo>
                  <a:pt x="4492" y="895"/>
                </a:lnTo>
                <a:lnTo>
                  <a:pt x="4474" y="839"/>
                </a:lnTo>
                <a:lnTo>
                  <a:pt x="4455" y="802"/>
                </a:lnTo>
                <a:lnTo>
                  <a:pt x="4436" y="765"/>
                </a:lnTo>
                <a:lnTo>
                  <a:pt x="4399" y="746"/>
                </a:lnTo>
                <a:lnTo>
                  <a:pt x="4343" y="728"/>
                </a:lnTo>
                <a:lnTo>
                  <a:pt x="4306" y="709"/>
                </a:lnTo>
                <a:lnTo>
                  <a:pt x="4250" y="728"/>
                </a:lnTo>
                <a:lnTo>
                  <a:pt x="3225" y="1063"/>
                </a:lnTo>
                <a:lnTo>
                  <a:pt x="2759" y="94"/>
                </a:lnTo>
                <a:lnTo>
                  <a:pt x="2721" y="57"/>
                </a:lnTo>
                <a:lnTo>
                  <a:pt x="2684" y="38"/>
                </a:lnTo>
                <a:lnTo>
                  <a:pt x="2647" y="19"/>
                </a:lnTo>
                <a:lnTo>
                  <a:pt x="2591" y="1"/>
                </a:lnTo>
                <a:close/>
                <a:moveTo>
                  <a:pt x="4231" y="2331"/>
                </a:moveTo>
                <a:lnTo>
                  <a:pt x="4101" y="2349"/>
                </a:lnTo>
                <a:lnTo>
                  <a:pt x="3970" y="2387"/>
                </a:lnTo>
                <a:lnTo>
                  <a:pt x="3858" y="2443"/>
                </a:lnTo>
                <a:lnTo>
                  <a:pt x="3747" y="2480"/>
                </a:lnTo>
                <a:lnTo>
                  <a:pt x="3635" y="2554"/>
                </a:lnTo>
                <a:lnTo>
                  <a:pt x="3542" y="2629"/>
                </a:lnTo>
                <a:lnTo>
                  <a:pt x="3448" y="2703"/>
                </a:lnTo>
                <a:lnTo>
                  <a:pt x="3355" y="2797"/>
                </a:lnTo>
                <a:lnTo>
                  <a:pt x="3281" y="2909"/>
                </a:lnTo>
                <a:lnTo>
                  <a:pt x="3225" y="3020"/>
                </a:lnTo>
                <a:lnTo>
                  <a:pt x="3169" y="3132"/>
                </a:lnTo>
                <a:lnTo>
                  <a:pt x="3113" y="3244"/>
                </a:lnTo>
                <a:lnTo>
                  <a:pt x="3094" y="3375"/>
                </a:lnTo>
                <a:lnTo>
                  <a:pt x="3057" y="3505"/>
                </a:lnTo>
                <a:lnTo>
                  <a:pt x="3057" y="3635"/>
                </a:lnTo>
                <a:lnTo>
                  <a:pt x="3076" y="3729"/>
                </a:lnTo>
                <a:lnTo>
                  <a:pt x="2852" y="3766"/>
                </a:lnTo>
                <a:lnTo>
                  <a:pt x="2666" y="3841"/>
                </a:lnTo>
                <a:lnTo>
                  <a:pt x="2479" y="3952"/>
                </a:lnTo>
                <a:lnTo>
                  <a:pt x="2330" y="4083"/>
                </a:lnTo>
                <a:lnTo>
                  <a:pt x="2200" y="4251"/>
                </a:lnTo>
                <a:lnTo>
                  <a:pt x="2106" y="4437"/>
                </a:lnTo>
                <a:lnTo>
                  <a:pt x="2050" y="4642"/>
                </a:lnTo>
                <a:lnTo>
                  <a:pt x="2032" y="4866"/>
                </a:lnTo>
                <a:lnTo>
                  <a:pt x="2050" y="4978"/>
                </a:lnTo>
                <a:lnTo>
                  <a:pt x="2069" y="5089"/>
                </a:lnTo>
                <a:lnTo>
                  <a:pt x="2144" y="5294"/>
                </a:lnTo>
                <a:lnTo>
                  <a:pt x="2237" y="5481"/>
                </a:lnTo>
                <a:lnTo>
                  <a:pt x="2386" y="5630"/>
                </a:lnTo>
                <a:lnTo>
                  <a:pt x="2554" y="5760"/>
                </a:lnTo>
                <a:lnTo>
                  <a:pt x="2740" y="5872"/>
                </a:lnTo>
                <a:lnTo>
                  <a:pt x="2945" y="5928"/>
                </a:lnTo>
                <a:lnTo>
                  <a:pt x="3169" y="5947"/>
                </a:lnTo>
                <a:lnTo>
                  <a:pt x="6300" y="5947"/>
                </a:lnTo>
                <a:lnTo>
                  <a:pt x="6524" y="5928"/>
                </a:lnTo>
                <a:lnTo>
                  <a:pt x="6729" y="5872"/>
                </a:lnTo>
                <a:lnTo>
                  <a:pt x="6915" y="5760"/>
                </a:lnTo>
                <a:lnTo>
                  <a:pt x="7083" y="5630"/>
                </a:lnTo>
                <a:lnTo>
                  <a:pt x="7214" y="5481"/>
                </a:lnTo>
                <a:lnTo>
                  <a:pt x="7325" y="5294"/>
                </a:lnTo>
                <a:lnTo>
                  <a:pt x="7400" y="5089"/>
                </a:lnTo>
                <a:lnTo>
                  <a:pt x="7419" y="4978"/>
                </a:lnTo>
                <a:lnTo>
                  <a:pt x="7419" y="4866"/>
                </a:lnTo>
                <a:lnTo>
                  <a:pt x="7419" y="4679"/>
                </a:lnTo>
                <a:lnTo>
                  <a:pt x="7381" y="4512"/>
                </a:lnTo>
                <a:lnTo>
                  <a:pt x="7307" y="4344"/>
                </a:lnTo>
                <a:lnTo>
                  <a:pt x="7214" y="4195"/>
                </a:lnTo>
                <a:lnTo>
                  <a:pt x="7102" y="4064"/>
                </a:lnTo>
                <a:lnTo>
                  <a:pt x="6971" y="3952"/>
                </a:lnTo>
                <a:lnTo>
                  <a:pt x="6822" y="3859"/>
                </a:lnTo>
                <a:lnTo>
                  <a:pt x="6673" y="3785"/>
                </a:lnTo>
                <a:lnTo>
                  <a:pt x="6673" y="3729"/>
                </a:lnTo>
                <a:lnTo>
                  <a:pt x="6673" y="3580"/>
                </a:lnTo>
                <a:lnTo>
                  <a:pt x="6617" y="3430"/>
                </a:lnTo>
                <a:lnTo>
                  <a:pt x="6561" y="3300"/>
                </a:lnTo>
                <a:lnTo>
                  <a:pt x="6468" y="3207"/>
                </a:lnTo>
                <a:lnTo>
                  <a:pt x="6356" y="3114"/>
                </a:lnTo>
                <a:lnTo>
                  <a:pt x="6226" y="3039"/>
                </a:lnTo>
                <a:lnTo>
                  <a:pt x="6077" y="3002"/>
                </a:lnTo>
                <a:lnTo>
                  <a:pt x="5927" y="2983"/>
                </a:lnTo>
                <a:lnTo>
                  <a:pt x="5834" y="2983"/>
                </a:lnTo>
                <a:lnTo>
                  <a:pt x="5722" y="3020"/>
                </a:lnTo>
                <a:lnTo>
                  <a:pt x="5629" y="3058"/>
                </a:lnTo>
                <a:lnTo>
                  <a:pt x="5536" y="3095"/>
                </a:lnTo>
                <a:lnTo>
                  <a:pt x="5461" y="2927"/>
                </a:lnTo>
                <a:lnTo>
                  <a:pt x="5350" y="2797"/>
                </a:lnTo>
                <a:lnTo>
                  <a:pt x="5219" y="2666"/>
                </a:lnTo>
                <a:lnTo>
                  <a:pt x="5070" y="2554"/>
                </a:lnTo>
                <a:lnTo>
                  <a:pt x="4902" y="2461"/>
                </a:lnTo>
                <a:lnTo>
                  <a:pt x="4735" y="2387"/>
                </a:lnTo>
                <a:lnTo>
                  <a:pt x="4548" y="2349"/>
                </a:lnTo>
                <a:lnTo>
                  <a:pt x="4362" y="233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29" name="Google Shape;1129;g2b975a0ff47_0_15351"/>
          <p:cNvSpPr/>
          <p:nvPr/>
        </p:nvSpPr>
        <p:spPr>
          <a:xfrm>
            <a:off x="8609443" y="5492105"/>
            <a:ext cx="211961" cy="148621"/>
          </a:xfrm>
          <a:custGeom>
            <a:avLst/>
            <a:gdLst/>
            <a:ahLst/>
            <a:cxnLst/>
            <a:rect l="l" t="t" r="r" b="b"/>
            <a:pathLst>
              <a:path w="7419" h="5202" extrusionOk="0">
                <a:moveTo>
                  <a:pt x="5946" y="746"/>
                </a:moveTo>
                <a:lnTo>
                  <a:pt x="6095" y="765"/>
                </a:lnTo>
                <a:lnTo>
                  <a:pt x="6245" y="802"/>
                </a:lnTo>
                <a:lnTo>
                  <a:pt x="6375" y="877"/>
                </a:lnTo>
                <a:lnTo>
                  <a:pt x="6487" y="970"/>
                </a:lnTo>
                <a:lnTo>
                  <a:pt x="6561" y="1100"/>
                </a:lnTo>
                <a:lnTo>
                  <a:pt x="6636" y="1231"/>
                </a:lnTo>
                <a:lnTo>
                  <a:pt x="6673" y="1361"/>
                </a:lnTo>
                <a:lnTo>
                  <a:pt x="6692" y="1529"/>
                </a:lnTo>
                <a:lnTo>
                  <a:pt x="6655" y="1678"/>
                </a:lnTo>
                <a:lnTo>
                  <a:pt x="6617" y="1809"/>
                </a:lnTo>
                <a:lnTo>
                  <a:pt x="6543" y="1921"/>
                </a:lnTo>
                <a:lnTo>
                  <a:pt x="6450" y="2032"/>
                </a:lnTo>
                <a:lnTo>
                  <a:pt x="6338" y="2107"/>
                </a:lnTo>
                <a:lnTo>
                  <a:pt x="6207" y="2182"/>
                </a:lnTo>
                <a:lnTo>
                  <a:pt x="6077" y="2219"/>
                </a:lnTo>
                <a:lnTo>
                  <a:pt x="5928" y="2237"/>
                </a:lnTo>
                <a:lnTo>
                  <a:pt x="5574" y="2237"/>
                </a:lnTo>
                <a:lnTo>
                  <a:pt x="5574" y="746"/>
                </a:lnTo>
                <a:close/>
                <a:moveTo>
                  <a:pt x="1398" y="1"/>
                </a:moveTo>
                <a:lnTo>
                  <a:pt x="1342" y="19"/>
                </a:lnTo>
                <a:lnTo>
                  <a:pt x="1286" y="19"/>
                </a:lnTo>
                <a:lnTo>
                  <a:pt x="1193" y="94"/>
                </a:lnTo>
                <a:lnTo>
                  <a:pt x="1137" y="168"/>
                </a:lnTo>
                <a:lnTo>
                  <a:pt x="1119" y="224"/>
                </a:lnTo>
                <a:lnTo>
                  <a:pt x="1119" y="280"/>
                </a:lnTo>
                <a:lnTo>
                  <a:pt x="1119" y="2983"/>
                </a:lnTo>
                <a:lnTo>
                  <a:pt x="1119" y="3095"/>
                </a:lnTo>
                <a:lnTo>
                  <a:pt x="1137" y="3207"/>
                </a:lnTo>
                <a:lnTo>
                  <a:pt x="1212" y="3412"/>
                </a:lnTo>
                <a:lnTo>
                  <a:pt x="1305" y="3598"/>
                </a:lnTo>
                <a:lnTo>
                  <a:pt x="1436" y="3766"/>
                </a:lnTo>
                <a:lnTo>
                  <a:pt x="1603" y="3896"/>
                </a:lnTo>
                <a:lnTo>
                  <a:pt x="1790" y="4008"/>
                </a:lnTo>
                <a:lnTo>
                  <a:pt x="2013" y="4064"/>
                </a:lnTo>
                <a:lnTo>
                  <a:pt x="2125" y="4083"/>
                </a:lnTo>
                <a:lnTo>
                  <a:pt x="4567" y="4083"/>
                </a:lnTo>
                <a:lnTo>
                  <a:pt x="4679" y="4064"/>
                </a:lnTo>
                <a:lnTo>
                  <a:pt x="4884" y="4008"/>
                </a:lnTo>
                <a:lnTo>
                  <a:pt x="5089" y="3896"/>
                </a:lnTo>
                <a:lnTo>
                  <a:pt x="5238" y="3766"/>
                </a:lnTo>
                <a:lnTo>
                  <a:pt x="5387" y="3598"/>
                </a:lnTo>
                <a:lnTo>
                  <a:pt x="5480" y="3412"/>
                </a:lnTo>
                <a:lnTo>
                  <a:pt x="5555" y="3207"/>
                </a:lnTo>
                <a:lnTo>
                  <a:pt x="5574" y="3095"/>
                </a:lnTo>
                <a:lnTo>
                  <a:pt x="5574" y="2983"/>
                </a:lnTo>
                <a:lnTo>
                  <a:pt x="5928" y="2983"/>
                </a:lnTo>
                <a:lnTo>
                  <a:pt x="6077" y="2964"/>
                </a:lnTo>
                <a:lnTo>
                  <a:pt x="6226" y="2946"/>
                </a:lnTo>
                <a:lnTo>
                  <a:pt x="6356" y="2909"/>
                </a:lnTo>
                <a:lnTo>
                  <a:pt x="6506" y="2871"/>
                </a:lnTo>
                <a:lnTo>
                  <a:pt x="6636" y="2797"/>
                </a:lnTo>
                <a:lnTo>
                  <a:pt x="6748" y="2722"/>
                </a:lnTo>
                <a:lnTo>
                  <a:pt x="6860" y="2648"/>
                </a:lnTo>
                <a:lnTo>
                  <a:pt x="6972" y="2554"/>
                </a:lnTo>
                <a:lnTo>
                  <a:pt x="7065" y="2461"/>
                </a:lnTo>
                <a:lnTo>
                  <a:pt x="7158" y="2349"/>
                </a:lnTo>
                <a:lnTo>
                  <a:pt x="7233" y="2219"/>
                </a:lnTo>
                <a:lnTo>
                  <a:pt x="7288" y="2088"/>
                </a:lnTo>
                <a:lnTo>
                  <a:pt x="7344" y="1958"/>
                </a:lnTo>
                <a:lnTo>
                  <a:pt x="7382" y="1827"/>
                </a:lnTo>
                <a:lnTo>
                  <a:pt x="7419" y="1678"/>
                </a:lnTo>
                <a:lnTo>
                  <a:pt x="7419" y="1529"/>
                </a:lnTo>
                <a:lnTo>
                  <a:pt x="7419" y="1380"/>
                </a:lnTo>
                <a:lnTo>
                  <a:pt x="7400" y="1231"/>
                </a:lnTo>
                <a:lnTo>
                  <a:pt x="7363" y="1082"/>
                </a:lnTo>
                <a:lnTo>
                  <a:pt x="7326" y="933"/>
                </a:lnTo>
                <a:lnTo>
                  <a:pt x="7270" y="802"/>
                </a:lnTo>
                <a:lnTo>
                  <a:pt x="7195" y="672"/>
                </a:lnTo>
                <a:lnTo>
                  <a:pt x="7102" y="560"/>
                </a:lnTo>
                <a:lnTo>
                  <a:pt x="7009" y="448"/>
                </a:lnTo>
                <a:lnTo>
                  <a:pt x="6897" y="355"/>
                </a:lnTo>
                <a:lnTo>
                  <a:pt x="6785" y="262"/>
                </a:lnTo>
                <a:lnTo>
                  <a:pt x="6655" y="187"/>
                </a:lnTo>
                <a:lnTo>
                  <a:pt x="6524" y="131"/>
                </a:lnTo>
                <a:lnTo>
                  <a:pt x="6394" y="75"/>
                </a:lnTo>
                <a:lnTo>
                  <a:pt x="6245" y="38"/>
                </a:lnTo>
                <a:lnTo>
                  <a:pt x="6095" y="19"/>
                </a:lnTo>
                <a:lnTo>
                  <a:pt x="5946" y="1"/>
                </a:lnTo>
                <a:close/>
                <a:moveTo>
                  <a:pt x="149" y="4456"/>
                </a:moveTo>
                <a:lnTo>
                  <a:pt x="93" y="4474"/>
                </a:lnTo>
                <a:lnTo>
                  <a:pt x="56" y="4493"/>
                </a:lnTo>
                <a:lnTo>
                  <a:pt x="38" y="4530"/>
                </a:lnTo>
                <a:lnTo>
                  <a:pt x="19" y="4567"/>
                </a:lnTo>
                <a:lnTo>
                  <a:pt x="0" y="4698"/>
                </a:lnTo>
                <a:lnTo>
                  <a:pt x="38" y="4828"/>
                </a:lnTo>
                <a:lnTo>
                  <a:pt x="112" y="4959"/>
                </a:lnTo>
                <a:lnTo>
                  <a:pt x="168" y="5033"/>
                </a:lnTo>
                <a:lnTo>
                  <a:pt x="224" y="5089"/>
                </a:lnTo>
                <a:lnTo>
                  <a:pt x="298" y="5127"/>
                </a:lnTo>
                <a:lnTo>
                  <a:pt x="373" y="5164"/>
                </a:lnTo>
                <a:lnTo>
                  <a:pt x="466" y="5201"/>
                </a:lnTo>
                <a:lnTo>
                  <a:pt x="6599" y="5201"/>
                </a:lnTo>
                <a:lnTo>
                  <a:pt x="6692" y="5164"/>
                </a:lnTo>
                <a:lnTo>
                  <a:pt x="6767" y="5127"/>
                </a:lnTo>
                <a:lnTo>
                  <a:pt x="6841" y="5089"/>
                </a:lnTo>
                <a:lnTo>
                  <a:pt x="6897" y="5033"/>
                </a:lnTo>
                <a:lnTo>
                  <a:pt x="6953" y="4959"/>
                </a:lnTo>
                <a:lnTo>
                  <a:pt x="7027" y="4828"/>
                </a:lnTo>
                <a:lnTo>
                  <a:pt x="7065" y="4698"/>
                </a:lnTo>
                <a:lnTo>
                  <a:pt x="7046" y="4567"/>
                </a:lnTo>
                <a:lnTo>
                  <a:pt x="7027" y="4530"/>
                </a:lnTo>
                <a:lnTo>
                  <a:pt x="7009" y="4493"/>
                </a:lnTo>
                <a:lnTo>
                  <a:pt x="6972" y="4474"/>
                </a:lnTo>
                <a:lnTo>
                  <a:pt x="6916" y="445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0" name="Google Shape;1130;g2b975a0ff47_0_15351"/>
          <p:cNvSpPr/>
          <p:nvPr/>
        </p:nvSpPr>
        <p:spPr>
          <a:xfrm>
            <a:off x="8154132" y="5492105"/>
            <a:ext cx="212504" cy="169392"/>
          </a:xfrm>
          <a:custGeom>
            <a:avLst/>
            <a:gdLst/>
            <a:ahLst/>
            <a:cxnLst/>
            <a:rect l="l" t="t" r="r" b="b"/>
            <a:pathLst>
              <a:path w="7438" h="5929" extrusionOk="0">
                <a:moveTo>
                  <a:pt x="6189" y="821"/>
                </a:moveTo>
                <a:lnTo>
                  <a:pt x="6263" y="839"/>
                </a:lnTo>
                <a:lnTo>
                  <a:pt x="6356" y="877"/>
                </a:lnTo>
                <a:lnTo>
                  <a:pt x="6431" y="933"/>
                </a:lnTo>
                <a:lnTo>
                  <a:pt x="6487" y="1007"/>
                </a:lnTo>
                <a:lnTo>
                  <a:pt x="6524" y="1100"/>
                </a:lnTo>
                <a:lnTo>
                  <a:pt x="6543" y="1175"/>
                </a:lnTo>
                <a:lnTo>
                  <a:pt x="6543" y="1268"/>
                </a:lnTo>
                <a:lnTo>
                  <a:pt x="6524" y="1343"/>
                </a:lnTo>
                <a:lnTo>
                  <a:pt x="6506" y="1417"/>
                </a:lnTo>
                <a:lnTo>
                  <a:pt x="6468" y="1473"/>
                </a:lnTo>
                <a:lnTo>
                  <a:pt x="6412" y="1529"/>
                </a:lnTo>
                <a:lnTo>
                  <a:pt x="6356" y="1585"/>
                </a:lnTo>
                <a:lnTo>
                  <a:pt x="6300" y="1622"/>
                </a:lnTo>
                <a:lnTo>
                  <a:pt x="6226" y="1641"/>
                </a:lnTo>
                <a:lnTo>
                  <a:pt x="6151" y="1660"/>
                </a:lnTo>
                <a:lnTo>
                  <a:pt x="6077" y="1660"/>
                </a:lnTo>
                <a:lnTo>
                  <a:pt x="5984" y="1641"/>
                </a:lnTo>
                <a:lnTo>
                  <a:pt x="5909" y="1604"/>
                </a:lnTo>
                <a:lnTo>
                  <a:pt x="5816" y="1548"/>
                </a:lnTo>
                <a:lnTo>
                  <a:pt x="5760" y="1455"/>
                </a:lnTo>
                <a:lnTo>
                  <a:pt x="5723" y="1380"/>
                </a:lnTo>
                <a:lnTo>
                  <a:pt x="5704" y="1287"/>
                </a:lnTo>
                <a:lnTo>
                  <a:pt x="5704" y="1212"/>
                </a:lnTo>
                <a:lnTo>
                  <a:pt x="5723" y="1138"/>
                </a:lnTo>
                <a:lnTo>
                  <a:pt x="5741" y="1063"/>
                </a:lnTo>
                <a:lnTo>
                  <a:pt x="5779" y="989"/>
                </a:lnTo>
                <a:lnTo>
                  <a:pt x="5834" y="933"/>
                </a:lnTo>
                <a:lnTo>
                  <a:pt x="5890" y="895"/>
                </a:lnTo>
                <a:lnTo>
                  <a:pt x="5946" y="858"/>
                </a:lnTo>
                <a:lnTo>
                  <a:pt x="6021" y="821"/>
                </a:lnTo>
                <a:close/>
                <a:moveTo>
                  <a:pt x="5723" y="1"/>
                </a:moveTo>
                <a:lnTo>
                  <a:pt x="5667" y="19"/>
                </a:lnTo>
                <a:lnTo>
                  <a:pt x="5480" y="113"/>
                </a:lnTo>
                <a:lnTo>
                  <a:pt x="5294" y="224"/>
                </a:lnTo>
                <a:lnTo>
                  <a:pt x="5257" y="262"/>
                </a:lnTo>
                <a:lnTo>
                  <a:pt x="5238" y="318"/>
                </a:lnTo>
                <a:lnTo>
                  <a:pt x="5238" y="373"/>
                </a:lnTo>
                <a:lnTo>
                  <a:pt x="5257" y="411"/>
                </a:lnTo>
                <a:lnTo>
                  <a:pt x="5350" y="579"/>
                </a:lnTo>
                <a:lnTo>
                  <a:pt x="5257" y="728"/>
                </a:lnTo>
                <a:lnTo>
                  <a:pt x="5182" y="895"/>
                </a:lnTo>
                <a:lnTo>
                  <a:pt x="4977" y="895"/>
                </a:lnTo>
                <a:lnTo>
                  <a:pt x="4940" y="914"/>
                </a:lnTo>
                <a:lnTo>
                  <a:pt x="4884" y="933"/>
                </a:lnTo>
                <a:lnTo>
                  <a:pt x="4865" y="970"/>
                </a:lnTo>
                <a:lnTo>
                  <a:pt x="4847" y="1026"/>
                </a:lnTo>
                <a:lnTo>
                  <a:pt x="4828" y="1231"/>
                </a:lnTo>
                <a:lnTo>
                  <a:pt x="4847" y="1455"/>
                </a:lnTo>
                <a:lnTo>
                  <a:pt x="4865" y="1492"/>
                </a:lnTo>
                <a:lnTo>
                  <a:pt x="4884" y="1529"/>
                </a:lnTo>
                <a:lnTo>
                  <a:pt x="4940" y="1566"/>
                </a:lnTo>
                <a:lnTo>
                  <a:pt x="5182" y="1566"/>
                </a:lnTo>
                <a:lnTo>
                  <a:pt x="5257" y="1734"/>
                </a:lnTo>
                <a:lnTo>
                  <a:pt x="5350" y="1883"/>
                </a:lnTo>
                <a:lnTo>
                  <a:pt x="5257" y="2051"/>
                </a:lnTo>
                <a:lnTo>
                  <a:pt x="5238" y="2107"/>
                </a:lnTo>
                <a:lnTo>
                  <a:pt x="5238" y="2163"/>
                </a:lnTo>
                <a:lnTo>
                  <a:pt x="5257" y="2200"/>
                </a:lnTo>
                <a:lnTo>
                  <a:pt x="5294" y="2237"/>
                </a:lnTo>
                <a:lnTo>
                  <a:pt x="5480" y="2368"/>
                </a:lnTo>
                <a:lnTo>
                  <a:pt x="5667" y="2461"/>
                </a:lnTo>
                <a:lnTo>
                  <a:pt x="5760" y="2461"/>
                </a:lnTo>
                <a:lnTo>
                  <a:pt x="5816" y="2424"/>
                </a:lnTo>
                <a:lnTo>
                  <a:pt x="5853" y="2387"/>
                </a:lnTo>
                <a:lnTo>
                  <a:pt x="5946" y="2219"/>
                </a:lnTo>
                <a:lnTo>
                  <a:pt x="6133" y="2237"/>
                </a:lnTo>
                <a:lnTo>
                  <a:pt x="6300" y="2219"/>
                </a:lnTo>
                <a:lnTo>
                  <a:pt x="6412" y="2387"/>
                </a:lnTo>
                <a:lnTo>
                  <a:pt x="6431" y="2424"/>
                </a:lnTo>
                <a:lnTo>
                  <a:pt x="6487" y="2461"/>
                </a:lnTo>
                <a:lnTo>
                  <a:pt x="6580" y="2461"/>
                </a:lnTo>
                <a:lnTo>
                  <a:pt x="6785" y="2368"/>
                </a:lnTo>
                <a:lnTo>
                  <a:pt x="6953" y="2237"/>
                </a:lnTo>
                <a:lnTo>
                  <a:pt x="6990" y="2200"/>
                </a:lnTo>
                <a:lnTo>
                  <a:pt x="7009" y="2163"/>
                </a:lnTo>
                <a:lnTo>
                  <a:pt x="7009" y="2107"/>
                </a:lnTo>
                <a:lnTo>
                  <a:pt x="6990" y="2051"/>
                </a:lnTo>
                <a:lnTo>
                  <a:pt x="6897" y="1883"/>
                </a:lnTo>
                <a:lnTo>
                  <a:pt x="6990" y="1734"/>
                </a:lnTo>
                <a:lnTo>
                  <a:pt x="7083" y="1566"/>
                </a:lnTo>
                <a:lnTo>
                  <a:pt x="7326" y="1566"/>
                </a:lnTo>
                <a:lnTo>
                  <a:pt x="7363" y="1529"/>
                </a:lnTo>
                <a:lnTo>
                  <a:pt x="7400" y="1492"/>
                </a:lnTo>
                <a:lnTo>
                  <a:pt x="7419" y="1455"/>
                </a:lnTo>
                <a:lnTo>
                  <a:pt x="7437" y="1231"/>
                </a:lnTo>
                <a:lnTo>
                  <a:pt x="7419" y="1026"/>
                </a:lnTo>
                <a:lnTo>
                  <a:pt x="7400" y="970"/>
                </a:lnTo>
                <a:lnTo>
                  <a:pt x="7363" y="933"/>
                </a:lnTo>
                <a:lnTo>
                  <a:pt x="7326" y="914"/>
                </a:lnTo>
                <a:lnTo>
                  <a:pt x="7270" y="895"/>
                </a:lnTo>
                <a:lnTo>
                  <a:pt x="7083" y="895"/>
                </a:lnTo>
                <a:lnTo>
                  <a:pt x="6990" y="728"/>
                </a:lnTo>
                <a:lnTo>
                  <a:pt x="6897" y="579"/>
                </a:lnTo>
                <a:lnTo>
                  <a:pt x="6990" y="411"/>
                </a:lnTo>
                <a:lnTo>
                  <a:pt x="7009" y="373"/>
                </a:lnTo>
                <a:lnTo>
                  <a:pt x="7009" y="318"/>
                </a:lnTo>
                <a:lnTo>
                  <a:pt x="6990" y="262"/>
                </a:lnTo>
                <a:lnTo>
                  <a:pt x="6953" y="224"/>
                </a:lnTo>
                <a:lnTo>
                  <a:pt x="6785" y="113"/>
                </a:lnTo>
                <a:lnTo>
                  <a:pt x="6580" y="19"/>
                </a:lnTo>
                <a:lnTo>
                  <a:pt x="6524" y="1"/>
                </a:lnTo>
                <a:lnTo>
                  <a:pt x="6487" y="19"/>
                </a:lnTo>
                <a:lnTo>
                  <a:pt x="6431" y="38"/>
                </a:lnTo>
                <a:lnTo>
                  <a:pt x="6412" y="75"/>
                </a:lnTo>
                <a:lnTo>
                  <a:pt x="6300" y="243"/>
                </a:lnTo>
                <a:lnTo>
                  <a:pt x="6133" y="224"/>
                </a:lnTo>
                <a:lnTo>
                  <a:pt x="5946" y="243"/>
                </a:lnTo>
                <a:lnTo>
                  <a:pt x="5853" y="75"/>
                </a:lnTo>
                <a:lnTo>
                  <a:pt x="5816" y="38"/>
                </a:lnTo>
                <a:lnTo>
                  <a:pt x="5760" y="19"/>
                </a:lnTo>
                <a:lnTo>
                  <a:pt x="5723" y="1"/>
                </a:lnTo>
                <a:close/>
                <a:moveTo>
                  <a:pt x="2554" y="2126"/>
                </a:moveTo>
                <a:lnTo>
                  <a:pt x="2703" y="2144"/>
                </a:lnTo>
                <a:lnTo>
                  <a:pt x="2852" y="2200"/>
                </a:lnTo>
                <a:lnTo>
                  <a:pt x="2983" y="2275"/>
                </a:lnTo>
                <a:lnTo>
                  <a:pt x="3094" y="2368"/>
                </a:lnTo>
                <a:lnTo>
                  <a:pt x="3188" y="2480"/>
                </a:lnTo>
                <a:lnTo>
                  <a:pt x="3262" y="2610"/>
                </a:lnTo>
                <a:lnTo>
                  <a:pt x="3318" y="2759"/>
                </a:lnTo>
                <a:lnTo>
                  <a:pt x="3337" y="2909"/>
                </a:lnTo>
                <a:lnTo>
                  <a:pt x="3337" y="3076"/>
                </a:lnTo>
                <a:lnTo>
                  <a:pt x="3299" y="3244"/>
                </a:lnTo>
                <a:lnTo>
                  <a:pt x="3225" y="3412"/>
                </a:lnTo>
                <a:lnTo>
                  <a:pt x="3113" y="3580"/>
                </a:lnTo>
                <a:lnTo>
                  <a:pt x="2945" y="3691"/>
                </a:lnTo>
                <a:lnTo>
                  <a:pt x="2778" y="3747"/>
                </a:lnTo>
                <a:lnTo>
                  <a:pt x="2610" y="3785"/>
                </a:lnTo>
                <a:lnTo>
                  <a:pt x="2461" y="3803"/>
                </a:lnTo>
                <a:lnTo>
                  <a:pt x="2293" y="3766"/>
                </a:lnTo>
                <a:lnTo>
                  <a:pt x="2162" y="3729"/>
                </a:lnTo>
                <a:lnTo>
                  <a:pt x="2032" y="3654"/>
                </a:lnTo>
                <a:lnTo>
                  <a:pt x="1920" y="3561"/>
                </a:lnTo>
                <a:lnTo>
                  <a:pt x="1808" y="3430"/>
                </a:lnTo>
                <a:lnTo>
                  <a:pt x="1734" y="3300"/>
                </a:lnTo>
                <a:lnTo>
                  <a:pt x="1696" y="3169"/>
                </a:lnTo>
                <a:lnTo>
                  <a:pt x="1659" y="3020"/>
                </a:lnTo>
                <a:lnTo>
                  <a:pt x="1678" y="2853"/>
                </a:lnTo>
                <a:lnTo>
                  <a:pt x="1715" y="2685"/>
                </a:lnTo>
                <a:lnTo>
                  <a:pt x="1790" y="2517"/>
                </a:lnTo>
                <a:lnTo>
                  <a:pt x="1883" y="2349"/>
                </a:lnTo>
                <a:lnTo>
                  <a:pt x="2051" y="2237"/>
                </a:lnTo>
                <a:lnTo>
                  <a:pt x="2237" y="2163"/>
                </a:lnTo>
                <a:lnTo>
                  <a:pt x="2386" y="2126"/>
                </a:lnTo>
                <a:close/>
                <a:moveTo>
                  <a:pt x="6189" y="4288"/>
                </a:moveTo>
                <a:lnTo>
                  <a:pt x="6263" y="4306"/>
                </a:lnTo>
                <a:lnTo>
                  <a:pt x="6356" y="4344"/>
                </a:lnTo>
                <a:lnTo>
                  <a:pt x="6431" y="4400"/>
                </a:lnTo>
                <a:lnTo>
                  <a:pt x="6487" y="4474"/>
                </a:lnTo>
                <a:lnTo>
                  <a:pt x="6524" y="4567"/>
                </a:lnTo>
                <a:lnTo>
                  <a:pt x="6543" y="4642"/>
                </a:lnTo>
                <a:lnTo>
                  <a:pt x="6543" y="4735"/>
                </a:lnTo>
                <a:lnTo>
                  <a:pt x="6524" y="4810"/>
                </a:lnTo>
                <a:lnTo>
                  <a:pt x="6506" y="4884"/>
                </a:lnTo>
                <a:lnTo>
                  <a:pt x="6468" y="4940"/>
                </a:lnTo>
                <a:lnTo>
                  <a:pt x="6412" y="4996"/>
                </a:lnTo>
                <a:lnTo>
                  <a:pt x="6356" y="5052"/>
                </a:lnTo>
                <a:lnTo>
                  <a:pt x="6300" y="5089"/>
                </a:lnTo>
                <a:lnTo>
                  <a:pt x="6226" y="5108"/>
                </a:lnTo>
                <a:lnTo>
                  <a:pt x="6151" y="5127"/>
                </a:lnTo>
                <a:lnTo>
                  <a:pt x="6077" y="5127"/>
                </a:lnTo>
                <a:lnTo>
                  <a:pt x="5984" y="5108"/>
                </a:lnTo>
                <a:lnTo>
                  <a:pt x="5909" y="5071"/>
                </a:lnTo>
                <a:lnTo>
                  <a:pt x="5816" y="5015"/>
                </a:lnTo>
                <a:lnTo>
                  <a:pt x="5760" y="4922"/>
                </a:lnTo>
                <a:lnTo>
                  <a:pt x="5723" y="4847"/>
                </a:lnTo>
                <a:lnTo>
                  <a:pt x="5704" y="4754"/>
                </a:lnTo>
                <a:lnTo>
                  <a:pt x="5704" y="4679"/>
                </a:lnTo>
                <a:lnTo>
                  <a:pt x="5723" y="4605"/>
                </a:lnTo>
                <a:lnTo>
                  <a:pt x="5741" y="4530"/>
                </a:lnTo>
                <a:lnTo>
                  <a:pt x="5779" y="4456"/>
                </a:lnTo>
                <a:lnTo>
                  <a:pt x="5834" y="4400"/>
                </a:lnTo>
                <a:lnTo>
                  <a:pt x="5890" y="4362"/>
                </a:lnTo>
                <a:lnTo>
                  <a:pt x="5946" y="4325"/>
                </a:lnTo>
                <a:lnTo>
                  <a:pt x="6021" y="4288"/>
                </a:lnTo>
                <a:close/>
                <a:moveTo>
                  <a:pt x="2274" y="355"/>
                </a:moveTo>
                <a:lnTo>
                  <a:pt x="2069" y="392"/>
                </a:lnTo>
                <a:lnTo>
                  <a:pt x="1976" y="429"/>
                </a:lnTo>
                <a:lnTo>
                  <a:pt x="1901" y="485"/>
                </a:lnTo>
                <a:lnTo>
                  <a:pt x="1846" y="560"/>
                </a:lnTo>
                <a:lnTo>
                  <a:pt x="1827" y="672"/>
                </a:lnTo>
                <a:lnTo>
                  <a:pt x="1827" y="1063"/>
                </a:lnTo>
                <a:lnTo>
                  <a:pt x="1659" y="1119"/>
                </a:lnTo>
                <a:lnTo>
                  <a:pt x="1491" y="1212"/>
                </a:lnTo>
                <a:lnTo>
                  <a:pt x="1342" y="1305"/>
                </a:lnTo>
                <a:lnTo>
                  <a:pt x="1193" y="1417"/>
                </a:lnTo>
                <a:lnTo>
                  <a:pt x="858" y="1231"/>
                </a:lnTo>
                <a:lnTo>
                  <a:pt x="764" y="1194"/>
                </a:lnTo>
                <a:lnTo>
                  <a:pt x="671" y="1194"/>
                </a:lnTo>
                <a:lnTo>
                  <a:pt x="578" y="1231"/>
                </a:lnTo>
                <a:lnTo>
                  <a:pt x="503" y="1287"/>
                </a:lnTo>
                <a:lnTo>
                  <a:pt x="354" y="1473"/>
                </a:lnTo>
                <a:lnTo>
                  <a:pt x="224" y="1660"/>
                </a:lnTo>
                <a:lnTo>
                  <a:pt x="112" y="1846"/>
                </a:lnTo>
                <a:lnTo>
                  <a:pt x="19" y="2051"/>
                </a:lnTo>
                <a:lnTo>
                  <a:pt x="0" y="2163"/>
                </a:lnTo>
                <a:lnTo>
                  <a:pt x="19" y="2256"/>
                </a:lnTo>
                <a:lnTo>
                  <a:pt x="56" y="2331"/>
                </a:lnTo>
                <a:lnTo>
                  <a:pt x="131" y="2387"/>
                </a:lnTo>
                <a:lnTo>
                  <a:pt x="522" y="2592"/>
                </a:lnTo>
                <a:lnTo>
                  <a:pt x="503" y="2778"/>
                </a:lnTo>
                <a:lnTo>
                  <a:pt x="485" y="2964"/>
                </a:lnTo>
                <a:lnTo>
                  <a:pt x="503" y="3151"/>
                </a:lnTo>
                <a:lnTo>
                  <a:pt x="522" y="3337"/>
                </a:lnTo>
                <a:lnTo>
                  <a:pt x="131" y="3524"/>
                </a:lnTo>
                <a:lnTo>
                  <a:pt x="56" y="3598"/>
                </a:lnTo>
                <a:lnTo>
                  <a:pt x="19" y="3673"/>
                </a:lnTo>
                <a:lnTo>
                  <a:pt x="0" y="3766"/>
                </a:lnTo>
                <a:lnTo>
                  <a:pt x="19" y="3859"/>
                </a:lnTo>
                <a:lnTo>
                  <a:pt x="112" y="4064"/>
                </a:lnTo>
                <a:lnTo>
                  <a:pt x="224" y="4269"/>
                </a:lnTo>
                <a:lnTo>
                  <a:pt x="354" y="4456"/>
                </a:lnTo>
                <a:lnTo>
                  <a:pt x="503" y="4623"/>
                </a:lnTo>
                <a:lnTo>
                  <a:pt x="578" y="4698"/>
                </a:lnTo>
                <a:lnTo>
                  <a:pt x="671" y="4717"/>
                </a:lnTo>
                <a:lnTo>
                  <a:pt x="764" y="4717"/>
                </a:lnTo>
                <a:lnTo>
                  <a:pt x="858" y="4698"/>
                </a:lnTo>
                <a:lnTo>
                  <a:pt x="1193" y="4493"/>
                </a:lnTo>
                <a:lnTo>
                  <a:pt x="1342" y="4605"/>
                </a:lnTo>
                <a:lnTo>
                  <a:pt x="1491" y="4717"/>
                </a:lnTo>
                <a:lnTo>
                  <a:pt x="1659" y="4791"/>
                </a:lnTo>
                <a:lnTo>
                  <a:pt x="1827" y="4866"/>
                </a:lnTo>
                <a:lnTo>
                  <a:pt x="1827" y="5257"/>
                </a:lnTo>
                <a:lnTo>
                  <a:pt x="1846" y="5350"/>
                </a:lnTo>
                <a:lnTo>
                  <a:pt x="1901" y="5444"/>
                </a:lnTo>
                <a:lnTo>
                  <a:pt x="1976" y="5499"/>
                </a:lnTo>
                <a:lnTo>
                  <a:pt x="2069" y="5537"/>
                </a:lnTo>
                <a:lnTo>
                  <a:pt x="2293" y="5555"/>
                </a:lnTo>
                <a:lnTo>
                  <a:pt x="2517" y="5574"/>
                </a:lnTo>
                <a:lnTo>
                  <a:pt x="2740" y="5555"/>
                </a:lnTo>
                <a:lnTo>
                  <a:pt x="2945" y="5537"/>
                </a:lnTo>
                <a:lnTo>
                  <a:pt x="3038" y="5499"/>
                </a:lnTo>
                <a:lnTo>
                  <a:pt x="3113" y="5444"/>
                </a:lnTo>
                <a:lnTo>
                  <a:pt x="3169" y="5350"/>
                </a:lnTo>
                <a:lnTo>
                  <a:pt x="3188" y="5257"/>
                </a:lnTo>
                <a:lnTo>
                  <a:pt x="3188" y="4866"/>
                </a:lnTo>
                <a:lnTo>
                  <a:pt x="3355" y="4791"/>
                </a:lnTo>
                <a:lnTo>
                  <a:pt x="3523" y="4717"/>
                </a:lnTo>
                <a:lnTo>
                  <a:pt x="3672" y="4605"/>
                </a:lnTo>
                <a:lnTo>
                  <a:pt x="3821" y="4493"/>
                </a:lnTo>
                <a:lnTo>
                  <a:pt x="4157" y="4698"/>
                </a:lnTo>
                <a:lnTo>
                  <a:pt x="4250" y="4717"/>
                </a:lnTo>
                <a:lnTo>
                  <a:pt x="4343" y="4717"/>
                </a:lnTo>
                <a:lnTo>
                  <a:pt x="4436" y="4698"/>
                </a:lnTo>
                <a:lnTo>
                  <a:pt x="4511" y="4623"/>
                </a:lnTo>
                <a:lnTo>
                  <a:pt x="4660" y="4456"/>
                </a:lnTo>
                <a:lnTo>
                  <a:pt x="4791" y="4269"/>
                </a:lnTo>
                <a:lnTo>
                  <a:pt x="4902" y="4064"/>
                </a:lnTo>
                <a:lnTo>
                  <a:pt x="4996" y="3859"/>
                </a:lnTo>
                <a:lnTo>
                  <a:pt x="5014" y="3766"/>
                </a:lnTo>
                <a:lnTo>
                  <a:pt x="5014" y="3673"/>
                </a:lnTo>
                <a:lnTo>
                  <a:pt x="4958" y="3580"/>
                </a:lnTo>
                <a:lnTo>
                  <a:pt x="4884" y="3524"/>
                </a:lnTo>
                <a:lnTo>
                  <a:pt x="4492" y="3337"/>
                </a:lnTo>
                <a:lnTo>
                  <a:pt x="4511" y="3151"/>
                </a:lnTo>
                <a:lnTo>
                  <a:pt x="4530" y="2964"/>
                </a:lnTo>
                <a:lnTo>
                  <a:pt x="4511" y="2778"/>
                </a:lnTo>
                <a:lnTo>
                  <a:pt x="4492" y="2592"/>
                </a:lnTo>
                <a:lnTo>
                  <a:pt x="4884" y="2387"/>
                </a:lnTo>
                <a:lnTo>
                  <a:pt x="4958" y="2331"/>
                </a:lnTo>
                <a:lnTo>
                  <a:pt x="4996" y="2256"/>
                </a:lnTo>
                <a:lnTo>
                  <a:pt x="5014" y="2144"/>
                </a:lnTo>
                <a:lnTo>
                  <a:pt x="4996" y="2051"/>
                </a:lnTo>
                <a:lnTo>
                  <a:pt x="4902" y="1846"/>
                </a:lnTo>
                <a:lnTo>
                  <a:pt x="4791" y="1660"/>
                </a:lnTo>
                <a:lnTo>
                  <a:pt x="4642" y="1473"/>
                </a:lnTo>
                <a:lnTo>
                  <a:pt x="4511" y="1287"/>
                </a:lnTo>
                <a:lnTo>
                  <a:pt x="4436" y="1231"/>
                </a:lnTo>
                <a:lnTo>
                  <a:pt x="4343" y="1194"/>
                </a:lnTo>
                <a:lnTo>
                  <a:pt x="4250" y="1194"/>
                </a:lnTo>
                <a:lnTo>
                  <a:pt x="4157" y="1231"/>
                </a:lnTo>
                <a:lnTo>
                  <a:pt x="3821" y="1417"/>
                </a:lnTo>
                <a:lnTo>
                  <a:pt x="3672" y="1305"/>
                </a:lnTo>
                <a:lnTo>
                  <a:pt x="3523" y="1212"/>
                </a:lnTo>
                <a:lnTo>
                  <a:pt x="3355" y="1119"/>
                </a:lnTo>
                <a:lnTo>
                  <a:pt x="3188" y="1063"/>
                </a:lnTo>
                <a:lnTo>
                  <a:pt x="3188" y="672"/>
                </a:lnTo>
                <a:lnTo>
                  <a:pt x="3169" y="560"/>
                </a:lnTo>
                <a:lnTo>
                  <a:pt x="3113" y="485"/>
                </a:lnTo>
                <a:lnTo>
                  <a:pt x="3038" y="429"/>
                </a:lnTo>
                <a:lnTo>
                  <a:pt x="2945" y="392"/>
                </a:lnTo>
                <a:lnTo>
                  <a:pt x="2722" y="355"/>
                </a:lnTo>
                <a:close/>
                <a:moveTo>
                  <a:pt x="5723" y="3468"/>
                </a:moveTo>
                <a:lnTo>
                  <a:pt x="5667" y="3486"/>
                </a:lnTo>
                <a:lnTo>
                  <a:pt x="5480" y="3580"/>
                </a:lnTo>
                <a:lnTo>
                  <a:pt x="5294" y="3691"/>
                </a:lnTo>
                <a:lnTo>
                  <a:pt x="5257" y="3729"/>
                </a:lnTo>
                <a:lnTo>
                  <a:pt x="5238" y="3785"/>
                </a:lnTo>
                <a:lnTo>
                  <a:pt x="5238" y="3841"/>
                </a:lnTo>
                <a:lnTo>
                  <a:pt x="5257" y="3878"/>
                </a:lnTo>
                <a:lnTo>
                  <a:pt x="5350" y="4046"/>
                </a:lnTo>
                <a:lnTo>
                  <a:pt x="5257" y="4195"/>
                </a:lnTo>
                <a:lnTo>
                  <a:pt x="5182" y="4362"/>
                </a:lnTo>
                <a:lnTo>
                  <a:pt x="4977" y="4362"/>
                </a:lnTo>
                <a:lnTo>
                  <a:pt x="4940" y="4381"/>
                </a:lnTo>
                <a:lnTo>
                  <a:pt x="4884" y="4400"/>
                </a:lnTo>
                <a:lnTo>
                  <a:pt x="4865" y="4437"/>
                </a:lnTo>
                <a:lnTo>
                  <a:pt x="4847" y="4493"/>
                </a:lnTo>
                <a:lnTo>
                  <a:pt x="4828" y="4698"/>
                </a:lnTo>
                <a:lnTo>
                  <a:pt x="4847" y="4922"/>
                </a:lnTo>
                <a:lnTo>
                  <a:pt x="4865" y="4978"/>
                </a:lnTo>
                <a:lnTo>
                  <a:pt x="4884" y="5015"/>
                </a:lnTo>
                <a:lnTo>
                  <a:pt x="4940" y="5033"/>
                </a:lnTo>
                <a:lnTo>
                  <a:pt x="5182" y="5033"/>
                </a:lnTo>
                <a:lnTo>
                  <a:pt x="5257" y="5201"/>
                </a:lnTo>
                <a:lnTo>
                  <a:pt x="5350" y="5350"/>
                </a:lnTo>
                <a:lnTo>
                  <a:pt x="5257" y="5518"/>
                </a:lnTo>
                <a:lnTo>
                  <a:pt x="5238" y="5574"/>
                </a:lnTo>
                <a:lnTo>
                  <a:pt x="5238" y="5630"/>
                </a:lnTo>
                <a:lnTo>
                  <a:pt x="5257" y="5667"/>
                </a:lnTo>
                <a:lnTo>
                  <a:pt x="5294" y="5704"/>
                </a:lnTo>
                <a:lnTo>
                  <a:pt x="5480" y="5835"/>
                </a:lnTo>
                <a:lnTo>
                  <a:pt x="5667" y="5928"/>
                </a:lnTo>
                <a:lnTo>
                  <a:pt x="5760" y="5928"/>
                </a:lnTo>
                <a:lnTo>
                  <a:pt x="5816" y="5910"/>
                </a:lnTo>
                <a:lnTo>
                  <a:pt x="5853" y="5854"/>
                </a:lnTo>
                <a:lnTo>
                  <a:pt x="5946" y="5704"/>
                </a:lnTo>
                <a:lnTo>
                  <a:pt x="6300" y="5704"/>
                </a:lnTo>
                <a:lnTo>
                  <a:pt x="6412" y="5854"/>
                </a:lnTo>
                <a:lnTo>
                  <a:pt x="6431" y="5910"/>
                </a:lnTo>
                <a:lnTo>
                  <a:pt x="6487" y="5928"/>
                </a:lnTo>
                <a:lnTo>
                  <a:pt x="6580" y="5928"/>
                </a:lnTo>
                <a:lnTo>
                  <a:pt x="6785" y="5835"/>
                </a:lnTo>
                <a:lnTo>
                  <a:pt x="6953" y="5704"/>
                </a:lnTo>
                <a:lnTo>
                  <a:pt x="6990" y="5667"/>
                </a:lnTo>
                <a:lnTo>
                  <a:pt x="7009" y="5630"/>
                </a:lnTo>
                <a:lnTo>
                  <a:pt x="7009" y="5574"/>
                </a:lnTo>
                <a:lnTo>
                  <a:pt x="6990" y="5518"/>
                </a:lnTo>
                <a:lnTo>
                  <a:pt x="6897" y="5350"/>
                </a:lnTo>
                <a:lnTo>
                  <a:pt x="6990" y="5201"/>
                </a:lnTo>
                <a:lnTo>
                  <a:pt x="7083" y="5033"/>
                </a:lnTo>
                <a:lnTo>
                  <a:pt x="7326" y="5033"/>
                </a:lnTo>
                <a:lnTo>
                  <a:pt x="7363" y="5015"/>
                </a:lnTo>
                <a:lnTo>
                  <a:pt x="7400" y="4959"/>
                </a:lnTo>
                <a:lnTo>
                  <a:pt x="7419" y="4922"/>
                </a:lnTo>
                <a:lnTo>
                  <a:pt x="7437" y="4698"/>
                </a:lnTo>
                <a:lnTo>
                  <a:pt x="7419" y="4493"/>
                </a:lnTo>
                <a:lnTo>
                  <a:pt x="7400" y="4437"/>
                </a:lnTo>
                <a:lnTo>
                  <a:pt x="7363" y="4400"/>
                </a:lnTo>
                <a:lnTo>
                  <a:pt x="7326" y="4381"/>
                </a:lnTo>
                <a:lnTo>
                  <a:pt x="7270" y="4362"/>
                </a:lnTo>
                <a:lnTo>
                  <a:pt x="7083" y="4362"/>
                </a:lnTo>
                <a:lnTo>
                  <a:pt x="6990" y="4195"/>
                </a:lnTo>
                <a:lnTo>
                  <a:pt x="6897" y="4046"/>
                </a:lnTo>
                <a:lnTo>
                  <a:pt x="6990" y="3878"/>
                </a:lnTo>
                <a:lnTo>
                  <a:pt x="7009" y="3841"/>
                </a:lnTo>
                <a:lnTo>
                  <a:pt x="7009" y="3785"/>
                </a:lnTo>
                <a:lnTo>
                  <a:pt x="6990" y="3729"/>
                </a:lnTo>
                <a:lnTo>
                  <a:pt x="6953" y="3691"/>
                </a:lnTo>
                <a:lnTo>
                  <a:pt x="6785" y="3580"/>
                </a:lnTo>
                <a:lnTo>
                  <a:pt x="6580" y="3486"/>
                </a:lnTo>
                <a:lnTo>
                  <a:pt x="6524" y="3468"/>
                </a:lnTo>
                <a:lnTo>
                  <a:pt x="6487" y="3486"/>
                </a:lnTo>
                <a:lnTo>
                  <a:pt x="6431" y="3505"/>
                </a:lnTo>
                <a:lnTo>
                  <a:pt x="6412" y="3542"/>
                </a:lnTo>
                <a:lnTo>
                  <a:pt x="6300" y="3710"/>
                </a:lnTo>
                <a:lnTo>
                  <a:pt x="6133" y="3691"/>
                </a:lnTo>
                <a:lnTo>
                  <a:pt x="5946" y="3710"/>
                </a:lnTo>
                <a:lnTo>
                  <a:pt x="5853" y="3542"/>
                </a:lnTo>
                <a:lnTo>
                  <a:pt x="5816" y="3505"/>
                </a:lnTo>
                <a:lnTo>
                  <a:pt x="5760" y="3486"/>
                </a:lnTo>
                <a:lnTo>
                  <a:pt x="5723" y="346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1" name="Google Shape;1131;g2b975a0ff47_0_15351"/>
          <p:cNvSpPr/>
          <p:nvPr/>
        </p:nvSpPr>
        <p:spPr>
          <a:xfrm>
            <a:off x="7695077" y="5492105"/>
            <a:ext cx="169392" cy="169906"/>
          </a:xfrm>
          <a:custGeom>
            <a:avLst/>
            <a:gdLst/>
            <a:ahLst/>
            <a:cxnLst/>
            <a:rect l="l" t="t" r="r" b="b"/>
            <a:pathLst>
              <a:path w="5929" h="5947" extrusionOk="0">
                <a:moveTo>
                  <a:pt x="3710" y="1"/>
                </a:moveTo>
                <a:lnTo>
                  <a:pt x="3263" y="19"/>
                </a:lnTo>
                <a:lnTo>
                  <a:pt x="2834" y="57"/>
                </a:lnTo>
                <a:lnTo>
                  <a:pt x="2461" y="131"/>
                </a:lnTo>
                <a:lnTo>
                  <a:pt x="2126" y="224"/>
                </a:lnTo>
                <a:lnTo>
                  <a:pt x="1865" y="336"/>
                </a:lnTo>
                <a:lnTo>
                  <a:pt x="1753" y="392"/>
                </a:lnTo>
                <a:lnTo>
                  <a:pt x="1660" y="467"/>
                </a:lnTo>
                <a:lnTo>
                  <a:pt x="1585" y="523"/>
                </a:lnTo>
                <a:lnTo>
                  <a:pt x="1529" y="597"/>
                </a:lnTo>
                <a:lnTo>
                  <a:pt x="1492" y="672"/>
                </a:lnTo>
                <a:lnTo>
                  <a:pt x="1473" y="746"/>
                </a:lnTo>
                <a:lnTo>
                  <a:pt x="1492" y="821"/>
                </a:lnTo>
                <a:lnTo>
                  <a:pt x="1529" y="895"/>
                </a:lnTo>
                <a:lnTo>
                  <a:pt x="1585" y="970"/>
                </a:lnTo>
                <a:lnTo>
                  <a:pt x="1660" y="1045"/>
                </a:lnTo>
                <a:lnTo>
                  <a:pt x="1753" y="1100"/>
                </a:lnTo>
                <a:lnTo>
                  <a:pt x="1865" y="1156"/>
                </a:lnTo>
                <a:lnTo>
                  <a:pt x="2126" y="1268"/>
                </a:lnTo>
                <a:lnTo>
                  <a:pt x="2461" y="1361"/>
                </a:lnTo>
                <a:lnTo>
                  <a:pt x="2834" y="1436"/>
                </a:lnTo>
                <a:lnTo>
                  <a:pt x="3263" y="1473"/>
                </a:lnTo>
                <a:lnTo>
                  <a:pt x="3710" y="1492"/>
                </a:lnTo>
                <a:lnTo>
                  <a:pt x="4157" y="1473"/>
                </a:lnTo>
                <a:lnTo>
                  <a:pt x="4567" y="1436"/>
                </a:lnTo>
                <a:lnTo>
                  <a:pt x="4959" y="1361"/>
                </a:lnTo>
                <a:lnTo>
                  <a:pt x="5276" y="1268"/>
                </a:lnTo>
                <a:lnTo>
                  <a:pt x="5555" y="1156"/>
                </a:lnTo>
                <a:lnTo>
                  <a:pt x="5667" y="1100"/>
                </a:lnTo>
                <a:lnTo>
                  <a:pt x="5760" y="1045"/>
                </a:lnTo>
                <a:lnTo>
                  <a:pt x="5835" y="970"/>
                </a:lnTo>
                <a:lnTo>
                  <a:pt x="5891" y="895"/>
                </a:lnTo>
                <a:lnTo>
                  <a:pt x="5928" y="821"/>
                </a:lnTo>
                <a:lnTo>
                  <a:pt x="5928" y="746"/>
                </a:lnTo>
                <a:lnTo>
                  <a:pt x="5928" y="672"/>
                </a:lnTo>
                <a:lnTo>
                  <a:pt x="5891" y="597"/>
                </a:lnTo>
                <a:lnTo>
                  <a:pt x="5835" y="523"/>
                </a:lnTo>
                <a:lnTo>
                  <a:pt x="5760" y="467"/>
                </a:lnTo>
                <a:lnTo>
                  <a:pt x="5667" y="392"/>
                </a:lnTo>
                <a:lnTo>
                  <a:pt x="5555" y="336"/>
                </a:lnTo>
                <a:lnTo>
                  <a:pt x="5276" y="224"/>
                </a:lnTo>
                <a:lnTo>
                  <a:pt x="4959" y="131"/>
                </a:lnTo>
                <a:lnTo>
                  <a:pt x="4567" y="57"/>
                </a:lnTo>
                <a:lnTo>
                  <a:pt x="4157" y="19"/>
                </a:lnTo>
                <a:lnTo>
                  <a:pt x="3710" y="1"/>
                </a:lnTo>
                <a:close/>
                <a:moveTo>
                  <a:pt x="5928" y="1361"/>
                </a:moveTo>
                <a:lnTo>
                  <a:pt x="5760" y="1473"/>
                </a:lnTo>
                <a:lnTo>
                  <a:pt x="5574" y="1566"/>
                </a:lnTo>
                <a:lnTo>
                  <a:pt x="5350" y="1641"/>
                </a:lnTo>
                <a:lnTo>
                  <a:pt x="5127" y="1697"/>
                </a:lnTo>
                <a:lnTo>
                  <a:pt x="4884" y="1753"/>
                </a:lnTo>
                <a:lnTo>
                  <a:pt x="4623" y="1809"/>
                </a:lnTo>
                <a:lnTo>
                  <a:pt x="4344" y="1827"/>
                </a:lnTo>
                <a:lnTo>
                  <a:pt x="4064" y="1846"/>
                </a:lnTo>
                <a:lnTo>
                  <a:pt x="4306" y="1977"/>
                </a:lnTo>
                <a:lnTo>
                  <a:pt x="4512" y="2144"/>
                </a:lnTo>
                <a:lnTo>
                  <a:pt x="4586" y="2219"/>
                </a:lnTo>
                <a:lnTo>
                  <a:pt x="4661" y="2312"/>
                </a:lnTo>
                <a:lnTo>
                  <a:pt x="4717" y="2405"/>
                </a:lnTo>
                <a:lnTo>
                  <a:pt x="4772" y="2517"/>
                </a:lnTo>
                <a:lnTo>
                  <a:pt x="5015" y="2461"/>
                </a:lnTo>
                <a:lnTo>
                  <a:pt x="5238" y="2405"/>
                </a:lnTo>
                <a:lnTo>
                  <a:pt x="5443" y="2331"/>
                </a:lnTo>
                <a:lnTo>
                  <a:pt x="5611" y="2237"/>
                </a:lnTo>
                <a:lnTo>
                  <a:pt x="5742" y="2163"/>
                </a:lnTo>
                <a:lnTo>
                  <a:pt x="5854" y="2070"/>
                </a:lnTo>
                <a:lnTo>
                  <a:pt x="5909" y="1958"/>
                </a:lnTo>
                <a:lnTo>
                  <a:pt x="5928" y="1865"/>
                </a:lnTo>
                <a:lnTo>
                  <a:pt x="5928" y="1361"/>
                </a:lnTo>
                <a:close/>
                <a:moveTo>
                  <a:pt x="5928" y="2480"/>
                </a:moveTo>
                <a:lnTo>
                  <a:pt x="5704" y="2610"/>
                </a:lnTo>
                <a:lnTo>
                  <a:pt x="5443" y="2722"/>
                </a:lnTo>
                <a:lnTo>
                  <a:pt x="5145" y="2815"/>
                </a:lnTo>
                <a:lnTo>
                  <a:pt x="4810" y="2871"/>
                </a:lnTo>
                <a:lnTo>
                  <a:pt x="4810" y="3617"/>
                </a:lnTo>
                <a:lnTo>
                  <a:pt x="5052" y="3561"/>
                </a:lnTo>
                <a:lnTo>
                  <a:pt x="5276" y="3505"/>
                </a:lnTo>
                <a:lnTo>
                  <a:pt x="5462" y="3430"/>
                </a:lnTo>
                <a:lnTo>
                  <a:pt x="5630" y="3356"/>
                </a:lnTo>
                <a:lnTo>
                  <a:pt x="5760" y="3263"/>
                </a:lnTo>
                <a:lnTo>
                  <a:pt x="5854" y="3169"/>
                </a:lnTo>
                <a:lnTo>
                  <a:pt x="5909" y="3076"/>
                </a:lnTo>
                <a:lnTo>
                  <a:pt x="5928" y="2983"/>
                </a:lnTo>
                <a:lnTo>
                  <a:pt x="5928" y="2480"/>
                </a:lnTo>
                <a:close/>
                <a:moveTo>
                  <a:pt x="2219" y="1865"/>
                </a:moveTo>
                <a:lnTo>
                  <a:pt x="1771" y="1883"/>
                </a:lnTo>
                <a:lnTo>
                  <a:pt x="1361" y="1939"/>
                </a:lnTo>
                <a:lnTo>
                  <a:pt x="970" y="2014"/>
                </a:lnTo>
                <a:lnTo>
                  <a:pt x="653" y="2126"/>
                </a:lnTo>
                <a:lnTo>
                  <a:pt x="504" y="2200"/>
                </a:lnTo>
                <a:lnTo>
                  <a:pt x="373" y="2275"/>
                </a:lnTo>
                <a:lnTo>
                  <a:pt x="262" y="2349"/>
                </a:lnTo>
                <a:lnTo>
                  <a:pt x="168" y="2424"/>
                </a:lnTo>
                <a:lnTo>
                  <a:pt x="94" y="2517"/>
                </a:lnTo>
                <a:lnTo>
                  <a:pt x="38" y="2610"/>
                </a:lnTo>
                <a:lnTo>
                  <a:pt x="1" y="2685"/>
                </a:lnTo>
                <a:lnTo>
                  <a:pt x="1" y="2797"/>
                </a:lnTo>
                <a:lnTo>
                  <a:pt x="1" y="2890"/>
                </a:lnTo>
                <a:lnTo>
                  <a:pt x="38" y="2983"/>
                </a:lnTo>
                <a:lnTo>
                  <a:pt x="94" y="3058"/>
                </a:lnTo>
                <a:lnTo>
                  <a:pt x="168" y="3151"/>
                </a:lnTo>
                <a:lnTo>
                  <a:pt x="262" y="3225"/>
                </a:lnTo>
                <a:lnTo>
                  <a:pt x="373" y="3300"/>
                </a:lnTo>
                <a:lnTo>
                  <a:pt x="504" y="3375"/>
                </a:lnTo>
                <a:lnTo>
                  <a:pt x="653" y="3449"/>
                </a:lnTo>
                <a:lnTo>
                  <a:pt x="970" y="3561"/>
                </a:lnTo>
                <a:lnTo>
                  <a:pt x="1361" y="3635"/>
                </a:lnTo>
                <a:lnTo>
                  <a:pt x="1771" y="3691"/>
                </a:lnTo>
                <a:lnTo>
                  <a:pt x="2219" y="3710"/>
                </a:lnTo>
                <a:lnTo>
                  <a:pt x="2666" y="3691"/>
                </a:lnTo>
                <a:lnTo>
                  <a:pt x="3095" y="3635"/>
                </a:lnTo>
                <a:lnTo>
                  <a:pt x="3468" y="3561"/>
                </a:lnTo>
                <a:lnTo>
                  <a:pt x="3803" y="3449"/>
                </a:lnTo>
                <a:lnTo>
                  <a:pt x="3934" y="3375"/>
                </a:lnTo>
                <a:lnTo>
                  <a:pt x="4064" y="3300"/>
                </a:lnTo>
                <a:lnTo>
                  <a:pt x="4176" y="3225"/>
                </a:lnTo>
                <a:lnTo>
                  <a:pt x="4269" y="3151"/>
                </a:lnTo>
                <a:lnTo>
                  <a:pt x="4344" y="3058"/>
                </a:lnTo>
                <a:lnTo>
                  <a:pt x="4400" y="2983"/>
                </a:lnTo>
                <a:lnTo>
                  <a:pt x="4437" y="2890"/>
                </a:lnTo>
                <a:lnTo>
                  <a:pt x="4456" y="2797"/>
                </a:lnTo>
                <a:lnTo>
                  <a:pt x="4437" y="2685"/>
                </a:lnTo>
                <a:lnTo>
                  <a:pt x="4400" y="2610"/>
                </a:lnTo>
                <a:lnTo>
                  <a:pt x="4344" y="2517"/>
                </a:lnTo>
                <a:lnTo>
                  <a:pt x="4269" y="2424"/>
                </a:lnTo>
                <a:lnTo>
                  <a:pt x="4176" y="2349"/>
                </a:lnTo>
                <a:lnTo>
                  <a:pt x="4064" y="2275"/>
                </a:lnTo>
                <a:lnTo>
                  <a:pt x="3934" y="2200"/>
                </a:lnTo>
                <a:lnTo>
                  <a:pt x="3803" y="2126"/>
                </a:lnTo>
                <a:lnTo>
                  <a:pt x="3468" y="2014"/>
                </a:lnTo>
                <a:lnTo>
                  <a:pt x="3095" y="1939"/>
                </a:lnTo>
                <a:lnTo>
                  <a:pt x="2666" y="1883"/>
                </a:lnTo>
                <a:lnTo>
                  <a:pt x="2219" y="1865"/>
                </a:lnTo>
                <a:close/>
                <a:moveTo>
                  <a:pt x="1" y="3486"/>
                </a:moveTo>
                <a:lnTo>
                  <a:pt x="1" y="4083"/>
                </a:lnTo>
                <a:lnTo>
                  <a:pt x="1" y="4157"/>
                </a:lnTo>
                <a:lnTo>
                  <a:pt x="38" y="4232"/>
                </a:lnTo>
                <a:lnTo>
                  <a:pt x="94" y="4306"/>
                </a:lnTo>
                <a:lnTo>
                  <a:pt x="168" y="4381"/>
                </a:lnTo>
                <a:lnTo>
                  <a:pt x="262" y="4437"/>
                </a:lnTo>
                <a:lnTo>
                  <a:pt x="373" y="4512"/>
                </a:lnTo>
                <a:lnTo>
                  <a:pt x="653" y="4605"/>
                </a:lnTo>
                <a:lnTo>
                  <a:pt x="970" y="4698"/>
                </a:lnTo>
                <a:lnTo>
                  <a:pt x="1361" y="4772"/>
                </a:lnTo>
                <a:lnTo>
                  <a:pt x="1771" y="4810"/>
                </a:lnTo>
                <a:lnTo>
                  <a:pt x="2219" y="4828"/>
                </a:lnTo>
                <a:lnTo>
                  <a:pt x="2666" y="4810"/>
                </a:lnTo>
                <a:lnTo>
                  <a:pt x="3095" y="4772"/>
                </a:lnTo>
                <a:lnTo>
                  <a:pt x="3468" y="4698"/>
                </a:lnTo>
                <a:lnTo>
                  <a:pt x="3803" y="4605"/>
                </a:lnTo>
                <a:lnTo>
                  <a:pt x="4064" y="4512"/>
                </a:lnTo>
                <a:lnTo>
                  <a:pt x="4176" y="4437"/>
                </a:lnTo>
                <a:lnTo>
                  <a:pt x="4269" y="4381"/>
                </a:lnTo>
                <a:lnTo>
                  <a:pt x="4344" y="4306"/>
                </a:lnTo>
                <a:lnTo>
                  <a:pt x="4400" y="4232"/>
                </a:lnTo>
                <a:lnTo>
                  <a:pt x="4437" y="4157"/>
                </a:lnTo>
                <a:lnTo>
                  <a:pt x="4456" y="4083"/>
                </a:lnTo>
                <a:lnTo>
                  <a:pt x="4456" y="3486"/>
                </a:lnTo>
                <a:lnTo>
                  <a:pt x="4251" y="3635"/>
                </a:lnTo>
                <a:lnTo>
                  <a:pt x="4027" y="3747"/>
                </a:lnTo>
                <a:lnTo>
                  <a:pt x="3766" y="3859"/>
                </a:lnTo>
                <a:lnTo>
                  <a:pt x="3486" y="3934"/>
                </a:lnTo>
                <a:lnTo>
                  <a:pt x="3188" y="4008"/>
                </a:lnTo>
                <a:lnTo>
                  <a:pt x="2871" y="4046"/>
                </a:lnTo>
                <a:lnTo>
                  <a:pt x="2554" y="4083"/>
                </a:lnTo>
                <a:lnTo>
                  <a:pt x="1902" y="4083"/>
                </a:lnTo>
                <a:lnTo>
                  <a:pt x="1566" y="4046"/>
                </a:lnTo>
                <a:lnTo>
                  <a:pt x="1250" y="4008"/>
                </a:lnTo>
                <a:lnTo>
                  <a:pt x="951" y="3934"/>
                </a:lnTo>
                <a:lnTo>
                  <a:pt x="672" y="3859"/>
                </a:lnTo>
                <a:lnTo>
                  <a:pt x="411" y="3747"/>
                </a:lnTo>
                <a:lnTo>
                  <a:pt x="187" y="3635"/>
                </a:lnTo>
                <a:lnTo>
                  <a:pt x="1" y="3486"/>
                </a:lnTo>
                <a:close/>
                <a:moveTo>
                  <a:pt x="1" y="4698"/>
                </a:moveTo>
                <a:lnTo>
                  <a:pt x="1" y="5201"/>
                </a:lnTo>
                <a:lnTo>
                  <a:pt x="1" y="5276"/>
                </a:lnTo>
                <a:lnTo>
                  <a:pt x="38" y="5350"/>
                </a:lnTo>
                <a:lnTo>
                  <a:pt x="94" y="5425"/>
                </a:lnTo>
                <a:lnTo>
                  <a:pt x="168" y="5499"/>
                </a:lnTo>
                <a:lnTo>
                  <a:pt x="262" y="5555"/>
                </a:lnTo>
                <a:lnTo>
                  <a:pt x="373" y="5611"/>
                </a:lnTo>
                <a:lnTo>
                  <a:pt x="653" y="5723"/>
                </a:lnTo>
                <a:lnTo>
                  <a:pt x="970" y="5816"/>
                </a:lnTo>
                <a:lnTo>
                  <a:pt x="1361" y="5891"/>
                </a:lnTo>
                <a:lnTo>
                  <a:pt x="1771" y="5928"/>
                </a:lnTo>
                <a:lnTo>
                  <a:pt x="2219" y="5947"/>
                </a:lnTo>
                <a:lnTo>
                  <a:pt x="2666" y="5928"/>
                </a:lnTo>
                <a:lnTo>
                  <a:pt x="3095" y="5891"/>
                </a:lnTo>
                <a:lnTo>
                  <a:pt x="3468" y="5816"/>
                </a:lnTo>
                <a:lnTo>
                  <a:pt x="3803" y="5723"/>
                </a:lnTo>
                <a:lnTo>
                  <a:pt x="4064" y="5611"/>
                </a:lnTo>
                <a:lnTo>
                  <a:pt x="4176" y="5555"/>
                </a:lnTo>
                <a:lnTo>
                  <a:pt x="4269" y="5499"/>
                </a:lnTo>
                <a:lnTo>
                  <a:pt x="4344" y="5425"/>
                </a:lnTo>
                <a:lnTo>
                  <a:pt x="4400" y="5350"/>
                </a:lnTo>
                <a:lnTo>
                  <a:pt x="4437" y="5276"/>
                </a:lnTo>
                <a:lnTo>
                  <a:pt x="4456" y="5201"/>
                </a:lnTo>
                <a:lnTo>
                  <a:pt x="4456" y="4698"/>
                </a:lnTo>
                <a:lnTo>
                  <a:pt x="4251" y="4828"/>
                </a:lnTo>
                <a:lnTo>
                  <a:pt x="4027" y="4922"/>
                </a:lnTo>
                <a:lnTo>
                  <a:pt x="3766" y="5015"/>
                </a:lnTo>
                <a:lnTo>
                  <a:pt x="3486" y="5089"/>
                </a:lnTo>
                <a:lnTo>
                  <a:pt x="3188" y="5127"/>
                </a:lnTo>
                <a:lnTo>
                  <a:pt x="2871" y="5164"/>
                </a:lnTo>
                <a:lnTo>
                  <a:pt x="2554" y="5201"/>
                </a:lnTo>
                <a:lnTo>
                  <a:pt x="1902" y="5201"/>
                </a:lnTo>
                <a:lnTo>
                  <a:pt x="1566" y="5164"/>
                </a:lnTo>
                <a:lnTo>
                  <a:pt x="1250" y="5127"/>
                </a:lnTo>
                <a:lnTo>
                  <a:pt x="951" y="5089"/>
                </a:lnTo>
                <a:lnTo>
                  <a:pt x="672" y="5015"/>
                </a:lnTo>
                <a:lnTo>
                  <a:pt x="411" y="4922"/>
                </a:lnTo>
                <a:lnTo>
                  <a:pt x="187" y="4828"/>
                </a:lnTo>
                <a:lnTo>
                  <a:pt x="1" y="469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2" name="Google Shape;1132;g2b975a0ff47_0_15351"/>
          <p:cNvSpPr/>
          <p:nvPr/>
        </p:nvSpPr>
        <p:spPr>
          <a:xfrm>
            <a:off x="7265851" y="5492105"/>
            <a:ext cx="169392" cy="148621"/>
          </a:xfrm>
          <a:custGeom>
            <a:avLst/>
            <a:gdLst/>
            <a:ahLst/>
            <a:cxnLst/>
            <a:rect l="l" t="t" r="r" b="b"/>
            <a:pathLst>
              <a:path w="5929" h="5202" extrusionOk="0">
                <a:moveTo>
                  <a:pt x="2965" y="1"/>
                </a:moveTo>
                <a:lnTo>
                  <a:pt x="2666" y="19"/>
                </a:lnTo>
                <a:lnTo>
                  <a:pt x="2368" y="57"/>
                </a:lnTo>
                <a:lnTo>
                  <a:pt x="2089" y="113"/>
                </a:lnTo>
                <a:lnTo>
                  <a:pt x="1809" y="187"/>
                </a:lnTo>
                <a:lnTo>
                  <a:pt x="1548" y="299"/>
                </a:lnTo>
                <a:lnTo>
                  <a:pt x="1306" y="411"/>
                </a:lnTo>
                <a:lnTo>
                  <a:pt x="1082" y="560"/>
                </a:lnTo>
                <a:lnTo>
                  <a:pt x="858" y="709"/>
                </a:lnTo>
                <a:lnTo>
                  <a:pt x="672" y="877"/>
                </a:lnTo>
                <a:lnTo>
                  <a:pt x="504" y="1063"/>
                </a:lnTo>
                <a:lnTo>
                  <a:pt x="355" y="1268"/>
                </a:lnTo>
                <a:lnTo>
                  <a:pt x="225" y="1473"/>
                </a:lnTo>
                <a:lnTo>
                  <a:pt x="131" y="1697"/>
                </a:lnTo>
                <a:lnTo>
                  <a:pt x="57" y="1939"/>
                </a:lnTo>
                <a:lnTo>
                  <a:pt x="20" y="2163"/>
                </a:lnTo>
                <a:lnTo>
                  <a:pt x="1" y="2424"/>
                </a:lnTo>
                <a:lnTo>
                  <a:pt x="1" y="2629"/>
                </a:lnTo>
                <a:lnTo>
                  <a:pt x="38" y="2834"/>
                </a:lnTo>
                <a:lnTo>
                  <a:pt x="94" y="3039"/>
                </a:lnTo>
                <a:lnTo>
                  <a:pt x="169" y="3244"/>
                </a:lnTo>
                <a:lnTo>
                  <a:pt x="262" y="3430"/>
                </a:lnTo>
                <a:lnTo>
                  <a:pt x="374" y="3598"/>
                </a:lnTo>
                <a:lnTo>
                  <a:pt x="504" y="3766"/>
                </a:lnTo>
                <a:lnTo>
                  <a:pt x="653" y="3934"/>
                </a:lnTo>
                <a:lnTo>
                  <a:pt x="597" y="4157"/>
                </a:lnTo>
                <a:lnTo>
                  <a:pt x="504" y="4362"/>
                </a:lnTo>
                <a:lnTo>
                  <a:pt x="392" y="4549"/>
                </a:lnTo>
                <a:lnTo>
                  <a:pt x="281" y="4698"/>
                </a:lnTo>
                <a:lnTo>
                  <a:pt x="94" y="4959"/>
                </a:lnTo>
                <a:lnTo>
                  <a:pt x="20" y="5052"/>
                </a:lnTo>
                <a:lnTo>
                  <a:pt x="1" y="5089"/>
                </a:lnTo>
                <a:lnTo>
                  <a:pt x="1" y="5145"/>
                </a:lnTo>
                <a:lnTo>
                  <a:pt x="38" y="5183"/>
                </a:lnTo>
                <a:lnTo>
                  <a:pt x="94" y="5201"/>
                </a:lnTo>
                <a:lnTo>
                  <a:pt x="374" y="5183"/>
                </a:lnTo>
                <a:lnTo>
                  <a:pt x="635" y="5145"/>
                </a:lnTo>
                <a:lnTo>
                  <a:pt x="858" y="5071"/>
                </a:lnTo>
                <a:lnTo>
                  <a:pt x="1082" y="4996"/>
                </a:lnTo>
                <a:lnTo>
                  <a:pt x="1287" y="4903"/>
                </a:lnTo>
                <a:lnTo>
                  <a:pt x="1455" y="4791"/>
                </a:lnTo>
                <a:lnTo>
                  <a:pt x="1716" y="4605"/>
                </a:lnTo>
                <a:lnTo>
                  <a:pt x="2014" y="4698"/>
                </a:lnTo>
                <a:lnTo>
                  <a:pt x="2312" y="4772"/>
                </a:lnTo>
                <a:lnTo>
                  <a:pt x="2629" y="4810"/>
                </a:lnTo>
                <a:lnTo>
                  <a:pt x="2965" y="4828"/>
                </a:lnTo>
                <a:lnTo>
                  <a:pt x="3263" y="4810"/>
                </a:lnTo>
                <a:lnTo>
                  <a:pt x="3561" y="4791"/>
                </a:lnTo>
                <a:lnTo>
                  <a:pt x="3841" y="4717"/>
                </a:lnTo>
                <a:lnTo>
                  <a:pt x="4120" y="4642"/>
                </a:lnTo>
                <a:lnTo>
                  <a:pt x="4381" y="4549"/>
                </a:lnTo>
                <a:lnTo>
                  <a:pt x="4624" y="4418"/>
                </a:lnTo>
                <a:lnTo>
                  <a:pt x="4847" y="4288"/>
                </a:lnTo>
                <a:lnTo>
                  <a:pt x="5071" y="4120"/>
                </a:lnTo>
                <a:lnTo>
                  <a:pt x="5257" y="3952"/>
                </a:lnTo>
                <a:lnTo>
                  <a:pt x="5425" y="3766"/>
                </a:lnTo>
                <a:lnTo>
                  <a:pt x="5574" y="3561"/>
                </a:lnTo>
                <a:lnTo>
                  <a:pt x="5705" y="3356"/>
                </a:lnTo>
                <a:lnTo>
                  <a:pt x="5798" y="3132"/>
                </a:lnTo>
                <a:lnTo>
                  <a:pt x="5873" y="2909"/>
                </a:lnTo>
                <a:lnTo>
                  <a:pt x="5928" y="2666"/>
                </a:lnTo>
                <a:lnTo>
                  <a:pt x="5928" y="2424"/>
                </a:lnTo>
                <a:lnTo>
                  <a:pt x="5928" y="2163"/>
                </a:lnTo>
                <a:lnTo>
                  <a:pt x="5873" y="1939"/>
                </a:lnTo>
                <a:lnTo>
                  <a:pt x="5798" y="1697"/>
                </a:lnTo>
                <a:lnTo>
                  <a:pt x="5705" y="1473"/>
                </a:lnTo>
                <a:lnTo>
                  <a:pt x="5574" y="1268"/>
                </a:lnTo>
                <a:lnTo>
                  <a:pt x="5425" y="1063"/>
                </a:lnTo>
                <a:lnTo>
                  <a:pt x="5257" y="877"/>
                </a:lnTo>
                <a:lnTo>
                  <a:pt x="5071" y="709"/>
                </a:lnTo>
                <a:lnTo>
                  <a:pt x="4847" y="560"/>
                </a:lnTo>
                <a:lnTo>
                  <a:pt x="4624" y="411"/>
                </a:lnTo>
                <a:lnTo>
                  <a:pt x="4381" y="299"/>
                </a:lnTo>
                <a:lnTo>
                  <a:pt x="4120" y="187"/>
                </a:lnTo>
                <a:lnTo>
                  <a:pt x="3841" y="113"/>
                </a:lnTo>
                <a:lnTo>
                  <a:pt x="3561" y="57"/>
                </a:lnTo>
                <a:lnTo>
                  <a:pt x="3263" y="19"/>
                </a:lnTo>
                <a:lnTo>
                  <a:pt x="2965"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3" name="Google Shape;1133;g2b975a0ff47_0_15351"/>
          <p:cNvSpPr/>
          <p:nvPr/>
        </p:nvSpPr>
        <p:spPr>
          <a:xfrm>
            <a:off x="6846223" y="5492105"/>
            <a:ext cx="191219" cy="148621"/>
          </a:xfrm>
          <a:custGeom>
            <a:avLst/>
            <a:gdLst/>
            <a:ahLst/>
            <a:cxnLst/>
            <a:rect l="l" t="t" r="r" b="b"/>
            <a:pathLst>
              <a:path w="6693" h="5202" extrusionOk="0">
                <a:moveTo>
                  <a:pt x="2424" y="1"/>
                </a:moveTo>
                <a:lnTo>
                  <a:pt x="2163" y="19"/>
                </a:lnTo>
                <a:lnTo>
                  <a:pt x="1939" y="38"/>
                </a:lnTo>
                <a:lnTo>
                  <a:pt x="1697" y="94"/>
                </a:lnTo>
                <a:lnTo>
                  <a:pt x="1473" y="150"/>
                </a:lnTo>
                <a:lnTo>
                  <a:pt x="1268" y="224"/>
                </a:lnTo>
                <a:lnTo>
                  <a:pt x="1063" y="318"/>
                </a:lnTo>
                <a:lnTo>
                  <a:pt x="877" y="429"/>
                </a:lnTo>
                <a:lnTo>
                  <a:pt x="709" y="541"/>
                </a:lnTo>
                <a:lnTo>
                  <a:pt x="560" y="672"/>
                </a:lnTo>
                <a:lnTo>
                  <a:pt x="411" y="821"/>
                </a:lnTo>
                <a:lnTo>
                  <a:pt x="299" y="970"/>
                </a:lnTo>
                <a:lnTo>
                  <a:pt x="187" y="1138"/>
                </a:lnTo>
                <a:lnTo>
                  <a:pt x="113" y="1305"/>
                </a:lnTo>
                <a:lnTo>
                  <a:pt x="57" y="1492"/>
                </a:lnTo>
                <a:lnTo>
                  <a:pt x="19" y="1678"/>
                </a:lnTo>
                <a:lnTo>
                  <a:pt x="1" y="1865"/>
                </a:lnTo>
                <a:lnTo>
                  <a:pt x="19" y="2014"/>
                </a:lnTo>
                <a:lnTo>
                  <a:pt x="38" y="2144"/>
                </a:lnTo>
                <a:lnTo>
                  <a:pt x="75" y="2293"/>
                </a:lnTo>
                <a:lnTo>
                  <a:pt x="131" y="2424"/>
                </a:lnTo>
                <a:lnTo>
                  <a:pt x="187" y="2554"/>
                </a:lnTo>
                <a:lnTo>
                  <a:pt x="262" y="2685"/>
                </a:lnTo>
                <a:lnTo>
                  <a:pt x="355" y="2815"/>
                </a:lnTo>
                <a:lnTo>
                  <a:pt x="448" y="2927"/>
                </a:lnTo>
                <a:lnTo>
                  <a:pt x="318" y="3169"/>
                </a:lnTo>
                <a:lnTo>
                  <a:pt x="187" y="3375"/>
                </a:lnTo>
                <a:lnTo>
                  <a:pt x="38" y="3561"/>
                </a:lnTo>
                <a:lnTo>
                  <a:pt x="1" y="3617"/>
                </a:lnTo>
                <a:lnTo>
                  <a:pt x="19" y="3654"/>
                </a:lnTo>
                <a:lnTo>
                  <a:pt x="57" y="3710"/>
                </a:lnTo>
                <a:lnTo>
                  <a:pt x="262" y="3710"/>
                </a:lnTo>
                <a:lnTo>
                  <a:pt x="411" y="3691"/>
                </a:lnTo>
                <a:lnTo>
                  <a:pt x="672" y="3635"/>
                </a:lnTo>
                <a:lnTo>
                  <a:pt x="914" y="3542"/>
                </a:lnTo>
                <a:lnTo>
                  <a:pt x="1119" y="3430"/>
                </a:lnTo>
                <a:lnTo>
                  <a:pt x="1417" y="3542"/>
                </a:lnTo>
                <a:lnTo>
                  <a:pt x="1734" y="3635"/>
                </a:lnTo>
                <a:lnTo>
                  <a:pt x="2070" y="3691"/>
                </a:lnTo>
                <a:lnTo>
                  <a:pt x="2424" y="3710"/>
                </a:lnTo>
                <a:lnTo>
                  <a:pt x="2666" y="3710"/>
                </a:lnTo>
                <a:lnTo>
                  <a:pt x="2909" y="3673"/>
                </a:lnTo>
                <a:lnTo>
                  <a:pt x="3132" y="3635"/>
                </a:lnTo>
                <a:lnTo>
                  <a:pt x="3356" y="3580"/>
                </a:lnTo>
                <a:lnTo>
                  <a:pt x="3561" y="3486"/>
                </a:lnTo>
                <a:lnTo>
                  <a:pt x="3766" y="3393"/>
                </a:lnTo>
                <a:lnTo>
                  <a:pt x="3952" y="3300"/>
                </a:lnTo>
                <a:lnTo>
                  <a:pt x="4120" y="3169"/>
                </a:lnTo>
                <a:lnTo>
                  <a:pt x="4288" y="3039"/>
                </a:lnTo>
                <a:lnTo>
                  <a:pt x="4418" y="2890"/>
                </a:lnTo>
                <a:lnTo>
                  <a:pt x="4549" y="2741"/>
                </a:lnTo>
                <a:lnTo>
                  <a:pt x="4642" y="2592"/>
                </a:lnTo>
                <a:lnTo>
                  <a:pt x="4717" y="2405"/>
                </a:lnTo>
                <a:lnTo>
                  <a:pt x="4791" y="2237"/>
                </a:lnTo>
                <a:lnTo>
                  <a:pt x="4810" y="2051"/>
                </a:lnTo>
                <a:lnTo>
                  <a:pt x="4828" y="1865"/>
                </a:lnTo>
                <a:lnTo>
                  <a:pt x="4810" y="1678"/>
                </a:lnTo>
                <a:lnTo>
                  <a:pt x="4791" y="1492"/>
                </a:lnTo>
                <a:lnTo>
                  <a:pt x="4717" y="1305"/>
                </a:lnTo>
                <a:lnTo>
                  <a:pt x="4642" y="1138"/>
                </a:lnTo>
                <a:lnTo>
                  <a:pt x="4549" y="970"/>
                </a:lnTo>
                <a:lnTo>
                  <a:pt x="4418" y="821"/>
                </a:lnTo>
                <a:lnTo>
                  <a:pt x="4288" y="672"/>
                </a:lnTo>
                <a:lnTo>
                  <a:pt x="4120" y="541"/>
                </a:lnTo>
                <a:lnTo>
                  <a:pt x="3952" y="429"/>
                </a:lnTo>
                <a:lnTo>
                  <a:pt x="3766" y="318"/>
                </a:lnTo>
                <a:lnTo>
                  <a:pt x="3561" y="224"/>
                </a:lnTo>
                <a:lnTo>
                  <a:pt x="3356" y="150"/>
                </a:lnTo>
                <a:lnTo>
                  <a:pt x="3132" y="94"/>
                </a:lnTo>
                <a:lnTo>
                  <a:pt x="2909" y="38"/>
                </a:lnTo>
                <a:lnTo>
                  <a:pt x="2666" y="19"/>
                </a:lnTo>
                <a:lnTo>
                  <a:pt x="2424" y="1"/>
                </a:lnTo>
                <a:close/>
                <a:moveTo>
                  <a:pt x="5183" y="1622"/>
                </a:moveTo>
                <a:lnTo>
                  <a:pt x="5201" y="1865"/>
                </a:lnTo>
                <a:lnTo>
                  <a:pt x="5183" y="2088"/>
                </a:lnTo>
                <a:lnTo>
                  <a:pt x="5145" y="2312"/>
                </a:lnTo>
                <a:lnTo>
                  <a:pt x="5071" y="2517"/>
                </a:lnTo>
                <a:lnTo>
                  <a:pt x="4978" y="2722"/>
                </a:lnTo>
                <a:lnTo>
                  <a:pt x="4866" y="2927"/>
                </a:lnTo>
                <a:lnTo>
                  <a:pt x="4735" y="3114"/>
                </a:lnTo>
                <a:lnTo>
                  <a:pt x="4568" y="3281"/>
                </a:lnTo>
                <a:lnTo>
                  <a:pt x="4381" y="3430"/>
                </a:lnTo>
                <a:lnTo>
                  <a:pt x="4195" y="3580"/>
                </a:lnTo>
                <a:lnTo>
                  <a:pt x="3971" y="3710"/>
                </a:lnTo>
                <a:lnTo>
                  <a:pt x="3747" y="3822"/>
                </a:lnTo>
                <a:lnTo>
                  <a:pt x="3505" y="3915"/>
                </a:lnTo>
                <a:lnTo>
                  <a:pt x="3244" y="3990"/>
                </a:lnTo>
                <a:lnTo>
                  <a:pt x="2983" y="4046"/>
                </a:lnTo>
                <a:lnTo>
                  <a:pt x="2704" y="4083"/>
                </a:lnTo>
                <a:lnTo>
                  <a:pt x="2238" y="4083"/>
                </a:lnTo>
                <a:lnTo>
                  <a:pt x="2051" y="4064"/>
                </a:lnTo>
                <a:lnTo>
                  <a:pt x="2126" y="4195"/>
                </a:lnTo>
                <a:lnTo>
                  <a:pt x="2219" y="4306"/>
                </a:lnTo>
                <a:lnTo>
                  <a:pt x="2312" y="4418"/>
                </a:lnTo>
                <a:lnTo>
                  <a:pt x="2405" y="4530"/>
                </a:lnTo>
                <a:lnTo>
                  <a:pt x="2648" y="4717"/>
                </a:lnTo>
                <a:lnTo>
                  <a:pt x="2927" y="4884"/>
                </a:lnTo>
                <a:lnTo>
                  <a:pt x="3225" y="5015"/>
                </a:lnTo>
                <a:lnTo>
                  <a:pt x="3561" y="5127"/>
                </a:lnTo>
                <a:lnTo>
                  <a:pt x="3915" y="5183"/>
                </a:lnTo>
                <a:lnTo>
                  <a:pt x="4269" y="5201"/>
                </a:lnTo>
                <a:lnTo>
                  <a:pt x="4623" y="5183"/>
                </a:lnTo>
                <a:lnTo>
                  <a:pt x="4959" y="5127"/>
                </a:lnTo>
                <a:lnTo>
                  <a:pt x="5276" y="5033"/>
                </a:lnTo>
                <a:lnTo>
                  <a:pt x="5574" y="4903"/>
                </a:lnTo>
                <a:lnTo>
                  <a:pt x="5779" y="5015"/>
                </a:lnTo>
                <a:lnTo>
                  <a:pt x="6021" y="5108"/>
                </a:lnTo>
                <a:lnTo>
                  <a:pt x="6282" y="5183"/>
                </a:lnTo>
                <a:lnTo>
                  <a:pt x="6432" y="5201"/>
                </a:lnTo>
                <a:lnTo>
                  <a:pt x="6599" y="5201"/>
                </a:lnTo>
                <a:lnTo>
                  <a:pt x="6655" y="5183"/>
                </a:lnTo>
                <a:lnTo>
                  <a:pt x="6674" y="5145"/>
                </a:lnTo>
                <a:lnTo>
                  <a:pt x="6692" y="5089"/>
                </a:lnTo>
                <a:lnTo>
                  <a:pt x="6655" y="5052"/>
                </a:lnTo>
                <a:lnTo>
                  <a:pt x="6506" y="4866"/>
                </a:lnTo>
                <a:lnTo>
                  <a:pt x="6376" y="4661"/>
                </a:lnTo>
                <a:lnTo>
                  <a:pt x="6245" y="4418"/>
                </a:lnTo>
                <a:lnTo>
                  <a:pt x="6338" y="4288"/>
                </a:lnTo>
                <a:lnTo>
                  <a:pt x="6432" y="4176"/>
                </a:lnTo>
                <a:lnTo>
                  <a:pt x="6506" y="4046"/>
                </a:lnTo>
                <a:lnTo>
                  <a:pt x="6562" y="3915"/>
                </a:lnTo>
                <a:lnTo>
                  <a:pt x="6618" y="3785"/>
                </a:lnTo>
                <a:lnTo>
                  <a:pt x="6655" y="3635"/>
                </a:lnTo>
                <a:lnTo>
                  <a:pt x="6674" y="3486"/>
                </a:lnTo>
                <a:lnTo>
                  <a:pt x="6692" y="3337"/>
                </a:lnTo>
                <a:lnTo>
                  <a:pt x="6674" y="3207"/>
                </a:lnTo>
                <a:lnTo>
                  <a:pt x="6655" y="3058"/>
                </a:lnTo>
                <a:lnTo>
                  <a:pt x="6618" y="2927"/>
                </a:lnTo>
                <a:lnTo>
                  <a:pt x="6581" y="2797"/>
                </a:lnTo>
                <a:lnTo>
                  <a:pt x="6525" y="2666"/>
                </a:lnTo>
                <a:lnTo>
                  <a:pt x="6450" y="2536"/>
                </a:lnTo>
                <a:lnTo>
                  <a:pt x="6357" y="2405"/>
                </a:lnTo>
                <a:lnTo>
                  <a:pt x="6264" y="2293"/>
                </a:lnTo>
                <a:lnTo>
                  <a:pt x="6171" y="2200"/>
                </a:lnTo>
                <a:lnTo>
                  <a:pt x="6040" y="2088"/>
                </a:lnTo>
                <a:lnTo>
                  <a:pt x="5798" y="1902"/>
                </a:lnTo>
                <a:lnTo>
                  <a:pt x="5500" y="1753"/>
                </a:lnTo>
                <a:lnTo>
                  <a:pt x="5183" y="162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4" name="Google Shape;1134;g2b975a0ff47_0_15351"/>
          <p:cNvSpPr/>
          <p:nvPr/>
        </p:nvSpPr>
        <p:spPr>
          <a:xfrm>
            <a:off x="6453764" y="5492105"/>
            <a:ext cx="164049" cy="164592"/>
          </a:xfrm>
          <a:custGeom>
            <a:avLst/>
            <a:gdLst/>
            <a:ahLst/>
            <a:cxnLst/>
            <a:rect l="l" t="t" r="r" b="b"/>
            <a:pathLst>
              <a:path w="5742" h="5761" extrusionOk="0">
                <a:moveTo>
                  <a:pt x="2945" y="2517"/>
                </a:moveTo>
                <a:lnTo>
                  <a:pt x="3001" y="2536"/>
                </a:lnTo>
                <a:lnTo>
                  <a:pt x="3076" y="2573"/>
                </a:lnTo>
                <a:lnTo>
                  <a:pt x="3132" y="2629"/>
                </a:lnTo>
                <a:lnTo>
                  <a:pt x="3188" y="2685"/>
                </a:lnTo>
                <a:lnTo>
                  <a:pt x="3206" y="2741"/>
                </a:lnTo>
                <a:lnTo>
                  <a:pt x="3244" y="2815"/>
                </a:lnTo>
                <a:lnTo>
                  <a:pt x="3244" y="2890"/>
                </a:lnTo>
                <a:lnTo>
                  <a:pt x="3244" y="2946"/>
                </a:lnTo>
                <a:lnTo>
                  <a:pt x="3206" y="3020"/>
                </a:lnTo>
                <a:lnTo>
                  <a:pt x="3188" y="3095"/>
                </a:lnTo>
                <a:lnTo>
                  <a:pt x="3132" y="3151"/>
                </a:lnTo>
                <a:lnTo>
                  <a:pt x="3076" y="3188"/>
                </a:lnTo>
                <a:lnTo>
                  <a:pt x="3001" y="3225"/>
                </a:lnTo>
                <a:lnTo>
                  <a:pt x="2945" y="3244"/>
                </a:lnTo>
                <a:lnTo>
                  <a:pt x="2796" y="3244"/>
                </a:lnTo>
                <a:lnTo>
                  <a:pt x="2740" y="3225"/>
                </a:lnTo>
                <a:lnTo>
                  <a:pt x="2666" y="3188"/>
                </a:lnTo>
                <a:lnTo>
                  <a:pt x="2610" y="3151"/>
                </a:lnTo>
                <a:lnTo>
                  <a:pt x="2554" y="3095"/>
                </a:lnTo>
                <a:lnTo>
                  <a:pt x="2535" y="3020"/>
                </a:lnTo>
                <a:lnTo>
                  <a:pt x="2498" y="2946"/>
                </a:lnTo>
                <a:lnTo>
                  <a:pt x="2498" y="2890"/>
                </a:lnTo>
                <a:lnTo>
                  <a:pt x="2498" y="2815"/>
                </a:lnTo>
                <a:lnTo>
                  <a:pt x="2535" y="2741"/>
                </a:lnTo>
                <a:lnTo>
                  <a:pt x="2554" y="2685"/>
                </a:lnTo>
                <a:lnTo>
                  <a:pt x="2610" y="2629"/>
                </a:lnTo>
                <a:lnTo>
                  <a:pt x="2666" y="2573"/>
                </a:lnTo>
                <a:lnTo>
                  <a:pt x="2740" y="2536"/>
                </a:lnTo>
                <a:lnTo>
                  <a:pt x="2796" y="2517"/>
                </a:lnTo>
                <a:close/>
                <a:moveTo>
                  <a:pt x="4101" y="1399"/>
                </a:moveTo>
                <a:lnTo>
                  <a:pt x="4026" y="1417"/>
                </a:lnTo>
                <a:lnTo>
                  <a:pt x="2349" y="2182"/>
                </a:lnTo>
                <a:lnTo>
                  <a:pt x="2293" y="2219"/>
                </a:lnTo>
                <a:lnTo>
                  <a:pt x="2256" y="2256"/>
                </a:lnTo>
                <a:lnTo>
                  <a:pt x="2200" y="2312"/>
                </a:lnTo>
                <a:lnTo>
                  <a:pt x="2181" y="2368"/>
                </a:lnTo>
                <a:lnTo>
                  <a:pt x="1398" y="4046"/>
                </a:lnTo>
                <a:lnTo>
                  <a:pt x="1380" y="4120"/>
                </a:lnTo>
                <a:lnTo>
                  <a:pt x="1398" y="4176"/>
                </a:lnTo>
                <a:lnTo>
                  <a:pt x="1417" y="4251"/>
                </a:lnTo>
                <a:lnTo>
                  <a:pt x="1454" y="4306"/>
                </a:lnTo>
                <a:lnTo>
                  <a:pt x="1510" y="4344"/>
                </a:lnTo>
                <a:lnTo>
                  <a:pt x="1566" y="4362"/>
                </a:lnTo>
                <a:lnTo>
                  <a:pt x="1641" y="4362"/>
                </a:lnTo>
                <a:lnTo>
                  <a:pt x="1715" y="4344"/>
                </a:lnTo>
                <a:lnTo>
                  <a:pt x="3393" y="3580"/>
                </a:lnTo>
                <a:lnTo>
                  <a:pt x="3449" y="3542"/>
                </a:lnTo>
                <a:lnTo>
                  <a:pt x="3486" y="3505"/>
                </a:lnTo>
                <a:lnTo>
                  <a:pt x="3542" y="3449"/>
                </a:lnTo>
                <a:lnTo>
                  <a:pt x="3560" y="3393"/>
                </a:lnTo>
                <a:lnTo>
                  <a:pt x="4343" y="1716"/>
                </a:lnTo>
                <a:lnTo>
                  <a:pt x="4362" y="1641"/>
                </a:lnTo>
                <a:lnTo>
                  <a:pt x="4343" y="1585"/>
                </a:lnTo>
                <a:lnTo>
                  <a:pt x="4325" y="1511"/>
                </a:lnTo>
                <a:lnTo>
                  <a:pt x="4287" y="1473"/>
                </a:lnTo>
                <a:lnTo>
                  <a:pt x="4231" y="1417"/>
                </a:lnTo>
                <a:lnTo>
                  <a:pt x="4176" y="1399"/>
                </a:lnTo>
                <a:close/>
                <a:moveTo>
                  <a:pt x="2871" y="560"/>
                </a:moveTo>
                <a:lnTo>
                  <a:pt x="3113" y="579"/>
                </a:lnTo>
                <a:lnTo>
                  <a:pt x="3337" y="616"/>
                </a:lnTo>
                <a:lnTo>
                  <a:pt x="3560" y="672"/>
                </a:lnTo>
                <a:lnTo>
                  <a:pt x="3765" y="746"/>
                </a:lnTo>
                <a:lnTo>
                  <a:pt x="3970" y="839"/>
                </a:lnTo>
                <a:lnTo>
                  <a:pt x="4176" y="951"/>
                </a:lnTo>
                <a:lnTo>
                  <a:pt x="4343" y="1100"/>
                </a:lnTo>
                <a:lnTo>
                  <a:pt x="4511" y="1250"/>
                </a:lnTo>
                <a:lnTo>
                  <a:pt x="4660" y="1399"/>
                </a:lnTo>
                <a:lnTo>
                  <a:pt x="4791" y="1585"/>
                </a:lnTo>
                <a:lnTo>
                  <a:pt x="4902" y="1771"/>
                </a:lnTo>
                <a:lnTo>
                  <a:pt x="5014" y="1977"/>
                </a:lnTo>
                <a:lnTo>
                  <a:pt x="5089" y="2200"/>
                </a:lnTo>
                <a:lnTo>
                  <a:pt x="5145" y="2424"/>
                </a:lnTo>
                <a:lnTo>
                  <a:pt x="5182" y="2648"/>
                </a:lnTo>
                <a:lnTo>
                  <a:pt x="5182" y="2890"/>
                </a:lnTo>
                <a:lnTo>
                  <a:pt x="5182" y="3114"/>
                </a:lnTo>
                <a:lnTo>
                  <a:pt x="5145" y="3356"/>
                </a:lnTo>
                <a:lnTo>
                  <a:pt x="5089" y="3580"/>
                </a:lnTo>
                <a:lnTo>
                  <a:pt x="5014" y="3785"/>
                </a:lnTo>
                <a:lnTo>
                  <a:pt x="4902" y="3990"/>
                </a:lnTo>
                <a:lnTo>
                  <a:pt x="4791" y="4176"/>
                </a:lnTo>
                <a:lnTo>
                  <a:pt x="4660" y="4362"/>
                </a:lnTo>
                <a:lnTo>
                  <a:pt x="4511" y="4530"/>
                </a:lnTo>
                <a:lnTo>
                  <a:pt x="4343" y="4679"/>
                </a:lnTo>
                <a:lnTo>
                  <a:pt x="4176" y="4810"/>
                </a:lnTo>
                <a:lnTo>
                  <a:pt x="3970" y="4922"/>
                </a:lnTo>
                <a:lnTo>
                  <a:pt x="3765" y="5015"/>
                </a:lnTo>
                <a:lnTo>
                  <a:pt x="3560" y="5089"/>
                </a:lnTo>
                <a:lnTo>
                  <a:pt x="3337" y="5164"/>
                </a:lnTo>
                <a:lnTo>
                  <a:pt x="3113" y="5183"/>
                </a:lnTo>
                <a:lnTo>
                  <a:pt x="2871" y="5201"/>
                </a:lnTo>
                <a:lnTo>
                  <a:pt x="2628" y="5183"/>
                </a:lnTo>
                <a:lnTo>
                  <a:pt x="2405" y="5164"/>
                </a:lnTo>
                <a:lnTo>
                  <a:pt x="2181" y="5089"/>
                </a:lnTo>
                <a:lnTo>
                  <a:pt x="1976" y="5015"/>
                </a:lnTo>
                <a:lnTo>
                  <a:pt x="1771" y="4922"/>
                </a:lnTo>
                <a:lnTo>
                  <a:pt x="1566" y="4810"/>
                </a:lnTo>
                <a:lnTo>
                  <a:pt x="1398" y="4679"/>
                </a:lnTo>
                <a:lnTo>
                  <a:pt x="1230" y="4530"/>
                </a:lnTo>
                <a:lnTo>
                  <a:pt x="1081" y="4362"/>
                </a:lnTo>
                <a:lnTo>
                  <a:pt x="951" y="4176"/>
                </a:lnTo>
                <a:lnTo>
                  <a:pt x="839" y="3990"/>
                </a:lnTo>
                <a:lnTo>
                  <a:pt x="727" y="3785"/>
                </a:lnTo>
                <a:lnTo>
                  <a:pt x="653" y="3580"/>
                </a:lnTo>
                <a:lnTo>
                  <a:pt x="597" y="3356"/>
                </a:lnTo>
                <a:lnTo>
                  <a:pt x="559" y="3114"/>
                </a:lnTo>
                <a:lnTo>
                  <a:pt x="559" y="2890"/>
                </a:lnTo>
                <a:lnTo>
                  <a:pt x="559" y="2648"/>
                </a:lnTo>
                <a:lnTo>
                  <a:pt x="597" y="2424"/>
                </a:lnTo>
                <a:lnTo>
                  <a:pt x="653" y="2200"/>
                </a:lnTo>
                <a:lnTo>
                  <a:pt x="727" y="1977"/>
                </a:lnTo>
                <a:lnTo>
                  <a:pt x="839" y="1771"/>
                </a:lnTo>
                <a:lnTo>
                  <a:pt x="951" y="1585"/>
                </a:lnTo>
                <a:lnTo>
                  <a:pt x="1081" y="1399"/>
                </a:lnTo>
                <a:lnTo>
                  <a:pt x="1230" y="1250"/>
                </a:lnTo>
                <a:lnTo>
                  <a:pt x="1398" y="1100"/>
                </a:lnTo>
                <a:lnTo>
                  <a:pt x="1566" y="951"/>
                </a:lnTo>
                <a:lnTo>
                  <a:pt x="1771" y="839"/>
                </a:lnTo>
                <a:lnTo>
                  <a:pt x="1976" y="746"/>
                </a:lnTo>
                <a:lnTo>
                  <a:pt x="2181" y="672"/>
                </a:lnTo>
                <a:lnTo>
                  <a:pt x="2405" y="616"/>
                </a:lnTo>
                <a:lnTo>
                  <a:pt x="2628" y="579"/>
                </a:lnTo>
                <a:lnTo>
                  <a:pt x="2871" y="560"/>
                </a:lnTo>
                <a:close/>
                <a:moveTo>
                  <a:pt x="2871" y="1"/>
                </a:moveTo>
                <a:lnTo>
                  <a:pt x="2573" y="19"/>
                </a:lnTo>
                <a:lnTo>
                  <a:pt x="2293" y="57"/>
                </a:lnTo>
                <a:lnTo>
                  <a:pt x="2013" y="131"/>
                </a:lnTo>
                <a:lnTo>
                  <a:pt x="1752" y="224"/>
                </a:lnTo>
                <a:lnTo>
                  <a:pt x="1491" y="355"/>
                </a:lnTo>
                <a:lnTo>
                  <a:pt x="1268" y="504"/>
                </a:lnTo>
                <a:lnTo>
                  <a:pt x="1044" y="653"/>
                </a:lnTo>
                <a:lnTo>
                  <a:pt x="839" y="839"/>
                </a:lnTo>
                <a:lnTo>
                  <a:pt x="653" y="1045"/>
                </a:lnTo>
                <a:lnTo>
                  <a:pt x="485" y="1268"/>
                </a:lnTo>
                <a:lnTo>
                  <a:pt x="336" y="1511"/>
                </a:lnTo>
                <a:lnTo>
                  <a:pt x="224" y="1753"/>
                </a:lnTo>
                <a:lnTo>
                  <a:pt x="131" y="2032"/>
                </a:lnTo>
                <a:lnTo>
                  <a:pt x="56" y="2293"/>
                </a:lnTo>
                <a:lnTo>
                  <a:pt x="0" y="2592"/>
                </a:lnTo>
                <a:lnTo>
                  <a:pt x="0" y="2890"/>
                </a:lnTo>
                <a:lnTo>
                  <a:pt x="0" y="3169"/>
                </a:lnTo>
                <a:lnTo>
                  <a:pt x="56" y="3468"/>
                </a:lnTo>
                <a:lnTo>
                  <a:pt x="131" y="3729"/>
                </a:lnTo>
                <a:lnTo>
                  <a:pt x="224" y="4008"/>
                </a:lnTo>
                <a:lnTo>
                  <a:pt x="336" y="4251"/>
                </a:lnTo>
                <a:lnTo>
                  <a:pt x="485" y="4493"/>
                </a:lnTo>
                <a:lnTo>
                  <a:pt x="653" y="4717"/>
                </a:lnTo>
                <a:lnTo>
                  <a:pt x="839" y="4922"/>
                </a:lnTo>
                <a:lnTo>
                  <a:pt x="1044" y="5108"/>
                </a:lnTo>
                <a:lnTo>
                  <a:pt x="1268" y="5276"/>
                </a:lnTo>
                <a:lnTo>
                  <a:pt x="1491" y="5406"/>
                </a:lnTo>
                <a:lnTo>
                  <a:pt x="1752" y="5537"/>
                </a:lnTo>
                <a:lnTo>
                  <a:pt x="2013" y="5630"/>
                </a:lnTo>
                <a:lnTo>
                  <a:pt x="2293" y="5704"/>
                </a:lnTo>
                <a:lnTo>
                  <a:pt x="2573" y="5742"/>
                </a:lnTo>
                <a:lnTo>
                  <a:pt x="2871" y="5760"/>
                </a:lnTo>
                <a:lnTo>
                  <a:pt x="3169" y="5742"/>
                </a:lnTo>
                <a:lnTo>
                  <a:pt x="3449" y="5704"/>
                </a:lnTo>
                <a:lnTo>
                  <a:pt x="3728" y="5630"/>
                </a:lnTo>
                <a:lnTo>
                  <a:pt x="3989" y="5537"/>
                </a:lnTo>
                <a:lnTo>
                  <a:pt x="4250" y="5406"/>
                </a:lnTo>
                <a:lnTo>
                  <a:pt x="4474" y="5276"/>
                </a:lnTo>
                <a:lnTo>
                  <a:pt x="4697" y="5108"/>
                </a:lnTo>
                <a:lnTo>
                  <a:pt x="4902" y="4922"/>
                </a:lnTo>
                <a:lnTo>
                  <a:pt x="5089" y="4717"/>
                </a:lnTo>
                <a:lnTo>
                  <a:pt x="5257" y="4493"/>
                </a:lnTo>
                <a:lnTo>
                  <a:pt x="5406" y="4251"/>
                </a:lnTo>
                <a:lnTo>
                  <a:pt x="5518" y="4008"/>
                </a:lnTo>
                <a:lnTo>
                  <a:pt x="5611" y="3729"/>
                </a:lnTo>
                <a:lnTo>
                  <a:pt x="5685" y="3468"/>
                </a:lnTo>
                <a:lnTo>
                  <a:pt x="5741" y="3169"/>
                </a:lnTo>
                <a:lnTo>
                  <a:pt x="5741" y="2890"/>
                </a:lnTo>
                <a:lnTo>
                  <a:pt x="5741" y="2592"/>
                </a:lnTo>
                <a:lnTo>
                  <a:pt x="5685" y="2293"/>
                </a:lnTo>
                <a:lnTo>
                  <a:pt x="5611" y="2032"/>
                </a:lnTo>
                <a:lnTo>
                  <a:pt x="5518" y="1753"/>
                </a:lnTo>
                <a:lnTo>
                  <a:pt x="5406" y="1511"/>
                </a:lnTo>
                <a:lnTo>
                  <a:pt x="5257" y="1268"/>
                </a:lnTo>
                <a:lnTo>
                  <a:pt x="5089" y="1045"/>
                </a:lnTo>
                <a:lnTo>
                  <a:pt x="4902" y="839"/>
                </a:lnTo>
                <a:lnTo>
                  <a:pt x="4697" y="653"/>
                </a:lnTo>
                <a:lnTo>
                  <a:pt x="4474" y="504"/>
                </a:lnTo>
                <a:lnTo>
                  <a:pt x="4250" y="355"/>
                </a:lnTo>
                <a:lnTo>
                  <a:pt x="3989" y="224"/>
                </a:lnTo>
                <a:lnTo>
                  <a:pt x="3728" y="131"/>
                </a:lnTo>
                <a:lnTo>
                  <a:pt x="3449" y="57"/>
                </a:lnTo>
                <a:lnTo>
                  <a:pt x="3169" y="19"/>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5" name="Google Shape;1135;g2b975a0ff47_0_15351"/>
          <p:cNvSpPr/>
          <p:nvPr/>
        </p:nvSpPr>
        <p:spPr>
          <a:xfrm>
            <a:off x="6018680" y="5492105"/>
            <a:ext cx="169906" cy="127308"/>
          </a:xfrm>
          <a:custGeom>
            <a:avLst/>
            <a:gdLst/>
            <a:ahLst/>
            <a:cxnLst/>
            <a:rect l="l" t="t" r="r" b="b"/>
            <a:pathLst>
              <a:path w="5947" h="4456" extrusionOk="0">
                <a:moveTo>
                  <a:pt x="2424" y="1"/>
                </a:moveTo>
                <a:lnTo>
                  <a:pt x="2349" y="19"/>
                </a:lnTo>
                <a:lnTo>
                  <a:pt x="2293" y="57"/>
                </a:lnTo>
                <a:lnTo>
                  <a:pt x="2256" y="113"/>
                </a:lnTo>
                <a:lnTo>
                  <a:pt x="2237" y="187"/>
                </a:lnTo>
                <a:lnTo>
                  <a:pt x="2237" y="373"/>
                </a:lnTo>
                <a:lnTo>
                  <a:pt x="2256" y="448"/>
                </a:lnTo>
                <a:lnTo>
                  <a:pt x="2293" y="504"/>
                </a:lnTo>
                <a:lnTo>
                  <a:pt x="2349" y="541"/>
                </a:lnTo>
                <a:lnTo>
                  <a:pt x="2424" y="560"/>
                </a:lnTo>
                <a:lnTo>
                  <a:pt x="2610" y="560"/>
                </a:lnTo>
                <a:lnTo>
                  <a:pt x="2610" y="784"/>
                </a:lnTo>
                <a:lnTo>
                  <a:pt x="2368" y="821"/>
                </a:lnTo>
                <a:lnTo>
                  <a:pt x="2144" y="877"/>
                </a:lnTo>
                <a:lnTo>
                  <a:pt x="1939" y="970"/>
                </a:lnTo>
                <a:lnTo>
                  <a:pt x="1734" y="1063"/>
                </a:lnTo>
                <a:lnTo>
                  <a:pt x="1529" y="1194"/>
                </a:lnTo>
                <a:lnTo>
                  <a:pt x="1343" y="1324"/>
                </a:lnTo>
                <a:lnTo>
                  <a:pt x="1175" y="1473"/>
                </a:lnTo>
                <a:lnTo>
                  <a:pt x="1026" y="1641"/>
                </a:lnTo>
                <a:lnTo>
                  <a:pt x="877" y="1809"/>
                </a:lnTo>
                <a:lnTo>
                  <a:pt x="746" y="2014"/>
                </a:lnTo>
                <a:lnTo>
                  <a:pt x="634" y="2200"/>
                </a:lnTo>
                <a:lnTo>
                  <a:pt x="541" y="2424"/>
                </a:lnTo>
                <a:lnTo>
                  <a:pt x="466" y="2648"/>
                </a:lnTo>
                <a:lnTo>
                  <a:pt x="429" y="2871"/>
                </a:lnTo>
                <a:lnTo>
                  <a:pt x="392" y="3095"/>
                </a:lnTo>
                <a:lnTo>
                  <a:pt x="373" y="3337"/>
                </a:lnTo>
                <a:lnTo>
                  <a:pt x="5574" y="3337"/>
                </a:lnTo>
                <a:lnTo>
                  <a:pt x="5555" y="3095"/>
                </a:lnTo>
                <a:lnTo>
                  <a:pt x="5536" y="2871"/>
                </a:lnTo>
                <a:lnTo>
                  <a:pt x="5481" y="2648"/>
                </a:lnTo>
                <a:lnTo>
                  <a:pt x="5406" y="2424"/>
                </a:lnTo>
                <a:lnTo>
                  <a:pt x="5313" y="2200"/>
                </a:lnTo>
                <a:lnTo>
                  <a:pt x="5201" y="2014"/>
                </a:lnTo>
                <a:lnTo>
                  <a:pt x="5070" y="1809"/>
                </a:lnTo>
                <a:lnTo>
                  <a:pt x="4940" y="1641"/>
                </a:lnTo>
                <a:lnTo>
                  <a:pt x="4772" y="1473"/>
                </a:lnTo>
                <a:lnTo>
                  <a:pt x="4604" y="1324"/>
                </a:lnTo>
                <a:lnTo>
                  <a:pt x="4418" y="1194"/>
                </a:lnTo>
                <a:lnTo>
                  <a:pt x="4232" y="1063"/>
                </a:lnTo>
                <a:lnTo>
                  <a:pt x="4027" y="970"/>
                </a:lnTo>
                <a:lnTo>
                  <a:pt x="3803" y="877"/>
                </a:lnTo>
                <a:lnTo>
                  <a:pt x="3579" y="821"/>
                </a:lnTo>
                <a:lnTo>
                  <a:pt x="3356" y="784"/>
                </a:lnTo>
                <a:lnTo>
                  <a:pt x="3356" y="560"/>
                </a:lnTo>
                <a:lnTo>
                  <a:pt x="3523" y="560"/>
                </a:lnTo>
                <a:lnTo>
                  <a:pt x="3598" y="541"/>
                </a:lnTo>
                <a:lnTo>
                  <a:pt x="3673" y="504"/>
                </a:lnTo>
                <a:lnTo>
                  <a:pt x="3710" y="448"/>
                </a:lnTo>
                <a:lnTo>
                  <a:pt x="3710" y="373"/>
                </a:lnTo>
                <a:lnTo>
                  <a:pt x="3710" y="187"/>
                </a:lnTo>
                <a:lnTo>
                  <a:pt x="3710" y="113"/>
                </a:lnTo>
                <a:lnTo>
                  <a:pt x="3673" y="57"/>
                </a:lnTo>
                <a:lnTo>
                  <a:pt x="3598" y="19"/>
                </a:lnTo>
                <a:lnTo>
                  <a:pt x="3523" y="1"/>
                </a:lnTo>
                <a:close/>
                <a:moveTo>
                  <a:pt x="187" y="3710"/>
                </a:moveTo>
                <a:lnTo>
                  <a:pt x="112" y="3729"/>
                </a:lnTo>
                <a:lnTo>
                  <a:pt x="56" y="3766"/>
                </a:lnTo>
                <a:lnTo>
                  <a:pt x="19" y="3822"/>
                </a:lnTo>
                <a:lnTo>
                  <a:pt x="0" y="3896"/>
                </a:lnTo>
                <a:lnTo>
                  <a:pt x="0" y="4269"/>
                </a:lnTo>
                <a:lnTo>
                  <a:pt x="19" y="4344"/>
                </a:lnTo>
                <a:lnTo>
                  <a:pt x="56" y="4400"/>
                </a:lnTo>
                <a:lnTo>
                  <a:pt x="112" y="4437"/>
                </a:lnTo>
                <a:lnTo>
                  <a:pt x="187" y="4456"/>
                </a:lnTo>
                <a:lnTo>
                  <a:pt x="5760" y="4456"/>
                </a:lnTo>
                <a:lnTo>
                  <a:pt x="5835" y="4437"/>
                </a:lnTo>
                <a:lnTo>
                  <a:pt x="5891" y="4400"/>
                </a:lnTo>
                <a:lnTo>
                  <a:pt x="5928" y="4344"/>
                </a:lnTo>
                <a:lnTo>
                  <a:pt x="5947" y="4269"/>
                </a:lnTo>
                <a:lnTo>
                  <a:pt x="5947" y="3896"/>
                </a:lnTo>
                <a:lnTo>
                  <a:pt x="5928" y="3822"/>
                </a:lnTo>
                <a:lnTo>
                  <a:pt x="5891" y="3766"/>
                </a:lnTo>
                <a:lnTo>
                  <a:pt x="5835" y="3729"/>
                </a:lnTo>
                <a:lnTo>
                  <a:pt x="5760" y="371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6" name="Google Shape;1136;g2b975a0ff47_0_15351"/>
          <p:cNvSpPr/>
          <p:nvPr/>
        </p:nvSpPr>
        <p:spPr>
          <a:xfrm>
            <a:off x="5579881" y="5492105"/>
            <a:ext cx="169363" cy="169906"/>
          </a:xfrm>
          <a:custGeom>
            <a:avLst/>
            <a:gdLst/>
            <a:ahLst/>
            <a:cxnLst/>
            <a:rect l="l" t="t" r="r" b="b"/>
            <a:pathLst>
              <a:path w="5928" h="5947" extrusionOk="0">
                <a:moveTo>
                  <a:pt x="2479" y="1678"/>
                </a:moveTo>
                <a:lnTo>
                  <a:pt x="2554" y="1697"/>
                </a:lnTo>
                <a:lnTo>
                  <a:pt x="2610" y="1734"/>
                </a:lnTo>
                <a:lnTo>
                  <a:pt x="2666" y="1790"/>
                </a:lnTo>
                <a:lnTo>
                  <a:pt x="2722" y="1846"/>
                </a:lnTo>
                <a:lnTo>
                  <a:pt x="2740" y="1902"/>
                </a:lnTo>
                <a:lnTo>
                  <a:pt x="2778" y="1977"/>
                </a:lnTo>
                <a:lnTo>
                  <a:pt x="2778" y="2051"/>
                </a:lnTo>
                <a:lnTo>
                  <a:pt x="2778" y="2126"/>
                </a:lnTo>
                <a:lnTo>
                  <a:pt x="2740" y="2200"/>
                </a:lnTo>
                <a:lnTo>
                  <a:pt x="2722" y="2256"/>
                </a:lnTo>
                <a:lnTo>
                  <a:pt x="2666" y="2312"/>
                </a:lnTo>
                <a:lnTo>
                  <a:pt x="2610" y="2349"/>
                </a:lnTo>
                <a:lnTo>
                  <a:pt x="2554" y="2387"/>
                </a:lnTo>
                <a:lnTo>
                  <a:pt x="2479" y="2405"/>
                </a:lnTo>
                <a:lnTo>
                  <a:pt x="2405" y="2424"/>
                </a:lnTo>
                <a:lnTo>
                  <a:pt x="2330" y="2405"/>
                </a:lnTo>
                <a:lnTo>
                  <a:pt x="2256" y="2387"/>
                </a:lnTo>
                <a:lnTo>
                  <a:pt x="2200" y="2349"/>
                </a:lnTo>
                <a:lnTo>
                  <a:pt x="2144" y="2312"/>
                </a:lnTo>
                <a:lnTo>
                  <a:pt x="2107" y="2256"/>
                </a:lnTo>
                <a:lnTo>
                  <a:pt x="2069" y="2200"/>
                </a:lnTo>
                <a:lnTo>
                  <a:pt x="2051" y="2126"/>
                </a:lnTo>
                <a:lnTo>
                  <a:pt x="2032" y="2051"/>
                </a:lnTo>
                <a:lnTo>
                  <a:pt x="2051" y="1977"/>
                </a:lnTo>
                <a:lnTo>
                  <a:pt x="2069" y="1902"/>
                </a:lnTo>
                <a:lnTo>
                  <a:pt x="2107" y="1846"/>
                </a:lnTo>
                <a:lnTo>
                  <a:pt x="2144" y="1790"/>
                </a:lnTo>
                <a:lnTo>
                  <a:pt x="2200" y="1734"/>
                </a:lnTo>
                <a:lnTo>
                  <a:pt x="2256" y="1697"/>
                </a:lnTo>
                <a:lnTo>
                  <a:pt x="2330" y="1678"/>
                </a:lnTo>
                <a:close/>
                <a:moveTo>
                  <a:pt x="4343" y="3169"/>
                </a:moveTo>
                <a:lnTo>
                  <a:pt x="4399" y="3188"/>
                </a:lnTo>
                <a:lnTo>
                  <a:pt x="4474" y="3225"/>
                </a:lnTo>
                <a:lnTo>
                  <a:pt x="4530" y="3263"/>
                </a:lnTo>
                <a:lnTo>
                  <a:pt x="4567" y="3319"/>
                </a:lnTo>
                <a:lnTo>
                  <a:pt x="4604" y="3393"/>
                </a:lnTo>
                <a:lnTo>
                  <a:pt x="4623" y="3449"/>
                </a:lnTo>
                <a:lnTo>
                  <a:pt x="4642" y="3524"/>
                </a:lnTo>
                <a:lnTo>
                  <a:pt x="4623" y="3598"/>
                </a:lnTo>
                <a:lnTo>
                  <a:pt x="4604" y="3673"/>
                </a:lnTo>
                <a:lnTo>
                  <a:pt x="4567" y="3747"/>
                </a:lnTo>
                <a:lnTo>
                  <a:pt x="4530" y="3803"/>
                </a:lnTo>
                <a:lnTo>
                  <a:pt x="4474" y="3841"/>
                </a:lnTo>
                <a:lnTo>
                  <a:pt x="4399" y="3878"/>
                </a:lnTo>
                <a:lnTo>
                  <a:pt x="4343" y="3896"/>
                </a:lnTo>
                <a:lnTo>
                  <a:pt x="4194" y="3896"/>
                </a:lnTo>
                <a:lnTo>
                  <a:pt x="4120" y="3878"/>
                </a:lnTo>
                <a:lnTo>
                  <a:pt x="4064" y="3841"/>
                </a:lnTo>
                <a:lnTo>
                  <a:pt x="4008" y="3803"/>
                </a:lnTo>
                <a:lnTo>
                  <a:pt x="3952" y="3747"/>
                </a:lnTo>
                <a:lnTo>
                  <a:pt x="3915" y="3673"/>
                </a:lnTo>
                <a:lnTo>
                  <a:pt x="3896" y="3598"/>
                </a:lnTo>
                <a:lnTo>
                  <a:pt x="3896" y="3524"/>
                </a:lnTo>
                <a:lnTo>
                  <a:pt x="3896" y="3449"/>
                </a:lnTo>
                <a:lnTo>
                  <a:pt x="3915" y="3393"/>
                </a:lnTo>
                <a:lnTo>
                  <a:pt x="3952" y="3319"/>
                </a:lnTo>
                <a:lnTo>
                  <a:pt x="4008" y="3263"/>
                </a:lnTo>
                <a:lnTo>
                  <a:pt x="4064" y="3225"/>
                </a:lnTo>
                <a:lnTo>
                  <a:pt x="4120" y="3188"/>
                </a:lnTo>
                <a:lnTo>
                  <a:pt x="4194" y="3169"/>
                </a:lnTo>
                <a:close/>
                <a:moveTo>
                  <a:pt x="2032" y="3524"/>
                </a:moveTo>
                <a:lnTo>
                  <a:pt x="2107" y="3542"/>
                </a:lnTo>
                <a:lnTo>
                  <a:pt x="2181" y="3561"/>
                </a:lnTo>
                <a:lnTo>
                  <a:pt x="2237" y="3598"/>
                </a:lnTo>
                <a:lnTo>
                  <a:pt x="2293" y="3635"/>
                </a:lnTo>
                <a:lnTo>
                  <a:pt x="2349" y="3691"/>
                </a:lnTo>
                <a:lnTo>
                  <a:pt x="2386" y="3766"/>
                </a:lnTo>
                <a:lnTo>
                  <a:pt x="2405" y="3822"/>
                </a:lnTo>
                <a:lnTo>
                  <a:pt x="2405" y="3896"/>
                </a:lnTo>
                <a:lnTo>
                  <a:pt x="2405" y="3971"/>
                </a:lnTo>
                <a:lnTo>
                  <a:pt x="2386" y="4046"/>
                </a:lnTo>
                <a:lnTo>
                  <a:pt x="2349" y="4101"/>
                </a:lnTo>
                <a:lnTo>
                  <a:pt x="2293" y="4157"/>
                </a:lnTo>
                <a:lnTo>
                  <a:pt x="2237" y="4213"/>
                </a:lnTo>
                <a:lnTo>
                  <a:pt x="2181" y="4251"/>
                </a:lnTo>
                <a:lnTo>
                  <a:pt x="2107" y="4269"/>
                </a:lnTo>
                <a:lnTo>
                  <a:pt x="1957" y="4269"/>
                </a:lnTo>
                <a:lnTo>
                  <a:pt x="1883" y="4251"/>
                </a:lnTo>
                <a:lnTo>
                  <a:pt x="1827" y="4213"/>
                </a:lnTo>
                <a:lnTo>
                  <a:pt x="1771" y="4157"/>
                </a:lnTo>
                <a:lnTo>
                  <a:pt x="1734" y="4101"/>
                </a:lnTo>
                <a:lnTo>
                  <a:pt x="1696" y="4046"/>
                </a:lnTo>
                <a:lnTo>
                  <a:pt x="1678" y="3971"/>
                </a:lnTo>
                <a:lnTo>
                  <a:pt x="1659" y="3896"/>
                </a:lnTo>
                <a:lnTo>
                  <a:pt x="1678" y="3822"/>
                </a:lnTo>
                <a:lnTo>
                  <a:pt x="1696" y="3766"/>
                </a:lnTo>
                <a:lnTo>
                  <a:pt x="1734" y="3691"/>
                </a:lnTo>
                <a:lnTo>
                  <a:pt x="1771" y="3635"/>
                </a:lnTo>
                <a:lnTo>
                  <a:pt x="1827" y="3598"/>
                </a:lnTo>
                <a:lnTo>
                  <a:pt x="1883" y="3561"/>
                </a:lnTo>
                <a:lnTo>
                  <a:pt x="1957" y="3542"/>
                </a:lnTo>
                <a:lnTo>
                  <a:pt x="2032" y="3524"/>
                </a:lnTo>
                <a:close/>
                <a:moveTo>
                  <a:pt x="2722" y="1"/>
                </a:moveTo>
                <a:lnTo>
                  <a:pt x="2498" y="19"/>
                </a:lnTo>
                <a:lnTo>
                  <a:pt x="2256" y="75"/>
                </a:lnTo>
                <a:lnTo>
                  <a:pt x="2032" y="168"/>
                </a:lnTo>
                <a:lnTo>
                  <a:pt x="1230" y="579"/>
                </a:lnTo>
                <a:lnTo>
                  <a:pt x="1025" y="709"/>
                </a:lnTo>
                <a:lnTo>
                  <a:pt x="858" y="858"/>
                </a:lnTo>
                <a:lnTo>
                  <a:pt x="690" y="1045"/>
                </a:lnTo>
                <a:lnTo>
                  <a:pt x="559" y="1250"/>
                </a:lnTo>
                <a:lnTo>
                  <a:pt x="168" y="2051"/>
                </a:lnTo>
                <a:lnTo>
                  <a:pt x="75" y="2275"/>
                </a:lnTo>
                <a:lnTo>
                  <a:pt x="19" y="2498"/>
                </a:lnTo>
                <a:lnTo>
                  <a:pt x="0" y="2741"/>
                </a:lnTo>
                <a:lnTo>
                  <a:pt x="19" y="2983"/>
                </a:lnTo>
                <a:lnTo>
                  <a:pt x="149" y="3878"/>
                </a:lnTo>
                <a:lnTo>
                  <a:pt x="205" y="4101"/>
                </a:lnTo>
                <a:lnTo>
                  <a:pt x="298" y="4325"/>
                </a:lnTo>
                <a:lnTo>
                  <a:pt x="429" y="4530"/>
                </a:lnTo>
                <a:lnTo>
                  <a:pt x="578" y="4717"/>
                </a:lnTo>
                <a:lnTo>
                  <a:pt x="1212" y="5350"/>
                </a:lnTo>
                <a:lnTo>
                  <a:pt x="1398" y="5518"/>
                </a:lnTo>
                <a:lnTo>
                  <a:pt x="1603" y="5630"/>
                </a:lnTo>
                <a:lnTo>
                  <a:pt x="1827" y="5723"/>
                </a:lnTo>
                <a:lnTo>
                  <a:pt x="2069" y="5779"/>
                </a:lnTo>
                <a:lnTo>
                  <a:pt x="2945" y="5928"/>
                </a:lnTo>
                <a:lnTo>
                  <a:pt x="3188" y="5947"/>
                </a:lnTo>
                <a:lnTo>
                  <a:pt x="3430" y="5928"/>
                </a:lnTo>
                <a:lnTo>
                  <a:pt x="3672" y="5872"/>
                </a:lnTo>
                <a:lnTo>
                  <a:pt x="3896" y="5779"/>
                </a:lnTo>
                <a:lnTo>
                  <a:pt x="4697" y="5369"/>
                </a:lnTo>
                <a:lnTo>
                  <a:pt x="4903" y="5238"/>
                </a:lnTo>
                <a:lnTo>
                  <a:pt x="5070" y="5089"/>
                </a:lnTo>
                <a:lnTo>
                  <a:pt x="5238" y="4903"/>
                </a:lnTo>
                <a:lnTo>
                  <a:pt x="5350" y="4698"/>
                </a:lnTo>
                <a:lnTo>
                  <a:pt x="5760" y="3896"/>
                </a:lnTo>
                <a:lnTo>
                  <a:pt x="5853" y="3673"/>
                </a:lnTo>
                <a:lnTo>
                  <a:pt x="5909" y="3449"/>
                </a:lnTo>
                <a:lnTo>
                  <a:pt x="5928" y="3207"/>
                </a:lnTo>
                <a:lnTo>
                  <a:pt x="5909" y="2964"/>
                </a:lnTo>
                <a:lnTo>
                  <a:pt x="5760" y="2964"/>
                </a:lnTo>
                <a:lnTo>
                  <a:pt x="5611" y="2946"/>
                </a:lnTo>
                <a:lnTo>
                  <a:pt x="5480" y="2909"/>
                </a:lnTo>
                <a:lnTo>
                  <a:pt x="5350" y="2853"/>
                </a:lnTo>
                <a:lnTo>
                  <a:pt x="5219" y="2797"/>
                </a:lnTo>
                <a:lnTo>
                  <a:pt x="5089" y="2722"/>
                </a:lnTo>
                <a:lnTo>
                  <a:pt x="4977" y="2629"/>
                </a:lnTo>
                <a:lnTo>
                  <a:pt x="4884" y="2536"/>
                </a:lnTo>
                <a:lnTo>
                  <a:pt x="4791" y="2424"/>
                </a:lnTo>
                <a:lnTo>
                  <a:pt x="4697" y="2312"/>
                </a:lnTo>
                <a:lnTo>
                  <a:pt x="4623" y="2200"/>
                </a:lnTo>
                <a:lnTo>
                  <a:pt x="4567" y="2070"/>
                </a:lnTo>
                <a:lnTo>
                  <a:pt x="4511" y="1921"/>
                </a:lnTo>
                <a:lnTo>
                  <a:pt x="4474" y="1790"/>
                </a:lnTo>
                <a:lnTo>
                  <a:pt x="4455" y="1641"/>
                </a:lnTo>
                <a:lnTo>
                  <a:pt x="4455" y="1492"/>
                </a:lnTo>
                <a:lnTo>
                  <a:pt x="4306" y="1473"/>
                </a:lnTo>
                <a:lnTo>
                  <a:pt x="4157" y="1455"/>
                </a:lnTo>
                <a:lnTo>
                  <a:pt x="4008" y="1417"/>
                </a:lnTo>
                <a:lnTo>
                  <a:pt x="3877" y="1380"/>
                </a:lnTo>
                <a:lnTo>
                  <a:pt x="3747" y="1305"/>
                </a:lnTo>
                <a:lnTo>
                  <a:pt x="3616" y="1231"/>
                </a:lnTo>
                <a:lnTo>
                  <a:pt x="3505" y="1156"/>
                </a:lnTo>
                <a:lnTo>
                  <a:pt x="3411" y="1063"/>
                </a:lnTo>
                <a:lnTo>
                  <a:pt x="3318" y="951"/>
                </a:lnTo>
                <a:lnTo>
                  <a:pt x="3225" y="839"/>
                </a:lnTo>
                <a:lnTo>
                  <a:pt x="3150" y="728"/>
                </a:lnTo>
                <a:lnTo>
                  <a:pt x="3094" y="597"/>
                </a:lnTo>
                <a:lnTo>
                  <a:pt x="3039" y="467"/>
                </a:lnTo>
                <a:lnTo>
                  <a:pt x="3001" y="318"/>
                </a:lnTo>
                <a:lnTo>
                  <a:pt x="2983" y="168"/>
                </a:lnTo>
                <a:lnTo>
                  <a:pt x="2964" y="19"/>
                </a:lnTo>
                <a:lnTo>
                  <a:pt x="272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7" name="Google Shape;1137;g2b975a0ff47_0_15351"/>
          <p:cNvSpPr/>
          <p:nvPr/>
        </p:nvSpPr>
        <p:spPr>
          <a:xfrm>
            <a:off x="5125628" y="5492105"/>
            <a:ext cx="211989" cy="127308"/>
          </a:xfrm>
          <a:custGeom>
            <a:avLst/>
            <a:gdLst/>
            <a:ahLst/>
            <a:cxnLst/>
            <a:rect l="l" t="t" r="r" b="b"/>
            <a:pathLst>
              <a:path w="7420" h="4456" extrusionOk="0">
                <a:moveTo>
                  <a:pt x="1846" y="1"/>
                </a:moveTo>
                <a:lnTo>
                  <a:pt x="1734" y="19"/>
                </a:lnTo>
                <a:lnTo>
                  <a:pt x="1622" y="19"/>
                </a:lnTo>
                <a:lnTo>
                  <a:pt x="1417" y="94"/>
                </a:lnTo>
                <a:lnTo>
                  <a:pt x="1231" y="187"/>
                </a:lnTo>
                <a:lnTo>
                  <a:pt x="1063" y="336"/>
                </a:lnTo>
                <a:lnTo>
                  <a:pt x="932" y="504"/>
                </a:lnTo>
                <a:lnTo>
                  <a:pt x="821" y="690"/>
                </a:lnTo>
                <a:lnTo>
                  <a:pt x="765" y="895"/>
                </a:lnTo>
                <a:lnTo>
                  <a:pt x="746" y="1007"/>
                </a:lnTo>
                <a:lnTo>
                  <a:pt x="746" y="1119"/>
                </a:lnTo>
                <a:lnTo>
                  <a:pt x="1492" y="1119"/>
                </a:lnTo>
                <a:lnTo>
                  <a:pt x="1566" y="1156"/>
                </a:lnTo>
                <a:lnTo>
                  <a:pt x="1659" y="1194"/>
                </a:lnTo>
                <a:lnTo>
                  <a:pt x="1715" y="1250"/>
                </a:lnTo>
                <a:lnTo>
                  <a:pt x="1771" y="1324"/>
                </a:lnTo>
                <a:lnTo>
                  <a:pt x="1827" y="1399"/>
                </a:lnTo>
                <a:lnTo>
                  <a:pt x="1846" y="1492"/>
                </a:lnTo>
                <a:lnTo>
                  <a:pt x="1846" y="1585"/>
                </a:lnTo>
                <a:lnTo>
                  <a:pt x="1846" y="2610"/>
                </a:lnTo>
                <a:lnTo>
                  <a:pt x="5574" y="2610"/>
                </a:lnTo>
                <a:lnTo>
                  <a:pt x="5574" y="1585"/>
                </a:lnTo>
                <a:lnTo>
                  <a:pt x="5574" y="1492"/>
                </a:lnTo>
                <a:lnTo>
                  <a:pt x="5611" y="1399"/>
                </a:lnTo>
                <a:lnTo>
                  <a:pt x="5648" y="1324"/>
                </a:lnTo>
                <a:lnTo>
                  <a:pt x="5704" y="1250"/>
                </a:lnTo>
                <a:lnTo>
                  <a:pt x="5779" y="1194"/>
                </a:lnTo>
                <a:lnTo>
                  <a:pt x="5853" y="1156"/>
                </a:lnTo>
                <a:lnTo>
                  <a:pt x="5928" y="1119"/>
                </a:lnTo>
                <a:lnTo>
                  <a:pt x="6674" y="1119"/>
                </a:lnTo>
                <a:lnTo>
                  <a:pt x="6674" y="1007"/>
                </a:lnTo>
                <a:lnTo>
                  <a:pt x="6655" y="895"/>
                </a:lnTo>
                <a:lnTo>
                  <a:pt x="6599" y="690"/>
                </a:lnTo>
                <a:lnTo>
                  <a:pt x="6487" y="504"/>
                </a:lnTo>
                <a:lnTo>
                  <a:pt x="6357" y="336"/>
                </a:lnTo>
                <a:lnTo>
                  <a:pt x="6189" y="187"/>
                </a:lnTo>
                <a:lnTo>
                  <a:pt x="6002" y="94"/>
                </a:lnTo>
                <a:lnTo>
                  <a:pt x="5797" y="19"/>
                </a:lnTo>
                <a:lnTo>
                  <a:pt x="5686" y="19"/>
                </a:lnTo>
                <a:lnTo>
                  <a:pt x="5574" y="1"/>
                </a:lnTo>
                <a:close/>
                <a:moveTo>
                  <a:pt x="746" y="1492"/>
                </a:moveTo>
                <a:lnTo>
                  <a:pt x="616" y="1511"/>
                </a:lnTo>
                <a:lnTo>
                  <a:pt x="466" y="1548"/>
                </a:lnTo>
                <a:lnTo>
                  <a:pt x="355" y="1604"/>
                </a:lnTo>
                <a:lnTo>
                  <a:pt x="243" y="1678"/>
                </a:lnTo>
                <a:lnTo>
                  <a:pt x="150" y="1790"/>
                </a:lnTo>
                <a:lnTo>
                  <a:pt x="75" y="1902"/>
                </a:lnTo>
                <a:lnTo>
                  <a:pt x="19" y="2032"/>
                </a:lnTo>
                <a:lnTo>
                  <a:pt x="0" y="2163"/>
                </a:lnTo>
                <a:lnTo>
                  <a:pt x="0" y="2275"/>
                </a:lnTo>
                <a:lnTo>
                  <a:pt x="19" y="2387"/>
                </a:lnTo>
                <a:lnTo>
                  <a:pt x="38" y="2480"/>
                </a:lnTo>
                <a:lnTo>
                  <a:pt x="94" y="2573"/>
                </a:lnTo>
                <a:lnTo>
                  <a:pt x="150" y="2666"/>
                </a:lnTo>
                <a:lnTo>
                  <a:pt x="205" y="2741"/>
                </a:lnTo>
                <a:lnTo>
                  <a:pt x="280" y="2815"/>
                </a:lnTo>
                <a:lnTo>
                  <a:pt x="373" y="2871"/>
                </a:lnTo>
                <a:lnTo>
                  <a:pt x="373" y="4269"/>
                </a:lnTo>
                <a:lnTo>
                  <a:pt x="392" y="4344"/>
                </a:lnTo>
                <a:lnTo>
                  <a:pt x="429" y="4400"/>
                </a:lnTo>
                <a:lnTo>
                  <a:pt x="485" y="4437"/>
                </a:lnTo>
                <a:lnTo>
                  <a:pt x="560" y="4456"/>
                </a:lnTo>
                <a:lnTo>
                  <a:pt x="1305" y="4456"/>
                </a:lnTo>
                <a:lnTo>
                  <a:pt x="1361" y="4437"/>
                </a:lnTo>
                <a:lnTo>
                  <a:pt x="1436" y="4400"/>
                </a:lnTo>
                <a:lnTo>
                  <a:pt x="1473" y="4344"/>
                </a:lnTo>
                <a:lnTo>
                  <a:pt x="1492" y="4269"/>
                </a:lnTo>
                <a:lnTo>
                  <a:pt x="1492" y="4083"/>
                </a:lnTo>
                <a:lnTo>
                  <a:pt x="5947" y="4083"/>
                </a:lnTo>
                <a:lnTo>
                  <a:pt x="5947" y="4269"/>
                </a:lnTo>
                <a:lnTo>
                  <a:pt x="5947" y="4344"/>
                </a:lnTo>
                <a:lnTo>
                  <a:pt x="5984" y="4400"/>
                </a:lnTo>
                <a:lnTo>
                  <a:pt x="6058" y="4437"/>
                </a:lnTo>
                <a:lnTo>
                  <a:pt x="6133" y="4456"/>
                </a:lnTo>
                <a:lnTo>
                  <a:pt x="6860" y="4456"/>
                </a:lnTo>
                <a:lnTo>
                  <a:pt x="6934" y="4437"/>
                </a:lnTo>
                <a:lnTo>
                  <a:pt x="6990" y="4400"/>
                </a:lnTo>
                <a:lnTo>
                  <a:pt x="7046" y="4344"/>
                </a:lnTo>
                <a:lnTo>
                  <a:pt x="7046" y="4269"/>
                </a:lnTo>
                <a:lnTo>
                  <a:pt x="7046" y="2871"/>
                </a:lnTo>
                <a:lnTo>
                  <a:pt x="7140" y="2815"/>
                </a:lnTo>
                <a:lnTo>
                  <a:pt x="7214" y="2741"/>
                </a:lnTo>
                <a:lnTo>
                  <a:pt x="7289" y="2666"/>
                </a:lnTo>
                <a:lnTo>
                  <a:pt x="7326" y="2573"/>
                </a:lnTo>
                <a:lnTo>
                  <a:pt x="7382" y="2480"/>
                </a:lnTo>
                <a:lnTo>
                  <a:pt x="7400" y="2387"/>
                </a:lnTo>
                <a:lnTo>
                  <a:pt x="7419" y="2275"/>
                </a:lnTo>
                <a:lnTo>
                  <a:pt x="7419" y="2163"/>
                </a:lnTo>
                <a:lnTo>
                  <a:pt x="7400" y="2032"/>
                </a:lnTo>
                <a:lnTo>
                  <a:pt x="7345" y="1902"/>
                </a:lnTo>
                <a:lnTo>
                  <a:pt x="7270" y="1790"/>
                </a:lnTo>
                <a:lnTo>
                  <a:pt x="7177" y="1678"/>
                </a:lnTo>
                <a:lnTo>
                  <a:pt x="7065" y="1604"/>
                </a:lnTo>
                <a:lnTo>
                  <a:pt x="6953" y="1548"/>
                </a:lnTo>
                <a:lnTo>
                  <a:pt x="6804" y="1511"/>
                </a:lnTo>
                <a:lnTo>
                  <a:pt x="6674" y="1492"/>
                </a:lnTo>
                <a:lnTo>
                  <a:pt x="6226" y="1492"/>
                </a:lnTo>
                <a:lnTo>
                  <a:pt x="6170" y="1511"/>
                </a:lnTo>
                <a:lnTo>
                  <a:pt x="6096" y="1548"/>
                </a:lnTo>
                <a:lnTo>
                  <a:pt x="6040" y="1604"/>
                </a:lnTo>
                <a:lnTo>
                  <a:pt x="6002" y="1660"/>
                </a:lnTo>
                <a:lnTo>
                  <a:pt x="5965" y="1716"/>
                </a:lnTo>
                <a:lnTo>
                  <a:pt x="5947" y="1790"/>
                </a:lnTo>
                <a:lnTo>
                  <a:pt x="5947" y="1865"/>
                </a:lnTo>
                <a:lnTo>
                  <a:pt x="5947" y="2983"/>
                </a:lnTo>
                <a:lnTo>
                  <a:pt x="1492" y="2983"/>
                </a:lnTo>
                <a:lnTo>
                  <a:pt x="1492" y="1865"/>
                </a:lnTo>
                <a:lnTo>
                  <a:pt x="1473" y="1790"/>
                </a:lnTo>
                <a:lnTo>
                  <a:pt x="1454" y="1716"/>
                </a:lnTo>
                <a:lnTo>
                  <a:pt x="1417" y="1660"/>
                </a:lnTo>
                <a:lnTo>
                  <a:pt x="1380" y="1604"/>
                </a:lnTo>
                <a:lnTo>
                  <a:pt x="1324" y="1548"/>
                </a:lnTo>
                <a:lnTo>
                  <a:pt x="1249" y="1511"/>
                </a:lnTo>
                <a:lnTo>
                  <a:pt x="1193" y="149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8" name="Google Shape;1138;g2b975a0ff47_0_15351"/>
          <p:cNvSpPr/>
          <p:nvPr/>
        </p:nvSpPr>
        <p:spPr>
          <a:xfrm>
            <a:off x="4715571" y="5492105"/>
            <a:ext cx="191219" cy="148621"/>
          </a:xfrm>
          <a:custGeom>
            <a:avLst/>
            <a:gdLst/>
            <a:ahLst/>
            <a:cxnLst/>
            <a:rect l="l" t="t" r="r" b="b"/>
            <a:pathLst>
              <a:path w="6693" h="5202" extrusionOk="0">
                <a:moveTo>
                  <a:pt x="6059" y="560"/>
                </a:moveTo>
                <a:lnTo>
                  <a:pt x="6115" y="579"/>
                </a:lnTo>
                <a:lnTo>
                  <a:pt x="6133" y="634"/>
                </a:lnTo>
                <a:lnTo>
                  <a:pt x="6133" y="1119"/>
                </a:lnTo>
                <a:lnTo>
                  <a:pt x="560" y="1119"/>
                </a:lnTo>
                <a:lnTo>
                  <a:pt x="560" y="634"/>
                </a:lnTo>
                <a:lnTo>
                  <a:pt x="579" y="579"/>
                </a:lnTo>
                <a:lnTo>
                  <a:pt x="635" y="560"/>
                </a:lnTo>
                <a:close/>
                <a:moveTo>
                  <a:pt x="1268" y="3337"/>
                </a:moveTo>
                <a:lnTo>
                  <a:pt x="1212" y="3356"/>
                </a:lnTo>
                <a:lnTo>
                  <a:pt x="1156" y="3393"/>
                </a:lnTo>
                <a:lnTo>
                  <a:pt x="1138" y="3430"/>
                </a:lnTo>
                <a:lnTo>
                  <a:pt x="1119" y="3486"/>
                </a:lnTo>
                <a:lnTo>
                  <a:pt x="1119" y="3952"/>
                </a:lnTo>
                <a:lnTo>
                  <a:pt x="1138" y="4008"/>
                </a:lnTo>
                <a:lnTo>
                  <a:pt x="1156" y="4046"/>
                </a:lnTo>
                <a:lnTo>
                  <a:pt x="1212" y="4083"/>
                </a:lnTo>
                <a:lnTo>
                  <a:pt x="2144" y="4083"/>
                </a:lnTo>
                <a:lnTo>
                  <a:pt x="2200" y="4046"/>
                </a:lnTo>
                <a:lnTo>
                  <a:pt x="2219" y="4008"/>
                </a:lnTo>
                <a:lnTo>
                  <a:pt x="2238" y="3952"/>
                </a:lnTo>
                <a:lnTo>
                  <a:pt x="2238" y="3486"/>
                </a:lnTo>
                <a:lnTo>
                  <a:pt x="2219" y="3430"/>
                </a:lnTo>
                <a:lnTo>
                  <a:pt x="2200" y="3393"/>
                </a:lnTo>
                <a:lnTo>
                  <a:pt x="2144" y="3356"/>
                </a:lnTo>
                <a:lnTo>
                  <a:pt x="2088" y="3337"/>
                </a:lnTo>
                <a:close/>
                <a:moveTo>
                  <a:pt x="2741" y="3337"/>
                </a:moveTo>
                <a:lnTo>
                  <a:pt x="2685" y="3356"/>
                </a:lnTo>
                <a:lnTo>
                  <a:pt x="2648" y="3393"/>
                </a:lnTo>
                <a:lnTo>
                  <a:pt x="2610" y="3430"/>
                </a:lnTo>
                <a:lnTo>
                  <a:pt x="2610" y="3486"/>
                </a:lnTo>
                <a:lnTo>
                  <a:pt x="2610" y="3952"/>
                </a:lnTo>
                <a:lnTo>
                  <a:pt x="2610" y="4008"/>
                </a:lnTo>
                <a:lnTo>
                  <a:pt x="2648" y="4046"/>
                </a:lnTo>
                <a:lnTo>
                  <a:pt x="2685" y="4083"/>
                </a:lnTo>
                <a:lnTo>
                  <a:pt x="4381" y="4083"/>
                </a:lnTo>
                <a:lnTo>
                  <a:pt x="4418" y="4046"/>
                </a:lnTo>
                <a:lnTo>
                  <a:pt x="4456" y="4008"/>
                </a:lnTo>
                <a:lnTo>
                  <a:pt x="4456" y="3952"/>
                </a:lnTo>
                <a:lnTo>
                  <a:pt x="4456" y="3486"/>
                </a:lnTo>
                <a:lnTo>
                  <a:pt x="4456" y="3430"/>
                </a:lnTo>
                <a:lnTo>
                  <a:pt x="4418" y="3393"/>
                </a:lnTo>
                <a:lnTo>
                  <a:pt x="4381" y="3356"/>
                </a:lnTo>
                <a:lnTo>
                  <a:pt x="4325" y="3337"/>
                </a:lnTo>
                <a:close/>
                <a:moveTo>
                  <a:pt x="6133" y="2610"/>
                </a:moveTo>
                <a:lnTo>
                  <a:pt x="6133" y="4567"/>
                </a:lnTo>
                <a:lnTo>
                  <a:pt x="6115" y="4623"/>
                </a:lnTo>
                <a:lnTo>
                  <a:pt x="6059" y="4642"/>
                </a:lnTo>
                <a:lnTo>
                  <a:pt x="635" y="4642"/>
                </a:lnTo>
                <a:lnTo>
                  <a:pt x="579" y="4623"/>
                </a:lnTo>
                <a:lnTo>
                  <a:pt x="560" y="4567"/>
                </a:lnTo>
                <a:lnTo>
                  <a:pt x="560" y="2610"/>
                </a:lnTo>
                <a:close/>
                <a:moveTo>
                  <a:pt x="560" y="1"/>
                </a:moveTo>
                <a:lnTo>
                  <a:pt x="448" y="19"/>
                </a:lnTo>
                <a:lnTo>
                  <a:pt x="355" y="57"/>
                </a:lnTo>
                <a:lnTo>
                  <a:pt x="262" y="94"/>
                </a:lnTo>
                <a:lnTo>
                  <a:pt x="169" y="168"/>
                </a:lnTo>
                <a:lnTo>
                  <a:pt x="94" y="243"/>
                </a:lnTo>
                <a:lnTo>
                  <a:pt x="57" y="336"/>
                </a:lnTo>
                <a:lnTo>
                  <a:pt x="19" y="448"/>
                </a:lnTo>
                <a:lnTo>
                  <a:pt x="1" y="560"/>
                </a:lnTo>
                <a:lnTo>
                  <a:pt x="1" y="4642"/>
                </a:lnTo>
                <a:lnTo>
                  <a:pt x="19" y="4754"/>
                </a:lnTo>
                <a:lnTo>
                  <a:pt x="57" y="4866"/>
                </a:lnTo>
                <a:lnTo>
                  <a:pt x="94" y="4959"/>
                </a:lnTo>
                <a:lnTo>
                  <a:pt x="169" y="5033"/>
                </a:lnTo>
                <a:lnTo>
                  <a:pt x="262" y="5108"/>
                </a:lnTo>
                <a:lnTo>
                  <a:pt x="355" y="5164"/>
                </a:lnTo>
                <a:lnTo>
                  <a:pt x="448" y="5183"/>
                </a:lnTo>
                <a:lnTo>
                  <a:pt x="560" y="5201"/>
                </a:lnTo>
                <a:lnTo>
                  <a:pt x="6133" y="5201"/>
                </a:lnTo>
                <a:lnTo>
                  <a:pt x="6245" y="5183"/>
                </a:lnTo>
                <a:lnTo>
                  <a:pt x="6357" y="5164"/>
                </a:lnTo>
                <a:lnTo>
                  <a:pt x="6450" y="5108"/>
                </a:lnTo>
                <a:lnTo>
                  <a:pt x="6525" y="5033"/>
                </a:lnTo>
                <a:lnTo>
                  <a:pt x="6599" y="4959"/>
                </a:lnTo>
                <a:lnTo>
                  <a:pt x="6637" y="4866"/>
                </a:lnTo>
                <a:lnTo>
                  <a:pt x="6674" y="4754"/>
                </a:lnTo>
                <a:lnTo>
                  <a:pt x="6692" y="4642"/>
                </a:lnTo>
                <a:lnTo>
                  <a:pt x="6692" y="560"/>
                </a:lnTo>
                <a:lnTo>
                  <a:pt x="6674" y="448"/>
                </a:lnTo>
                <a:lnTo>
                  <a:pt x="6637" y="336"/>
                </a:lnTo>
                <a:lnTo>
                  <a:pt x="6599" y="243"/>
                </a:lnTo>
                <a:lnTo>
                  <a:pt x="6525" y="168"/>
                </a:lnTo>
                <a:lnTo>
                  <a:pt x="6450" y="94"/>
                </a:lnTo>
                <a:lnTo>
                  <a:pt x="6357" y="57"/>
                </a:lnTo>
                <a:lnTo>
                  <a:pt x="6245" y="19"/>
                </a:lnTo>
                <a:lnTo>
                  <a:pt x="613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39" name="Google Shape;1139;g2b975a0ff47_0_15351"/>
          <p:cNvSpPr/>
          <p:nvPr/>
        </p:nvSpPr>
        <p:spPr>
          <a:xfrm>
            <a:off x="4287943" y="5492105"/>
            <a:ext cx="211989" cy="169906"/>
          </a:xfrm>
          <a:custGeom>
            <a:avLst/>
            <a:gdLst/>
            <a:ahLst/>
            <a:cxnLst/>
            <a:rect l="l" t="t" r="r" b="b"/>
            <a:pathLst>
              <a:path w="7420" h="5947" extrusionOk="0">
                <a:moveTo>
                  <a:pt x="5388" y="653"/>
                </a:moveTo>
                <a:lnTo>
                  <a:pt x="5444" y="672"/>
                </a:lnTo>
                <a:lnTo>
                  <a:pt x="5500" y="690"/>
                </a:lnTo>
                <a:lnTo>
                  <a:pt x="5574" y="746"/>
                </a:lnTo>
                <a:lnTo>
                  <a:pt x="5649" y="821"/>
                </a:lnTo>
                <a:lnTo>
                  <a:pt x="5649" y="877"/>
                </a:lnTo>
                <a:lnTo>
                  <a:pt x="5668" y="933"/>
                </a:lnTo>
                <a:lnTo>
                  <a:pt x="5649" y="989"/>
                </a:lnTo>
                <a:lnTo>
                  <a:pt x="5649" y="1045"/>
                </a:lnTo>
                <a:lnTo>
                  <a:pt x="5574" y="1138"/>
                </a:lnTo>
                <a:lnTo>
                  <a:pt x="5500" y="1194"/>
                </a:lnTo>
                <a:lnTo>
                  <a:pt x="5444" y="1212"/>
                </a:lnTo>
                <a:lnTo>
                  <a:pt x="5332" y="1212"/>
                </a:lnTo>
                <a:lnTo>
                  <a:pt x="5276" y="1194"/>
                </a:lnTo>
                <a:lnTo>
                  <a:pt x="5183" y="1138"/>
                </a:lnTo>
                <a:lnTo>
                  <a:pt x="5127" y="1045"/>
                </a:lnTo>
                <a:lnTo>
                  <a:pt x="5108" y="989"/>
                </a:lnTo>
                <a:lnTo>
                  <a:pt x="5108" y="933"/>
                </a:lnTo>
                <a:lnTo>
                  <a:pt x="5108" y="877"/>
                </a:lnTo>
                <a:lnTo>
                  <a:pt x="5127" y="821"/>
                </a:lnTo>
                <a:lnTo>
                  <a:pt x="5183" y="746"/>
                </a:lnTo>
                <a:lnTo>
                  <a:pt x="5276" y="690"/>
                </a:lnTo>
                <a:lnTo>
                  <a:pt x="5332" y="672"/>
                </a:lnTo>
                <a:lnTo>
                  <a:pt x="5388" y="653"/>
                </a:lnTo>
                <a:close/>
                <a:moveTo>
                  <a:pt x="5332" y="1"/>
                </a:moveTo>
                <a:lnTo>
                  <a:pt x="5146" y="38"/>
                </a:lnTo>
                <a:lnTo>
                  <a:pt x="4978" y="94"/>
                </a:lnTo>
                <a:lnTo>
                  <a:pt x="4829" y="187"/>
                </a:lnTo>
                <a:lnTo>
                  <a:pt x="4698" y="299"/>
                </a:lnTo>
                <a:lnTo>
                  <a:pt x="4605" y="448"/>
                </a:lnTo>
                <a:lnTo>
                  <a:pt x="4530" y="597"/>
                </a:lnTo>
                <a:lnTo>
                  <a:pt x="4475" y="765"/>
                </a:lnTo>
                <a:lnTo>
                  <a:pt x="4456" y="951"/>
                </a:lnTo>
                <a:lnTo>
                  <a:pt x="4456" y="1175"/>
                </a:lnTo>
                <a:lnTo>
                  <a:pt x="150" y="4567"/>
                </a:lnTo>
                <a:lnTo>
                  <a:pt x="76" y="4623"/>
                </a:lnTo>
                <a:lnTo>
                  <a:pt x="38" y="4698"/>
                </a:lnTo>
                <a:lnTo>
                  <a:pt x="20" y="4772"/>
                </a:lnTo>
                <a:lnTo>
                  <a:pt x="1" y="4847"/>
                </a:lnTo>
                <a:lnTo>
                  <a:pt x="20" y="4940"/>
                </a:lnTo>
                <a:lnTo>
                  <a:pt x="57" y="5033"/>
                </a:lnTo>
                <a:lnTo>
                  <a:pt x="94" y="5089"/>
                </a:lnTo>
                <a:lnTo>
                  <a:pt x="169" y="5145"/>
                </a:lnTo>
                <a:lnTo>
                  <a:pt x="243" y="5183"/>
                </a:lnTo>
                <a:lnTo>
                  <a:pt x="337" y="5201"/>
                </a:lnTo>
                <a:lnTo>
                  <a:pt x="411" y="5201"/>
                </a:lnTo>
                <a:lnTo>
                  <a:pt x="504" y="5164"/>
                </a:lnTo>
                <a:lnTo>
                  <a:pt x="1921" y="4456"/>
                </a:lnTo>
                <a:lnTo>
                  <a:pt x="3039" y="4456"/>
                </a:lnTo>
                <a:lnTo>
                  <a:pt x="3561" y="5854"/>
                </a:lnTo>
                <a:lnTo>
                  <a:pt x="3580" y="5891"/>
                </a:lnTo>
                <a:lnTo>
                  <a:pt x="3617" y="5928"/>
                </a:lnTo>
                <a:lnTo>
                  <a:pt x="3673" y="5947"/>
                </a:lnTo>
                <a:lnTo>
                  <a:pt x="3729" y="5928"/>
                </a:lnTo>
                <a:lnTo>
                  <a:pt x="3990" y="5835"/>
                </a:lnTo>
                <a:lnTo>
                  <a:pt x="4046" y="5816"/>
                </a:lnTo>
                <a:lnTo>
                  <a:pt x="4064" y="5760"/>
                </a:lnTo>
                <a:lnTo>
                  <a:pt x="4083" y="5723"/>
                </a:lnTo>
                <a:lnTo>
                  <a:pt x="4083" y="5667"/>
                </a:lnTo>
                <a:lnTo>
                  <a:pt x="3636" y="4456"/>
                </a:lnTo>
                <a:lnTo>
                  <a:pt x="4158" y="4456"/>
                </a:lnTo>
                <a:lnTo>
                  <a:pt x="4661" y="5854"/>
                </a:lnTo>
                <a:lnTo>
                  <a:pt x="4698" y="5891"/>
                </a:lnTo>
                <a:lnTo>
                  <a:pt x="4736" y="5928"/>
                </a:lnTo>
                <a:lnTo>
                  <a:pt x="4791" y="5947"/>
                </a:lnTo>
                <a:lnTo>
                  <a:pt x="4847" y="5928"/>
                </a:lnTo>
                <a:lnTo>
                  <a:pt x="5108" y="5835"/>
                </a:lnTo>
                <a:lnTo>
                  <a:pt x="5146" y="5816"/>
                </a:lnTo>
                <a:lnTo>
                  <a:pt x="5183" y="5760"/>
                </a:lnTo>
                <a:lnTo>
                  <a:pt x="5202" y="5723"/>
                </a:lnTo>
                <a:lnTo>
                  <a:pt x="5183" y="5667"/>
                </a:lnTo>
                <a:lnTo>
                  <a:pt x="4717" y="4362"/>
                </a:lnTo>
                <a:lnTo>
                  <a:pt x="4885" y="4306"/>
                </a:lnTo>
                <a:lnTo>
                  <a:pt x="5052" y="4232"/>
                </a:lnTo>
                <a:lnTo>
                  <a:pt x="5202" y="4157"/>
                </a:lnTo>
                <a:lnTo>
                  <a:pt x="5351" y="4064"/>
                </a:lnTo>
                <a:lnTo>
                  <a:pt x="5500" y="3952"/>
                </a:lnTo>
                <a:lnTo>
                  <a:pt x="5630" y="3841"/>
                </a:lnTo>
                <a:lnTo>
                  <a:pt x="5742" y="3710"/>
                </a:lnTo>
                <a:lnTo>
                  <a:pt x="5854" y="3580"/>
                </a:lnTo>
                <a:lnTo>
                  <a:pt x="5966" y="3430"/>
                </a:lnTo>
                <a:lnTo>
                  <a:pt x="6059" y="3281"/>
                </a:lnTo>
                <a:lnTo>
                  <a:pt x="6134" y="3114"/>
                </a:lnTo>
                <a:lnTo>
                  <a:pt x="6189" y="2946"/>
                </a:lnTo>
                <a:lnTo>
                  <a:pt x="6245" y="2778"/>
                </a:lnTo>
                <a:lnTo>
                  <a:pt x="6283" y="2610"/>
                </a:lnTo>
                <a:lnTo>
                  <a:pt x="6301" y="2424"/>
                </a:lnTo>
                <a:lnTo>
                  <a:pt x="6320" y="2237"/>
                </a:lnTo>
                <a:lnTo>
                  <a:pt x="6320" y="1305"/>
                </a:lnTo>
                <a:lnTo>
                  <a:pt x="7420" y="1119"/>
                </a:lnTo>
                <a:lnTo>
                  <a:pt x="7420" y="1045"/>
                </a:lnTo>
                <a:lnTo>
                  <a:pt x="7401" y="970"/>
                </a:lnTo>
                <a:lnTo>
                  <a:pt x="7345" y="821"/>
                </a:lnTo>
                <a:lnTo>
                  <a:pt x="7233" y="709"/>
                </a:lnTo>
                <a:lnTo>
                  <a:pt x="7103" y="597"/>
                </a:lnTo>
                <a:lnTo>
                  <a:pt x="6935" y="504"/>
                </a:lnTo>
                <a:lnTo>
                  <a:pt x="6749" y="429"/>
                </a:lnTo>
                <a:lnTo>
                  <a:pt x="6544" y="392"/>
                </a:lnTo>
                <a:lnTo>
                  <a:pt x="6320" y="373"/>
                </a:lnTo>
                <a:lnTo>
                  <a:pt x="6115" y="373"/>
                </a:lnTo>
                <a:lnTo>
                  <a:pt x="6059" y="299"/>
                </a:lnTo>
                <a:lnTo>
                  <a:pt x="5966" y="206"/>
                </a:lnTo>
                <a:lnTo>
                  <a:pt x="5873" y="150"/>
                </a:lnTo>
                <a:lnTo>
                  <a:pt x="5779" y="94"/>
                </a:lnTo>
                <a:lnTo>
                  <a:pt x="5668" y="57"/>
                </a:lnTo>
                <a:lnTo>
                  <a:pt x="5556" y="19"/>
                </a:lnTo>
                <a:lnTo>
                  <a:pt x="5444"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0" name="Google Shape;1140;g2b975a0ff47_0_15351"/>
          <p:cNvSpPr/>
          <p:nvPr/>
        </p:nvSpPr>
        <p:spPr>
          <a:xfrm>
            <a:off x="3871000" y="5492105"/>
            <a:ext cx="211961" cy="169906"/>
          </a:xfrm>
          <a:custGeom>
            <a:avLst/>
            <a:gdLst/>
            <a:ahLst/>
            <a:cxnLst/>
            <a:rect l="l" t="t" r="r" b="b"/>
            <a:pathLst>
              <a:path w="7419" h="5947" extrusionOk="0">
                <a:moveTo>
                  <a:pt x="3635" y="1"/>
                </a:moveTo>
                <a:lnTo>
                  <a:pt x="3523" y="38"/>
                </a:lnTo>
                <a:lnTo>
                  <a:pt x="3430" y="94"/>
                </a:lnTo>
                <a:lnTo>
                  <a:pt x="3337" y="150"/>
                </a:lnTo>
                <a:lnTo>
                  <a:pt x="3262" y="243"/>
                </a:lnTo>
                <a:lnTo>
                  <a:pt x="3206" y="336"/>
                </a:lnTo>
                <a:lnTo>
                  <a:pt x="3169" y="448"/>
                </a:lnTo>
                <a:lnTo>
                  <a:pt x="3150" y="560"/>
                </a:lnTo>
                <a:lnTo>
                  <a:pt x="3169" y="690"/>
                </a:lnTo>
                <a:lnTo>
                  <a:pt x="3206" y="802"/>
                </a:lnTo>
                <a:lnTo>
                  <a:pt x="3281" y="914"/>
                </a:lnTo>
                <a:lnTo>
                  <a:pt x="3355" y="989"/>
                </a:lnTo>
                <a:lnTo>
                  <a:pt x="2423" y="2648"/>
                </a:lnTo>
                <a:lnTo>
                  <a:pt x="2367" y="2703"/>
                </a:lnTo>
                <a:lnTo>
                  <a:pt x="2311" y="2759"/>
                </a:lnTo>
                <a:lnTo>
                  <a:pt x="2255" y="2797"/>
                </a:lnTo>
                <a:lnTo>
                  <a:pt x="2181" y="2815"/>
                </a:lnTo>
                <a:lnTo>
                  <a:pt x="2106" y="2834"/>
                </a:lnTo>
                <a:lnTo>
                  <a:pt x="2050" y="2834"/>
                </a:lnTo>
                <a:lnTo>
                  <a:pt x="1976" y="2815"/>
                </a:lnTo>
                <a:lnTo>
                  <a:pt x="1901" y="2778"/>
                </a:lnTo>
                <a:lnTo>
                  <a:pt x="1062" y="2275"/>
                </a:lnTo>
                <a:lnTo>
                  <a:pt x="1100" y="2163"/>
                </a:lnTo>
                <a:lnTo>
                  <a:pt x="1118" y="2051"/>
                </a:lnTo>
                <a:lnTo>
                  <a:pt x="1100" y="1939"/>
                </a:lnTo>
                <a:lnTo>
                  <a:pt x="1062" y="1827"/>
                </a:lnTo>
                <a:lnTo>
                  <a:pt x="1007" y="1734"/>
                </a:lnTo>
                <a:lnTo>
                  <a:pt x="951" y="1641"/>
                </a:lnTo>
                <a:lnTo>
                  <a:pt x="857" y="1585"/>
                </a:lnTo>
                <a:lnTo>
                  <a:pt x="764" y="1529"/>
                </a:lnTo>
                <a:lnTo>
                  <a:pt x="652" y="1492"/>
                </a:lnTo>
                <a:lnTo>
                  <a:pt x="541" y="1492"/>
                </a:lnTo>
                <a:lnTo>
                  <a:pt x="429" y="1511"/>
                </a:lnTo>
                <a:lnTo>
                  <a:pt x="336" y="1548"/>
                </a:lnTo>
                <a:lnTo>
                  <a:pt x="242" y="1585"/>
                </a:lnTo>
                <a:lnTo>
                  <a:pt x="168" y="1660"/>
                </a:lnTo>
                <a:lnTo>
                  <a:pt x="93" y="1734"/>
                </a:lnTo>
                <a:lnTo>
                  <a:pt x="56" y="1827"/>
                </a:lnTo>
                <a:lnTo>
                  <a:pt x="19" y="1921"/>
                </a:lnTo>
                <a:lnTo>
                  <a:pt x="0" y="2032"/>
                </a:lnTo>
                <a:lnTo>
                  <a:pt x="0" y="2144"/>
                </a:lnTo>
                <a:lnTo>
                  <a:pt x="37" y="2256"/>
                </a:lnTo>
                <a:lnTo>
                  <a:pt x="93" y="2349"/>
                </a:lnTo>
                <a:lnTo>
                  <a:pt x="149" y="2443"/>
                </a:lnTo>
                <a:lnTo>
                  <a:pt x="242" y="2498"/>
                </a:lnTo>
                <a:lnTo>
                  <a:pt x="336" y="2554"/>
                </a:lnTo>
                <a:lnTo>
                  <a:pt x="447" y="2592"/>
                </a:lnTo>
                <a:lnTo>
                  <a:pt x="559" y="2610"/>
                </a:lnTo>
                <a:lnTo>
                  <a:pt x="652" y="2592"/>
                </a:lnTo>
                <a:lnTo>
                  <a:pt x="1491" y="4828"/>
                </a:lnTo>
                <a:lnTo>
                  <a:pt x="5946" y="4828"/>
                </a:lnTo>
                <a:lnTo>
                  <a:pt x="6785" y="2592"/>
                </a:lnTo>
                <a:lnTo>
                  <a:pt x="6859" y="2610"/>
                </a:lnTo>
                <a:lnTo>
                  <a:pt x="6971" y="2592"/>
                </a:lnTo>
                <a:lnTo>
                  <a:pt x="7083" y="2554"/>
                </a:lnTo>
                <a:lnTo>
                  <a:pt x="7176" y="2517"/>
                </a:lnTo>
                <a:lnTo>
                  <a:pt x="7270" y="2443"/>
                </a:lnTo>
                <a:lnTo>
                  <a:pt x="7325" y="2349"/>
                </a:lnTo>
                <a:lnTo>
                  <a:pt x="7381" y="2256"/>
                </a:lnTo>
                <a:lnTo>
                  <a:pt x="7419" y="2163"/>
                </a:lnTo>
                <a:lnTo>
                  <a:pt x="7419" y="2051"/>
                </a:lnTo>
                <a:lnTo>
                  <a:pt x="7419" y="1939"/>
                </a:lnTo>
                <a:lnTo>
                  <a:pt x="7381" y="1827"/>
                </a:lnTo>
                <a:lnTo>
                  <a:pt x="7325" y="1734"/>
                </a:lnTo>
                <a:lnTo>
                  <a:pt x="7251" y="1641"/>
                </a:lnTo>
                <a:lnTo>
                  <a:pt x="7158" y="1566"/>
                </a:lnTo>
                <a:lnTo>
                  <a:pt x="7064" y="1529"/>
                </a:lnTo>
                <a:lnTo>
                  <a:pt x="6953" y="1492"/>
                </a:lnTo>
                <a:lnTo>
                  <a:pt x="6841" y="1492"/>
                </a:lnTo>
                <a:lnTo>
                  <a:pt x="6729" y="1511"/>
                </a:lnTo>
                <a:lnTo>
                  <a:pt x="6636" y="1548"/>
                </a:lnTo>
                <a:lnTo>
                  <a:pt x="6543" y="1604"/>
                </a:lnTo>
                <a:lnTo>
                  <a:pt x="6468" y="1660"/>
                </a:lnTo>
                <a:lnTo>
                  <a:pt x="6393" y="1753"/>
                </a:lnTo>
                <a:lnTo>
                  <a:pt x="6356" y="1846"/>
                </a:lnTo>
                <a:lnTo>
                  <a:pt x="6319" y="1939"/>
                </a:lnTo>
                <a:lnTo>
                  <a:pt x="6319" y="2051"/>
                </a:lnTo>
                <a:lnTo>
                  <a:pt x="6319" y="2163"/>
                </a:lnTo>
                <a:lnTo>
                  <a:pt x="6356" y="2275"/>
                </a:lnTo>
                <a:lnTo>
                  <a:pt x="5517" y="2778"/>
                </a:lnTo>
                <a:lnTo>
                  <a:pt x="5461" y="2815"/>
                </a:lnTo>
                <a:lnTo>
                  <a:pt x="5387" y="2834"/>
                </a:lnTo>
                <a:lnTo>
                  <a:pt x="5312" y="2834"/>
                </a:lnTo>
                <a:lnTo>
                  <a:pt x="5238" y="2815"/>
                </a:lnTo>
                <a:lnTo>
                  <a:pt x="5163" y="2797"/>
                </a:lnTo>
                <a:lnTo>
                  <a:pt x="5107" y="2759"/>
                </a:lnTo>
                <a:lnTo>
                  <a:pt x="5051" y="2703"/>
                </a:lnTo>
                <a:lnTo>
                  <a:pt x="5014" y="2648"/>
                </a:lnTo>
                <a:lnTo>
                  <a:pt x="4063" y="989"/>
                </a:lnTo>
                <a:lnTo>
                  <a:pt x="4157" y="895"/>
                </a:lnTo>
                <a:lnTo>
                  <a:pt x="4213" y="784"/>
                </a:lnTo>
                <a:lnTo>
                  <a:pt x="4269" y="653"/>
                </a:lnTo>
                <a:lnTo>
                  <a:pt x="4269" y="523"/>
                </a:lnTo>
                <a:lnTo>
                  <a:pt x="4250" y="411"/>
                </a:lnTo>
                <a:lnTo>
                  <a:pt x="4213" y="318"/>
                </a:lnTo>
                <a:lnTo>
                  <a:pt x="4175" y="243"/>
                </a:lnTo>
                <a:lnTo>
                  <a:pt x="4101" y="168"/>
                </a:lnTo>
                <a:lnTo>
                  <a:pt x="4026" y="113"/>
                </a:lnTo>
                <a:lnTo>
                  <a:pt x="3952" y="57"/>
                </a:lnTo>
                <a:lnTo>
                  <a:pt x="3858" y="19"/>
                </a:lnTo>
                <a:lnTo>
                  <a:pt x="3747" y="1"/>
                </a:lnTo>
                <a:close/>
                <a:moveTo>
                  <a:pt x="1305" y="5201"/>
                </a:moveTo>
                <a:lnTo>
                  <a:pt x="1230" y="5220"/>
                </a:lnTo>
                <a:lnTo>
                  <a:pt x="1174" y="5257"/>
                </a:lnTo>
                <a:lnTo>
                  <a:pt x="1137" y="5313"/>
                </a:lnTo>
                <a:lnTo>
                  <a:pt x="1118" y="5388"/>
                </a:lnTo>
                <a:lnTo>
                  <a:pt x="1118" y="5760"/>
                </a:lnTo>
                <a:lnTo>
                  <a:pt x="1137" y="5835"/>
                </a:lnTo>
                <a:lnTo>
                  <a:pt x="1174" y="5891"/>
                </a:lnTo>
                <a:lnTo>
                  <a:pt x="1230" y="5928"/>
                </a:lnTo>
                <a:lnTo>
                  <a:pt x="1305" y="5947"/>
                </a:lnTo>
                <a:lnTo>
                  <a:pt x="6133" y="5947"/>
                </a:lnTo>
                <a:lnTo>
                  <a:pt x="6188" y="5928"/>
                </a:lnTo>
                <a:lnTo>
                  <a:pt x="6263" y="5891"/>
                </a:lnTo>
                <a:lnTo>
                  <a:pt x="6300" y="5835"/>
                </a:lnTo>
                <a:lnTo>
                  <a:pt x="6319" y="5760"/>
                </a:lnTo>
                <a:lnTo>
                  <a:pt x="6319" y="5388"/>
                </a:lnTo>
                <a:lnTo>
                  <a:pt x="6300" y="5313"/>
                </a:lnTo>
                <a:lnTo>
                  <a:pt x="6263" y="5257"/>
                </a:lnTo>
                <a:lnTo>
                  <a:pt x="6188" y="5220"/>
                </a:lnTo>
                <a:lnTo>
                  <a:pt x="6133" y="520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1" name="Google Shape;1141;g2b975a0ff47_0_15351"/>
          <p:cNvSpPr/>
          <p:nvPr/>
        </p:nvSpPr>
        <p:spPr>
          <a:xfrm>
            <a:off x="9044527" y="5076733"/>
            <a:ext cx="211961" cy="169392"/>
          </a:xfrm>
          <a:custGeom>
            <a:avLst/>
            <a:gdLst/>
            <a:ahLst/>
            <a:cxnLst/>
            <a:rect l="l" t="t" r="r" b="b"/>
            <a:pathLst>
              <a:path w="7419" h="5929" extrusionOk="0">
                <a:moveTo>
                  <a:pt x="2647" y="839"/>
                </a:moveTo>
                <a:lnTo>
                  <a:pt x="2703" y="858"/>
                </a:lnTo>
                <a:lnTo>
                  <a:pt x="2796" y="914"/>
                </a:lnTo>
                <a:lnTo>
                  <a:pt x="2852" y="1007"/>
                </a:lnTo>
                <a:lnTo>
                  <a:pt x="2871" y="1063"/>
                </a:lnTo>
                <a:lnTo>
                  <a:pt x="2871" y="1119"/>
                </a:lnTo>
                <a:lnTo>
                  <a:pt x="2871" y="1175"/>
                </a:lnTo>
                <a:lnTo>
                  <a:pt x="2852" y="1231"/>
                </a:lnTo>
                <a:lnTo>
                  <a:pt x="2796" y="1305"/>
                </a:lnTo>
                <a:lnTo>
                  <a:pt x="2703" y="1380"/>
                </a:lnTo>
                <a:lnTo>
                  <a:pt x="2647" y="1380"/>
                </a:lnTo>
                <a:lnTo>
                  <a:pt x="2591" y="1399"/>
                </a:lnTo>
                <a:lnTo>
                  <a:pt x="2535" y="1380"/>
                </a:lnTo>
                <a:lnTo>
                  <a:pt x="2479" y="1380"/>
                </a:lnTo>
                <a:lnTo>
                  <a:pt x="2405" y="1305"/>
                </a:lnTo>
                <a:lnTo>
                  <a:pt x="2330" y="1231"/>
                </a:lnTo>
                <a:lnTo>
                  <a:pt x="2330" y="1175"/>
                </a:lnTo>
                <a:lnTo>
                  <a:pt x="2311" y="1119"/>
                </a:lnTo>
                <a:lnTo>
                  <a:pt x="2330" y="1063"/>
                </a:lnTo>
                <a:lnTo>
                  <a:pt x="2330" y="1007"/>
                </a:lnTo>
                <a:lnTo>
                  <a:pt x="2405" y="914"/>
                </a:lnTo>
                <a:lnTo>
                  <a:pt x="2479" y="858"/>
                </a:lnTo>
                <a:lnTo>
                  <a:pt x="2535" y="839"/>
                </a:lnTo>
                <a:close/>
                <a:moveTo>
                  <a:pt x="1174" y="2331"/>
                </a:moveTo>
                <a:lnTo>
                  <a:pt x="1212" y="2349"/>
                </a:lnTo>
                <a:lnTo>
                  <a:pt x="1305" y="2405"/>
                </a:lnTo>
                <a:lnTo>
                  <a:pt x="1361" y="2498"/>
                </a:lnTo>
                <a:lnTo>
                  <a:pt x="1379" y="2536"/>
                </a:lnTo>
                <a:lnTo>
                  <a:pt x="1398" y="2591"/>
                </a:lnTo>
                <a:lnTo>
                  <a:pt x="1379" y="2647"/>
                </a:lnTo>
                <a:lnTo>
                  <a:pt x="1361" y="2703"/>
                </a:lnTo>
                <a:lnTo>
                  <a:pt x="1305" y="2797"/>
                </a:lnTo>
                <a:lnTo>
                  <a:pt x="1212" y="2852"/>
                </a:lnTo>
                <a:lnTo>
                  <a:pt x="1174" y="2871"/>
                </a:lnTo>
                <a:lnTo>
                  <a:pt x="1062" y="2871"/>
                </a:lnTo>
                <a:lnTo>
                  <a:pt x="1007" y="2852"/>
                </a:lnTo>
                <a:lnTo>
                  <a:pt x="913" y="2797"/>
                </a:lnTo>
                <a:lnTo>
                  <a:pt x="857" y="2703"/>
                </a:lnTo>
                <a:lnTo>
                  <a:pt x="839" y="2647"/>
                </a:lnTo>
                <a:lnTo>
                  <a:pt x="839" y="2591"/>
                </a:lnTo>
                <a:lnTo>
                  <a:pt x="839" y="2536"/>
                </a:lnTo>
                <a:lnTo>
                  <a:pt x="857" y="2498"/>
                </a:lnTo>
                <a:lnTo>
                  <a:pt x="913" y="2405"/>
                </a:lnTo>
                <a:lnTo>
                  <a:pt x="1007" y="2349"/>
                </a:lnTo>
                <a:lnTo>
                  <a:pt x="1062" y="2331"/>
                </a:lnTo>
                <a:close/>
                <a:moveTo>
                  <a:pt x="2647" y="2331"/>
                </a:moveTo>
                <a:lnTo>
                  <a:pt x="2703" y="2349"/>
                </a:lnTo>
                <a:lnTo>
                  <a:pt x="2796" y="2405"/>
                </a:lnTo>
                <a:lnTo>
                  <a:pt x="2852" y="2498"/>
                </a:lnTo>
                <a:lnTo>
                  <a:pt x="2871" y="2536"/>
                </a:lnTo>
                <a:lnTo>
                  <a:pt x="2871" y="2591"/>
                </a:lnTo>
                <a:lnTo>
                  <a:pt x="2871" y="2647"/>
                </a:lnTo>
                <a:lnTo>
                  <a:pt x="2852" y="2703"/>
                </a:lnTo>
                <a:lnTo>
                  <a:pt x="2796" y="2797"/>
                </a:lnTo>
                <a:lnTo>
                  <a:pt x="2703" y="2852"/>
                </a:lnTo>
                <a:lnTo>
                  <a:pt x="2647" y="2871"/>
                </a:lnTo>
                <a:lnTo>
                  <a:pt x="2535" y="2871"/>
                </a:lnTo>
                <a:lnTo>
                  <a:pt x="2479" y="2852"/>
                </a:lnTo>
                <a:lnTo>
                  <a:pt x="2405" y="2797"/>
                </a:lnTo>
                <a:lnTo>
                  <a:pt x="2330" y="2703"/>
                </a:lnTo>
                <a:lnTo>
                  <a:pt x="2330" y="2647"/>
                </a:lnTo>
                <a:lnTo>
                  <a:pt x="2311" y="2591"/>
                </a:lnTo>
                <a:lnTo>
                  <a:pt x="2330" y="2536"/>
                </a:lnTo>
                <a:lnTo>
                  <a:pt x="2330" y="2498"/>
                </a:lnTo>
                <a:lnTo>
                  <a:pt x="2405" y="2405"/>
                </a:lnTo>
                <a:lnTo>
                  <a:pt x="2479" y="2349"/>
                </a:lnTo>
                <a:lnTo>
                  <a:pt x="2535" y="2331"/>
                </a:lnTo>
                <a:close/>
                <a:moveTo>
                  <a:pt x="4138" y="2331"/>
                </a:moveTo>
                <a:lnTo>
                  <a:pt x="4194" y="2349"/>
                </a:lnTo>
                <a:lnTo>
                  <a:pt x="4269" y="2405"/>
                </a:lnTo>
                <a:lnTo>
                  <a:pt x="4343" y="2498"/>
                </a:lnTo>
                <a:lnTo>
                  <a:pt x="4362" y="2536"/>
                </a:lnTo>
                <a:lnTo>
                  <a:pt x="4362" y="2591"/>
                </a:lnTo>
                <a:lnTo>
                  <a:pt x="4362" y="2647"/>
                </a:lnTo>
                <a:lnTo>
                  <a:pt x="4343" y="2703"/>
                </a:lnTo>
                <a:lnTo>
                  <a:pt x="4269" y="2797"/>
                </a:lnTo>
                <a:lnTo>
                  <a:pt x="4194" y="2852"/>
                </a:lnTo>
                <a:lnTo>
                  <a:pt x="4138" y="2871"/>
                </a:lnTo>
                <a:lnTo>
                  <a:pt x="4026" y="2871"/>
                </a:lnTo>
                <a:lnTo>
                  <a:pt x="3970" y="2852"/>
                </a:lnTo>
                <a:lnTo>
                  <a:pt x="3877" y="2797"/>
                </a:lnTo>
                <a:lnTo>
                  <a:pt x="3821" y="2703"/>
                </a:lnTo>
                <a:lnTo>
                  <a:pt x="3803" y="2647"/>
                </a:lnTo>
                <a:lnTo>
                  <a:pt x="3803" y="2591"/>
                </a:lnTo>
                <a:lnTo>
                  <a:pt x="3803" y="2536"/>
                </a:lnTo>
                <a:lnTo>
                  <a:pt x="3821" y="2498"/>
                </a:lnTo>
                <a:lnTo>
                  <a:pt x="3877" y="2405"/>
                </a:lnTo>
                <a:lnTo>
                  <a:pt x="3970" y="2349"/>
                </a:lnTo>
                <a:lnTo>
                  <a:pt x="4026" y="2331"/>
                </a:lnTo>
                <a:close/>
                <a:moveTo>
                  <a:pt x="2647" y="3803"/>
                </a:moveTo>
                <a:lnTo>
                  <a:pt x="2703" y="3822"/>
                </a:lnTo>
                <a:lnTo>
                  <a:pt x="2796" y="3896"/>
                </a:lnTo>
                <a:lnTo>
                  <a:pt x="2852" y="3971"/>
                </a:lnTo>
                <a:lnTo>
                  <a:pt x="2871" y="4027"/>
                </a:lnTo>
                <a:lnTo>
                  <a:pt x="2871" y="4083"/>
                </a:lnTo>
                <a:lnTo>
                  <a:pt x="2871" y="4139"/>
                </a:lnTo>
                <a:lnTo>
                  <a:pt x="2852" y="4195"/>
                </a:lnTo>
                <a:lnTo>
                  <a:pt x="2796" y="4288"/>
                </a:lnTo>
                <a:lnTo>
                  <a:pt x="2703" y="4344"/>
                </a:lnTo>
                <a:lnTo>
                  <a:pt x="2647" y="4362"/>
                </a:lnTo>
                <a:lnTo>
                  <a:pt x="2535" y="4362"/>
                </a:lnTo>
                <a:lnTo>
                  <a:pt x="2479" y="4344"/>
                </a:lnTo>
                <a:lnTo>
                  <a:pt x="2405" y="4288"/>
                </a:lnTo>
                <a:lnTo>
                  <a:pt x="2330" y="4195"/>
                </a:lnTo>
                <a:lnTo>
                  <a:pt x="2330" y="4139"/>
                </a:lnTo>
                <a:lnTo>
                  <a:pt x="2311" y="4083"/>
                </a:lnTo>
                <a:lnTo>
                  <a:pt x="2330" y="4027"/>
                </a:lnTo>
                <a:lnTo>
                  <a:pt x="2330" y="3971"/>
                </a:lnTo>
                <a:lnTo>
                  <a:pt x="2405" y="3896"/>
                </a:lnTo>
                <a:lnTo>
                  <a:pt x="2479" y="3822"/>
                </a:lnTo>
                <a:lnTo>
                  <a:pt x="2535" y="3803"/>
                </a:lnTo>
                <a:close/>
                <a:moveTo>
                  <a:pt x="5629" y="3803"/>
                </a:moveTo>
                <a:lnTo>
                  <a:pt x="5667" y="3822"/>
                </a:lnTo>
                <a:lnTo>
                  <a:pt x="5760" y="3896"/>
                </a:lnTo>
                <a:lnTo>
                  <a:pt x="5816" y="3971"/>
                </a:lnTo>
                <a:lnTo>
                  <a:pt x="5834" y="4027"/>
                </a:lnTo>
                <a:lnTo>
                  <a:pt x="5853" y="4083"/>
                </a:lnTo>
                <a:lnTo>
                  <a:pt x="5834" y="4139"/>
                </a:lnTo>
                <a:lnTo>
                  <a:pt x="5816" y="4195"/>
                </a:lnTo>
                <a:lnTo>
                  <a:pt x="5760" y="4288"/>
                </a:lnTo>
                <a:lnTo>
                  <a:pt x="5667" y="4344"/>
                </a:lnTo>
                <a:lnTo>
                  <a:pt x="5629" y="4362"/>
                </a:lnTo>
                <a:lnTo>
                  <a:pt x="5517" y="4362"/>
                </a:lnTo>
                <a:lnTo>
                  <a:pt x="5461" y="4344"/>
                </a:lnTo>
                <a:lnTo>
                  <a:pt x="5368" y="4288"/>
                </a:lnTo>
                <a:lnTo>
                  <a:pt x="5312" y="4195"/>
                </a:lnTo>
                <a:lnTo>
                  <a:pt x="5294" y="4139"/>
                </a:lnTo>
                <a:lnTo>
                  <a:pt x="5294" y="4083"/>
                </a:lnTo>
                <a:lnTo>
                  <a:pt x="5294" y="4027"/>
                </a:lnTo>
                <a:lnTo>
                  <a:pt x="5312" y="3971"/>
                </a:lnTo>
                <a:lnTo>
                  <a:pt x="5368" y="3896"/>
                </a:lnTo>
                <a:lnTo>
                  <a:pt x="5461" y="3822"/>
                </a:lnTo>
                <a:lnTo>
                  <a:pt x="5517" y="3803"/>
                </a:lnTo>
                <a:close/>
                <a:moveTo>
                  <a:pt x="2591" y="1"/>
                </a:moveTo>
                <a:lnTo>
                  <a:pt x="2479" y="19"/>
                </a:lnTo>
                <a:lnTo>
                  <a:pt x="2386" y="38"/>
                </a:lnTo>
                <a:lnTo>
                  <a:pt x="2274" y="94"/>
                </a:lnTo>
                <a:lnTo>
                  <a:pt x="2200" y="168"/>
                </a:lnTo>
                <a:lnTo>
                  <a:pt x="168" y="2200"/>
                </a:lnTo>
                <a:lnTo>
                  <a:pt x="93" y="2293"/>
                </a:lnTo>
                <a:lnTo>
                  <a:pt x="37" y="2386"/>
                </a:lnTo>
                <a:lnTo>
                  <a:pt x="0" y="2498"/>
                </a:lnTo>
                <a:lnTo>
                  <a:pt x="0" y="2591"/>
                </a:lnTo>
                <a:lnTo>
                  <a:pt x="0" y="2703"/>
                </a:lnTo>
                <a:lnTo>
                  <a:pt x="37" y="2815"/>
                </a:lnTo>
                <a:lnTo>
                  <a:pt x="93" y="2908"/>
                </a:lnTo>
                <a:lnTo>
                  <a:pt x="168" y="3002"/>
                </a:lnTo>
                <a:lnTo>
                  <a:pt x="2200" y="5033"/>
                </a:lnTo>
                <a:lnTo>
                  <a:pt x="2274" y="5108"/>
                </a:lnTo>
                <a:lnTo>
                  <a:pt x="2386" y="5164"/>
                </a:lnTo>
                <a:lnTo>
                  <a:pt x="2479" y="5182"/>
                </a:lnTo>
                <a:lnTo>
                  <a:pt x="2591" y="5201"/>
                </a:lnTo>
                <a:lnTo>
                  <a:pt x="2703" y="5182"/>
                </a:lnTo>
                <a:lnTo>
                  <a:pt x="2815" y="5164"/>
                </a:lnTo>
                <a:lnTo>
                  <a:pt x="2908" y="5108"/>
                </a:lnTo>
                <a:lnTo>
                  <a:pt x="3001" y="5033"/>
                </a:lnTo>
                <a:lnTo>
                  <a:pt x="5033" y="3002"/>
                </a:lnTo>
                <a:lnTo>
                  <a:pt x="5107" y="2908"/>
                </a:lnTo>
                <a:lnTo>
                  <a:pt x="5145" y="2815"/>
                </a:lnTo>
                <a:lnTo>
                  <a:pt x="5182" y="2703"/>
                </a:lnTo>
                <a:lnTo>
                  <a:pt x="5201" y="2591"/>
                </a:lnTo>
                <a:lnTo>
                  <a:pt x="5182" y="2498"/>
                </a:lnTo>
                <a:lnTo>
                  <a:pt x="5145" y="2386"/>
                </a:lnTo>
                <a:lnTo>
                  <a:pt x="5107" y="2293"/>
                </a:lnTo>
                <a:lnTo>
                  <a:pt x="5033" y="2200"/>
                </a:lnTo>
                <a:lnTo>
                  <a:pt x="3001" y="168"/>
                </a:lnTo>
                <a:lnTo>
                  <a:pt x="2908" y="94"/>
                </a:lnTo>
                <a:lnTo>
                  <a:pt x="2815" y="38"/>
                </a:lnTo>
                <a:lnTo>
                  <a:pt x="2703" y="19"/>
                </a:lnTo>
                <a:lnTo>
                  <a:pt x="2591" y="1"/>
                </a:lnTo>
                <a:close/>
                <a:moveTo>
                  <a:pt x="5480" y="2219"/>
                </a:moveTo>
                <a:lnTo>
                  <a:pt x="5536" y="2349"/>
                </a:lnTo>
                <a:lnTo>
                  <a:pt x="5555" y="2498"/>
                </a:lnTo>
                <a:lnTo>
                  <a:pt x="5555" y="2629"/>
                </a:lnTo>
                <a:lnTo>
                  <a:pt x="5555" y="2759"/>
                </a:lnTo>
                <a:lnTo>
                  <a:pt x="5517" y="2908"/>
                </a:lnTo>
                <a:lnTo>
                  <a:pt x="5461" y="3020"/>
                </a:lnTo>
                <a:lnTo>
                  <a:pt x="5387" y="3151"/>
                </a:lnTo>
                <a:lnTo>
                  <a:pt x="5294" y="3263"/>
                </a:lnTo>
                <a:lnTo>
                  <a:pt x="3709" y="4847"/>
                </a:lnTo>
                <a:lnTo>
                  <a:pt x="3709" y="5387"/>
                </a:lnTo>
                <a:lnTo>
                  <a:pt x="3728" y="5499"/>
                </a:lnTo>
                <a:lnTo>
                  <a:pt x="3747" y="5593"/>
                </a:lnTo>
                <a:lnTo>
                  <a:pt x="3803" y="5686"/>
                </a:lnTo>
                <a:lnTo>
                  <a:pt x="3877" y="5779"/>
                </a:lnTo>
                <a:lnTo>
                  <a:pt x="3952" y="5835"/>
                </a:lnTo>
                <a:lnTo>
                  <a:pt x="4045" y="5891"/>
                </a:lnTo>
                <a:lnTo>
                  <a:pt x="4157" y="5928"/>
                </a:lnTo>
                <a:lnTo>
                  <a:pt x="6971" y="5928"/>
                </a:lnTo>
                <a:lnTo>
                  <a:pt x="7083" y="5891"/>
                </a:lnTo>
                <a:lnTo>
                  <a:pt x="7176" y="5835"/>
                </a:lnTo>
                <a:lnTo>
                  <a:pt x="7251" y="5779"/>
                </a:lnTo>
                <a:lnTo>
                  <a:pt x="7325" y="5686"/>
                </a:lnTo>
                <a:lnTo>
                  <a:pt x="7381" y="5593"/>
                </a:lnTo>
                <a:lnTo>
                  <a:pt x="7419" y="5499"/>
                </a:lnTo>
                <a:lnTo>
                  <a:pt x="7419" y="5387"/>
                </a:lnTo>
                <a:lnTo>
                  <a:pt x="7419" y="2778"/>
                </a:lnTo>
                <a:lnTo>
                  <a:pt x="7419" y="2666"/>
                </a:lnTo>
                <a:lnTo>
                  <a:pt x="7381" y="2573"/>
                </a:lnTo>
                <a:lnTo>
                  <a:pt x="7325" y="2461"/>
                </a:lnTo>
                <a:lnTo>
                  <a:pt x="7251" y="2386"/>
                </a:lnTo>
                <a:lnTo>
                  <a:pt x="7176" y="2312"/>
                </a:lnTo>
                <a:lnTo>
                  <a:pt x="7083" y="2275"/>
                </a:lnTo>
                <a:lnTo>
                  <a:pt x="6971" y="2237"/>
                </a:lnTo>
                <a:lnTo>
                  <a:pt x="6859" y="221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2" name="Google Shape;1142;g2b975a0ff47_0_15351"/>
          <p:cNvSpPr/>
          <p:nvPr/>
        </p:nvSpPr>
        <p:spPr>
          <a:xfrm>
            <a:off x="8633412" y="5076733"/>
            <a:ext cx="164563" cy="164592"/>
          </a:xfrm>
          <a:custGeom>
            <a:avLst/>
            <a:gdLst/>
            <a:ahLst/>
            <a:cxnLst/>
            <a:rect l="l" t="t" r="r" b="b"/>
            <a:pathLst>
              <a:path w="5760" h="5761" extrusionOk="0">
                <a:moveTo>
                  <a:pt x="2237" y="1492"/>
                </a:moveTo>
                <a:lnTo>
                  <a:pt x="2293" y="1510"/>
                </a:lnTo>
                <a:lnTo>
                  <a:pt x="2349" y="1548"/>
                </a:lnTo>
                <a:lnTo>
                  <a:pt x="2405" y="1604"/>
                </a:lnTo>
                <a:lnTo>
                  <a:pt x="2423" y="1659"/>
                </a:lnTo>
                <a:lnTo>
                  <a:pt x="2405" y="1734"/>
                </a:lnTo>
                <a:lnTo>
                  <a:pt x="2367" y="1809"/>
                </a:lnTo>
                <a:lnTo>
                  <a:pt x="2032" y="2144"/>
                </a:lnTo>
                <a:lnTo>
                  <a:pt x="2367" y="2461"/>
                </a:lnTo>
                <a:lnTo>
                  <a:pt x="2405" y="2536"/>
                </a:lnTo>
                <a:lnTo>
                  <a:pt x="2423" y="2610"/>
                </a:lnTo>
                <a:lnTo>
                  <a:pt x="2405" y="2666"/>
                </a:lnTo>
                <a:lnTo>
                  <a:pt x="2349" y="2722"/>
                </a:lnTo>
                <a:lnTo>
                  <a:pt x="2293" y="2778"/>
                </a:lnTo>
                <a:lnTo>
                  <a:pt x="2237" y="2797"/>
                </a:lnTo>
                <a:lnTo>
                  <a:pt x="2162" y="2778"/>
                </a:lnTo>
                <a:lnTo>
                  <a:pt x="2088" y="2722"/>
                </a:lnTo>
                <a:lnTo>
                  <a:pt x="1771" y="2405"/>
                </a:lnTo>
                <a:lnTo>
                  <a:pt x="1435" y="2722"/>
                </a:lnTo>
                <a:lnTo>
                  <a:pt x="1361" y="2778"/>
                </a:lnTo>
                <a:lnTo>
                  <a:pt x="1230" y="2778"/>
                </a:lnTo>
                <a:lnTo>
                  <a:pt x="1174" y="2722"/>
                </a:lnTo>
                <a:lnTo>
                  <a:pt x="1137" y="2666"/>
                </a:lnTo>
                <a:lnTo>
                  <a:pt x="1118" y="2610"/>
                </a:lnTo>
                <a:lnTo>
                  <a:pt x="1118" y="2536"/>
                </a:lnTo>
                <a:lnTo>
                  <a:pt x="1174" y="2461"/>
                </a:lnTo>
                <a:lnTo>
                  <a:pt x="1510" y="2144"/>
                </a:lnTo>
                <a:lnTo>
                  <a:pt x="1174" y="1809"/>
                </a:lnTo>
                <a:lnTo>
                  <a:pt x="1118" y="1734"/>
                </a:lnTo>
                <a:lnTo>
                  <a:pt x="1118" y="1659"/>
                </a:lnTo>
                <a:lnTo>
                  <a:pt x="1137" y="1604"/>
                </a:lnTo>
                <a:lnTo>
                  <a:pt x="1174" y="1548"/>
                </a:lnTo>
                <a:lnTo>
                  <a:pt x="1230" y="1510"/>
                </a:lnTo>
                <a:lnTo>
                  <a:pt x="1286" y="1492"/>
                </a:lnTo>
                <a:lnTo>
                  <a:pt x="1361" y="1492"/>
                </a:lnTo>
                <a:lnTo>
                  <a:pt x="1435" y="1548"/>
                </a:lnTo>
                <a:lnTo>
                  <a:pt x="1771" y="1865"/>
                </a:lnTo>
                <a:lnTo>
                  <a:pt x="2088" y="1548"/>
                </a:lnTo>
                <a:lnTo>
                  <a:pt x="2162" y="1492"/>
                </a:lnTo>
                <a:close/>
                <a:moveTo>
                  <a:pt x="4455" y="1492"/>
                </a:moveTo>
                <a:lnTo>
                  <a:pt x="4530" y="1510"/>
                </a:lnTo>
                <a:lnTo>
                  <a:pt x="4585" y="1548"/>
                </a:lnTo>
                <a:lnTo>
                  <a:pt x="4623" y="1604"/>
                </a:lnTo>
                <a:lnTo>
                  <a:pt x="4641" y="1659"/>
                </a:lnTo>
                <a:lnTo>
                  <a:pt x="4623" y="1734"/>
                </a:lnTo>
                <a:lnTo>
                  <a:pt x="4585" y="1809"/>
                </a:lnTo>
                <a:lnTo>
                  <a:pt x="4250" y="2144"/>
                </a:lnTo>
                <a:lnTo>
                  <a:pt x="4585" y="2461"/>
                </a:lnTo>
                <a:lnTo>
                  <a:pt x="4641" y="2536"/>
                </a:lnTo>
                <a:lnTo>
                  <a:pt x="4641" y="2610"/>
                </a:lnTo>
                <a:lnTo>
                  <a:pt x="4623" y="2666"/>
                </a:lnTo>
                <a:lnTo>
                  <a:pt x="4585" y="2722"/>
                </a:lnTo>
                <a:lnTo>
                  <a:pt x="4530" y="2778"/>
                </a:lnTo>
                <a:lnTo>
                  <a:pt x="4455" y="2797"/>
                </a:lnTo>
                <a:lnTo>
                  <a:pt x="4399" y="2778"/>
                </a:lnTo>
                <a:lnTo>
                  <a:pt x="4324" y="2722"/>
                </a:lnTo>
                <a:lnTo>
                  <a:pt x="3989" y="2405"/>
                </a:lnTo>
                <a:lnTo>
                  <a:pt x="3653" y="2722"/>
                </a:lnTo>
                <a:lnTo>
                  <a:pt x="3598" y="2778"/>
                </a:lnTo>
                <a:lnTo>
                  <a:pt x="3448" y="2778"/>
                </a:lnTo>
                <a:lnTo>
                  <a:pt x="3393" y="2722"/>
                </a:lnTo>
                <a:lnTo>
                  <a:pt x="3355" y="2666"/>
                </a:lnTo>
                <a:lnTo>
                  <a:pt x="3337" y="2610"/>
                </a:lnTo>
                <a:lnTo>
                  <a:pt x="3355" y="2536"/>
                </a:lnTo>
                <a:lnTo>
                  <a:pt x="3393" y="2461"/>
                </a:lnTo>
                <a:lnTo>
                  <a:pt x="3728" y="2144"/>
                </a:lnTo>
                <a:lnTo>
                  <a:pt x="3393" y="1809"/>
                </a:lnTo>
                <a:lnTo>
                  <a:pt x="3355" y="1734"/>
                </a:lnTo>
                <a:lnTo>
                  <a:pt x="3337" y="1659"/>
                </a:lnTo>
                <a:lnTo>
                  <a:pt x="3355" y="1604"/>
                </a:lnTo>
                <a:lnTo>
                  <a:pt x="3393" y="1548"/>
                </a:lnTo>
                <a:lnTo>
                  <a:pt x="3448" y="1510"/>
                </a:lnTo>
                <a:lnTo>
                  <a:pt x="3523" y="1492"/>
                </a:lnTo>
                <a:lnTo>
                  <a:pt x="3598" y="1492"/>
                </a:lnTo>
                <a:lnTo>
                  <a:pt x="3653" y="1548"/>
                </a:lnTo>
                <a:lnTo>
                  <a:pt x="3989" y="1865"/>
                </a:lnTo>
                <a:lnTo>
                  <a:pt x="4324" y="1548"/>
                </a:lnTo>
                <a:lnTo>
                  <a:pt x="4399" y="1492"/>
                </a:lnTo>
                <a:close/>
                <a:moveTo>
                  <a:pt x="2871" y="3244"/>
                </a:moveTo>
                <a:lnTo>
                  <a:pt x="3020" y="3263"/>
                </a:lnTo>
                <a:lnTo>
                  <a:pt x="3169" y="3300"/>
                </a:lnTo>
                <a:lnTo>
                  <a:pt x="3299" y="3374"/>
                </a:lnTo>
                <a:lnTo>
                  <a:pt x="3411" y="3468"/>
                </a:lnTo>
                <a:lnTo>
                  <a:pt x="3486" y="3579"/>
                </a:lnTo>
                <a:lnTo>
                  <a:pt x="3560" y="3710"/>
                </a:lnTo>
                <a:lnTo>
                  <a:pt x="3598" y="3840"/>
                </a:lnTo>
                <a:lnTo>
                  <a:pt x="3616" y="3989"/>
                </a:lnTo>
                <a:lnTo>
                  <a:pt x="3598" y="4139"/>
                </a:lnTo>
                <a:lnTo>
                  <a:pt x="3560" y="4288"/>
                </a:lnTo>
                <a:lnTo>
                  <a:pt x="3486" y="4400"/>
                </a:lnTo>
                <a:lnTo>
                  <a:pt x="3411" y="4511"/>
                </a:lnTo>
                <a:lnTo>
                  <a:pt x="3299" y="4605"/>
                </a:lnTo>
                <a:lnTo>
                  <a:pt x="3169" y="4679"/>
                </a:lnTo>
                <a:lnTo>
                  <a:pt x="3020" y="4716"/>
                </a:lnTo>
                <a:lnTo>
                  <a:pt x="2871" y="4735"/>
                </a:lnTo>
                <a:lnTo>
                  <a:pt x="2721" y="4716"/>
                </a:lnTo>
                <a:lnTo>
                  <a:pt x="2591" y="4679"/>
                </a:lnTo>
                <a:lnTo>
                  <a:pt x="2461" y="4605"/>
                </a:lnTo>
                <a:lnTo>
                  <a:pt x="2349" y="4511"/>
                </a:lnTo>
                <a:lnTo>
                  <a:pt x="2255" y="4400"/>
                </a:lnTo>
                <a:lnTo>
                  <a:pt x="2200" y="4288"/>
                </a:lnTo>
                <a:lnTo>
                  <a:pt x="2144" y="4139"/>
                </a:lnTo>
                <a:lnTo>
                  <a:pt x="2144" y="3989"/>
                </a:lnTo>
                <a:lnTo>
                  <a:pt x="2144" y="3840"/>
                </a:lnTo>
                <a:lnTo>
                  <a:pt x="2200" y="3710"/>
                </a:lnTo>
                <a:lnTo>
                  <a:pt x="2255" y="3579"/>
                </a:lnTo>
                <a:lnTo>
                  <a:pt x="2349" y="3468"/>
                </a:lnTo>
                <a:lnTo>
                  <a:pt x="2461" y="3374"/>
                </a:lnTo>
                <a:lnTo>
                  <a:pt x="2591" y="3300"/>
                </a:lnTo>
                <a:lnTo>
                  <a:pt x="2721" y="3263"/>
                </a:lnTo>
                <a:lnTo>
                  <a:pt x="2871" y="3244"/>
                </a:lnTo>
                <a:close/>
                <a:moveTo>
                  <a:pt x="2871" y="1"/>
                </a:moveTo>
                <a:lnTo>
                  <a:pt x="2591" y="19"/>
                </a:lnTo>
                <a:lnTo>
                  <a:pt x="2293" y="56"/>
                </a:lnTo>
                <a:lnTo>
                  <a:pt x="2013" y="131"/>
                </a:lnTo>
                <a:lnTo>
                  <a:pt x="1752" y="224"/>
                </a:lnTo>
                <a:lnTo>
                  <a:pt x="1510" y="355"/>
                </a:lnTo>
                <a:lnTo>
                  <a:pt x="1268" y="485"/>
                </a:lnTo>
                <a:lnTo>
                  <a:pt x="1044" y="653"/>
                </a:lnTo>
                <a:lnTo>
                  <a:pt x="839" y="839"/>
                </a:lnTo>
                <a:lnTo>
                  <a:pt x="652" y="1044"/>
                </a:lnTo>
                <a:lnTo>
                  <a:pt x="485" y="1268"/>
                </a:lnTo>
                <a:lnTo>
                  <a:pt x="354" y="1510"/>
                </a:lnTo>
                <a:lnTo>
                  <a:pt x="224" y="1753"/>
                </a:lnTo>
                <a:lnTo>
                  <a:pt x="131" y="2014"/>
                </a:lnTo>
                <a:lnTo>
                  <a:pt x="56" y="2293"/>
                </a:lnTo>
                <a:lnTo>
                  <a:pt x="19" y="2591"/>
                </a:lnTo>
                <a:lnTo>
                  <a:pt x="0" y="2871"/>
                </a:lnTo>
                <a:lnTo>
                  <a:pt x="19" y="3169"/>
                </a:lnTo>
                <a:lnTo>
                  <a:pt x="56" y="3468"/>
                </a:lnTo>
                <a:lnTo>
                  <a:pt x="131" y="3729"/>
                </a:lnTo>
                <a:lnTo>
                  <a:pt x="224" y="3989"/>
                </a:lnTo>
                <a:lnTo>
                  <a:pt x="354" y="4250"/>
                </a:lnTo>
                <a:lnTo>
                  <a:pt x="485" y="4493"/>
                </a:lnTo>
                <a:lnTo>
                  <a:pt x="652" y="4716"/>
                </a:lnTo>
                <a:lnTo>
                  <a:pt x="839" y="4921"/>
                </a:lnTo>
                <a:lnTo>
                  <a:pt x="1044" y="5089"/>
                </a:lnTo>
                <a:lnTo>
                  <a:pt x="1268" y="5257"/>
                </a:lnTo>
                <a:lnTo>
                  <a:pt x="1510" y="5406"/>
                </a:lnTo>
                <a:lnTo>
                  <a:pt x="1752" y="5537"/>
                </a:lnTo>
                <a:lnTo>
                  <a:pt x="2013" y="5630"/>
                </a:lnTo>
                <a:lnTo>
                  <a:pt x="2293" y="5704"/>
                </a:lnTo>
                <a:lnTo>
                  <a:pt x="2591" y="5742"/>
                </a:lnTo>
                <a:lnTo>
                  <a:pt x="2871" y="5760"/>
                </a:lnTo>
                <a:lnTo>
                  <a:pt x="3169" y="5742"/>
                </a:lnTo>
                <a:lnTo>
                  <a:pt x="3448" y="5704"/>
                </a:lnTo>
                <a:lnTo>
                  <a:pt x="3728" y="5630"/>
                </a:lnTo>
                <a:lnTo>
                  <a:pt x="3989" y="5537"/>
                </a:lnTo>
                <a:lnTo>
                  <a:pt x="4250" y="5406"/>
                </a:lnTo>
                <a:lnTo>
                  <a:pt x="4492" y="5257"/>
                </a:lnTo>
                <a:lnTo>
                  <a:pt x="4716" y="5089"/>
                </a:lnTo>
                <a:lnTo>
                  <a:pt x="4902" y="4921"/>
                </a:lnTo>
                <a:lnTo>
                  <a:pt x="5089" y="4716"/>
                </a:lnTo>
                <a:lnTo>
                  <a:pt x="5256" y="4493"/>
                </a:lnTo>
                <a:lnTo>
                  <a:pt x="5406" y="4250"/>
                </a:lnTo>
                <a:lnTo>
                  <a:pt x="5536" y="3989"/>
                </a:lnTo>
                <a:lnTo>
                  <a:pt x="5629" y="3729"/>
                </a:lnTo>
                <a:lnTo>
                  <a:pt x="5704" y="3468"/>
                </a:lnTo>
                <a:lnTo>
                  <a:pt x="5741" y="3169"/>
                </a:lnTo>
                <a:lnTo>
                  <a:pt x="5760" y="2871"/>
                </a:lnTo>
                <a:lnTo>
                  <a:pt x="5741" y="2591"/>
                </a:lnTo>
                <a:lnTo>
                  <a:pt x="5704" y="2293"/>
                </a:lnTo>
                <a:lnTo>
                  <a:pt x="5629" y="2014"/>
                </a:lnTo>
                <a:lnTo>
                  <a:pt x="5536" y="1753"/>
                </a:lnTo>
                <a:lnTo>
                  <a:pt x="5406" y="1510"/>
                </a:lnTo>
                <a:lnTo>
                  <a:pt x="5256" y="1268"/>
                </a:lnTo>
                <a:lnTo>
                  <a:pt x="5089" y="1044"/>
                </a:lnTo>
                <a:lnTo>
                  <a:pt x="4902" y="839"/>
                </a:lnTo>
                <a:lnTo>
                  <a:pt x="4716" y="653"/>
                </a:lnTo>
                <a:lnTo>
                  <a:pt x="4492" y="485"/>
                </a:lnTo>
                <a:lnTo>
                  <a:pt x="4250" y="355"/>
                </a:lnTo>
                <a:lnTo>
                  <a:pt x="3989" y="224"/>
                </a:lnTo>
                <a:lnTo>
                  <a:pt x="3728" y="131"/>
                </a:lnTo>
                <a:lnTo>
                  <a:pt x="3448" y="56"/>
                </a:lnTo>
                <a:lnTo>
                  <a:pt x="3169" y="19"/>
                </a:lnTo>
                <a:lnTo>
                  <a:pt x="2871"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3" name="Google Shape;1143;g2b975a0ff47_0_15351"/>
          <p:cNvSpPr/>
          <p:nvPr/>
        </p:nvSpPr>
        <p:spPr>
          <a:xfrm>
            <a:off x="8186072" y="5076733"/>
            <a:ext cx="148078" cy="169906"/>
          </a:xfrm>
          <a:custGeom>
            <a:avLst/>
            <a:gdLst/>
            <a:ahLst/>
            <a:cxnLst/>
            <a:rect l="l" t="t" r="r" b="b"/>
            <a:pathLst>
              <a:path w="5183" h="5947" extrusionOk="0">
                <a:moveTo>
                  <a:pt x="4120" y="1119"/>
                </a:moveTo>
                <a:lnTo>
                  <a:pt x="4008" y="1305"/>
                </a:lnTo>
                <a:lnTo>
                  <a:pt x="3878" y="1492"/>
                </a:lnTo>
                <a:lnTo>
                  <a:pt x="1324" y="1492"/>
                </a:lnTo>
                <a:lnTo>
                  <a:pt x="1175" y="1305"/>
                </a:lnTo>
                <a:lnTo>
                  <a:pt x="1082" y="1119"/>
                </a:lnTo>
                <a:close/>
                <a:moveTo>
                  <a:pt x="3337" y="2051"/>
                </a:moveTo>
                <a:lnTo>
                  <a:pt x="3169" y="2181"/>
                </a:lnTo>
                <a:lnTo>
                  <a:pt x="3002" y="2312"/>
                </a:lnTo>
                <a:lnTo>
                  <a:pt x="2797" y="2424"/>
                </a:lnTo>
                <a:lnTo>
                  <a:pt x="2592" y="2554"/>
                </a:lnTo>
                <a:lnTo>
                  <a:pt x="2386" y="2424"/>
                </a:lnTo>
                <a:lnTo>
                  <a:pt x="2181" y="2312"/>
                </a:lnTo>
                <a:lnTo>
                  <a:pt x="2014" y="2181"/>
                </a:lnTo>
                <a:lnTo>
                  <a:pt x="1846" y="2051"/>
                </a:lnTo>
                <a:close/>
                <a:moveTo>
                  <a:pt x="3859" y="4455"/>
                </a:moveTo>
                <a:lnTo>
                  <a:pt x="3990" y="4642"/>
                </a:lnTo>
                <a:lnTo>
                  <a:pt x="4101" y="4828"/>
                </a:lnTo>
                <a:lnTo>
                  <a:pt x="1063" y="4828"/>
                </a:lnTo>
                <a:lnTo>
                  <a:pt x="1175" y="4642"/>
                </a:lnTo>
                <a:lnTo>
                  <a:pt x="1324" y="4455"/>
                </a:lnTo>
                <a:close/>
                <a:moveTo>
                  <a:pt x="187" y="1"/>
                </a:moveTo>
                <a:lnTo>
                  <a:pt x="94" y="19"/>
                </a:lnTo>
                <a:lnTo>
                  <a:pt x="38" y="56"/>
                </a:lnTo>
                <a:lnTo>
                  <a:pt x="1" y="131"/>
                </a:lnTo>
                <a:lnTo>
                  <a:pt x="1" y="206"/>
                </a:lnTo>
                <a:lnTo>
                  <a:pt x="38" y="429"/>
                </a:lnTo>
                <a:lnTo>
                  <a:pt x="94" y="709"/>
                </a:lnTo>
                <a:lnTo>
                  <a:pt x="224" y="1044"/>
                </a:lnTo>
                <a:lnTo>
                  <a:pt x="299" y="1231"/>
                </a:lnTo>
                <a:lnTo>
                  <a:pt x="392" y="1417"/>
                </a:lnTo>
                <a:lnTo>
                  <a:pt x="504" y="1604"/>
                </a:lnTo>
                <a:lnTo>
                  <a:pt x="616" y="1809"/>
                </a:lnTo>
                <a:lnTo>
                  <a:pt x="765" y="1995"/>
                </a:lnTo>
                <a:lnTo>
                  <a:pt x="933" y="2200"/>
                </a:lnTo>
                <a:lnTo>
                  <a:pt x="1138" y="2405"/>
                </a:lnTo>
                <a:lnTo>
                  <a:pt x="1343" y="2591"/>
                </a:lnTo>
                <a:lnTo>
                  <a:pt x="1585" y="2778"/>
                </a:lnTo>
                <a:lnTo>
                  <a:pt x="1846" y="2964"/>
                </a:lnTo>
                <a:lnTo>
                  <a:pt x="1585" y="3151"/>
                </a:lnTo>
                <a:lnTo>
                  <a:pt x="1343" y="3356"/>
                </a:lnTo>
                <a:lnTo>
                  <a:pt x="1138" y="3542"/>
                </a:lnTo>
                <a:lnTo>
                  <a:pt x="933" y="3747"/>
                </a:lnTo>
                <a:lnTo>
                  <a:pt x="765" y="3952"/>
                </a:lnTo>
                <a:lnTo>
                  <a:pt x="616" y="4139"/>
                </a:lnTo>
                <a:lnTo>
                  <a:pt x="504" y="4344"/>
                </a:lnTo>
                <a:lnTo>
                  <a:pt x="392" y="4530"/>
                </a:lnTo>
                <a:lnTo>
                  <a:pt x="299" y="4716"/>
                </a:lnTo>
                <a:lnTo>
                  <a:pt x="224" y="4903"/>
                </a:lnTo>
                <a:lnTo>
                  <a:pt x="94" y="5238"/>
                </a:lnTo>
                <a:lnTo>
                  <a:pt x="38" y="5518"/>
                </a:lnTo>
                <a:lnTo>
                  <a:pt x="1" y="5742"/>
                </a:lnTo>
                <a:lnTo>
                  <a:pt x="1" y="5816"/>
                </a:lnTo>
                <a:lnTo>
                  <a:pt x="38" y="5872"/>
                </a:lnTo>
                <a:lnTo>
                  <a:pt x="94" y="5928"/>
                </a:lnTo>
                <a:lnTo>
                  <a:pt x="187" y="5947"/>
                </a:lnTo>
                <a:lnTo>
                  <a:pt x="560" y="5947"/>
                </a:lnTo>
                <a:lnTo>
                  <a:pt x="616" y="5928"/>
                </a:lnTo>
                <a:lnTo>
                  <a:pt x="672" y="5891"/>
                </a:lnTo>
                <a:lnTo>
                  <a:pt x="728" y="5853"/>
                </a:lnTo>
                <a:lnTo>
                  <a:pt x="746" y="5779"/>
                </a:lnTo>
                <a:lnTo>
                  <a:pt x="783" y="5574"/>
                </a:lnTo>
                <a:lnTo>
                  <a:pt x="4400" y="5574"/>
                </a:lnTo>
                <a:lnTo>
                  <a:pt x="4437" y="5779"/>
                </a:lnTo>
                <a:lnTo>
                  <a:pt x="4456" y="5853"/>
                </a:lnTo>
                <a:lnTo>
                  <a:pt x="4511" y="5891"/>
                </a:lnTo>
                <a:lnTo>
                  <a:pt x="4567" y="5928"/>
                </a:lnTo>
                <a:lnTo>
                  <a:pt x="4623" y="5947"/>
                </a:lnTo>
                <a:lnTo>
                  <a:pt x="4996" y="5947"/>
                </a:lnTo>
                <a:lnTo>
                  <a:pt x="5089" y="5928"/>
                </a:lnTo>
                <a:lnTo>
                  <a:pt x="5145" y="5872"/>
                </a:lnTo>
                <a:lnTo>
                  <a:pt x="5182" y="5816"/>
                </a:lnTo>
                <a:lnTo>
                  <a:pt x="5182" y="5742"/>
                </a:lnTo>
                <a:lnTo>
                  <a:pt x="5164" y="5537"/>
                </a:lnTo>
                <a:lnTo>
                  <a:pt x="5108" y="5294"/>
                </a:lnTo>
                <a:lnTo>
                  <a:pt x="5015" y="5015"/>
                </a:lnTo>
                <a:lnTo>
                  <a:pt x="4884" y="4716"/>
                </a:lnTo>
                <a:lnTo>
                  <a:pt x="4698" y="4381"/>
                </a:lnTo>
                <a:lnTo>
                  <a:pt x="4605" y="4195"/>
                </a:lnTo>
                <a:lnTo>
                  <a:pt x="4474" y="4027"/>
                </a:lnTo>
                <a:lnTo>
                  <a:pt x="4325" y="3840"/>
                </a:lnTo>
                <a:lnTo>
                  <a:pt x="4176" y="3673"/>
                </a:lnTo>
                <a:lnTo>
                  <a:pt x="4008" y="3505"/>
                </a:lnTo>
                <a:lnTo>
                  <a:pt x="3803" y="3318"/>
                </a:lnTo>
                <a:lnTo>
                  <a:pt x="3486" y="3542"/>
                </a:lnTo>
                <a:lnTo>
                  <a:pt x="3132" y="3729"/>
                </a:lnTo>
                <a:lnTo>
                  <a:pt x="3318" y="3896"/>
                </a:lnTo>
                <a:lnTo>
                  <a:pt x="1846" y="3896"/>
                </a:lnTo>
                <a:lnTo>
                  <a:pt x="2032" y="3747"/>
                </a:lnTo>
                <a:lnTo>
                  <a:pt x="2256" y="3598"/>
                </a:lnTo>
                <a:lnTo>
                  <a:pt x="2498" y="3449"/>
                </a:lnTo>
                <a:lnTo>
                  <a:pt x="2759" y="3300"/>
                </a:lnTo>
                <a:lnTo>
                  <a:pt x="3113" y="3113"/>
                </a:lnTo>
                <a:lnTo>
                  <a:pt x="3430" y="2908"/>
                </a:lnTo>
                <a:lnTo>
                  <a:pt x="3729" y="2703"/>
                </a:lnTo>
                <a:lnTo>
                  <a:pt x="3971" y="2480"/>
                </a:lnTo>
                <a:lnTo>
                  <a:pt x="4195" y="2256"/>
                </a:lnTo>
                <a:lnTo>
                  <a:pt x="4381" y="2032"/>
                </a:lnTo>
                <a:lnTo>
                  <a:pt x="4549" y="1809"/>
                </a:lnTo>
                <a:lnTo>
                  <a:pt x="4698" y="1585"/>
                </a:lnTo>
                <a:lnTo>
                  <a:pt x="4810" y="1380"/>
                </a:lnTo>
                <a:lnTo>
                  <a:pt x="4922" y="1175"/>
                </a:lnTo>
                <a:lnTo>
                  <a:pt x="4996" y="970"/>
                </a:lnTo>
                <a:lnTo>
                  <a:pt x="5071" y="783"/>
                </a:lnTo>
                <a:lnTo>
                  <a:pt x="5145" y="467"/>
                </a:lnTo>
                <a:lnTo>
                  <a:pt x="5182" y="206"/>
                </a:lnTo>
                <a:lnTo>
                  <a:pt x="5182" y="131"/>
                </a:lnTo>
                <a:lnTo>
                  <a:pt x="5145" y="56"/>
                </a:lnTo>
                <a:lnTo>
                  <a:pt x="5089" y="19"/>
                </a:lnTo>
                <a:lnTo>
                  <a:pt x="5015" y="1"/>
                </a:lnTo>
                <a:lnTo>
                  <a:pt x="4623" y="1"/>
                </a:lnTo>
                <a:lnTo>
                  <a:pt x="4567" y="19"/>
                </a:lnTo>
                <a:lnTo>
                  <a:pt x="4511" y="56"/>
                </a:lnTo>
                <a:lnTo>
                  <a:pt x="4474" y="94"/>
                </a:lnTo>
                <a:lnTo>
                  <a:pt x="4437" y="168"/>
                </a:lnTo>
                <a:lnTo>
                  <a:pt x="4400" y="373"/>
                </a:lnTo>
                <a:lnTo>
                  <a:pt x="783" y="373"/>
                </a:lnTo>
                <a:lnTo>
                  <a:pt x="746" y="168"/>
                </a:lnTo>
                <a:lnTo>
                  <a:pt x="728" y="94"/>
                </a:lnTo>
                <a:lnTo>
                  <a:pt x="672" y="56"/>
                </a:lnTo>
                <a:lnTo>
                  <a:pt x="616" y="19"/>
                </a:lnTo>
                <a:lnTo>
                  <a:pt x="56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4" name="Google Shape;1144;g2b975a0ff47_0_15351"/>
          <p:cNvSpPr/>
          <p:nvPr/>
        </p:nvSpPr>
        <p:spPr>
          <a:xfrm>
            <a:off x="7695077" y="5076733"/>
            <a:ext cx="169392" cy="159249"/>
          </a:xfrm>
          <a:custGeom>
            <a:avLst/>
            <a:gdLst/>
            <a:ahLst/>
            <a:cxnLst/>
            <a:rect l="l" t="t" r="r" b="b"/>
            <a:pathLst>
              <a:path w="5929" h="5574" extrusionOk="0">
                <a:moveTo>
                  <a:pt x="4456" y="933"/>
                </a:moveTo>
                <a:lnTo>
                  <a:pt x="4512" y="951"/>
                </a:lnTo>
                <a:lnTo>
                  <a:pt x="4586" y="988"/>
                </a:lnTo>
                <a:lnTo>
                  <a:pt x="4623" y="1044"/>
                </a:lnTo>
                <a:lnTo>
                  <a:pt x="4623" y="1119"/>
                </a:lnTo>
                <a:lnTo>
                  <a:pt x="4623" y="1193"/>
                </a:lnTo>
                <a:lnTo>
                  <a:pt x="4586" y="1249"/>
                </a:lnTo>
                <a:lnTo>
                  <a:pt x="4512" y="1287"/>
                </a:lnTo>
                <a:lnTo>
                  <a:pt x="4456" y="1305"/>
                </a:lnTo>
                <a:lnTo>
                  <a:pt x="4381" y="1287"/>
                </a:lnTo>
                <a:lnTo>
                  <a:pt x="4306" y="1249"/>
                </a:lnTo>
                <a:lnTo>
                  <a:pt x="4269" y="1193"/>
                </a:lnTo>
                <a:lnTo>
                  <a:pt x="4269" y="1119"/>
                </a:lnTo>
                <a:lnTo>
                  <a:pt x="4269" y="1044"/>
                </a:lnTo>
                <a:lnTo>
                  <a:pt x="4306" y="988"/>
                </a:lnTo>
                <a:lnTo>
                  <a:pt x="4381" y="951"/>
                </a:lnTo>
                <a:lnTo>
                  <a:pt x="4456" y="933"/>
                </a:lnTo>
                <a:close/>
                <a:moveTo>
                  <a:pt x="3505" y="1"/>
                </a:moveTo>
                <a:lnTo>
                  <a:pt x="3449" y="19"/>
                </a:lnTo>
                <a:lnTo>
                  <a:pt x="3412" y="38"/>
                </a:lnTo>
                <a:lnTo>
                  <a:pt x="3374" y="75"/>
                </a:lnTo>
                <a:lnTo>
                  <a:pt x="3337" y="131"/>
                </a:lnTo>
                <a:lnTo>
                  <a:pt x="3337" y="187"/>
                </a:lnTo>
                <a:lnTo>
                  <a:pt x="3337" y="1920"/>
                </a:lnTo>
                <a:lnTo>
                  <a:pt x="4810" y="2461"/>
                </a:lnTo>
                <a:lnTo>
                  <a:pt x="4810" y="2051"/>
                </a:lnTo>
                <a:lnTo>
                  <a:pt x="5183" y="2051"/>
                </a:lnTo>
                <a:lnTo>
                  <a:pt x="5332" y="2032"/>
                </a:lnTo>
                <a:lnTo>
                  <a:pt x="5481" y="1976"/>
                </a:lnTo>
                <a:lnTo>
                  <a:pt x="5611" y="1920"/>
                </a:lnTo>
                <a:lnTo>
                  <a:pt x="5723" y="1827"/>
                </a:lnTo>
                <a:lnTo>
                  <a:pt x="5798" y="1715"/>
                </a:lnTo>
                <a:lnTo>
                  <a:pt x="5872" y="1585"/>
                </a:lnTo>
                <a:lnTo>
                  <a:pt x="5909" y="1454"/>
                </a:lnTo>
                <a:lnTo>
                  <a:pt x="5928" y="1305"/>
                </a:lnTo>
                <a:lnTo>
                  <a:pt x="5928" y="933"/>
                </a:lnTo>
                <a:lnTo>
                  <a:pt x="5909" y="858"/>
                </a:lnTo>
                <a:lnTo>
                  <a:pt x="5872" y="802"/>
                </a:lnTo>
                <a:lnTo>
                  <a:pt x="5816" y="765"/>
                </a:lnTo>
                <a:lnTo>
                  <a:pt x="5742" y="746"/>
                </a:lnTo>
                <a:lnTo>
                  <a:pt x="4996" y="746"/>
                </a:lnTo>
                <a:lnTo>
                  <a:pt x="4922" y="578"/>
                </a:lnTo>
                <a:lnTo>
                  <a:pt x="4866" y="485"/>
                </a:lnTo>
                <a:lnTo>
                  <a:pt x="4791" y="429"/>
                </a:lnTo>
                <a:lnTo>
                  <a:pt x="4698" y="392"/>
                </a:lnTo>
                <a:lnTo>
                  <a:pt x="4586" y="373"/>
                </a:lnTo>
                <a:lnTo>
                  <a:pt x="3971" y="373"/>
                </a:lnTo>
                <a:lnTo>
                  <a:pt x="3654" y="56"/>
                </a:lnTo>
                <a:lnTo>
                  <a:pt x="3598" y="19"/>
                </a:lnTo>
                <a:lnTo>
                  <a:pt x="3542" y="1"/>
                </a:lnTo>
                <a:close/>
                <a:moveTo>
                  <a:pt x="262" y="1492"/>
                </a:moveTo>
                <a:lnTo>
                  <a:pt x="206" y="1529"/>
                </a:lnTo>
                <a:lnTo>
                  <a:pt x="150" y="1566"/>
                </a:lnTo>
                <a:lnTo>
                  <a:pt x="94" y="1622"/>
                </a:lnTo>
                <a:lnTo>
                  <a:pt x="57" y="1678"/>
                </a:lnTo>
                <a:lnTo>
                  <a:pt x="19" y="1734"/>
                </a:lnTo>
                <a:lnTo>
                  <a:pt x="1" y="1809"/>
                </a:lnTo>
                <a:lnTo>
                  <a:pt x="1" y="1865"/>
                </a:lnTo>
                <a:lnTo>
                  <a:pt x="1" y="2051"/>
                </a:lnTo>
                <a:lnTo>
                  <a:pt x="57" y="2219"/>
                </a:lnTo>
                <a:lnTo>
                  <a:pt x="113" y="2368"/>
                </a:lnTo>
                <a:lnTo>
                  <a:pt x="206" y="2517"/>
                </a:lnTo>
                <a:lnTo>
                  <a:pt x="318" y="2629"/>
                </a:lnTo>
                <a:lnTo>
                  <a:pt x="448" y="2741"/>
                </a:lnTo>
                <a:lnTo>
                  <a:pt x="578" y="2834"/>
                </a:lnTo>
                <a:lnTo>
                  <a:pt x="728" y="2908"/>
                </a:lnTo>
                <a:lnTo>
                  <a:pt x="728" y="5387"/>
                </a:lnTo>
                <a:lnTo>
                  <a:pt x="746" y="5462"/>
                </a:lnTo>
                <a:lnTo>
                  <a:pt x="784" y="5518"/>
                </a:lnTo>
                <a:lnTo>
                  <a:pt x="839" y="5555"/>
                </a:lnTo>
                <a:lnTo>
                  <a:pt x="914" y="5574"/>
                </a:lnTo>
                <a:lnTo>
                  <a:pt x="1660" y="5574"/>
                </a:lnTo>
                <a:lnTo>
                  <a:pt x="1734" y="5555"/>
                </a:lnTo>
                <a:lnTo>
                  <a:pt x="1790" y="5518"/>
                </a:lnTo>
                <a:lnTo>
                  <a:pt x="1827" y="5462"/>
                </a:lnTo>
                <a:lnTo>
                  <a:pt x="1846" y="5387"/>
                </a:lnTo>
                <a:lnTo>
                  <a:pt x="1846" y="4083"/>
                </a:lnTo>
                <a:lnTo>
                  <a:pt x="3710" y="4083"/>
                </a:lnTo>
                <a:lnTo>
                  <a:pt x="3710" y="5387"/>
                </a:lnTo>
                <a:lnTo>
                  <a:pt x="3710" y="5462"/>
                </a:lnTo>
                <a:lnTo>
                  <a:pt x="3766" y="5518"/>
                </a:lnTo>
                <a:lnTo>
                  <a:pt x="3822" y="5555"/>
                </a:lnTo>
                <a:lnTo>
                  <a:pt x="3896" y="5574"/>
                </a:lnTo>
                <a:lnTo>
                  <a:pt x="4623" y="5574"/>
                </a:lnTo>
                <a:lnTo>
                  <a:pt x="4698" y="5555"/>
                </a:lnTo>
                <a:lnTo>
                  <a:pt x="4772" y="5518"/>
                </a:lnTo>
                <a:lnTo>
                  <a:pt x="4810" y="5462"/>
                </a:lnTo>
                <a:lnTo>
                  <a:pt x="4810" y="5387"/>
                </a:lnTo>
                <a:lnTo>
                  <a:pt x="4810" y="2852"/>
                </a:lnTo>
                <a:lnTo>
                  <a:pt x="3076" y="2237"/>
                </a:lnTo>
                <a:lnTo>
                  <a:pt x="1100" y="2237"/>
                </a:lnTo>
                <a:lnTo>
                  <a:pt x="1026" y="2219"/>
                </a:lnTo>
                <a:lnTo>
                  <a:pt x="970" y="2200"/>
                </a:lnTo>
                <a:lnTo>
                  <a:pt x="895" y="2163"/>
                </a:lnTo>
                <a:lnTo>
                  <a:pt x="839" y="2125"/>
                </a:lnTo>
                <a:lnTo>
                  <a:pt x="802" y="2070"/>
                </a:lnTo>
                <a:lnTo>
                  <a:pt x="765" y="1995"/>
                </a:lnTo>
                <a:lnTo>
                  <a:pt x="746" y="1920"/>
                </a:lnTo>
                <a:lnTo>
                  <a:pt x="728" y="1846"/>
                </a:lnTo>
                <a:lnTo>
                  <a:pt x="728" y="1771"/>
                </a:lnTo>
                <a:lnTo>
                  <a:pt x="709" y="1697"/>
                </a:lnTo>
                <a:lnTo>
                  <a:pt x="672" y="1641"/>
                </a:lnTo>
                <a:lnTo>
                  <a:pt x="616" y="1585"/>
                </a:lnTo>
                <a:lnTo>
                  <a:pt x="560" y="1548"/>
                </a:lnTo>
                <a:lnTo>
                  <a:pt x="485" y="1510"/>
                </a:lnTo>
                <a:lnTo>
                  <a:pt x="411" y="149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5" name="Google Shape;1145;g2b975a0ff47_0_15351"/>
          <p:cNvSpPr/>
          <p:nvPr/>
        </p:nvSpPr>
        <p:spPr>
          <a:xfrm>
            <a:off x="7265851" y="5076733"/>
            <a:ext cx="169392" cy="169392"/>
          </a:xfrm>
          <a:custGeom>
            <a:avLst/>
            <a:gdLst/>
            <a:ahLst/>
            <a:cxnLst/>
            <a:rect l="l" t="t" r="r" b="b"/>
            <a:pathLst>
              <a:path w="5929" h="5929" extrusionOk="0">
                <a:moveTo>
                  <a:pt x="3095" y="746"/>
                </a:moveTo>
                <a:lnTo>
                  <a:pt x="3170" y="802"/>
                </a:lnTo>
                <a:lnTo>
                  <a:pt x="3207" y="858"/>
                </a:lnTo>
                <a:lnTo>
                  <a:pt x="3226" y="933"/>
                </a:lnTo>
                <a:lnTo>
                  <a:pt x="3226" y="1138"/>
                </a:lnTo>
                <a:lnTo>
                  <a:pt x="3412" y="1175"/>
                </a:lnTo>
                <a:lnTo>
                  <a:pt x="3580" y="1231"/>
                </a:lnTo>
                <a:lnTo>
                  <a:pt x="3729" y="1305"/>
                </a:lnTo>
                <a:lnTo>
                  <a:pt x="3766" y="1361"/>
                </a:lnTo>
                <a:lnTo>
                  <a:pt x="3766" y="1417"/>
                </a:lnTo>
                <a:lnTo>
                  <a:pt x="3766" y="1454"/>
                </a:lnTo>
                <a:lnTo>
                  <a:pt x="3729" y="1510"/>
                </a:lnTo>
                <a:lnTo>
                  <a:pt x="3543" y="1697"/>
                </a:lnTo>
                <a:lnTo>
                  <a:pt x="3505" y="1715"/>
                </a:lnTo>
                <a:lnTo>
                  <a:pt x="3431" y="1715"/>
                </a:lnTo>
                <a:lnTo>
                  <a:pt x="3375" y="1697"/>
                </a:lnTo>
                <a:lnTo>
                  <a:pt x="3282" y="1659"/>
                </a:lnTo>
                <a:lnTo>
                  <a:pt x="3170" y="1641"/>
                </a:lnTo>
                <a:lnTo>
                  <a:pt x="2722" y="1641"/>
                </a:lnTo>
                <a:lnTo>
                  <a:pt x="2648" y="1659"/>
                </a:lnTo>
                <a:lnTo>
                  <a:pt x="2592" y="1697"/>
                </a:lnTo>
                <a:lnTo>
                  <a:pt x="2555" y="1771"/>
                </a:lnTo>
                <a:lnTo>
                  <a:pt x="2536" y="1846"/>
                </a:lnTo>
                <a:lnTo>
                  <a:pt x="2555" y="1920"/>
                </a:lnTo>
                <a:lnTo>
                  <a:pt x="2573" y="1976"/>
                </a:lnTo>
                <a:lnTo>
                  <a:pt x="2629" y="2032"/>
                </a:lnTo>
                <a:lnTo>
                  <a:pt x="2685" y="2051"/>
                </a:lnTo>
                <a:lnTo>
                  <a:pt x="3393" y="2275"/>
                </a:lnTo>
                <a:lnTo>
                  <a:pt x="3505" y="2312"/>
                </a:lnTo>
                <a:lnTo>
                  <a:pt x="3598" y="2386"/>
                </a:lnTo>
                <a:lnTo>
                  <a:pt x="3692" y="2442"/>
                </a:lnTo>
                <a:lnTo>
                  <a:pt x="3766" y="2536"/>
                </a:lnTo>
                <a:lnTo>
                  <a:pt x="3822" y="2629"/>
                </a:lnTo>
                <a:lnTo>
                  <a:pt x="3878" y="2741"/>
                </a:lnTo>
                <a:lnTo>
                  <a:pt x="3897" y="2852"/>
                </a:lnTo>
                <a:lnTo>
                  <a:pt x="3915" y="2964"/>
                </a:lnTo>
                <a:lnTo>
                  <a:pt x="3897" y="3113"/>
                </a:lnTo>
                <a:lnTo>
                  <a:pt x="3859" y="3244"/>
                </a:lnTo>
                <a:lnTo>
                  <a:pt x="3785" y="3374"/>
                </a:lnTo>
                <a:lnTo>
                  <a:pt x="3710" y="3486"/>
                </a:lnTo>
                <a:lnTo>
                  <a:pt x="3598" y="3561"/>
                </a:lnTo>
                <a:lnTo>
                  <a:pt x="3487" y="3635"/>
                </a:lnTo>
                <a:lnTo>
                  <a:pt x="3375" y="3673"/>
                </a:lnTo>
                <a:lnTo>
                  <a:pt x="3226" y="3691"/>
                </a:lnTo>
                <a:lnTo>
                  <a:pt x="3226" y="3896"/>
                </a:lnTo>
                <a:lnTo>
                  <a:pt x="3226" y="3934"/>
                </a:lnTo>
                <a:lnTo>
                  <a:pt x="3188" y="3971"/>
                </a:lnTo>
                <a:lnTo>
                  <a:pt x="3132" y="4027"/>
                </a:lnTo>
                <a:lnTo>
                  <a:pt x="3021" y="4083"/>
                </a:lnTo>
                <a:lnTo>
                  <a:pt x="2909" y="4083"/>
                </a:lnTo>
                <a:lnTo>
                  <a:pt x="2797" y="4027"/>
                </a:lnTo>
                <a:lnTo>
                  <a:pt x="2741" y="3971"/>
                </a:lnTo>
                <a:lnTo>
                  <a:pt x="2704" y="3934"/>
                </a:lnTo>
                <a:lnTo>
                  <a:pt x="2704" y="3896"/>
                </a:lnTo>
                <a:lnTo>
                  <a:pt x="2704" y="3691"/>
                </a:lnTo>
                <a:lnTo>
                  <a:pt x="2573" y="3673"/>
                </a:lnTo>
                <a:lnTo>
                  <a:pt x="2443" y="3635"/>
                </a:lnTo>
                <a:lnTo>
                  <a:pt x="2331" y="3579"/>
                </a:lnTo>
                <a:lnTo>
                  <a:pt x="2200" y="3523"/>
                </a:lnTo>
                <a:lnTo>
                  <a:pt x="2163" y="3468"/>
                </a:lnTo>
                <a:lnTo>
                  <a:pt x="2163" y="3412"/>
                </a:lnTo>
                <a:lnTo>
                  <a:pt x="2163" y="3374"/>
                </a:lnTo>
                <a:lnTo>
                  <a:pt x="2200" y="3318"/>
                </a:lnTo>
                <a:lnTo>
                  <a:pt x="2387" y="3132"/>
                </a:lnTo>
                <a:lnTo>
                  <a:pt x="2424" y="3113"/>
                </a:lnTo>
                <a:lnTo>
                  <a:pt x="2499" y="3113"/>
                </a:lnTo>
                <a:lnTo>
                  <a:pt x="2555" y="3132"/>
                </a:lnTo>
                <a:lnTo>
                  <a:pt x="2648" y="3169"/>
                </a:lnTo>
                <a:lnTo>
                  <a:pt x="2760" y="3188"/>
                </a:lnTo>
                <a:lnTo>
                  <a:pt x="3207" y="3188"/>
                </a:lnTo>
                <a:lnTo>
                  <a:pt x="3282" y="3169"/>
                </a:lnTo>
                <a:lnTo>
                  <a:pt x="3337" y="3132"/>
                </a:lnTo>
                <a:lnTo>
                  <a:pt x="3375" y="3057"/>
                </a:lnTo>
                <a:lnTo>
                  <a:pt x="3393" y="2964"/>
                </a:lnTo>
                <a:lnTo>
                  <a:pt x="3375" y="2908"/>
                </a:lnTo>
                <a:lnTo>
                  <a:pt x="3356" y="2852"/>
                </a:lnTo>
                <a:lnTo>
                  <a:pt x="3300" y="2797"/>
                </a:lnTo>
                <a:lnTo>
                  <a:pt x="3244" y="2778"/>
                </a:lnTo>
                <a:lnTo>
                  <a:pt x="2536" y="2554"/>
                </a:lnTo>
                <a:lnTo>
                  <a:pt x="2424" y="2517"/>
                </a:lnTo>
                <a:lnTo>
                  <a:pt x="2331" y="2442"/>
                </a:lnTo>
                <a:lnTo>
                  <a:pt x="2238" y="2386"/>
                </a:lnTo>
                <a:lnTo>
                  <a:pt x="2163" y="2293"/>
                </a:lnTo>
                <a:lnTo>
                  <a:pt x="2107" y="2200"/>
                </a:lnTo>
                <a:lnTo>
                  <a:pt x="2051" y="2088"/>
                </a:lnTo>
                <a:lnTo>
                  <a:pt x="2033" y="1976"/>
                </a:lnTo>
                <a:lnTo>
                  <a:pt x="2014" y="1846"/>
                </a:lnTo>
                <a:lnTo>
                  <a:pt x="2033" y="1715"/>
                </a:lnTo>
                <a:lnTo>
                  <a:pt x="2070" y="1585"/>
                </a:lnTo>
                <a:lnTo>
                  <a:pt x="2145" y="1454"/>
                </a:lnTo>
                <a:lnTo>
                  <a:pt x="2219" y="1343"/>
                </a:lnTo>
                <a:lnTo>
                  <a:pt x="2331" y="1268"/>
                </a:lnTo>
                <a:lnTo>
                  <a:pt x="2443" y="1193"/>
                </a:lnTo>
                <a:lnTo>
                  <a:pt x="2573" y="1156"/>
                </a:lnTo>
                <a:lnTo>
                  <a:pt x="2704" y="1138"/>
                </a:lnTo>
                <a:lnTo>
                  <a:pt x="2704" y="933"/>
                </a:lnTo>
                <a:lnTo>
                  <a:pt x="2722" y="858"/>
                </a:lnTo>
                <a:lnTo>
                  <a:pt x="2760" y="802"/>
                </a:lnTo>
                <a:lnTo>
                  <a:pt x="2834" y="746"/>
                </a:lnTo>
                <a:close/>
                <a:moveTo>
                  <a:pt x="2965" y="1"/>
                </a:moveTo>
                <a:lnTo>
                  <a:pt x="2722" y="19"/>
                </a:lnTo>
                <a:lnTo>
                  <a:pt x="2480" y="56"/>
                </a:lnTo>
                <a:lnTo>
                  <a:pt x="2256" y="112"/>
                </a:lnTo>
                <a:lnTo>
                  <a:pt x="2033" y="187"/>
                </a:lnTo>
                <a:lnTo>
                  <a:pt x="1809" y="299"/>
                </a:lnTo>
                <a:lnTo>
                  <a:pt x="1623" y="411"/>
                </a:lnTo>
                <a:lnTo>
                  <a:pt x="1436" y="560"/>
                </a:lnTo>
                <a:lnTo>
                  <a:pt x="1268" y="709"/>
                </a:lnTo>
                <a:lnTo>
                  <a:pt x="1101" y="877"/>
                </a:lnTo>
                <a:lnTo>
                  <a:pt x="970" y="1063"/>
                </a:lnTo>
                <a:lnTo>
                  <a:pt x="840" y="1268"/>
                </a:lnTo>
                <a:lnTo>
                  <a:pt x="747" y="1473"/>
                </a:lnTo>
                <a:lnTo>
                  <a:pt x="653" y="1697"/>
                </a:lnTo>
                <a:lnTo>
                  <a:pt x="597" y="1920"/>
                </a:lnTo>
                <a:lnTo>
                  <a:pt x="560" y="2163"/>
                </a:lnTo>
                <a:lnTo>
                  <a:pt x="560" y="2405"/>
                </a:lnTo>
                <a:lnTo>
                  <a:pt x="560" y="2666"/>
                </a:lnTo>
                <a:lnTo>
                  <a:pt x="597" y="2908"/>
                </a:lnTo>
                <a:lnTo>
                  <a:pt x="653" y="3132"/>
                </a:lnTo>
                <a:lnTo>
                  <a:pt x="747" y="3356"/>
                </a:lnTo>
                <a:lnTo>
                  <a:pt x="840" y="3561"/>
                </a:lnTo>
                <a:lnTo>
                  <a:pt x="970" y="3766"/>
                </a:lnTo>
                <a:lnTo>
                  <a:pt x="1101" y="3952"/>
                </a:lnTo>
                <a:lnTo>
                  <a:pt x="1268" y="4120"/>
                </a:lnTo>
                <a:lnTo>
                  <a:pt x="1436" y="4269"/>
                </a:lnTo>
                <a:lnTo>
                  <a:pt x="1623" y="4418"/>
                </a:lnTo>
                <a:lnTo>
                  <a:pt x="1809" y="4530"/>
                </a:lnTo>
                <a:lnTo>
                  <a:pt x="2033" y="4642"/>
                </a:lnTo>
                <a:lnTo>
                  <a:pt x="2256" y="4716"/>
                </a:lnTo>
                <a:lnTo>
                  <a:pt x="2480" y="4772"/>
                </a:lnTo>
                <a:lnTo>
                  <a:pt x="2722" y="4810"/>
                </a:lnTo>
                <a:lnTo>
                  <a:pt x="2965" y="4828"/>
                </a:lnTo>
                <a:lnTo>
                  <a:pt x="3207" y="4810"/>
                </a:lnTo>
                <a:lnTo>
                  <a:pt x="3449" y="4772"/>
                </a:lnTo>
                <a:lnTo>
                  <a:pt x="3692" y="4716"/>
                </a:lnTo>
                <a:lnTo>
                  <a:pt x="3897" y="4642"/>
                </a:lnTo>
                <a:lnTo>
                  <a:pt x="4120" y="4530"/>
                </a:lnTo>
                <a:lnTo>
                  <a:pt x="4307" y="4418"/>
                </a:lnTo>
                <a:lnTo>
                  <a:pt x="4493" y="4269"/>
                </a:lnTo>
                <a:lnTo>
                  <a:pt x="4680" y="4120"/>
                </a:lnTo>
                <a:lnTo>
                  <a:pt x="4829" y="3952"/>
                </a:lnTo>
                <a:lnTo>
                  <a:pt x="4959" y="3766"/>
                </a:lnTo>
                <a:lnTo>
                  <a:pt x="5090" y="3561"/>
                </a:lnTo>
                <a:lnTo>
                  <a:pt x="5183" y="3356"/>
                </a:lnTo>
                <a:lnTo>
                  <a:pt x="5276" y="3132"/>
                </a:lnTo>
                <a:lnTo>
                  <a:pt x="5332" y="2908"/>
                </a:lnTo>
                <a:lnTo>
                  <a:pt x="5369" y="2666"/>
                </a:lnTo>
                <a:lnTo>
                  <a:pt x="5388" y="2405"/>
                </a:lnTo>
                <a:lnTo>
                  <a:pt x="5369" y="2163"/>
                </a:lnTo>
                <a:lnTo>
                  <a:pt x="5332" y="1920"/>
                </a:lnTo>
                <a:lnTo>
                  <a:pt x="5276" y="1697"/>
                </a:lnTo>
                <a:lnTo>
                  <a:pt x="5183" y="1473"/>
                </a:lnTo>
                <a:lnTo>
                  <a:pt x="5090" y="1268"/>
                </a:lnTo>
                <a:lnTo>
                  <a:pt x="4959" y="1063"/>
                </a:lnTo>
                <a:lnTo>
                  <a:pt x="4829" y="877"/>
                </a:lnTo>
                <a:lnTo>
                  <a:pt x="4680" y="709"/>
                </a:lnTo>
                <a:lnTo>
                  <a:pt x="4493" y="560"/>
                </a:lnTo>
                <a:lnTo>
                  <a:pt x="4307" y="411"/>
                </a:lnTo>
                <a:lnTo>
                  <a:pt x="4120" y="299"/>
                </a:lnTo>
                <a:lnTo>
                  <a:pt x="3897" y="187"/>
                </a:lnTo>
                <a:lnTo>
                  <a:pt x="3692" y="112"/>
                </a:lnTo>
                <a:lnTo>
                  <a:pt x="3449" y="56"/>
                </a:lnTo>
                <a:lnTo>
                  <a:pt x="3207" y="19"/>
                </a:lnTo>
                <a:lnTo>
                  <a:pt x="2965" y="1"/>
                </a:lnTo>
                <a:close/>
                <a:moveTo>
                  <a:pt x="299" y="4083"/>
                </a:moveTo>
                <a:lnTo>
                  <a:pt x="225" y="4101"/>
                </a:lnTo>
                <a:lnTo>
                  <a:pt x="169" y="4139"/>
                </a:lnTo>
                <a:lnTo>
                  <a:pt x="113" y="4195"/>
                </a:lnTo>
                <a:lnTo>
                  <a:pt x="57" y="4250"/>
                </a:lnTo>
                <a:lnTo>
                  <a:pt x="20" y="4306"/>
                </a:lnTo>
                <a:lnTo>
                  <a:pt x="1" y="4381"/>
                </a:lnTo>
                <a:lnTo>
                  <a:pt x="1" y="4455"/>
                </a:lnTo>
                <a:lnTo>
                  <a:pt x="1" y="5574"/>
                </a:lnTo>
                <a:lnTo>
                  <a:pt x="1" y="5648"/>
                </a:lnTo>
                <a:lnTo>
                  <a:pt x="20" y="5704"/>
                </a:lnTo>
                <a:lnTo>
                  <a:pt x="57" y="5779"/>
                </a:lnTo>
                <a:lnTo>
                  <a:pt x="113" y="5835"/>
                </a:lnTo>
                <a:lnTo>
                  <a:pt x="169" y="5872"/>
                </a:lnTo>
                <a:lnTo>
                  <a:pt x="225" y="5909"/>
                </a:lnTo>
                <a:lnTo>
                  <a:pt x="299" y="5928"/>
                </a:lnTo>
                <a:lnTo>
                  <a:pt x="5630" y="5928"/>
                </a:lnTo>
                <a:lnTo>
                  <a:pt x="5705" y="5909"/>
                </a:lnTo>
                <a:lnTo>
                  <a:pt x="5779" y="5872"/>
                </a:lnTo>
                <a:lnTo>
                  <a:pt x="5835" y="5835"/>
                </a:lnTo>
                <a:lnTo>
                  <a:pt x="5873" y="5779"/>
                </a:lnTo>
                <a:lnTo>
                  <a:pt x="5910" y="5704"/>
                </a:lnTo>
                <a:lnTo>
                  <a:pt x="5928" y="5648"/>
                </a:lnTo>
                <a:lnTo>
                  <a:pt x="5928" y="5574"/>
                </a:lnTo>
                <a:lnTo>
                  <a:pt x="5928" y="4455"/>
                </a:lnTo>
                <a:lnTo>
                  <a:pt x="5928" y="4381"/>
                </a:lnTo>
                <a:lnTo>
                  <a:pt x="5910" y="4306"/>
                </a:lnTo>
                <a:lnTo>
                  <a:pt x="5873" y="4250"/>
                </a:lnTo>
                <a:lnTo>
                  <a:pt x="5835" y="4195"/>
                </a:lnTo>
                <a:lnTo>
                  <a:pt x="5779" y="4139"/>
                </a:lnTo>
                <a:lnTo>
                  <a:pt x="5705" y="4101"/>
                </a:lnTo>
                <a:lnTo>
                  <a:pt x="5630" y="4083"/>
                </a:lnTo>
                <a:lnTo>
                  <a:pt x="5183" y="4083"/>
                </a:lnTo>
                <a:lnTo>
                  <a:pt x="4996" y="4288"/>
                </a:lnTo>
                <a:lnTo>
                  <a:pt x="4810" y="4493"/>
                </a:lnTo>
                <a:lnTo>
                  <a:pt x="4586" y="4661"/>
                </a:lnTo>
                <a:lnTo>
                  <a:pt x="4344" y="4828"/>
                </a:lnTo>
                <a:lnTo>
                  <a:pt x="5127" y="4828"/>
                </a:lnTo>
                <a:lnTo>
                  <a:pt x="5164" y="4847"/>
                </a:lnTo>
                <a:lnTo>
                  <a:pt x="5183" y="4884"/>
                </a:lnTo>
                <a:lnTo>
                  <a:pt x="5201" y="4921"/>
                </a:lnTo>
                <a:lnTo>
                  <a:pt x="5201" y="5108"/>
                </a:lnTo>
                <a:lnTo>
                  <a:pt x="5183" y="5145"/>
                </a:lnTo>
                <a:lnTo>
                  <a:pt x="5164" y="5164"/>
                </a:lnTo>
                <a:lnTo>
                  <a:pt x="5127" y="5182"/>
                </a:lnTo>
                <a:lnTo>
                  <a:pt x="5090" y="5201"/>
                </a:lnTo>
                <a:lnTo>
                  <a:pt x="858" y="5201"/>
                </a:lnTo>
                <a:lnTo>
                  <a:pt x="802" y="5182"/>
                </a:lnTo>
                <a:lnTo>
                  <a:pt x="765" y="5164"/>
                </a:lnTo>
                <a:lnTo>
                  <a:pt x="747" y="5145"/>
                </a:lnTo>
                <a:lnTo>
                  <a:pt x="747" y="5108"/>
                </a:lnTo>
                <a:lnTo>
                  <a:pt x="747" y="4921"/>
                </a:lnTo>
                <a:lnTo>
                  <a:pt x="747" y="4884"/>
                </a:lnTo>
                <a:lnTo>
                  <a:pt x="765" y="4847"/>
                </a:lnTo>
                <a:lnTo>
                  <a:pt x="802" y="4828"/>
                </a:lnTo>
                <a:lnTo>
                  <a:pt x="1585" y="4828"/>
                </a:lnTo>
                <a:lnTo>
                  <a:pt x="1343" y="4661"/>
                </a:lnTo>
                <a:lnTo>
                  <a:pt x="1138" y="4493"/>
                </a:lnTo>
                <a:lnTo>
                  <a:pt x="933" y="4288"/>
                </a:lnTo>
                <a:lnTo>
                  <a:pt x="747" y="408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6" name="Google Shape;1146;g2b975a0ff47_0_15351"/>
          <p:cNvSpPr/>
          <p:nvPr/>
        </p:nvSpPr>
        <p:spPr>
          <a:xfrm>
            <a:off x="6835565" y="5076733"/>
            <a:ext cx="212532" cy="169906"/>
          </a:xfrm>
          <a:custGeom>
            <a:avLst/>
            <a:gdLst/>
            <a:ahLst/>
            <a:cxnLst/>
            <a:rect l="l" t="t" r="r" b="b"/>
            <a:pathLst>
              <a:path w="7439" h="5947" extrusionOk="0">
                <a:moveTo>
                  <a:pt x="4903" y="2610"/>
                </a:moveTo>
                <a:lnTo>
                  <a:pt x="4978" y="2629"/>
                </a:lnTo>
                <a:lnTo>
                  <a:pt x="5034" y="2666"/>
                </a:lnTo>
                <a:lnTo>
                  <a:pt x="5090" y="2722"/>
                </a:lnTo>
                <a:lnTo>
                  <a:pt x="5146" y="2778"/>
                </a:lnTo>
                <a:lnTo>
                  <a:pt x="5183" y="2834"/>
                </a:lnTo>
                <a:lnTo>
                  <a:pt x="5201" y="2908"/>
                </a:lnTo>
                <a:lnTo>
                  <a:pt x="5201" y="2983"/>
                </a:lnTo>
                <a:lnTo>
                  <a:pt x="5201" y="3057"/>
                </a:lnTo>
                <a:lnTo>
                  <a:pt x="5183" y="3113"/>
                </a:lnTo>
                <a:lnTo>
                  <a:pt x="5146" y="3188"/>
                </a:lnTo>
                <a:lnTo>
                  <a:pt x="5090" y="3244"/>
                </a:lnTo>
                <a:lnTo>
                  <a:pt x="5034" y="3281"/>
                </a:lnTo>
                <a:lnTo>
                  <a:pt x="4978" y="3318"/>
                </a:lnTo>
                <a:lnTo>
                  <a:pt x="4903" y="3337"/>
                </a:lnTo>
                <a:lnTo>
                  <a:pt x="4829" y="3356"/>
                </a:lnTo>
                <a:lnTo>
                  <a:pt x="4754" y="3337"/>
                </a:lnTo>
                <a:lnTo>
                  <a:pt x="4680" y="3318"/>
                </a:lnTo>
                <a:lnTo>
                  <a:pt x="4624" y="3281"/>
                </a:lnTo>
                <a:lnTo>
                  <a:pt x="4568" y="3244"/>
                </a:lnTo>
                <a:lnTo>
                  <a:pt x="4530" y="3188"/>
                </a:lnTo>
                <a:lnTo>
                  <a:pt x="4493" y="3113"/>
                </a:lnTo>
                <a:lnTo>
                  <a:pt x="4475" y="3057"/>
                </a:lnTo>
                <a:lnTo>
                  <a:pt x="4456" y="2983"/>
                </a:lnTo>
                <a:lnTo>
                  <a:pt x="4475" y="2908"/>
                </a:lnTo>
                <a:lnTo>
                  <a:pt x="4493" y="2834"/>
                </a:lnTo>
                <a:lnTo>
                  <a:pt x="4530" y="2778"/>
                </a:lnTo>
                <a:lnTo>
                  <a:pt x="4568" y="2722"/>
                </a:lnTo>
                <a:lnTo>
                  <a:pt x="4624" y="2666"/>
                </a:lnTo>
                <a:lnTo>
                  <a:pt x="4680" y="2629"/>
                </a:lnTo>
                <a:lnTo>
                  <a:pt x="4754" y="2610"/>
                </a:lnTo>
                <a:close/>
                <a:moveTo>
                  <a:pt x="2051" y="1"/>
                </a:moveTo>
                <a:lnTo>
                  <a:pt x="1940" y="19"/>
                </a:lnTo>
                <a:lnTo>
                  <a:pt x="1828" y="56"/>
                </a:lnTo>
                <a:lnTo>
                  <a:pt x="1734" y="94"/>
                </a:lnTo>
                <a:lnTo>
                  <a:pt x="1660" y="168"/>
                </a:lnTo>
                <a:lnTo>
                  <a:pt x="1585" y="261"/>
                </a:lnTo>
                <a:lnTo>
                  <a:pt x="1529" y="355"/>
                </a:lnTo>
                <a:lnTo>
                  <a:pt x="1511" y="467"/>
                </a:lnTo>
                <a:lnTo>
                  <a:pt x="1492" y="597"/>
                </a:lnTo>
                <a:lnTo>
                  <a:pt x="1492" y="5201"/>
                </a:lnTo>
                <a:lnTo>
                  <a:pt x="187" y="5201"/>
                </a:lnTo>
                <a:lnTo>
                  <a:pt x="113" y="5220"/>
                </a:lnTo>
                <a:lnTo>
                  <a:pt x="57" y="5257"/>
                </a:lnTo>
                <a:lnTo>
                  <a:pt x="20" y="5313"/>
                </a:lnTo>
                <a:lnTo>
                  <a:pt x="1" y="5387"/>
                </a:lnTo>
                <a:lnTo>
                  <a:pt x="1" y="5760"/>
                </a:lnTo>
                <a:lnTo>
                  <a:pt x="20" y="5835"/>
                </a:lnTo>
                <a:lnTo>
                  <a:pt x="57" y="5891"/>
                </a:lnTo>
                <a:lnTo>
                  <a:pt x="113" y="5928"/>
                </a:lnTo>
                <a:lnTo>
                  <a:pt x="187" y="5947"/>
                </a:lnTo>
                <a:lnTo>
                  <a:pt x="7252" y="5947"/>
                </a:lnTo>
                <a:lnTo>
                  <a:pt x="7326" y="5928"/>
                </a:lnTo>
                <a:lnTo>
                  <a:pt x="7382" y="5891"/>
                </a:lnTo>
                <a:lnTo>
                  <a:pt x="7420" y="5835"/>
                </a:lnTo>
                <a:lnTo>
                  <a:pt x="7438" y="5760"/>
                </a:lnTo>
                <a:lnTo>
                  <a:pt x="7438" y="5387"/>
                </a:lnTo>
                <a:lnTo>
                  <a:pt x="7420" y="5313"/>
                </a:lnTo>
                <a:lnTo>
                  <a:pt x="7382" y="5257"/>
                </a:lnTo>
                <a:lnTo>
                  <a:pt x="7326" y="5220"/>
                </a:lnTo>
                <a:lnTo>
                  <a:pt x="7252" y="5201"/>
                </a:lnTo>
                <a:lnTo>
                  <a:pt x="5947" y="5201"/>
                </a:lnTo>
                <a:lnTo>
                  <a:pt x="5947" y="597"/>
                </a:lnTo>
                <a:lnTo>
                  <a:pt x="5928" y="467"/>
                </a:lnTo>
                <a:lnTo>
                  <a:pt x="5910" y="355"/>
                </a:lnTo>
                <a:lnTo>
                  <a:pt x="5854" y="261"/>
                </a:lnTo>
                <a:lnTo>
                  <a:pt x="5779" y="168"/>
                </a:lnTo>
                <a:lnTo>
                  <a:pt x="5705" y="94"/>
                </a:lnTo>
                <a:lnTo>
                  <a:pt x="5612" y="56"/>
                </a:lnTo>
                <a:lnTo>
                  <a:pt x="5500" y="19"/>
                </a:lnTo>
                <a:lnTo>
                  <a:pt x="5388"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7" name="Google Shape;1147;g2b975a0ff47_0_15351"/>
          <p:cNvSpPr/>
          <p:nvPr/>
        </p:nvSpPr>
        <p:spPr>
          <a:xfrm>
            <a:off x="6451107" y="5076733"/>
            <a:ext cx="169363" cy="169392"/>
          </a:xfrm>
          <a:custGeom>
            <a:avLst/>
            <a:gdLst/>
            <a:ahLst/>
            <a:cxnLst/>
            <a:rect l="l" t="t" r="r" b="b"/>
            <a:pathLst>
              <a:path w="5928" h="5929" extrusionOk="0">
                <a:moveTo>
                  <a:pt x="4641" y="1492"/>
                </a:moveTo>
                <a:lnTo>
                  <a:pt x="4716" y="1510"/>
                </a:lnTo>
                <a:lnTo>
                  <a:pt x="4772" y="1548"/>
                </a:lnTo>
                <a:lnTo>
                  <a:pt x="4809" y="1604"/>
                </a:lnTo>
                <a:lnTo>
                  <a:pt x="4828" y="1678"/>
                </a:lnTo>
                <a:lnTo>
                  <a:pt x="4809" y="1753"/>
                </a:lnTo>
                <a:lnTo>
                  <a:pt x="4772" y="1809"/>
                </a:lnTo>
                <a:lnTo>
                  <a:pt x="4716" y="1846"/>
                </a:lnTo>
                <a:lnTo>
                  <a:pt x="4641" y="1865"/>
                </a:lnTo>
                <a:lnTo>
                  <a:pt x="4567" y="1846"/>
                </a:lnTo>
                <a:lnTo>
                  <a:pt x="4511" y="1809"/>
                </a:lnTo>
                <a:lnTo>
                  <a:pt x="4455" y="1753"/>
                </a:lnTo>
                <a:lnTo>
                  <a:pt x="4455" y="1678"/>
                </a:lnTo>
                <a:lnTo>
                  <a:pt x="4455" y="1604"/>
                </a:lnTo>
                <a:lnTo>
                  <a:pt x="4511" y="1548"/>
                </a:lnTo>
                <a:lnTo>
                  <a:pt x="4567" y="1510"/>
                </a:lnTo>
                <a:lnTo>
                  <a:pt x="4641" y="1492"/>
                </a:lnTo>
                <a:close/>
                <a:moveTo>
                  <a:pt x="2479" y="1"/>
                </a:moveTo>
                <a:lnTo>
                  <a:pt x="2423" y="19"/>
                </a:lnTo>
                <a:lnTo>
                  <a:pt x="2386" y="56"/>
                </a:lnTo>
                <a:lnTo>
                  <a:pt x="2218" y="299"/>
                </a:lnTo>
                <a:lnTo>
                  <a:pt x="2050" y="541"/>
                </a:lnTo>
                <a:lnTo>
                  <a:pt x="1920" y="802"/>
                </a:lnTo>
                <a:lnTo>
                  <a:pt x="1827" y="1063"/>
                </a:lnTo>
                <a:lnTo>
                  <a:pt x="1976" y="1231"/>
                </a:lnTo>
                <a:lnTo>
                  <a:pt x="2144" y="1380"/>
                </a:lnTo>
                <a:lnTo>
                  <a:pt x="2311" y="1510"/>
                </a:lnTo>
                <a:lnTo>
                  <a:pt x="2498" y="1622"/>
                </a:lnTo>
                <a:lnTo>
                  <a:pt x="2703" y="1734"/>
                </a:lnTo>
                <a:lnTo>
                  <a:pt x="2908" y="1809"/>
                </a:lnTo>
                <a:lnTo>
                  <a:pt x="3113" y="1883"/>
                </a:lnTo>
                <a:lnTo>
                  <a:pt x="3337" y="1939"/>
                </a:lnTo>
                <a:lnTo>
                  <a:pt x="3337" y="1622"/>
                </a:lnTo>
                <a:lnTo>
                  <a:pt x="3225" y="1454"/>
                </a:lnTo>
                <a:lnTo>
                  <a:pt x="3113" y="1287"/>
                </a:lnTo>
                <a:lnTo>
                  <a:pt x="3020" y="1119"/>
                </a:lnTo>
                <a:lnTo>
                  <a:pt x="2926" y="933"/>
                </a:lnTo>
                <a:lnTo>
                  <a:pt x="2852" y="746"/>
                </a:lnTo>
                <a:lnTo>
                  <a:pt x="2796" y="560"/>
                </a:lnTo>
                <a:lnTo>
                  <a:pt x="2740" y="355"/>
                </a:lnTo>
                <a:lnTo>
                  <a:pt x="2703" y="168"/>
                </a:lnTo>
                <a:lnTo>
                  <a:pt x="2684" y="112"/>
                </a:lnTo>
                <a:lnTo>
                  <a:pt x="2666" y="56"/>
                </a:lnTo>
                <a:lnTo>
                  <a:pt x="2628" y="38"/>
                </a:lnTo>
                <a:lnTo>
                  <a:pt x="2572" y="1"/>
                </a:lnTo>
                <a:close/>
                <a:moveTo>
                  <a:pt x="783" y="373"/>
                </a:moveTo>
                <a:lnTo>
                  <a:pt x="746" y="392"/>
                </a:lnTo>
                <a:lnTo>
                  <a:pt x="690" y="429"/>
                </a:lnTo>
                <a:lnTo>
                  <a:pt x="671" y="467"/>
                </a:lnTo>
                <a:lnTo>
                  <a:pt x="541" y="783"/>
                </a:lnTo>
                <a:lnTo>
                  <a:pt x="447" y="1119"/>
                </a:lnTo>
                <a:lnTo>
                  <a:pt x="391" y="1454"/>
                </a:lnTo>
                <a:lnTo>
                  <a:pt x="373" y="1809"/>
                </a:lnTo>
                <a:lnTo>
                  <a:pt x="391" y="2125"/>
                </a:lnTo>
                <a:lnTo>
                  <a:pt x="429" y="2424"/>
                </a:lnTo>
                <a:lnTo>
                  <a:pt x="522" y="2703"/>
                </a:lnTo>
                <a:lnTo>
                  <a:pt x="634" y="2983"/>
                </a:lnTo>
                <a:lnTo>
                  <a:pt x="783" y="3263"/>
                </a:lnTo>
                <a:lnTo>
                  <a:pt x="951" y="3505"/>
                </a:lnTo>
                <a:lnTo>
                  <a:pt x="1137" y="3747"/>
                </a:lnTo>
                <a:lnTo>
                  <a:pt x="1361" y="3971"/>
                </a:lnTo>
                <a:lnTo>
                  <a:pt x="1584" y="4176"/>
                </a:lnTo>
                <a:lnTo>
                  <a:pt x="1808" y="4344"/>
                </a:lnTo>
                <a:lnTo>
                  <a:pt x="130" y="4772"/>
                </a:lnTo>
                <a:lnTo>
                  <a:pt x="93" y="4791"/>
                </a:lnTo>
                <a:lnTo>
                  <a:pt x="56" y="4810"/>
                </a:lnTo>
                <a:lnTo>
                  <a:pt x="0" y="4884"/>
                </a:lnTo>
                <a:lnTo>
                  <a:pt x="0" y="4959"/>
                </a:lnTo>
                <a:lnTo>
                  <a:pt x="0" y="5015"/>
                </a:lnTo>
                <a:lnTo>
                  <a:pt x="19" y="5052"/>
                </a:lnTo>
                <a:lnTo>
                  <a:pt x="112" y="5182"/>
                </a:lnTo>
                <a:lnTo>
                  <a:pt x="242" y="5313"/>
                </a:lnTo>
                <a:lnTo>
                  <a:pt x="391" y="5462"/>
                </a:lnTo>
                <a:lnTo>
                  <a:pt x="578" y="5593"/>
                </a:lnTo>
                <a:lnTo>
                  <a:pt x="820" y="5723"/>
                </a:lnTo>
                <a:lnTo>
                  <a:pt x="1100" y="5816"/>
                </a:lnTo>
                <a:lnTo>
                  <a:pt x="1249" y="5872"/>
                </a:lnTo>
                <a:lnTo>
                  <a:pt x="1417" y="5891"/>
                </a:lnTo>
                <a:lnTo>
                  <a:pt x="1603" y="5928"/>
                </a:lnTo>
                <a:lnTo>
                  <a:pt x="1864" y="5928"/>
                </a:lnTo>
                <a:lnTo>
                  <a:pt x="1939" y="5909"/>
                </a:lnTo>
                <a:lnTo>
                  <a:pt x="1994" y="5891"/>
                </a:lnTo>
                <a:lnTo>
                  <a:pt x="2050" y="5853"/>
                </a:lnTo>
                <a:lnTo>
                  <a:pt x="2815" y="5201"/>
                </a:lnTo>
                <a:lnTo>
                  <a:pt x="3709" y="5201"/>
                </a:lnTo>
                <a:lnTo>
                  <a:pt x="3896" y="5182"/>
                </a:lnTo>
                <a:lnTo>
                  <a:pt x="4082" y="5164"/>
                </a:lnTo>
                <a:lnTo>
                  <a:pt x="4250" y="5108"/>
                </a:lnTo>
                <a:lnTo>
                  <a:pt x="4436" y="5052"/>
                </a:lnTo>
                <a:lnTo>
                  <a:pt x="4585" y="4977"/>
                </a:lnTo>
                <a:lnTo>
                  <a:pt x="4753" y="4884"/>
                </a:lnTo>
                <a:lnTo>
                  <a:pt x="4884" y="4772"/>
                </a:lnTo>
                <a:lnTo>
                  <a:pt x="5014" y="4642"/>
                </a:lnTo>
                <a:lnTo>
                  <a:pt x="5145" y="4511"/>
                </a:lnTo>
                <a:lnTo>
                  <a:pt x="5238" y="4381"/>
                </a:lnTo>
                <a:lnTo>
                  <a:pt x="5331" y="4213"/>
                </a:lnTo>
                <a:lnTo>
                  <a:pt x="5424" y="4064"/>
                </a:lnTo>
                <a:lnTo>
                  <a:pt x="5480" y="3896"/>
                </a:lnTo>
                <a:lnTo>
                  <a:pt x="5517" y="3710"/>
                </a:lnTo>
                <a:lnTo>
                  <a:pt x="5555" y="3523"/>
                </a:lnTo>
                <a:lnTo>
                  <a:pt x="5555" y="3337"/>
                </a:lnTo>
                <a:lnTo>
                  <a:pt x="5555" y="1473"/>
                </a:lnTo>
                <a:lnTo>
                  <a:pt x="5927" y="746"/>
                </a:lnTo>
                <a:lnTo>
                  <a:pt x="4641" y="746"/>
                </a:lnTo>
                <a:lnTo>
                  <a:pt x="4455" y="765"/>
                </a:lnTo>
                <a:lnTo>
                  <a:pt x="4269" y="821"/>
                </a:lnTo>
                <a:lnTo>
                  <a:pt x="4119" y="895"/>
                </a:lnTo>
                <a:lnTo>
                  <a:pt x="3970" y="1007"/>
                </a:lnTo>
                <a:lnTo>
                  <a:pt x="3858" y="1156"/>
                </a:lnTo>
                <a:lnTo>
                  <a:pt x="3784" y="1305"/>
                </a:lnTo>
                <a:lnTo>
                  <a:pt x="3728" y="1473"/>
                </a:lnTo>
                <a:lnTo>
                  <a:pt x="3709" y="1659"/>
                </a:lnTo>
                <a:lnTo>
                  <a:pt x="3709" y="2349"/>
                </a:lnTo>
                <a:lnTo>
                  <a:pt x="3486" y="2331"/>
                </a:lnTo>
                <a:lnTo>
                  <a:pt x="3262" y="2293"/>
                </a:lnTo>
                <a:lnTo>
                  <a:pt x="3038" y="2256"/>
                </a:lnTo>
                <a:lnTo>
                  <a:pt x="2833" y="2181"/>
                </a:lnTo>
                <a:lnTo>
                  <a:pt x="2628" y="2107"/>
                </a:lnTo>
                <a:lnTo>
                  <a:pt x="2442" y="2014"/>
                </a:lnTo>
                <a:lnTo>
                  <a:pt x="2255" y="1902"/>
                </a:lnTo>
                <a:lnTo>
                  <a:pt x="2069" y="1790"/>
                </a:lnTo>
                <a:lnTo>
                  <a:pt x="1901" y="1659"/>
                </a:lnTo>
                <a:lnTo>
                  <a:pt x="1752" y="1529"/>
                </a:lnTo>
                <a:lnTo>
                  <a:pt x="1584" y="1380"/>
                </a:lnTo>
                <a:lnTo>
                  <a:pt x="1454" y="1212"/>
                </a:lnTo>
                <a:lnTo>
                  <a:pt x="1323" y="1044"/>
                </a:lnTo>
                <a:lnTo>
                  <a:pt x="1212" y="858"/>
                </a:lnTo>
                <a:lnTo>
                  <a:pt x="1100" y="672"/>
                </a:lnTo>
                <a:lnTo>
                  <a:pt x="1007" y="485"/>
                </a:lnTo>
                <a:lnTo>
                  <a:pt x="969" y="429"/>
                </a:lnTo>
                <a:lnTo>
                  <a:pt x="932" y="392"/>
                </a:lnTo>
                <a:lnTo>
                  <a:pt x="895" y="37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8" name="Google Shape;1148;g2b975a0ff47_0_15351"/>
          <p:cNvSpPr/>
          <p:nvPr/>
        </p:nvSpPr>
        <p:spPr>
          <a:xfrm>
            <a:off x="5997367" y="5076733"/>
            <a:ext cx="212532" cy="169906"/>
          </a:xfrm>
          <a:custGeom>
            <a:avLst/>
            <a:gdLst/>
            <a:ahLst/>
            <a:cxnLst/>
            <a:rect l="l" t="t" r="r" b="b"/>
            <a:pathLst>
              <a:path w="7439" h="5947" extrusionOk="0">
                <a:moveTo>
                  <a:pt x="5686" y="783"/>
                </a:moveTo>
                <a:lnTo>
                  <a:pt x="6208" y="914"/>
                </a:lnTo>
                <a:lnTo>
                  <a:pt x="6171" y="988"/>
                </a:lnTo>
                <a:lnTo>
                  <a:pt x="6115" y="1063"/>
                </a:lnTo>
                <a:lnTo>
                  <a:pt x="6022" y="1100"/>
                </a:lnTo>
                <a:lnTo>
                  <a:pt x="5928" y="1119"/>
                </a:lnTo>
                <a:lnTo>
                  <a:pt x="5872" y="1119"/>
                </a:lnTo>
                <a:lnTo>
                  <a:pt x="5816" y="1082"/>
                </a:lnTo>
                <a:lnTo>
                  <a:pt x="5779" y="1063"/>
                </a:lnTo>
                <a:lnTo>
                  <a:pt x="5742" y="1026"/>
                </a:lnTo>
                <a:lnTo>
                  <a:pt x="5705" y="970"/>
                </a:lnTo>
                <a:lnTo>
                  <a:pt x="5686" y="914"/>
                </a:lnTo>
                <a:lnTo>
                  <a:pt x="5667" y="839"/>
                </a:lnTo>
                <a:lnTo>
                  <a:pt x="5686" y="783"/>
                </a:lnTo>
                <a:close/>
                <a:moveTo>
                  <a:pt x="1883" y="1119"/>
                </a:moveTo>
                <a:lnTo>
                  <a:pt x="1753" y="1138"/>
                </a:lnTo>
                <a:lnTo>
                  <a:pt x="1641" y="1175"/>
                </a:lnTo>
                <a:lnTo>
                  <a:pt x="1529" y="1212"/>
                </a:lnTo>
                <a:lnTo>
                  <a:pt x="1436" y="1287"/>
                </a:lnTo>
                <a:lnTo>
                  <a:pt x="75" y="2647"/>
                </a:lnTo>
                <a:lnTo>
                  <a:pt x="38" y="2685"/>
                </a:lnTo>
                <a:lnTo>
                  <a:pt x="20" y="2741"/>
                </a:lnTo>
                <a:lnTo>
                  <a:pt x="20" y="2797"/>
                </a:lnTo>
                <a:lnTo>
                  <a:pt x="20" y="2852"/>
                </a:lnTo>
                <a:lnTo>
                  <a:pt x="57" y="2908"/>
                </a:lnTo>
                <a:lnTo>
                  <a:pt x="94" y="2946"/>
                </a:lnTo>
                <a:lnTo>
                  <a:pt x="150" y="2964"/>
                </a:lnTo>
                <a:lnTo>
                  <a:pt x="225" y="2964"/>
                </a:lnTo>
                <a:lnTo>
                  <a:pt x="2238" y="2591"/>
                </a:lnTo>
                <a:lnTo>
                  <a:pt x="2238" y="2591"/>
                </a:lnTo>
                <a:lnTo>
                  <a:pt x="1175" y="3393"/>
                </a:lnTo>
                <a:lnTo>
                  <a:pt x="1138" y="3449"/>
                </a:lnTo>
                <a:lnTo>
                  <a:pt x="1119" y="3505"/>
                </a:lnTo>
                <a:lnTo>
                  <a:pt x="1119" y="3542"/>
                </a:lnTo>
                <a:lnTo>
                  <a:pt x="1138" y="3598"/>
                </a:lnTo>
                <a:lnTo>
                  <a:pt x="1157" y="3635"/>
                </a:lnTo>
                <a:lnTo>
                  <a:pt x="1194" y="3673"/>
                </a:lnTo>
                <a:lnTo>
                  <a:pt x="1250" y="3710"/>
                </a:lnTo>
                <a:lnTo>
                  <a:pt x="3897" y="3710"/>
                </a:lnTo>
                <a:lnTo>
                  <a:pt x="3822" y="3486"/>
                </a:lnTo>
                <a:lnTo>
                  <a:pt x="3766" y="3244"/>
                </a:lnTo>
                <a:lnTo>
                  <a:pt x="3729" y="3002"/>
                </a:lnTo>
                <a:lnTo>
                  <a:pt x="3729" y="2741"/>
                </a:lnTo>
                <a:lnTo>
                  <a:pt x="3729" y="2256"/>
                </a:lnTo>
                <a:lnTo>
                  <a:pt x="2331" y="1231"/>
                </a:lnTo>
                <a:lnTo>
                  <a:pt x="2219" y="1175"/>
                </a:lnTo>
                <a:lnTo>
                  <a:pt x="2107" y="1138"/>
                </a:lnTo>
                <a:lnTo>
                  <a:pt x="1995" y="1119"/>
                </a:lnTo>
                <a:close/>
                <a:moveTo>
                  <a:pt x="3449" y="1"/>
                </a:moveTo>
                <a:lnTo>
                  <a:pt x="3393" y="19"/>
                </a:lnTo>
                <a:lnTo>
                  <a:pt x="3356" y="56"/>
                </a:lnTo>
                <a:lnTo>
                  <a:pt x="3356" y="112"/>
                </a:lnTo>
                <a:lnTo>
                  <a:pt x="3375" y="168"/>
                </a:lnTo>
                <a:lnTo>
                  <a:pt x="4102" y="746"/>
                </a:lnTo>
                <a:lnTo>
                  <a:pt x="3393" y="1026"/>
                </a:lnTo>
                <a:lnTo>
                  <a:pt x="3356" y="1063"/>
                </a:lnTo>
                <a:lnTo>
                  <a:pt x="3356" y="1119"/>
                </a:lnTo>
                <a:lnTo>
                  <a:pt x="3356" y="1156"/>
                </a:lnTo>
                <a:lnTo>
                  <a:pt x="3393" y="1193"/>
                </a:lnTo>
                <a:lnTo>
                  <a:pt x="4102" y="1492"/>
                </a:lnTo>
                <a:lnTo>
                  <a:pt x="4102" y="2741"/>
                </a:lnTo>
                <a:lnTo>
                  <a:pt x="4120" y="3057"/>
                </a:lnTo>
                <a:lnTo>
                  <a:pt x="4176" y="3356"/>
                </a:lnTo>
                <a:lnTo>
                  <a:pt x="4269" y="3654"/>
                </a:lnTo>
                <a:lnTo>
                  <a:pt x="4381" y="3934"/>
                </a:lnTo>
                <a:lnTo>
                  <a:pt x="4549" y="4176"/>
                </a:lnTo>
                <a:lnTo>
                  <a:pt x="4735" y="4418"/>
                </a:lnTo>
                <a:lnTo>
                  <a:pt x="4959" y="4642"/>
                </a:lnTo>
                <a:lnTo>
                  <a:pt x="5201" y="4828"/>
                </a:lnTo>
                <a:lnTo>
                  <a:pt x="4381" y="4866"/>
                </a:lnTo>
                <a:lnTo>
                  <a:pt x="3617" y="4940"/>
                </a:lnTo>
                <a:lnTo>
                  <a:pt x="2890" y="5033"/>
                </a:lnTo>
                <a:lnTo>
                  <a:pt x="2219" y="5127"/>
                </a:lnTo>
                <a:lnTo>
                  <a:pt x="1623" y="5238"/>
                </a:lnTo>
                <a:lnTo>
                  <a:pt x="1082" y="5332"/>
                </a:lnTo>
                <a:lnTo>
                  <a:pt x="169" y="5537"/>
                </a:lnTo>
                <a:lnTo>
                  <a:pt x="113" y="5555"/>
                </a:lnTo>
                <a:lnTo>
                  <a:pt x="57" y="5611"/>
                </a:lnTo>
                <a:lnTo>
                  <a:pt x="20" y="5667"/>
                </a:lnTo>
                <a:lnTo>
                  <a:pt x="1" y="5742"/>
                </a:lnTo>
                <a:lnTo>
                  <a:pt x="20" y="5816"/>
                </a:lnTo>
                <a:lnTo>
                  <a:pt x="75" y="5872"/>
                </a:lnTo>
                <a:lnTo>
                  <a:pt x="131" y="5928"/>
                </a:lnTo>
                <a:lnTo>
                  <a:pt x="206" y="5947"/>
                </a:lnTo>
                <a:lnTo>
                  <a:pt x="6003" y="5947"/>
                </a:lnTo>
                <a:lnTo>
                  <a:pt x="6133" y="5928"/>
                </a:lnTo>
                <a:lnTo>
                  <a:pt x="6282" y="5909"/>
                </a:lnTo>
                <a:lnTo>
                  <a:pt x="6413" y="5891"/>
                </a:lnTo>
                <a:lnTo>
                  <a:pt x="6525" y="5835"/>
                </a:lnTo>
                <a:lnTo>
                  <a:pt x="6655" y="5798"/>
                </a:lnTo>
                <a:lnTo>
                  <a:pt x="6767" y="5723"/>
                </a:lnTo>
                <a:lnTo>
                  <a:pt x="6879" y="5648"/>
                </a:lnTo>
                <a:lnTo>
                  <a:pt x="6972" y="5574"/>
                </a:lnTo>
                <a:lnTo>
                  <a:pt x="7065" y="5481"/>
                </a:lnTo>
                <a:lnTo>
                  <a:pt x="7159" y="5387"/>
                </a:lnTo>
                <a:lnTo>
                  <a:pt x="7233" y="5276"/>
                </a:lnTo>
                <a:lnTo>
                  <a:pt x="7289" y="5164"/>
                </a:lnTo>
                <a:lnTo>
                  <a:pt x="7345" y="5052"/>
                </a:lnTo>
                <a:lnTo>
                  <a:pt x="7382" y="4921"/>
                </a:lnTo>
                <a:lnTo>
                  <a:pt x="7420" y="4791"/>
                </a:lnTo>
                <a:lnTo>
                  <a:pt x="7438" y="4661"/>
                </a:lnTo>
                <a:lnTo>
                  <a:pt x="7420" y="4455"/>
                </a:lnTo>
                <a:lnTo>
                  <a:pt x="7401" y="4250"/>
                </a:lnTo>
                <a:lnTo>
                  <a:pt x="7326" y="4064"/>
                </a:lnTo>
                <a:lnTo>
                  <a:pt x="7252" y="3896"/>
                </a:lnTo>
                <a:lnTo>
                  <a:pt x="7140" y="3729"/>
                </a:lnTo>
                <a:lnTo>
                  <a:pt x="7009" y="3598"/>
                </a:lnTo>
                <a:lnTo>
                  <a:pt x="6860" y="3468"/>
                </a:lnTo>
                <a:lnTo>
                  <a:pt x="6674" y="3356"/>
                </a:lnTo>
                <a:lnTo>
                  <a:pt x="5518" y="2778"/>
                </a:lnTo>
                <a:lnTo>
                  <a:pt x="5388" y="2685"/>
                </a:lnTo>
                <a:lnTo>
                  <a:pt x="5295" y="2573"/>
                </a:lnTo>
                <a:lnTo>
                  <a:pt x="5220" y="2442"/>
                </a:lnTo>
                <a:lnTo>
                  <a:pt x="5201" y="2275"/>
                </a:lnTo>
                <a:lnTo>
                  <a:pt x="5201" y="1865"/>
                </a:lnTo>
                <a:lnTo>
                  <a:pt x="5947" y="1865"/>
                </a:lnTo>
                <a:lnTo>
                  <a:pt x="6282" y="2125"/>
                </a:lnTo>
                <a:lnTo>
                  <a:pt x="6338" y="2163"/>
                </a:lnTo>
                <a:lnTo>
                  <a:pt x="6394" y="2200"/>
                </a:lnTo>
                <a:lnTo>
                  <a:pt x="6469" y="2219"/>
                </a:lnTo>
                <a:lnTo>
                  <a:pt x="6543" y="2237"/>
                </a:lnTo>
                <a:lnTo>
                  <a:pt x="6898" y="2237"/>
                </a:lnTo>
                <a:lnTo>
                  <a:pt x="6991" y="2219"/>
                </a:lnTo>
                <a:lnTo>
                  <a:pt x="7084" y="2181"/>
                </a:lnTo>
                <a:lnTo>
                  <a:pt x="7177" y="2107"/>
                </a:lnTo>
                <a:lnTo>
                  <a:pt x="7233" y="2032"/>
                </a:lnTo>
                <a:lnTo>
                  <a:pt x="7401" y="1697"/>
                </a:lnTo>
                <a:lnTo>
                  <a:pt x="7420" y="1585"/>
                </a:lnTo>
                <a:lnTo>
                  <a:pt x="7438" y="1492"/>
                </a:lnTo>
                <a:lnTo>
                  <a:pt x="7401" y="1399"/>
                </a:lnTo>
                <a:lnTo>
                  <a:pt x="7364" y="1305"/>
                </a:lnTo>
                <a:lnTo>
                  <a:pt x="6488" y="150"/>
                </a:lnTo>
                <a:lnTo>
                  <a:pt x="6432" y="94"/>
                </a:lnTo>
                <a:lnTo>
                  <a:pt x="6357" y="38"/>
                </a:lnTo>
                <a:lnTo>
                  <a:pt x="6282" y="19"/>
                </a:lnTo>
                <a:lnTo>
                  <a:pt x="618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49" name="Google Shape;1149;g2b975a0ff47_0_15351"/>
          <p:cNvSpPr/>
          <p:nvPr/>
        </p:nvSpPr>
        <p:spPr>
          <a:xfrm>
            <a:off x="5569225" y="5076733"/>
            <a:ext cx="190676" cy="169906"/>
          </a:xfrm>
          <a:custGeom>
            <a:avLst/>
            <a:gdLst/>
            <a:ahLst/>
            <a:cxnLst/>
            <a:rect l="l" t="t" r="r" b="b"/>
            <a:pathLst>
              <a:path w="6674" h="5947" extrusionOk="0">
                <a:moveTo>
                  <a:pt x="3412" y="1678"/>
                </a:moveTo>
                <a:lnTo>
                  <a:pt x="2405" y="2275"/>
                </a:lnTo>
                <a:lnTo>
                  <a:pt x="2349" y="2331"/>
                </a:lnTo>
                <a:lnTo>
                  <a:pt x="2293" y="2386"/>
                </a:lnTo>
                <a:lnTo>
                  <a:pt x="2256" y="2442"/>
                </a:lnTo>
                <a:lnTo>
                  <a:pt x="2237" y="2517"/>
                </a:lnTo>
                <a:lnTo>
                  <a:pt x="2219" y="2573"/>
                </a:lnTo>
                <a:lnTo>
                  <a:pt x="2219" y="2647"/>
                </a:lnTo>
                <a:lnTo>
                  <a:pt x="2237" y="2722"/>
                </a:lnTo>
                <a:lnTo>
                  <a:pt x="2274" y="2797"/>
                </a:lnTo>
                <a:lnTo>
                  <a:pt x="2330" y="2852"/>
                </a:lnTo>
                <a:lnTo>
                  <a:pt x="2386" y="2908"/>
                </a:lnTo>
                <a:lnTo>
                  <a:pt x="2442" y="2946"/>
                </a:lnTo>
                <a:lnTo>
                  <a:pt x="2517" y="2964"/>
                </a:lnTo>
                <a:lnTo>
                  <a:pt x="2647" y="2964"/>
                </a:lnTo>
                <a:lnTo>
                  <a:pt x="2722" y="2946"/>
                </a:lnTo>
                <a:lnTo>
                  <a:pt x="2778" y="2927"/>
                </a:lnTo>
                <a:lnTo>
                  <a:pt x="4679" y="1790"/>
                </a:lnTo>
                <a:lnTo>
                  <a:pt x="4977" y="1846"/>
                </a:lnTo>
                <a:lnTo>
                  <a:pt x="5257" y="1939"/>
                </a:lnTo>
                <a:lnTo>
                  <a:pt x="5518" y="2014"/>
                </a:lnTo>
                <a:lnTo>
                  <a:pt x="5723" y="2125"/>
                </a:lnTo>
                <a:lnTo>
                  <a:pt x="5891" y="2237"/>
                </a:lnTo>
                <a:lnTo>
                  <a:pt x="6021" y="2349"/>
                </a:lnTo>
                <a:lnTo>
                  <a:pt x="6058" y="2405"/>
                </a:lnTo>
                <a:lnTo>
                  <a:pt x="6096" y="2480"/>
                </a:lnTo>
                <a:lnTo>
                  <a:pt x="6114" y="2536"/>
                </a:lnTo>
                <a:lnTo>
                  <a:pt x="6114" y="2591"/>
                </a:lnTo>
                <a:lnTo>
                  <a:pt x="6114" y="2703"/>
                </a:lnTo>
                <a:lnTo>
                  <a:pt x="6058" y="2778"/>
                </a:lnTo>
                <a:lnTo>
                  <a:pt x="6002" y="2871"/>
                </a:lnTo>
                <a:lnTo>
                  <a:pt x="5909" y="2964"/>
                </a:lnTo>
                <a:lnTo>
                  <a:pt x="5779" y="3039"/>
                </a:lnTo>
                <a:lnTo>
                  <a:pt x="5648" y="3113"/>
                </a:lnTo>
                <a:lnTo>
                  <a:pt x="5481" y="3188"/>
                </a:lnTo>
                <a:lnTo>
                  <a:pt x="5313" y="3263"/>
                </a:lnTo>
                <a:lnTo>
                  <a:pt x="4884" y="3374"/>
                </a:lnTo>
                <a:lnTo>
                  <a:pt x="4418" y="3449"/>
                </a:lnTo>
                <a:lnTo>
                  <a:pt x="3896" y="3505"/>
                </a:lnTo>
                <a:lnTo>
                  <a:pt x="3337" y="3523"/>
                </a:lnTo>
                <a:lnTo>
                  <a:pt x="2778" y="3505"/>
                </a:lnTo>
                <a:lnTo>
                  <a:pt x="2256" y="3449"/>
                </a:lnTo>
                <a:lnTo>
                  <a:pt x="1771" y="3374"/>
                </a:lnTo>
                <a:lnTo>
                  <a:pt x="1361" y="3263"/>
                </a:lnTo>
                <a:lnTo>
                  <a:pt x="1193" y="3188"/>
                </a:lnTo>
                <a:lnTo>
                  <a:pt x="1026" y="3113"/>
                </a:lnTo>
                <a:lnTo>
                  <a:pt x="895" y="3039"/>
                </a:lnTo>
                <a:lnTo>
                  <a:pt x="765" y="2964"/>
                </a:lnTo>
                <a:lnTo>
                  <a:pt x="671" y="2871"/>
                </a:lnTo>
                <a:lnTo>
                  <a:pt x="616" y="2778"/>
                </a:lnTo>
                <a:lnTo>
                  <a:pt x="560" y="2703"/>
                </a:lnTo>
                <a:lnTo>
                  <a:pt x="560" y="2591"/>
                </a:lnTo>
                <a:lnTo>
                  <a:pt x="560" y="2498"/>
                </a:lnTo>
                <a:lnTo>
                  <a:pt x="616" y="2405"/>
                </a:lnTo>
                <a:lnTo>
                  <a:pt x="671" y="2331"/>
                </a:lnTo>
                <a:lnTo>
                  <a:pt x="765" y="2237"/>
                </a:lnTo>
                <a:lnTo>
                  <a:pt x="895" y="2163"/>
                </a:lnTo>
                <a:lnTo>
                  <a:pt x="1026" y="2088"/>
                </a:lnTo>
                <a:lnTo>
                  <a:pt x="1193" y="2014"/>
                </a:lnTo>
                <a:lnTo>
                  <a:pt x="1361" y="1939"/>
                </a:lnTo>
                <a:lnTo>
                  <a:pt x="1771" y="1827"/>
                </a:lnTo>
                <a:lnTo>
                  <a:pt x="2256" y="1753"/>
                </a:lnTo>
                <a:lnTo>
                  <a:pt x="2778" y="1697"/>
                </a:lnTo>
                <a:lnTo>
                  <a:pt x="3337" y="1678"/>
                </a:lnTo>
                <a:close/>
                <a:moveTo>
                  <a:pt x="6263" y="1"/>
                </a:moveTo>
                <a:lnTo>
                  <a:pt x="6189" y="19"/>
                </a:lnTo>
                <a:lnTo>
                  <a:pt x="6114" y="56"/>
                </a:lnTo>
                <a:lnTo>
                  <a:pt x="4250" y="1175"/>
                </a:lnTo>
                <a:lnTo>
                  <a:pt x="3803" y="1138"/>
                </a:lnTo>
                <a:lnTo>
                  <a:pt x="3337" y="1119"/>
                </a:lnTo>
                <a:lnTo>
                  <a:pt x="3001" y="1119"/>
                </a:lnTo>
                <a:lnTo>
                  <a:pt x="2666" y="1138"/>
                </a:lnTo>
                <a:lnTo>
                  <a:pt x="2349" y="1175"/>
                </a:lnTo>
                <a:lnTo>
                  <a:pt x="2032" y="1231"/>
                </a:lnTo>
                <a:lnTo>
                  <a:pt x="1753" y="1287"/>
                </a:lnTo>
                <a:lnTo>
                  <a:pt x="1473" y="1361"/>
                </a:lnTo>
                <a:lnTo>
                  <a:pt x="1212" y="1454"/>
                </a:lnTo>
                <a:lnTo>
                  <a:pt x="970" y="1548"/>
                </a:lnTo>
                <a:lnTo>
                  <a:pt x="765" y="1659"/>
                </a:lnTo>
                <a:lnTo>
                  <a:pt x="560" y="1771"/>
                </a:lnTo>
                <a:lnTo>
                  <a:pt x="392" y="1883"/>
                </a:lnTo>
                <a:lnTo>
                  <a:pt x="261" y="2014"/>
                </a:lnTo>
                <a:lnTo>
                  <a:pt x="150" y="2163"/>
                </a:lnTo>
                <a:lnTo>
                  <a:pt x="56" y="2293"/>
                </a:lnTo>
                <a:lnTo>
                  <a:pt x="19" y="2442"/>
                </a:lnTo>
                <a:lnTo>
                  <a:pt x="0" y="2591"/>
                </a:lnTo>
                <a:lnTo>
                  <a:pt x="0" y="4474"/>
                </a:lnTo>
                <a:lnTo>
                  <a:pt x="0" y="4605"/>
                </a:lnTo>
                <a:lnTo>
                  <a:pt x="38" y="4716"/>
                </a:lnTo>
                <a:lnTo>
                  <a:pt x="112" y="4847"/>
                </a:lnTo>
                <a:lnTo>
                  <a:pt x="187" y="4977"/>
                </a:lnTo>
                <a:lnTo>
                  <a:pt x="299" y="5089"/>
                </a:lnTo>
                <a:lnTo>
                  <a:pt x="429" y="5201"/>
                </a:lnTo>
                <a:lnTo>
                  <a:pt x="578" y="5294"/>
                </a:lnTo>
                <a:lnTo>
                  <a:pt x="746" y="5406"/>
                </a:lnTo>
                <a:lnTo>
                  <a:pt x="746" y="4288"/>
                </a:lnTo>
                <a:lnTo>
                  <a:pt x="746" y="4213"/>
                </a:lnTo>
                <a:lnTo>
                  <a:pt x="765" y="4157"/>
                </a:lnTo>
                <a:lnTo>
                  <a:pt x="802" y="4101"/>
                </a:lnTo>
                <a:lnTo>
                  <a:pt x="839" y="4045"/>
                </a:lnTo>
                <a:lnTo>
                  <a:pt x="877" y="3989"/>
                </a:lnTo>
                <a:lnTo>
                  <a:pt x="932" y="3952"/>
                </a:lnTo>
                <a:lnTo>
                  <a:pt x="1007" y="3934"/>
                </a:lnTo>
                <a:lnTo>
                  <a:pt x="1063" y="3915"/>
                </a:lnTo>
                <a:lnTo>
                  <a:pt x="1156" y="3915"/>
                </a:lnTo>
                <a:lnTo>
                  <a:pt x="1231" y="3934"/>
                </a:lnTo>
                <a:lnTo>
                  <a:pt x="1305" y="3952"/>
                </a:lnTo>
                <a:lnTo>
                  <a:pt x="1361" y="4008"/>
                </a:lnTo>
                <a:lnTo>
                  <a:pt x="1417" y="4064"/>
                </a:lnTo>
                <a:lnTo>
                  <a:pt x="1454" y="4120"/>
                </a:lnTo>
                <a:lnTo>
                  <a:pt x="1473" y="4195"/>
                </a:lnTo>
                <a:lnTo>
                  <a:pt x="1473" y="4288"/>
                </a:lnTo>
                <a:lnTo>
                  <a:pt x="1473" y="5704"/>
                </a:lnTo>
                <a:lnTo>
                  <a:pt x="1827" y="5798"/>
                </a:lnTo>
                <a:lnTo>
                  <a:pt x="2181" y="5853"/>
                </a:lnTo>
                <a:lnTo>
                  <a:pt x="2573" y="5909"/>
                </a:lnTo>
                <a:lnTo>
                  <a:pt x="2964" y="5947"/>
                </a:lnTo>
                <a:lnTo>
                  <a:pt x="2964" y="4661"/>
                </a:lnTo>
                <a:lnTo>
                  <a:pt x="2964" y="4586"/>
                </a:lnTo>
                <a:lnTo>
                  <a:pt x="2983" y="4530"/>
                </a:lnTo>
                <a:lnTo>
                  <a:pt x="3020" y="4455"/>
                </a:lnTo>
                <a:lnTo>
                  <a:pt x="3057" y="4418"/>
                </a:lnTo>
                <a:lnTo>
                  <a:pt x="3113" y="4362"/>
                </a:lnTo>
                <a:lnTo>
                  <a:pt x="3169" y="4325"/>
                </a:lnTo>
                <a:lnTo>
                  <a:pt x="3225" y="4288"/>
                </a:lnTo>
                <a:lnTo>
                  <a:pt x="3374" y="4288"/>
                </a:lnTo>
                <a:lnTo>
                  <a:pt x="3449" y="4306"/>
                </a:lnTo>
                <a:lnTo>
                  <a:pt x="3523" y="4325"/>
                </a:lnTo>
                <a:lnTo>
                  <a:pt x="3579" y="4381"/>
                </a:lnTo>
                <a:lnTo>
                  <a:pt x="3635" y="4437"/>
                </a:lnTo>
                <a:lnTo>
                  <a:pt x="3672" y="4493"/>
                </a:lnTo>
                <a:lnTo>
                  <a:pt x="3691" y="4567"/>
                </a:lnTo>
                <a:lnTo>
                  <a:pt x="3710" y="4661"/>
                </a:lnTo>
                <a:lnTo>
                  <a:pt x="3710" y="5947"/>
                </a:lnTo>
                <a:lnTo>
                  <a:pt x="4101" y="5909"/>
                </a:lnTo>
                <a:lnTo>
                  <a:pt x="4493" y="5853"/>
                </a:lnTo>
                <a:lnTo>
                  <a:pt x="4847" y="5798"/>
                </a:lnTo>
                <a:lnTo>
                  <a:pt x="5201" y="5704"/>
                </a:lnTo>
                <a:lnTo>
                  <a:pt x="5201" y="4288"/>
                </a:lnTo>
                <a:lnTo>
                  <a:pt x="5201" y="4213"/>
                </a:lnTo>
                <a:lnTo>
                  <a:pt x="5220" y="4157"/>
                </a:lnTo>
                <a:lnTo>
                  <a:pt x="5257" y="4101"/>
                </a:lnTo>
                <a:lnTo>
                  <a:pt x="5294" y="4045"/>
                </a:lnTo>
                <a:lnTo>
                  <a:pt x="5331" y="3989"/>
                </a:lnTo>
                <a:lnTo>
                  <a:pt x="5387" y="3952"/>
                </a:lnTo>
                <a:lnTo>
                  <a:pt x="5462" y="3934"/>
                </a:lnTo>
                <a:lnTo>
                  <a:pt x="5518" y="3915"/>
                </a:lnTo>
                <a:lnTo>
                  <a:pt x="5611" y="3915"/>
                </a:lnTo>
                <a:lnTo>
                  <a:pt x="5686" y="3934"/>
                </a:lnTo>
                <a:lnTo>
                  <a:pt x="5760" y="3952"/>
                </a:lnTo>
                <a:lnTo>
                  <a:pt x="5816" y="4008"/>
                </a:lnTo>
                <a:lnTo>
                  <a:pt x="5872" y="4064"/>
                </a:lnTo>
                <a:lnTo>
                  <a:pt x="5909" y="4120"/>
                </a:lnTo>
                <a:lnTo>
                  <a:pt x="5928" y="4195"/>
                </a:lnTo>
                <a:lnTo>
                  <a:pt x="5928" y="4288"/>
                </a:lnTo>
                <a:lnTo>
                  <a:pt x="5928" y="5406"/>
                </a:lnTo>
                <a:lnTo>
                  <a:pt x="6096" y="5294"/>
                </a:lnTo>
                <a:lnTo>
                  <a:pt x="6245" y="5201"/>
                </a:lnTo>
                <a:lnTo>
                  <a:pt x="6375" y="5089"/>
                </a:lnTo>
                <a:lnTo>
                  <a:pt x="6487" y="4977"/>
                </a:lnTo>
                <a:lnTo>
                  <a:pt x="6562" y="4847"/>
                </a:lnTo>
                <a:lnTo>
                  <a:pt x="6618" y="4716"/>
                </a:lnTo>
                <a:lnTo>
                  <a:pt x="6673" y="4605"/>
                </a:lnTo>
                <a:lnTo>
                  <a:pt x="6673" y="4474"/>
                </a:lnTo>
                <a:lnTo>
                  <a:pt x="6673" y="2591"/>
                </a:lnTo>
                <a:lnTo>
                  <a:pt x="6673" y="2517"/>
                </a:lnTo>
                <a:lnTo>
                  <a:pt x="6655" y="2424"/>
                </a:lnTo>
                <a:lnTo>
                  <a:pt x="6618" y="2331"/>
                </a:lnTo>
                <a:lnTo>
                  <a:pt x="6580" y="2237"/>
                </a:lnTo>
                <a:lnTo>
                  <a:pt x="6468" y="2070"/>
                </a:lnTo>
                <a:lnTo>
                  <a:pt x="6301" y="1920"/>
                </a:lnTo>
                <a:lnTo>
                  <a:pt x="6114" y="1771"/>
                </a:lnTo>
                <a:lnTo>
                  <a:pt x="5872" y="1641"/>
                </a:lnTo>
                <a:lnTo>
                  <a:pt x="5611" y="1510"/>
                </a:lnTo>
                <a:lnTo>
                  <a:pt x="5313" y="1399"/>
                </a:lnTo>
                <a:lnTo>
                  <a:pt x="6506" y="690"/>
                </a:lnTo>
                <a:lnTo>
                  <a:pt x="6562" y="653"/>
                </a:lnTo>
                <a:lnTo>
                  <a:pt x="6599" y="597"/>
                </a:lnTo>
                <a:lnTo>
                  <a:pt x="6636" y="522"/>
                </a:lnTo>
                <a:lnTo>
                  <a:pt x="6673" y="467"/>
                </a:lnTo>
                <a:lnTo>
                  <a:pt x="6673" y="392"/>
                </a:lnTo>
                <a:lnTo>
                  <a:pt x="6673" y="317"/>
                </a:lnTo>
                <a:lnTo>
                  <a:pt x="6655" y="243"/>
                </a:lnTo>
                <a:lnTo>
                  <a:pt x="6618" y="187"/>
                </a:lnTo>
                <a:lnTo>
                  <a:pt x="6580" y="112"/>
                </a:lnTo>
                <a:lnTo>
                  <a:pt x="6524" y="75"/>
                </a:lnTo>
                <a:lnTo>
                  <a:pt x="6468" y="38"/>
                </a:lnTo>
                <a:lnTo>
                  <a:pt x="6394" y="19"/>
                </a:lnTo>
                <a:lnTo>
                  <a:pt x="631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0" name="Google Shape;1150;g2b975a0ff47_0_15351"/>
          <p:cNvSpPr/>
          <p:nvPr/>
        </p:nvSpPr>
        <p:spPr>
          <a:xfrm>
            <a:off x="5146940" y="5076733"/>
            <a:ext cx="169363" cy="169906"/>
          </a:xfrm>
          <a:custGeom>
            <a:avLst/>
            <a:gdLst/>
            <a:ahLst/>
            <a:cxnLst/>
            <a:rect l="l" t="t" r="r" b="b"/>
            <a:pathLst>
              <a:path w="5928" h="5947" extrusionOk="0">
                <a:moveTo>
                  <a:pt x="3970" y="1"/>
                </a:moveTo>
                <a:lnTo>
                  <a:pt x="3784" y="19"/>
                </a:lnTo>
                <a:lnTo>
                  <a:pt x="3598" y="38"/>
                </a:lnTo>
                <a:lnTo>
                  <a:pt x="3411" y="75"/>
                </a:lnTo>
                <a:lnTo>
                  <a:pt x="3243" y="150"/>
                </a:lnTo>
                <a:lnTo>
                  <a:pt x="3057" y="224"/>
                </a:lnTo>
                <a:lnTo>
                  <a:pt x="2889" y="317"/>
                </a:lnTo>
                <a:lnTo>
                  <a:pt x="2740" y="448"/>
                </a:lnTo>
                <a:lnTo>
                  <a:pt x="2591" y="578"/>
                </a:lnTo>
                <a:lnTo>
                  <a:pt x="2442" y="727"/>
                </a:lnTo>
                <a:lnTo>
                  <a:pt x="2293" y="895"/>
                </a:lnTo>
                <a:lnTo>
                  <a:pt x="2181" y="1082"/>
                </a:lnTo>
                <a:lnTo>
                  <a:pt x="2069" y="1287"/>
                </a:lnTo>
                <a:lnTo>
                  <a:pt x="1976" y="1492"/>
                </a:lnTo>
                <a:lnTo>
                  <a:pt x="1901" y="1715"/>
                </a:lnTo>
                <a:lnTo>
                  <a:pt x="1864" y="1958"/>
                </a:lnTo>
                <a:lnTo>
                  <a:pt x="1845" y="2237"/>
                </a:lnTo>
                <a:lnTo>
                  <a:pt x="1845" y="3225"/>
                </a:lnTo>
                <a:lnTo>
                  <a:pt x="1379" y="3691"/>
                </a:lnTo>
                <a:lnTo>
                  <a:pt x="1286" y="3766"/>
                </a:lnTo>
                <a:lnTo>
                  <a:pt x="1174" y="3803"/>
                </a:lnTo>
                <a:lnTo>
                  <a:pt x="1063" y="3803"/>
                </a:lnTo>
                <a:lnTo>
                  <a:pt x="951" y="3766"/>
                </a:lnTo>
                <a:lnTo>
                  <a:pt x="857" y="3729"/>
                </a:lnTo>
                <a:lnTo>
                  <a:pt x="764" y="3710"/>
                </a:lnTo>
                <a:lnTo>
                  <a:pt x="652" y="3710"/>
                </a:lnTo>
                <a:lnTo>
                  <a:pt x="559" y="3729"/>
                </a:lnTo>
                <a:lnTo>
                  <a:pt x="466" y="3747"/>
                </a:lnTo>
                <a:lnTo>
                  <a:pt x="373" y="3803"/>
                </a:lnTo>
                <a:lnTo>
                  <a:pt x="280" y="3840"/>
                </a:lnTo>
                <a:lnTo>
                  <a:pt x="205" y="3915"/>
                </a:lnTo>
                <a:lnTo>
                  <a:pt x="112" y="4027"/>
                </a:lnTo>
                <a:lnTo>
                  <a:pt x="56" y="4157"/>
                </a:lnTo>
                <a:lnTo>
                  <a:pt x="0" y="4288"/>
                </a:lnTo>
                <a:lnTo>
                  <a:pt x="0" y="4418"/>
                </a:lnTo>
                <a:lnTo>
                  <a:pt x="0" y="4549"/>
                </a:lnTo>
                <a:lnTo>
                  <a:pt x="56" y="4679"/>
                </a:lnTo>
                <a:lnTo>
                  <a:pt x="112" y="4791"/>
                </a:lnTo>
                <a:lnTo>
                  <a:pt x="205" y="4903"/>
                </a:lnTo>
                <a:lnTo>
                  <a:pt x="280" y="4977"/>
                </a:lnTo>
                <a:lnTo>
                  <a:pt x="354" y="5015"/>
                </a:lnTo>
                <a:lnTo>
                  <a:pt x="429" y="5052"/>
                </a:lnTo>
                <a:lnTo>
                  <a:pt x="503" y="5089"/>
                </a:lnTo>
                <a:lnTo>
                  <a:pt x="671" y="5108"/>
                </a:lnTo>
                <a:lnTo>
                  <a:pt x="857" y="5089"/>
                </a:lnTo>
                <a:lnTo>
                  <a:pt x="839" y="5257"/>
                </a:lnTo>
                <a:lnTo>
                  <a:pt x="857" y="5425"/>
                </a:lnTo>
                <a:lnTo>
                  <a:pt x="876" y="5518"/>
                </a:lnTo>
                <a:lnTo>
                  <a:pt x="913" y="5593"/>
                </a:lnTo>
                <a:lnTo>
                  <a:pt x="969" y="5667"/>
                </a:lnTo>
                <a:lnTo>
                  <a:pt x="1025" y="5742"/>
                </a:lnTo>
                <a:lnTo>
                  <a:pt x="1137" y="5835"/>
                </a:lnTo>
                <a:lnTo>
                  <a:pt x="1268" y="5891"/>
                </a:lnTo>
                <a:lnTo>
                  <a:pt x="1398" y="5928"/>
                </a:lnTo>
                <a:lnTo>
                  <a:pt x="1529" y="5947"/>
                </a:lnTo>
                <a:lnTo>
                  <a:pt x="1659" y="5928"/>
                </a:lnTo>
                <a:lnTo>
                  <a:pt x="1789" y="5891"/>
                </a:lnTo>
                <a:lnTo>
                  <a:pt x="1901" y="5835"/>
                </a:lnTo>
                <a:lnTo>
                  <a:pt x="2013" y="5742"/>
                </a:lnTo>
                <a:lnTo>
                  <a:pt x="2088" y="5648"/>
                </a:lnTo>
                <a:lnTo>
                  <a:pt x="2144" y="5574"/>
                </a:lnTo>
                <a:lnTo>
                  <a:pt x="2181" y="5481"/>
                </a:lnTo>
                <a:lnTo>
                  <a:pt x="2218" y="5369"/>
                </a:lnTo>
                <a:lnTo>
                  <a:pt x="2218" y="5276"/>
                </a:lnTo>
                <a:lnTo>
                  <a:pt x="2218" y="5182"/>
                </a:lnTo>
                <a:lnTo>
                  <a:pt x="2200" y="5071"/>
                </a:lnTo>
                <a:lnTo>
                  <a:pt x="2181" y="4977"/>
                </a:lnTo>
                <a:lnTo>
                  <a:pt x="2144" y="4866"/>
                </a:lnTo>
                <a:lnTo>
                  <a:pt x="2144" y="4754"/>
                </a:lnTo>
                <a:lnTo>
                  <a:pt x="2181" y="4642"/>
                </a:lnTo>
                <a:lnTo>
                  <a:pt x="2237" y="4549"/>
                </a:lnTo>
                <a:lnTo>
                  <a:pt x="2721" y="4083"/>
                </a:lnTo>
                <a:lnTo>
                  <a:pt x="3914" y="4083"/>
                </a:lnTo>
                <a:lnTo>
                  <a:pt x="4082" y="4045"/>
                </a:lnTo>
                <a:lnTo>
                  <a:pt x="4269" y="4027"/>
                </a:lnTo>
                <a:lnTo>
                  <a:pt x="4436" y="3971"/>
                </a:lnTo>
                <a:lnTo>
                  <a:pt x="4343" y="3878"/>
                </a:lnTo>
                <a:lnTo>
                  <a:pt x="4269" y="3766"/>
                </a:lnTo>
                <a:lnTo>
                  <a:pt x="4213" y="3654"/>
                </a:lnTo>
                <a:lnTo>
                  <a:pt x="4175" y="3542"/>
                </a:lnTo>
                <a:lnTo>
                  <a:pt x="4101" y="3318"/>
                </a:lnTo>
                <a:lnTo>
                  <a:pt x="4082" y="3076"/>
                </a:lnTo>
                <a:lnTo>
                  <a:pt x="4101" y="2852"/>
                </a:lnTo>
                <a:lnTo>
                  <a:pt x="4138" y="2722"/>
                </a:lnTo>
                <a:lnTo>
                  <a:pt x="4175" y="2610"/>
                </a:lnTo>
                <a:lnTo>
                  <a:pt x="4231" y="2517"/>
                </a:lnTo>
                <a:lnTo>
                  <a:pt x="4287" y="2405"/>
                </a:lnTo>
                <a:lnTo>
                  <a:pt x="4362" y="2312"/>
                </a:lnTo>
                <a:lnTo>
                  <a:pt x="4436" y="2219"/>
                </a:lnTo>
                <a:lnTo>
                  <a:pt x="4604" y="2088"/>
                </a:lnTo>
                <a:lnTo>
                  <a:pt x="4772" y="1976"/>
                </a:lnTo>
                <a:lnTo>
                  <a:pt x="4958" y="1902"/>
                </a:lnTo>
                <a:lnTo>
                  <a:pt x="5163" y="1865"/>
                </a:lnTo>
                <a:lnTo>
                  <a:pt x="5350" y="1865"/>
                </a:lnTo>
                <a:lnTo>
                  <a:pt x="5555" y="1883"/>
                </a:lnTo>
                <a:lnTo>
                  <a:pt x="5741" y="1939"/>
                </a:lnTo>
                <a:lnTo>
                  <a:pt x="5928" y="2014"/>
                </a:lnTo>
                <a:lnTo>
                  <a:pt x="5928" y="1827"/>
                </a:lnTo>
                <a:lnTo>
                  <a:pt x="5909" y="1622"/>
                </a:lnTo>
                <a:lnTo>
                  <a:pt x="5872" y="1436"/>
                </a:lnTo>
                <a:lnTo>
                  <a:pt x="5797" y="1249"/>
                </a:lnTo>
                <a:lnTo>
                  <a:pt x="5722" y="1063"/>
                </a:lnTo>
                <a:lnTo>
                  <a:pt x="5629" y="895"/>
                </a:lnTo>
                <a:lnTo>
                  <a:pt x="5499" y="727"/>
                </a:lnTo>
                <a:lnTo>
                  <a:pt x="5368" y="578"/>
                </a:lnTo>
                <a:lnTo>
                  <a:pt x="5219" y="448"/>
                </a:lnTo>
                <a:lnTo>
                  <a:pt x="5051" y="317"/>
                </a:lnTo>
                <a:lnTo>
                  <a:pt x="4884" y="224"/>
                </a:lnTo>
                <a:lnTo>
                  <a:pt x="4716" y="150"/>
                </a:lnTo>
                <a:lnTo>
                  <a:pt x="4530" y="75"/>
                </a:lnTo>
                <a:lnTo>
                  <a:pt x="4343" y="38"/>
                </a:lnTo>
                <a:lnTo>
                  <a:pt x="4157" y="19"/>
                </a:lnTo>
                <a:lnTo>
                  <a:pt x="397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1" name="Google Shape;1151;g2b975a0ff47_0_15351"/>
          <p:cNvSpPr/>
          <p:nvPr/>
        </p:nvSpPr>
        <p:spPr>
          <a:xfrm>
            <a:off x="4726227" y="5076733"/>
            <a:ext cx="169906" cy="127308"/>
          </a:xfrm>
          <a:custGeom>
            <a:avLst/>
            <a:gdLst/>
            <a:ahLst/>
            <a:cxnLst/>
            <a:rect l="l" t="t" r="r" b="b"/>
            <a:pathLst>
              <a:path w="5947" h="4456" extrusionOk="0">
                <a:moveTo>
                  <a:pt x="560" y="1"/>
                </a:moveTo>
                <a:lnTo>
                  <a:pt x="448" y="19"/>
                </a:lnTo>
                <a:lnTo>
                  <a:pt x="336" y="38"/>
                </a:lnTo>
                <a:lnTo>
                  <a:pt x="243" y="94"/>
                </a:lnTo>
                <a:lnTo>
                  <a:pt x="168" y="168"/>
                </a:lnTo>
                <a:lnTo>
                  <a:pt x="94" y="243"/>
                </a:lnTo>
                <a:lnTo>
                  <a:pt x="56" y="336"/>
                </a:lnTo>
                <a:lnTo>
                  <a:pt x="19" y="448"/>
                </a:lnTo>
                <a:lnTo>
                  <a:pt x="1" y="560"/>
                </a:lnTo>
                <a:lnTo>
                  <a:pt x="1" y="783"/>
                </a:lnTo>
                <a:lnTo>
                  <a:pt x="19" y="839"/>
                </a:lnTo>
                <a:lnTo>
                  <a:pt x="38" y="895"/>
                </a:lnTo>
                <a:lnTo>
                  <a:pt x="75" y="951"/>
                </a:lnTo>
                <a:lnTo>
                  <a:pt x="112" y="1007"/>
                </a:lnTo>
                <a:lnTo>
                  <a:pt x="672" y="1436"/>
                </a:lnTo>
                <a:lnTo>
                  <a:pt x="2126" y="2498"/>
                </a:lnTo>
                <a:lnTo>
                  <a:pt x="2293" y="2629"/>
                </a:lnTo>
                <a:lnTo>
                  <a:pt x="2517" y="2778"/>
                </a:lnTo>
                <a:lnTo>
                  <a:pt x="2647" y="2852"/>
                </a:lnTo>
                <a:lnTo>
                  <a:pt x="2759" y="2927"/>
                </a:lnTo>
                <a:lnTo>
                  <a:pt x="2871" y="2964"/>
                </a:lnTo>
                <a:lnTo>
                  <a:pt x="3076" y="2964"/>
                </a:lnTo>
                <a:lnTo>
                  <a:pt x="3188" y="2927"/>
                </a:lnTo>
                <a:lnTo>
                  <a:pt x="3318" y="2852"/>
                </a:lnTo>
                <a:lnTo>
                  <a:pt x="3430" y="2778"/>
                </a:lnTo>
                <a:lnTo>
                  <a:pt x="3654" y="2629"/>
                </a:lnTo>
                <a:lnTo>
                  <a:pt x="3822" y="2498"/>
                </a:lnTo>
                <a:lnTo>
                  <a:pt x="5276" y="1436"/>
                </a:lnTo>
                <a:lnTo>
                  <a:pt x="5835" y="1007"/>
                </a:lnTo>
                <a:lnTo>
                  <a:pt x="5891" y="951"/>
                </a:lnTo>
                <a:lnTo>
                  <a:pt x="5909" y="895"/>
                </a:lnTo>
                <a:lnTo>
                  <a:pt x="5947" y="839"/>
                </a:lnTo>
                <a:lnTo>
                  <a:pt x="5947" y="783"/>
                </a:lnTo>
                <a:lnTo>
                  <a:pt x="5947" y="560"/>
                </a:lnTo>
                <a:lnTo>
                  <a:pt x="5928" y="448"/>
                </a:lnTo>
                <a:lnTo>
                  <a:pt x="5909" y="336"/>
                </a:lnTo>
                <a:lnTo>
                  <a:pt x="5853" y="243"/>
                </a:lnTo>
                <a:lnTo>
                  <a:pt x="5779" y="168"/>
                </a:lnTo>
                <a:lnTo>
                  <a:pt x="5704" y="94"/>
                </a:lnTo>
                <a:lnTo>
                  <a:pt x="5611" y="38"/>
                </a:lnTo>
                <a:lnTo>
                  <a:pt x="5499" y="19"/>
                </a:lnTo>
                <a:lnTo>
                  <a:pt x="5387" y="1"/>
                </a:lnTo>
                <a:close/>
                <a:moveTo>
                  <a:pt x="75" y="1454"/>
                </a:moveTo>
                <a:lnTo>
                  <a:pt x="38" y="1473"/>
                </a:lnTo>
                <a:lnTo>
                  <a:pt x="19" y="1492"/>
                </a:lnTo>
                <a:lnTo>
                  <a:pt x="1" y="1529"/>
                </a:lnTo>
                <a:lnTo>
                  <a:pt x="1" y="3896"/>
                </a:lnTo>
                <a:lnTo>
                  <a:pt x="19" y="4008"/>
                </a:lnTo>
                <a:lnTo>
                  <a:pt x="56" y="4120"/>
                </a:lnTo>
                <a:lnTo>
                  <a:pt x="94" y="4213"/>
                </a:lnTo>
                <a:lnTo>
                  <a:pt x="168" y="4288"/>
                </a:lnTo>
                <a:lnTo>
                  <a:pt x="243" y="4362"/>
                </a:lnTo>
                <a:lnTo>
                  <a:pt x="336" y="4418"/>
                </a:lnTo>
                <a:lnTo>
                  <a:pt x="448" y="4437"/>
                </a:lnTo>
                <a:lnTo>
                  <a:pt x="560" y="4455"/>
                </a:lnTo>
                <a:lnTo>
                  <a:pt x="5387" y="4455"/>
                </a:lnTo>
                <a:lnTo>
                  <a:pt x="5499" y="4437"/>
                </a:lnTo>
                <a:lnTo>
                  <a:pt x="5611" y="4418"/>
                </a:lnTo>
                <a:lnTo>
                  <a:pt x="5704" y="4362"/>
                </a:lnTo>
                <a:lnTo>
                  <a:pt x="5779" y="4288"/>
                </a:lnTo>
                <a:lnTo>
                  <a:pt x="5853" y="4213"/>
                </a:lnTo>
                <a:lnTo>
                  <a:pt x="5909" y="4120"/>
                </a:lnTo>
                <a:lnTo>
                  <a:pt x="5928" y="4008"/>
                </a:lnTo>
                <a:lnTo>
                  <a:pt x="5947" y="3896"/>
                </a:lnTo>
                <a:lnTo>
                  <a:pt x="5947" y="1529"/>
                </a:lnTo>
                <a:lnTo>
                  <a:pt x="5928" y="1492"/>
                </a:lnTo>
                <a:lnTo>
                  <a:pt x="5909" y="1473"/>
                </a:lnTo>
                <a:lnTo>
                  <a:pt x="5872" y="1454"/>
                </a:lnTo>
                <a:lnTo>
                  <a:pt x="5835" y="1473"/>
                </a:lnTo>
                <a:lnTo>
                  <a:pt x="5294" y="1883"/>
                </a:lnTo>
                <a:lnTo>
                  <a:pt x="4045" y="2797"/>
                </a:lnTo>
                <a:lnTo>
                  <a:pt x="3840" y="2946"/>
                </a:lnTo>
                <a:lnTo>
                  <a:pt x="3579" y="3132"/>
                </a:lnTo>
                <a:lnTo>
                  <a:pt x="3430" y="3207"/>
                </a:lnTo>
                <a:lnTo>
                  <a:pt x="3281" y="3281"/>
                </a:lnTo>
                <a:lnTo>
                  <a:pt x="3132" y="3337"/>
                </a:lnTo>
                <a:lnTo>
                  <a:pt x="2815" y="3337"/>
                </a:lnTo>
                <a:lnTo>
                  <a:pt x="2666" y="3281"/>
                </a:lnTo>
                <a:lnTo>
                  <a:pt x="2517" y="3225"/>
                </a:lnTo>
                <a:lnTo>
                  <a:pt x="2386" y="3132"/>
                </a:lnTo>
                <a:lnTo>
                  <a:pt x="2126" y="2946"/>
                </a:lnTo>
                <a:lnTo>
                  <a:pt x="1902" y="2797"/>
                </a:lnTo>
                <a:lnTo>
                  <a:pt x="672" y="1883"/>
                </a:lnTo>
                <a:lnTo>
                  <a:pt x="112" y="1473"/>
                </a:lnTo>
                <a:lnTo>
                  <a:pt x="75" y="1454"/>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2" name="Google Shape;1152;g2b975a0ff47_0_15351"/>
          <p:cNvSpPr/>
          <p:nvPr/>
        </p:nvSpPr>
        <p:spPr>
          <a:xfrm>
            <a:off x="4298599" y="5076733"/>
            <a:ext cx="190676" cy="121994"/>
          </a:xfrm>
          <a:custGeom>
            <a:avLst/>
            <a:gdLst/>
            <a:ahLst/>
            <a:cxnLst/>
            <a:rect l="l" t="t" r="r" b="b"/>
            <a:pathLst>
              <a:path w="6674" h="4270" extrusionOk="0">
                <a:moveTo>
                  <a:pt x="3058" y="578"/>
                </a:moveTo>
                <a:lnTo>
                  <a:pt x="3132" y="672"/>
                </a:lnTo>
                <a:lnTo>
                  <a:pt x="3207" y="765"/>
                </a:lnTo>
                <a:lnTo>
                  <a:pt x="3244" y="895"/>
                </a:lnTo>
                <a:lnTo>
                  <a:pt x="3244" y="1026"/>
                </a:lnTo>
                <a:lnTo>
                  <a:pt x="3225" y="1156"/>
                </a:lnTo>
                <a:lnTo>
                  <a:pt x="3188" y="1268"/>
                </a:lnTo>
                <a:lnTo>
                  <a:pt x="3132" y="1380"/>
                </a:lnTo>
                <a:lnTo>
                  <a:pt x="3058" y="1473"/>
                </a:lnTo>
                <a:lnTo>
                  <a:pt x="2965" y="1566"/>
                </a:lnTo>
                <a:lnTo>
                  <a:pt x="2853" y="1622"/>
                </a:lnTo>
                <a:lnTo>
                  <a:pt x="2722" y="1659"/>
                </a:lnTo>
                <a:lnTo>
                  <a:pt x="2592" y="1678"/>
                </a:lnTo>
                <a:lnTo>
                  <a:pt x="2461" y="1659"/>
                </a:lnTo>
                <a:lnTo>
                  <a:pt x="2349" y="1622"/>
                </a:lnTo>
                <a:lnTo>
                  <a:pt x="2238" y="1566"/>
                </a:lnTo>
                <a:lnTo>
                  <a:pt x="2144" y="1473"/>
                </a:lnTo>
                <a:lnTo>
                  <a:pt x="2051" y="1380"/>
                </a:lnTo>
                <a:lnTo>
                  <a:pt x="1995" y="1268"/>
                </a:lnTo>
                <a:lnTo>
                  <a:pt x="1958" y="1156"/>
                </a:lnTo>
                <a:lnTo>
                  <a:pt x="1958" y="1026"/>
                </a:lnTo>
                <a:lnTo>
                  <a:pt x="1865" y="1193"/>
                </a:lnTo>
                <a:lnTo>
                  <a:pt x="1809" y="1380"/>
                </a:lnTo>
                <a:lnTo>
                  <a:pt x="1772" y="1566"/>
                </a:lnTo>
                <a:lnTo>
                  <a:pt x="1772" y="1771"/>
                </a:lnTo>
                <a:lnTo>
                  <a:pt x="1772" y="1920"/>
                </a:lnTo>
                <a:lnTo>
                  <a:pt x="1790" y="2088"/>
                </a:lnTo>
                <a:lnTo>
                  <a:pt x="1827" y="2237"/>
                </a:lnTo>
                <a:lnTo>
                  <a:pt x="1883" y="2386"/>
                </a:lnTo>
                <a:lnTo>
                  <a:pt x="1958" y="2517"/>
                </a:lnTo>
                <a:lnTo>
                  <a:pt x="2033" y="2647"/>
                </a:lnTo>
                <a:lnTo>
                  <a:pt x="2126" y="2759"/>
                </a:lnTo>
                <a:lnTo>
                  <a:pt x="2219" y="2871"/>
                </a:lnTo>
                <a:lnTo>
                  <a:pt x="2331" y="2983"/>
                </a:lnTo>
                <a:lnTo>
                  <a:pt x="2461" y="3076"/>
                </a:lnTo>
                <a:lnTo>
                  <a:pt x="2592" y="3151"/>
                </a:lnTo>
                <a:lnTo>
                  <a:pt x="2722" y="3225"/>
                </a:lnTo>
                <a:lnTo>
                  <a:pt x="2871" y="3263"/>
                </a:lnTo>
                <a:lnTo>
                  <a:pt x="3020" y="3318"/>
                </a:lnTo>
                <a:lnTo>
                  <a:pt x="3188" y="3337"/>
                </a:lnTo>
                <a:lnTo>
                  <a:pt x="3505" y="3337"/>
                </a:lnTo>
                <a:lnTo>
                  <a:pt x="3654" y="3318"/>
                </a:lnTo>
                <a:lnTo>
                  <a:pt x="3803" y="3263"/>
                </a:lnTo>
                <a:lnTo>
                  <a:pt x="3952" y="3225"/>
                </a:lnTo>
                <a:lnTo>
                  <a:pt x="4102" y="3151"/>
                </a:lnTo>
                <a:lnTo>
                  <a:pt x="4232" y="3076"/>
                </a:lnTo>
                <a:lnTo>
                  <a:pt x="4344" y="2983"/>
                </a:lnTo>
                <a:lnTo>
                  <a:pt x="4456" y="2871"/>
                </a:lnTo>
                <a:lnTo>
                  <a:pt x="4568" y="2759"/>
                </a:lnTo>
                <a:lnTo>
                  <a:pt x="4642" y="2647"/>
                </a:lnTo>
                <a:lnTo>
                  <a:pt x="4735" y="2517"/>
                </a:lnTo>
                <a:lnTo>
                  <a:pt x="4791" y="2386"/>
                </a:lnTo>
                <a:lnTo>
                  <a:pt x="4847" y="2237"/>
                </a:lnTo>
                <a:lnTo>
                  <a:pt x="4884" y="2088"/>
                </a:lnTo>
                <a:lnTo>
                  <a:pt x="4903" y="1920"/>
                </a:lnTo>
                <a:lnTo>
                  <a:pt x="4922" y="1771"/>
                </a:lnTo>
                <a:lnTo>
                  <a:pt x="4922" y="1622"/>
                </a:lnTo>
                <a:lnTo>
                  <a:pt x="4903" y="1492"/>
                </a:lnTo>
                <a:lnTo>
                  <a:pt x="4829" y="1249"/>
                </a:lnTo>
                <a:lnTo>
                  <a:pt x="4735" y="1026"/>
                </a:lnTo>
                <a:lnTo>
                  <a:pt x="4586" y="802"/>
                </a:lnTo>
                <a:lnTo>
                  <a:pt x="4829" y="914"/>
                </a:lnTo>
                <a:lnTo>
                  <a:pt x="5052" y="1044"/>
                </a:lnTo>
                <a:lnTo>
                  <a:pt x="5276" y="1193"/>
                </a:lnTo>
                <a:lnTo>
                  <a:pt x="5462" y="1343"/>
                </a:lnTo>
                <a:lnTo>
                  <a:pt x="5667" y="1529"/>
                </a:lnTo>
                <a:lnTo>
                  <a:pt x="5835" y="1715"/>
                </a:lnTo>
                <a:lnTo>
                  <a:pt x="5984" y="1920"/>
                </a:lnTo>
                <a:lnTo>
                  <a:pt x="6133" y="2144"/>
                </a:lnTo>
                <a:lnTo>
                  <a:pt x="6021" y="2312"/>
                </a:lnTo>
                <a:lnTo>
                  <a:pt x="5891" y="2480"/>
                </a:lnTo>
                <a:lnTo>
                  <a:pt x="5761" y="2629"/>
                </a:lnTo>
                <a:lnTo>
                  <a:pt x="5630" y="2778"/>
                </a:lnTo>
                <a:lnTo>
                  <a:pt x="5481" y="2927"/>
                </a:lnTo>
                <a:lnTo>
                  <a:pt x="5313" y="3057"/>
                </a:lnTo>
                <a:lnTo>
                  <a:pt x="5145" y="3169"/>
                </a:lnTo>
                <a:lnTo>
                  <a:pt x="4978" y="3281"/>
                </a:lnTo>
                <a:lnTo>
                  <a:pt x="4791" y="3374"/>
                </a:lnTo>
                <a:lnTo>
                  <a:pt x="4605" y="3468"/>
                </a:lnTo>
                <a:lnTo>
                  <a:pt x="4400" y="3542"/>
                </a:lnTo>
                <a:lnTo>
                  <a:pt x="4195" y="3598"/>
                </a:lnTo>
                <a:lnTo>
                  <a:pt x="3990" y="3654"/>
                </a:lnTo>
                <a:lnTo>
                  <a:pt x="3785" y="3691"/>
                </a:lnTo>
                <a:lnTo>
                  <a:pt x="3561" y="3710"/>
                </a:lnTo>
                <a:lnTo>
                  <a:pt x="3114" y="3710"/>
                </a:lnTo>
                <a:lnTo>
                  <a:pt x="2909" y="3691"/>
                </a:lnTo>
                <a:lnTo>
                  <a:pt x="2685" y="3654"/>
                </a:lnTo>
                <a:lnTo>
                  <a:pt x="2480" y="3598"/>
                </a:lnTo>
                <a:lnTo>
                  <a:pt x="2275" y="3542"/>
                </a:lnTo>
                <a:lnTo>
                  <a:pt x="2088" y="3468"/>
                </a:lnTo>
                <a:lnTo>
                  <a:pt x="1902" y="3374"/>
                </a:lnTo>
                <a:lnTo>
                  <a:pt x="1716" y="3281"/>
                </a:lnTo>
                <a:lnTo>
                  <a:pt x="1529" y="3169"/>
                </a:lnTo>
                <a:lnTo>
                  <a:pt x="1361" y="3057"/>
                </a:lnTo>
                <a:lnTo>
                  <a:pt x="1212" y="2927"/>
                </a:lnTo>
                <a:lnTo>
                  <a:pt x="1063" y="2778"/>
                </a:lnTo>
                <a:lnTo>
                  <a:pt x="914" y="2629"/>
                </a:lnTo>
                <a:lnTo>
                  <a:pt x="784" y="2480"/>
                </a:lnTo>
                <a:lnTo>
                  <a:pt x="672" y="2312"/>
                </a:lnTo>
                <a:lnTo>
                  <a:pt x="560" y="2144"/>
                </a:lnTo>
                <a:lnTo>
                  <a:pt x="653" y="1976"/>
                </a:lnTo>
                <a:lnTo>
                  <a:pt x="765" y="1827"/>
                </a:lnTo>
                <a:lnTo>
                  <a:pt x="1007" y="1529"/>
                </a:lnTo>
                <a:lnTo>
                  <a:pt x="1287" y="1287"/>
                </a:lnTo>
                <a:lnTo>
                  <a:pt x="1436" y="1175"/>
                </a:lnTo>
                <a:lnTo>
                  <a:pt x="1604" y="1063"/>
                </a:lnTo>
                <a:lnTo>
                  <a:pt x="1772" y="970"/>
                </a:lnTo>
                <a:lnTo>
                  <a:pt x="1939" y="877"/>
                </a:lnTo>
                <a:lnTo>
                  <a:pt x="2107" y="802"/>
                </a:lnTo>
                <a:lnTo>
                  <a:pt x="2293" y="727"/>
                </a:lnTo>
                <a:lnTo>
                  <a:pt x="2480" y="672"/>
                </a:lnTo>
                <a:lnTo>
                  <a:pt x="2666" y="634"/>
                </a:lnTo>
                <a:lnTo>
                  <a:pt x="2871" y="597"/>
                </a:lnTo>
                <a:lnTo>
                  <a:pt x="3058" y="578"/>
                </a:lnTo>
                <a:close/>
                <a:moveTo>
                  <a:pt x="3337" y="1"/>
                </a:moveTo>
                <a:lnTo>
                  <a:pt x="3076" y="19"/>
                </a:lnTo>
                <a:lnTo>
                  <a:pt x="2834" y="38"/>
                </a:lnTo>
                <a:lnTo>
                  <a:pt x="2573" y="75"/>
                </a:lnTo>
                <a:lnTo>
                  <a:pt x="2331" y="131"/>
                </a:lnTo>
                <a:lnTo>
                  <a:pt x="2107" y="206"/>
                </a:lnTo>
                <a:lnTo>
                  <a:pt x="1865" y="299"/>
                </a:lnTo>
                <a:lnTo>
                  <a:pt x="1641" y="392"/>
                </a:lnTo>
                <a:lnTo>
                  <a:pt x="1436" y="504"/>
                </a:lnTo>
                <a:lnTo>
                  <a:pt x="1231" y="634"/>
                </a:lnTo>
                <a:lnTo>
                  <a:pt x="1026" y="783"/>
                </a:lnTo>
                <a:lnTo>
                  <a:pt x="840" y="933"/>
                </a:lnTo>
                <a:lnTo>
                  <a:pt x="672" y="1100"/>
                </a:lnTo>
                <a:lnTo>
                  <a:pt x="504" y="1268"/>
                </a:lnTo>
                <a:lnTo>
                  <a:pt x="355" y="1454"/>
                </a:lnTo>
                <a:lnTo>
                  <a:pt x="206" y="1641"/>
                </a:lnTo>
                <a:lnTo>
                  <a:pt x="75" y="1846"/>
                </a:lnTo>
                <a:lnTo>
                  <a:pt x="19" y="1995"/>
                </a:lnTo>
                <a:lnTo>
                  <a:pt x="1" y="2144"/>
                </a:lnTo>
                <a:lnTo>
                  <a:pt x="19" y="2275"/>
                </a:lnTo>
                <a:lnTo>
                  <a:pt x="75" y="2424"/>
                </a:lnTo>
                <a:lnTo>
                  <a:pt x="206" y="2629"/>
                </a:lnTo>
                <a:lnTo>
                  <a:pt x="355" y="2815"/>
                </a:lnTo>
                <a:lnTo>
                  <a:pt x="504" y="3002"/>
                </a:lnTo>
                <a:lnTo>
                  <a:pt x="672" y="3169"/>
                </a:lnTo>
                <a:lnTo>
                  <a:pt x="840" y="3337"/>
                </a:lnTo>
                <a:lnTo>
                  <a:pt x="1026" y="3486"/>
                </a:lnTo>
                <a:lnTo>
                  <a:pt x="1231" y="3635"/>
                </a:lnTo>
                <a:lnTo>
                  <a:pt x="1436" y="3766"/>
                </a:lnTo>
                <a:lnTo>
                  <a:pt x="1641" y="3878"/>
                </a:lnTo>
                <a:lnTo>
                  <a:pt x="1865" y="3971"/>
                </a:lnTo>
                <a:lnTo>
                  <a:pt x="2107" y="4064"/>
                </a:lnTo>
                <a:lnTo>
                  <a:pt x="2331" y="4139"/>
                </a:lnTo>
                <a:lnTo>
                  <a:pt x="2573" y="4195"/>
                </a:lnTo>
                <a:lnTo>
                  <a:pt x="2834" y="4232"/>
                </a:lnTo>
                <a:lnTo>
                  <a:pt x="3076" y="4269"/>
                </a:lnTo>
                <a:lnTo>
                  <a:pt x="3598" y="4269"/>
                </a:lnTo>
                <a:lnTo>
                  <a:pt x="3859" y="4232"/>
                </a:lnTo>
                <a:lnTo>
                  <a:pt x="4102" y="4195"/>
                </a:lnTo>
                <a:lnTo>
                  <a:pt x="4344" y="4139"/>
                </a:lnTo>
                <a:lnTo>
                  <a:pt x="4586" y="4064"/>
                </a:lnTo>
                <a:lnTo>
                  <a:pt x="4810" y="3971"/>
                </a:lnTo>
                <a:lnTo>
                  <a:pt x="5034" y="3878"/>
                </a:lnTo>
                <a:lnTo>
                  <a:pt x="5257" y="3766"/>
                </a:lnTo>
                <a:lnTo>
                  <a:pt x="5462" y="3635"/>
                </a:lnTo>
                <a:lnTo>
                  <a:pt x="5649" y="3486"/>
                </a:lnTo>
                <a:lnTo>
                  <a:pt x="5835" y="3337"/>
                </a:lnTo>
                <a:lnTo>
                  <a:pt x="6021" y="3169"/>
                </a:lnTo>
                <a:lnTo>
                  <a:pt x="6189" y="3002"/>
                </a:lnTo>
                <a:lnTo>
                  <a:pt x="6338" y="2815"/>
                </a:lnTo>
                <a:lnTo>
                  <a:pt x="6469" y="2629"/>
                </a:lnTo>
                <a:lnTo>
                  <a:pt x="6599" y="2424"/>
                </a:lnTo>
                <a:lnTo>
                  <a:pt x="6655" y="2275"/>
                </a:lnTo>
                <a:lnTo>
                  <a:pt x="6674" y="2144"/>
                </a:lnTo>
                <a:lnTo>
                  <a:pt x="6655" y="1995"/>
                </a:lnTo>
                <a:lnTo>
                  <a:pt x="6599" y="1846"/>
                </a:lnTo>
                <a:lnTo>
                  <a:pt x="6469" y="1641"/>
                </a:lnTo>
                <a:lnTo>
                  <a:pt x="6338" y="1454"/>
                </a:lnTo>
                <a:lnTo>
                  <a:pt x="6171" y="1268"/>
                </a:lnTo>
                <a:lnTo>
                  <a:pt x="6021" y="1100"/>
                </a:lnTo>
                <a:lnTo>
                  <a:pt x="5835" y="933"/>
                </a:lnTo>
                <a:lnTo>
                  <a:pt x="5649" y="783"/>
                </a:lnTo>
                <a:lnTo>
                  <a:pt x="5462" y="634"/>
                </a:lnTo>
                <a:lnTo>
                  <a:pt x="5257" y="504"/>
                </a:lnTo>
                <a:lnTo>
                  <a:pt x="5034" y="392"/>
                </a:lnTo>
                <a:lnTo>
                  <a:pt x="4810" y="299"/>
                </a:lnTo>
                <a:lnTo>
                  <a:pt x="4586" y="206"/>
                </a:lnTo>
                <a:lnTo>
                  <a:pt x="4344" y="131"/>
                </a:lnTo>
                <a:lnTo>
                  <a:pt x="4102" y="75"/>
                </a:lnTo>
                <a:lnTo>
                  <a:pt x="3859" y="38"/>
                </a:lnTo>
                <a:lnTo>
                  <a:pt x="3598" y="19"/>
                </a:lnTo>
                <a:lnTo>
                  <a:pt x="3337"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3" name="Google Shape;1153;g2b975a0ff47_0_15351"/>
          <p:cNvSpPr/>
          <p:nvPr/>
        </p:nvSpPr>
        <p:spPr>
          <a:xfrm>
            <a:off x="3902941" y="5076733"/>
            <a:ext cx="148593" cy="148621"/>
          </a:xfrm>
          <a:custGeom>
            <a:avLst/>
            <a:gdLst/>
            <a:ahLst/>
            <a:cxnLst/>
            <a:rect l="l" t="t" r="r" b="b"/>
            <a:pathLst>
              <a:path w="5201" h="5202" extrusionOk="0">
                <a:moveTo>
                  <a:pt x="224" y="1"/>
                </a:moveTo>
                <a:lnTo>
                  <a:pt x="168" y="19"/>
                </a:lnTo>
                <a:lnTo>
                  <a:pt x="75" y="94"/>
                </a:lnTo>
                <a:lnTo>
                  <a:pt x="19" y="168"/>
                </a:lnTo>
                <a:lnTo>
                  <a:pt x="0" y="224"/>
                </a:lnTo>
                <a:lnTo>
                  <a:pt x="0" y="280"/>
                </a:lnTo>
                <a:lnTo>
                  <a:pt x="0" y="4903"/>
                </a:lnTo>
                <a:lnTo>
                  <a:pt x="0" y="4977"/>
                </a:lnTo>
                <a:lnTo>
                  <a:pt x="19" y="5015"/>
                </a:lnTo>
                <a:lnTo>
                  <a:pt x="75" y="5108"/>
                </a:lnTo>
                <a:lnTo>
                  <a:pt x="168" y="5182"/>
                </a:lnTo>
                <a:lnTo>
                  <a:pt x="224" y="5201"/>
                </a:lnTo>
                <a:lnTo>
                  <a:pt x="2759" y="5201"/>
                </a:lnTo>
                <a:lnTo>
                  <a:pt x="2759" y="3188"/>
                </a:lnTo>
                <a:lnTo>
                  <a:pt x="2088" y="3188"/>
                </a:lnTo>
                <a:lnTo>
                  <a:pt x="2088" y="2405"/>
                </a:lnTo>
                <a:lnTo>
                  <a:pt x="2759" y="2405"/>
                </a:lnTo>
                <a:lnTo>
                  <a:pt x="2759" y="1827"/>
                </a:lnTo>
                <a:lnTo>
                  <a:pt x="2778" y="1585"/>
                </a:lnTo>
                <a:lnTo>
                  <a:pt x="2834" y="1380"/>
                </a:lnTo>
                <a:lnTo>
                  <a:pt x="2927" y="1193"/>
                </a:lnTo>
                <a:lnTo>
                  <a:pt x="3039" y="1063"/>
                </a:lnTo>
                <a:lnTo>
                  <a:pt x="3188" y="933"/>
                </a:lnTo>
                <a:lnTo>
                  <a:pt x="3374" y="858"/>
                </a:lnTo>
                <a:lnTo>
                  <a:pt x="3561" y="802"/>
                </a:lnTo>
                <a:lnTo>
                  <a:pt x="3784" y="783"/>
                </a:lnTo>
                <a:lnTo>
                  <a:pt x="4157" y="802"/>
                </a:lnTo>
                <a:lnTo>
                  <a:pt x="4381" y="821"/>
                </a:lnTo>
                <a:lnTo>
                  <a:pt x="4381" y="1529"/>
                </a:lnTo>
                <a:lnTo>
                  <a:pt x="3859" y="1529"/>
                </a:lnTo>
                <a:lnTo>
                  <a:pt x="3766" y="1548"/>
                </a:lnTo>
                <a:lnTo>
                  <a:pt x="3710" y="1585"/>
                </a:lnTo>
                <a:lnTo>
                  <a:pt x="3654" y="1622"/>
                </a:lnTo>
                <a:lnTo>
                  <a:pt x="3617" y="1678"/>
                </a:lnTo>
                <a:lnTo>
                  <a:pt x="3598" y="1753"/>
                </a:lnTo>
                <a:lnTo>
                  <a:pt x="3579" y="1902"/>
                </a:lnTo>
                <a:lnTo>
                  <a:pt x="3579" y="2405"/>
                </a:lnTo>
                <a:lnTo>
                  <a:pt x="4362" y="2405"/>
                </a:lnTo>
                <a:lnTo>
                  <a:pt x="4250" y="3188"/>
                </a:lnTo>
                <a:lnTo>
                  <a:pt x="3579" y="3188"/>
                </a:lnTo>
                <a:lnTo>
                  <a:pt x="3579" y="5201"/>
                </a:lnTo>
                <a:lnTo>
                  <a:pt x="4959" y="5201"/>
                </a:lnTo>
                <a:lnTo>
                  <a:pt x="5015" y="5182"/>
                </a:lnTo>
                <a:lnTo>
                  <a:pt x="5108" y="5108"/>
                </a:lnTo>
                <a:lnTo>
                  <a:pt x="5164" y="5015"/>
                </a:lnTo>
                <a:lnTo>
                  <a:pt x="5182" y="4977"/>
                </a:lnTo>
                <a:lnTo>
                  <a:pt x="5201" y="4903"/>
                </a:lnTo>
                <a:lnTo>
                  <a:pt x="5201" y="280"/>
                </a:lnTo>
                <a:lnTo>
                  <a:pt x="5182" y="224"/>
                </a:lnTo>
                <a:lnTo>
                  <a:pt x="5164" y="168"/>
                </a:lnTo>
                <a:lnTo>
                  <a:pt x="5108" y="94"/>
                </a:lnTo>
                <a:lnTo>
                  <a:pt x="5015" y="19"/>
                </a:lnTo>
                <a:lnTo>
                  <a:pt x="495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4" name="Google Shape;1154;g2b975a0ff47_0_15351"/>
          <p:cNvSpPr/>
          <p:nvPr/>
        </p:nvSpPr>
        <p:spPr>
          <a:xfrm>
            <a:off x="9987357" y="3756016"/>
            <a:ext cx="149178" cy="170575"/>
          </a:xfrm>
          <a:custGeom>
            <a:avLst/>
            <a:gdLst/>
            <a:ahLst/>
            <a:cxnLst/>
            <a:rect l="l" t="t" r="r" b="b"/>
            <a:pathLst>
              <a:path w="5201" h="5947" extrusionOk="0">
                <a:moveTo>
                  <a:pt x="2050" y="1305"/>
                </a:moveTo>
                <a:lnTo>
                  <a:pt x="1901" y="1734"/>
                </a:lnTo>
                <a:lnTo>
                  <a:pt x="1491" y="1864"/>
                </a:lnTo>
                <a:lnTo>
                  <a:pt x="1901" y="2013"/>
                </a:lnTo>
                <a:lnTo>
                  <a:pt x="2050" y="2423"/>
                </a:lnTo>
                <a:lnTo>
                  <a:pt x="2181" y="2013"/>
                </a:lnTo>
                <a:lnTo>
                  <a:pt x="2610" y="1864"/>
                </a:lnTo>
                <a:lnTo>
                  <a:pt x="2181" y="1734"/>
                </a:lnTo>
                <a:lnTo>
                  <a:pt x="2050" y="1305"/>
                </a:lnTo>
                <a:close/>
                <a:moveTo>
                  <a:pt x="3430" y="1118"/>
                </a:moveTo>
                <a:lnTo>
                  <a:pt x="3542" y="1137"/>
                </a:lnTo>
                <a:lnTo>
                  <a:pt x="3654" y="1156"/>
                </a:lnTo>
                <a:lnTo>
                  <a:pt x="3747" y="1193"/>
                </a:lnTo>
                <a:lnTo>
                  <a:pt x="3821" y="1249"/>
                </a:lnTo>
                <a:lnTo>
                  <a:pt x="3896" y="1323"/>
                </a:lnTo>
                <a:lnTo>
                  <a:pt x="3952" y="1398"/>
                </a:lnTo>
                <a:lnTo>
                  <a:pt x="3989" y="1491"/>
                </a:lnTo>
                <a:lnTo>
                  <a:pt x="3989" y="1584"/>
                </a:lnTo>
                <a:lnTo>
                  <a:pt x="3989" y="1864"/>
                </a:lnTo>
                <a:lnTo>
                  <a:pt x="3989" y="1976"/>
                </a:lnTo>
                <a:lnTo>
                  <a:pt x="3970" y="2088"/>
                </a:lnTo>
                <a:lnTo>
                  <a:pt x="3896" y="2293"/>
                </a:lnTo>
                <a:lnTo>
                  <a:pt x="3803" y="2479"/>
                </a:lnTo>
                <a:lnTo>
                  <a:pt x="3672" y="2647"/>
                </a:lnTo>
                <a:lnTo>
                  <a:pt x="3504" y="2777"/>
                </a:lnTo>
                <a:lnTo>
                  <a:pt x="3318" y="2889"/>
                </a:lnTo>
                <a:lnTo>
                  <a:pt x="3094" y="2945"/>
                </a:lnTo>
                <a:lnTo>
                  <a:pt x="3001" y="2964"/>
                </a:lnTo>
                <a:lnTo>
                  <a:pt x="2871" y="2982"/>
                </a:lnTo>
                <a:lnTo>
                  <a:pt x="2330" y="2982"/>
                </a:lnTo>
                <a:lnTo>
                  <a:pt x="2200" y="2964"/>
                </a:lnTo>
                <a:lnTo>
                  <a:pt x="2106" y="2945"/>
                </a:lnTo>
                <a:lnTo>
                  <a:pt x="1883" y="2889"/>
                </a:lnTo>
                <a:lnTo>
                  <a:pt x="1696" y="2777"/>
                </a:lnTo>
                <a:lnTo>
                  <a:pt x="1529" y="2647"/>
                </a:lnTo>
                <a:lnTo>
                  <a:pt x="1398" y="2479"/>
                </a:lnTo>
                <a:lnTo>
                  <a:pt x="1305" y="2293"/>
                </a:lnTo>
                <a:lnTo>
                  <a:pt x="1230" y="2088"/>
                </a:lnTo>
                <a:lnTo>
                  <a:pt x="1212" y="1976"/>
                </a:lnTo>
                <a:lnTo>
                  <a:pt x="1212" y="1864"/>
                </a:lnTo>
                <a:lnTo>
                  <a:pt x="1212" y="1584"/>
                </a:lnTo>
                <a:lnTo>
                  <a:pt x="1212" y="1491"/>
                </a:lnTo>
                <a:lnTo>
                  <a:pt x="1249" y="1398"/>
                </a:lnTo>
                <a:lnTo>
                  <a:pt x="1305" y="1323"/>
                </a:lnTo>
                <a:lnTo>
                  <a:pt x="1379" y="1249"/>
                </a:lnTo>
                <a:lnTo>
                  <a:pt x="1454" y="1193"/>
                </a:lnTo>
                <a:lnTo>
                  <a:pt x="1547" y="1156"/>
                </a:lnTo>
                <a:lnTo>
                  <a:pt x="1659" y="1137"/>
                </a:lnTo>
                <a:lnTo>
                  <a:pt x="1771" y="1118"/>
                </a:lnTo>
                <a:close/>
                <a:moveTo>
                  <a:pt x="2610" y="0"/>
                </a:moveTo>
                <a:lnTo>
                  <a:pt x="2311" y="19"/>
                </a:lnTo>
                <a:lnTo>
                  <a:pt x="2050" y="93"/>
                </a:lnTo>
                <a:lnTo>
                  <a:pt x="1808" y="186"/>
                </a:lnTo>
                <a:lnTo>
                  <a:pt x="1566" y="317"/>
                </a:lnTo>
                <a:lnTo>
                  <a:pt x="1361" y="485"/>
                </a:lnTo>
                <a:lnTo>
                  <a:pt x="1174" y="671"/>
                </a:lnTo>
                <a:lnTo>
                  <a:pt x="1025" y="876"/>
                </a:lnTo>
                <a:lnTo>
                  <a:pt x="895" y="1118"/>
                </a:lnTo>
                <a:lnTo>
                  <a:pt x="746" y="1118"/>
                </a:lnTo>
                <a:lnTo>
                  <a:pt x="671" y="1137"/>
                </a:lnTo>
                <a:lnTo>
                  <a:pt x="615" y="1174"/>
                </a:lnTo>
                <a:lnTo>
                  <a:pt x="578" y="1230"/>
                </a:lnTo>
                <a:lnTo>
                  <a:pt x="559" y="1305"/>
                </a:lnTo>
                <a:lnTo>
                  <a:pt x="559" y="2423"/>
                </a:lnTo>
                <a:lnTo>
                  <a:pt x="578" y="2498"/>
                </a:lnTo>
                <a:lnTo>
                  <a:pt x="615" y="2554"/>
                </a:lnTo>
                <a:lnTo>
                  <a:pt x="671" y="2591"/>
                </a:lnTo>
                <a:lnTo>
                  <a:pt x="746" y="2610"/>
                </a:lnTo>
                <a:lnTo>
                  <a:pt x="895" y="2610"/>
                </a:lnTo>
                <a:lnTo>
                  <a:pt x="1025" y="2833"/>
                </a:lnTo>
                <a:lnTo>
                  <a:pt x="1174" y="3057"/>
                </a:lnTo>
                <a:lnTo>
                  <a:pt x="1361" y="3243"/>
                </a:lnTo>
                <a:lnTo>
                  <a:pt x="1566" y="3411"/>
                </a:lnTo>
                <a:lnTo>
                  <a:pt x="1808" y="3542"/>
                </a:lnTo>
                <a:lnTo>
                  <a:pt x="2050" y="3635"/>
                </a:lnTo>
                <a:lnTo>
                  <a:pt x="2311" y="3691"/>
                </a:lnTo>
                <a:lnTo>
                  <a:pt x="2610" y="3709"/>
                </a:lnTo>
                <a:lnTo>
                  <a:pt x="2889" y="3691"/>
                </a:lnTo>
                <a:lnTo>
                  <a:pt x="3150" y="3635"/>
                </a:lnTo>
                <a:lnTo>
                  <a:pt x="3393" y="3542"/>
                </a:lnTo>
                <a:lnTo>
                  <a:pt x="3635" y="3411"/>
                </a:lnTo>
                <a:lnTo>
                  <a:pt x="3840" y="3243"/>
                </a:lnTo>
                <a:lnTo>
                  <a:pt x="4026" y="3057"/>
                </a:lnTo>
                <a:lnTo>
                  <a:pt x="4175" y="2833"/>
                </a:lnTo>
                <a:lnTo>
                  <a:pt x="4306" y="2610"/>
                </a:lnTo>
                <a:lnTo>
                  <a:pt x="4455" y="2610"/>
                </a:lnTo>
                <a:lnTo>
                  <a:pt x="4530" y="2591"/>
                </a:lnTo>
                <a:lnTo>
                  <a:pt x="4586" y="2554"/>
                </a:lnTo>
                <a:lnTo>
                  <a:pt x="4623" y="2498"/>
                </a:lnTo>
                <a:lnTo>
                  <a:pt x="4641" y="2423"/>
                </a:lnTo>
                <a:lnTo>
                  <a:pt x="4641" y="1305"/>
                </a:lnTo>
                <a:lnTo>
                  <a:pt x="4623" y="1230"/>
                </a:lnTo>
                <a:lnTo>
                  <a:pt x="4586" y="1174"/>
                </a:lnTo>
                <a:lnTo>
                  <a:pt x="4530" y="1137"/>
                </a:lnTo>
                <a:lnTo>
                  <a:pt x="4455" y="1118"/>
                </a:lnTo>
                <a:lnTo>
                  <a:pt x="4306" y="1118"/>
                </a:lnTo>
                <a:lnTo>
                  <a:pt x="4175" y="876"/>
                </a:lnTo>
                <a:lnTo>
                  <a:pt x="4026" y="671"/>
                </a:lnTo>
                <a:lnTo>
                  <a:pt x="3840" y="485"/>
                </a:lnTo>
                <a:lnTo>
                  <a:pt x="3635" y="317"/>
                </a:lnTo>
                <a:lnTo>
                  <a:pt x="3393" y="186"/>
                </a:lnTo>
                <a:lnTo>
                  <a:pt x="3150" y="93"/>
                </a:lnTo>
                <a:lnTo>
                  <a:pt x="2889" y="19"/>
                </a:lnTo>
                <a:lnTo>
                  <a:pt x="2610" y="0"/>
                </a:lnTo>
                <a:close/>
                <a:moveTo>
                  <a:pt x="3150" y="5201"/>
                </a:moveTo>
                <a:lnTo>
                  <a:pt x="3094" y="5219"/>
                </a:lnTo>
                <a:lnTo>
                  <a:pt x="3020" y="5256"/>
                </a:lnTo>
                <a:lnTo>
                  <a:pt x="2982" y="5312"/>
                </a:lnTo>
                <a:lnTo>
                  <a:pt x="2964" y="5387"/>
                </a:lnTo>
                <a:lnTo>
                  <a:pt x="2982" y="5461"/>
                </a:lnTo>
                <a:lnTo>
                  <a:pt x="3020" y="5517"/>
                </a:lnTo>
                <a:lnTo>
                  <a:pt x="3094" y="5555"/>
                </a:lnTo>
                <a:lnTo>
                  <a:pt x="3150" y="5573"/>
                </a:lnTo>
                <a:lnTo>
                  <a:pt x="3225" y="5555"/>
                </a:lnTo>
                <a:lnTo>
                  <a:pt x="3281" y="5517"/>
                </a:lnTo>
                <a:lnTo>
                  <a:pt x="3337" y="5461"/>
                </a:lnTo>
                <a:lnTo>
                  <a:pt x="3337" y="5387"/>
                </a:lnTo>
                <a:lnTo>
                  <a:pt x="3337" y="5312"/>
                </a:lnTo>
                <a:lnTo>
                  <a:pt x="3281" y="5256"/>
                </a:lnTo>
                <a:lnTo>
                  <a:pt x="3225" y="5219"/>
                </a:lnTo>
                <a:lnTo>
                  <a:pt x="3150" y="5201"/>
                </a:lnTo>
                <a:close/>
                <a:moveTo>
                  <a:pt x="2013" y="5201"/>
                </a:moveTo>
                <a:lnTo>
                  <a:pt x="1939" y="5238"/>
                </a:lnTo>
                <a:lnTo>
                  <a:pt x="1901" y="5275"/>
                </a:lnTo>
                <a:lnTo>
                  <a:pt x="1864" y="5331"/>
                </a:lnTo>
                <a:lnTo>
                  <a:pt x="1864" y="5387"/>
                </a:lnTo>
                <a:lnTo>
                  <a:pt x="1864" y="5946"/>
                </a:lnTo>
                <a:lnTo>
                  <a:pt x="2237" y="5946"/>
                </a:lnTo>
                <a:lnTo>
                  <a:pt x="2237" y="5387"/>
                </a:lnTo>
                <a:lnTo>
                  <a:pt x="2218" y="5312"/>
                </a:lnTo>
                <a:lnTo>
                  <a:pt x="2162" y="5238"/>
                </a:lnTo>
                <a:lnTo>
                  <a:pt x="2088" y="5201"/>
                </a:lnTo>
                <a:close/>
                <a:moveTo>
                  <a:pt x="1398" y="3728"/>
                </a:moveTo>
                <a:lnTo>
                  <a:pt x="1249" y="3747"/>
                </a:lnTo>
                <a:lnTo>
                  <a:pt x="1118" y="3784"/>
                </a:lnTo>
                <a:lnTo>
                  <a:pt x="988" y="3840"/>
                </a:lnTo>
                <a:lnTo>
                  <a:pt x="858" y="3896"/>
                </a:lnTo>
                <a:lnTo>
                  <a:pt x="727" y="3970"/>
                </a:lnTo>
                <a:lnTo>
                  <a:pt x="615" y="4045"/>
                </a:lnTo>
                <a:lnTo>
                  <a:pt x="503" y="4138"/>
                </a:lnTo>
                <a:lnTo>
                  <a:pt x="410" y="4231"/>
                </a:lnTo>
                <a:lnTo>
                  <a:pt x="317" y="4343"/>
                </a:lnTo>
                <a:lnTo>
                  <a:pt x="242" y="4455"/>
                </a:lnTo>
                <a:lnTo>
                  <a:pt x="168" y="4585"/>
                </a:lnTo>
                <a:lnTo>
                  <a:pt x="112" y="4716"/>
                </a:lnTo>
                <a:lnTo>
                  <a:pt x="56" y="4846"/>
                </a:lnTo>
                <a:lnTo>
                  <a:pt x="37" y="4977"/>
                </a:lnTo>
                <a:lnTo>
                  <a:pt x="0" y="5126"/>
                </a:lnTo>
                <a:lnTo>
                  <a:pt x="0" y="5275"/>
                </a:lnTo>
                <a:lnTo>
                  <a:pt x="0" y="5387"/>
                </a:lnTo>
                <a:lnTo>
                  <a:pt x="19" y="5499"/>
                </a:lnTo>
                <a:lnTo>
                  <a:pt x="37" y="5611"/>
                </a:lnTo>
                <a:lnTo>
                  <a:pt x="93" y="5704"/>
                </a:lnTo>
                <a:lnTo>
                  <a:pt x="168" y="5778"/>
                </a:lnTo>
                <a:lnTo>
                  <a:pt x="242" y="5853"/>
                </a:lnTo>
                <a:lnTo>
                  <a:pt x="336" y="5909"/>
                </a:lnTo>
                <a:lnTo>
                  <a:pt x="447" y="5927"/>
                </a:lnTo>
                <a:lnTo>
                  <a:pt x="559" y="5946"/>
                </a:lnTo>
                <a:lnTo>
                  <a:pt x="1491" y="5946"/>
                </a:lnTo>
                <a:lnTo>
                  <a:pt x="1491" y="5201"/>
                </a:lnTo>
                <a:lnTo>
                  <a:pt x="1491" y="5126"/>
                </a:lnTo>
                <a:lnTo>
                  <a:pt x="1510" y="5051"/>
                </a:lnTo>
                <a:lnTo>
                  <a:pt x="1547" y="4995"/>
                </a:lnTo>
                <a:lnTo>
                  <a:pt x="1603" y="4940"/>
                </a:lnTo>
                <a:lnTo>
                  <a:pt x="1659" y="4902"/>
                </a:lnTo>
                <a:lnTo>
                  <a:pt x="1715" y="4865"/>
                </a:lnTo>
                <a:lnTo>
                  <a:pt x="1790" y="4846"/>
                </a:lnTo>
                <a:lnTo>
                  <a:pt x="1864" y="4828"/>
                </a:lnTo>
                <a:lnTo>
                  <a:pt x="3337" y="4828"/>
                </a:lnTo>
                <a:lnTo>
                  <a:pt x="3411" y="4846"/>
                </a:lnTo>
                <a:lnTo>
                  <a:pt x="3486" y="4865"/>
                </a:lnTo>
                <a:lnTo>
                  <a:pt x="3542" y="4902"/>
                </a:lnTo>
                <a:lnTo>
                  <a:pt x="3598" y="4940"/>
                </a:lnTo>
                <a:lnTo>
                  <a:pt x="3654" y="4995"/>
                </a:lnTo>
                <a:lnTo>
                  <a:pt x="3691" y="5051"/>
                </a:lnTo>
                <a:lnTo>
                  <a:pt x="3709" y="5126"/>
                </a:lnTo>
                <a:lnTo>
                  <a:pt x="3709" y="5201"/>
                </a:lnTo>
                <a:lnTo>
                  <a:pt x="3709" y="5946"/>
                </a:lnTo>
                <a:lnTo>
                  <a:pt x="4641" y="5946"/>
                </a:lnTo>
                <a:lnTo>
                  <a:pt x="4753" y="5927"/>
                </a:lnTo>
                <a:lnTo>
                  <a:pt x="4865" y="5909"/>
                </a:lnTo>
                <a:lnTo>
                  <a:pt x="4958" y="5853"/>
                </a:lnTo>
                <a:lnTo>
                  <a:pt x="5033" y="5778"/>
                </a:lnTo>
                <a:lnTo>
                  <a:pt x="5107" y="5704"/>
                </a:lnTo>
                <a:lnTo>
                  <a:pt x="5163" y="5611"/>
                </a:lnTo>
                <a:lnTo>
                  <a:pt x="5182" y="5499"/>
                </a:lnTo>
                <a:lnTo>
                  <a:pt x="5201" y="5387"/>
                </a:lnTo>
                <a:lnTo>
                  <a:pt x="5201" y="5275"/>
                </a:lnTo>
                <a:lnTo>
                  <a:pt x="5201" y="5126"/>
                </a:lnTo>
                <a:lnTo>
                  <a:pt x="5163" y="4977"/>
                </a:lnTo>
                <a:lnTo>
                  <a:pt x="5145" y="4846"/>
                </a:lnTo>
                <a:lnTo>
                  <a:pt x="5089" y="4716"/>
                </a:lnTo>
                <a:lnTo>
                  <a:pt x="5033" y="4585"/>
                </a:lnTo>
                <a:lnTo>
                  <a:pt x="4958" y="4455"/>
                </a:lnTo>
                <a:lnTo>
                  <a:pt x="4884" y="4343"/>
                </a:lnTo>
                <a:lnTo>
                  <a:pt x="4791" y="4231"/>
                </a:lnTo>
                <a:lnTo>
                  <a:pt x="4697" y="4138"/>
                </a:lnTo>
                <a:lnTo>
                  <a:pt x="4586" y="4045"/>
                </a:lnTo>
                <a:lnTo>
                  <a:pt x="4474" y="3970"/>
                </a:lnTo>
                <a:lnTo>
                  <a:pt x="4343" y="3896"/>
                </a:lnTo>
                <a:lnTo>
                  <a:pt x="4231" y="3840"/>
                </a:lnTo>
                <a:lnTo>
                  <a:pt x="4082" y="3784"/>
                </a:lnTo>
                <a:lnTo>
                  <a:pt x="3952" y="3747"/>
                </a:lnTo>
                <a:lnTo>
                  <a:pt x="3803" y="3728"/>
                </a:lnTo>
                <a:lnTo>
                  <a:pt x="3523" y="3877"/>
                </a:lnTo>
                <a:lnTo>
                  <a:pt x="3393" y="3952"/>
                </a:lnTo>
                <a:lnTo>
                  <a:pt x="3243" y="3989"/>
                </a:lnTo>
                <a:lnTo>
                  <a:pt x="3076" y="4026"/>
                </a:lnTo>
                <a:lnTo>
                  <a:pt x="2927" y="4064"/>
                </a:lnTo>
                <a:lnTo>
                  <a:pt x="2759" y="4082"/>
                </a:lnTo>
                <a:lnTo>
                  <a:pt x="2442" y="4082"/>
                </a:lnTo>
                <a:lnTo>
                  <a:pt x="2274" y="4064"/>
                </a:lnTo>
                <a:lnTo>
                  <a:pt x="2125" y="4026"/>
                </a:lnTo>
                <a:lnTo>
                  <a:pt x="1957" y="3989"/>
                </a:lnTo>
                <a:lnTo>
                  <a:pt x="1808" y="3952"/>
                </a:lnTo>
                <a:lnTo>
                  <a:pt x="1678" y="3877"/>
                </a:lnTo>
                <a:lnTo>
                  <a:pt x="1398" y="372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5" name="Google Shape;1155;g2b975a0ff47_0_15351"/>
          <p:cNvSpPr/>
          <p:nvPr/>
        </p:nvSpPr>
        <p:spPr>
          <a:xfrm>
            <a:off x="10440592" y="3777819"/>
            <a:ext cx="148007" cy="148036"/>
          </a:xfrm>
          <a:custGeom>
            <a:avLst/>
            <a:gdLst/>
            <a:ahLst/>
            <a:cxnLst/>
            <a:rect l="l" t="t" r="r" b="b"/>
            <a:pathLst>
              <a:path w="5201" h="5202" extrusionOk="0">
                <a:moveTo>
                  <a:pt x="1193" y="746"/>
                </a:moveTo>
                <a:lnTo>
                  <a:pt x="1268" y="765"/>
                </a:lnTo>
                <a:lnTo>
                  <a:pt x="1324" y="802"/>
                </a:lnTo>
                <a:lnTo>
                  <a:pt x="1379" y="858"/>
                </a:lnTo>
                <a:lnTo>
                  <a:pt x="1417" y="914"/>
                </a:lnTo>
                <a:lnTo>
                  <a:pt x="1454" y="970"/>
                </a:lnTo>
                <a:lnTo>
                  <a:pt x="1473" y="1044"/>
                </a:lnTo>
                <a:lnTo>
                  <a:pt x="1491" y="1119"/>
                </a:lnTo>
                <a:lnTo>
                  <a:pt x="1473" y="1193"/>
                </a:lnTo>
                <a:lnTo>
                  <a:pt x="1454" y="1268"/>
                </a:lnTo>
                <a:lnTo>
                  <a:pt x="1417" y="1324"/>
                </a:lnTo>
                <a:lnTo>
                  <a:pt x="1379" y="1380"/>
                </a:lnTo>
                <a:lnTo>
                  <a:pt x="1324" y="1417"/>
                </a:lnTo>
                <a:lnTo>
                  <a:pt x="1268" y="1454"/>
                </a:lnTo>
                <a:lnTo>
                  <a:pt x="1193" y="1473"/>
                </a:lnTo>
                <a:lnTo>
                  <a:pt x="1118" y="1492"/>
                </a:lnTo>
                <a:lnTo>
                  <a:pt x="1044" y="1473"/>
                </a:lnTo>
                <a:lnTo>
                  <a:pt x="969" y="1454"/>
                </a:lnTo>
                <a:lnTo>
                  <a:pt x="913" y="1417"/>
                </a:lnTo>
                <a:lnTo>
                  <a:pt x="858" y="1380"/>
                </a:lnTo>
                <a:lnTo>
                  <a:pt x="802" y="1324"/>
                </a:lnTo>
                <a:lnTo>
                  <a:pt x="764" y="1268"/>
                </a:lnTo>
                <a:lnTo>
                  <a:pt x="746" y="1193"/>
                </a:lnTo>
                <a:lnTo>
                  <a:pt x="746" y="1119"/>
                </a:lnTo>
                <a:lnTo>
                  <a:pt x="746" y="1044"/>
                </a:lnTo>
                <a:lnTo>
                  <a:pt x="764" y="970"/>
                </a:lnTo>
                <a:lnTo>
                  <a:pt x="802" y="914"/>
                </a:lnTo>
                <a:lnTo>
                  <a:pt x="858" y="858"/>
                </a:lnTo>
                <a:lnTo>
                  <a:pt x="913" y="802"/>
                </a:lnTo>
                <a:lnTo>
                  <a:pt x="969" y="765"/>
                </a:lnTo>
                <a:lnTo>
                  <a:pt x="1044" y="746"/>
                </a:lnTo>
                <a:close/>
                <a:moveTo>
                  <a:pt x="1118" y="3710"/>
                </a:moveTo>
                <a:lnTo>
                  <a:pt x="1193" y="3729"/>
                </a:lnTo>
                <a:lnTo>
                  <a:pt x="1268" y="3747"/>
                </a:lnTo>
                <a:lnTo>
                  <a:pt x="1324" y="3784"/>
                </a:lnTo>
                <a:lnTo>
                  <a:pt x="1379" y="3822"/>
                </a:lnTo>
                <a:lnTo>
                  <a:pt x="1417" y="3878"/>
                </a:lnTo>
                <a:lnTo>
                  <a:pt x="1454" y="3934"/>
                </a:lnTo>
                <a:lnTo>
                  <a:pt x="1473" y="4008"/>
                </a:lnTo>
                <a:lnTo>
                  <a:pt x="1491" y="4083"/>
                </a:lnTo>
                <a:lnTo>
                  <a:pt x="1473" y="4157"/>
                </a:lnTo>
                <a:lnTo>
                  <a:pt x="1454" y="4232"/>
                </a:lnTo>
                <a:lnTo>
                  <a:pt x="1417" y="4288"/>
                </a:lnTo>
                <a:lnTo>
                  <a:pt x="1379" y="4344"/>
                </a:lnTo>
                <a:lnTo>
                  <a:pt x="1324" y="4400"/>
                </a:lnTo>
                <a:lnTo>
                  <a:pt x="1268" y="4418"/>
                </a:lnTo>
                <a:lnTo>
                  <a:pt x="1193" y="4455"/>
                </a:lnTo>
                <a:lnTo>
                  <a:pt x="1044" y="4455"/>
                </a:lnTo>
                <a:lnTo>
                  <a:pt x="969" y="4418"/>
                </a:lnTo>
                <a:lnTo>
                  <a:pt x="913" y="4400"/>
                </a:lnTo>
                <a:lnTo>
                  <a:pt x="858" y="4344"/>
                </a:lnTo>
                <a:lnTo>
                  <a:pt x="802" y="4288"/>
                </a:lnTo>
                <a:lnTo>
                  <a:pt x="764" y="4232"/>
                </a:lnTo>
                <a:lnTo>
                  <a:pt x="746" y="4157"/>
                </a:lnTo>
                <a:lnTo>
                  <a:pt x="746" y="4083"/>
                </a:lnTo>
                <a:lnTo>
                  <a:pt x="746" y="4008"/>
                </a:lnTo>
                <a:lnTo>
                  <a:pt x="764" y="3934"/>
                </a:lnTo>
                <a:lnTo>
                  <a:pt x="802" y="3878"/>
                </a:lnTo>
                <a:lnTo>
                  <a:pt x="858" y="3822"/>
                </a:lnTo>
                <a:lnTo>
                  <a:pt x="913" y="3784"/>
                </a:lnTo>
                <a:lnTo>
                  <a:pt x="969" y="3747"/>
                </a:lnTo>
                <a:lnTo>
                  <a:pt x="1044" y="3729"/>
                </a:lnTo>
                <a:lnTo>
                  <a:pt x="1118" y="3710"/>
                </a:lnTo>
                <a:close/>
                <a:moveTo>
                  <a:pt x="1007" y="1"/>
                </a:moveTo>
                <a:lnTo>
                  <a:pt x="895" y="19"/>
                </a:lnTo>
                <a:lnTo>
                  <a:pt x="690" y="94"/>
                </a:lnTo>
                <a:lnTo>
                  <a:pt x="485" y="187"/>
                </a:lnTo>
                <a:lnTo>
                  <a:pt x="336" y="336"/>
                </a:lnTo>
                <a:lnTo>
                  <a:pt x="187" y="485"/>
                </a:lnTo>
                <a:lnTo>
                  <a:pt x="93" y="690"/>
                </a:lnTo>
                <a:lnTo>
                  <a:pt x="19" y="895"/>
                </a:lnTo>
                <a:lnTo>
                  <a:pt x="0" y="1007"/>
                </a:lnTo>
                <a:lnTo>
                  <a:pt x="0" y="1119"/>
                </a:lnTo>
                <a:lnTo>
                  <a:pt x="0" y="1231"/>
                </a:lnTo>
                <a:lnTo>
                  <a:pt x="19" y="1343"/>
                </a:lnTo>
                <a:lnTo>
                  <a:pt x="93" y="1548"/>
                </a:lnTo>
                <a:lnTo>
                  <a:pt x="187" y="1734"/>
                </a:lnTo>
                <a:lnTo>
                  <a:pt x="336" y="1902"/>
                </a:lnTo>
                <a:lnTo>
                  <a:pt x="485" y="2032"/>
                </a:lnTo>
                <a:lnTo>
                  <a:pt x="690" y="2144"/>
                </a:lnTo>
                <a:lnTo>
                  <a:pt x="895" y="2200"/>
                </a:lnTo>
                <a:lnTo>
                  <a:pt x="1007" y="2219"/>
                </a:lnTo>
                <a:lnTo>
                  <a:pt x="1118" y="2237"/>
                </a:lnTo>
                <a:lnTo>
                  <a:pt x="1268" y="2219"/>
                </a:lnTo>
                <a:lnTo>
                  <a:pt x="1659" y="2591"/>
                </a:lnTo>
                <a:lnTo>
                  <a:pt x="1268" y="2983"/>
                </a:lnTo>
                <a:lnTo>
                  <a:pt x="1118" y="2964"/>
                </a:lnTo>
                <a:lnTo>
                  <a:pt x="1007" y="2983"/>
                </a:lnTo>
                <a:lnTo>
                  <a:pt x="895" y="3002"/>
                </a:lnTo>
                <a:lnTo>
                  <a:pt x="690" y="3057"/>
                </a:lnTo>
                <a:lnTo>
                  <a:pt x="485" y="3169"/>
                </a:lnTo>
                <a:lnTo>
                  <a:pt x="336" y="3300"/>
                </a:lnTo>
                <a:lnTo>
                  <a:pt x="187" y="3468"/>
                </a:lnTo>
                <a:lnTo>
                  <a:pt x="93" y="3654"/>
                </a:lnTo>
                <a:lnTo>
                  <a:pt x="19" y="3859"/>
                </a:lnTo>
                <a:lnTo>
                  <a:pt x="0" y="3971"/>
                </a:lnTo>
                <a:lnTo>
                  <a:pt x="0" y="4083"/>
                </a:lnTo>
                <a:lnTo>
                  <a:pt x="0" y="4195"/>
                </a:lnTo>
                <a:lnTo>
                  <a:pt x="19" y="4306"/>
                </a:lnTo>
                <a:lnTo>
                  <a:pt x="93" y="4511"/>
                </a:lnTo>
                <a:lnTo>
                  <a:pt x="187" y="4716"/>
                </a:lnTo>
                <a:lnTo>
                  <a:pt x="336" y="4866"/>
                </a:lnTo>
                <a:lnTo>
                  <a:pt x="485" y="5015"/>
                </a:lnTo>
                <a:lnTo>
                  <a:pt x="690" y="5108"/>
                </a:lnTo>
                <a:lnTo>
                  <a:pt x="895" y="5182"/>
                </a:lnTo>
                <a:lnTo>
                  <a:pt x="1007" y="5201"/>
                </a:lnTo>
                <a:lnTo>
                  <a:pt x="1230" y="5201"/>
                </a:lnTo>
                <a:lnTo>
                  <a:pt x="1342" y="5182"/>
                </a:lnTo>
                <a:lnTo>
                  <a:pt x="1547" y="5108"/>
                </a:lnTo>
                <a:lnTo>
                  <a:pt x="1734" y="5015"/>
                </a:lnTo>
                <a:lnTo>
                  <a:pt x="1901" y="4866"/>
                </a:lnTo>
                <a:lnTo>
                  <a:pt x="2032" y="4716"/>
                </a:lnTo>
                <a:lnTo>
                  <a:pt x="2144" y="4511"/>
                </a:lnTo>
                <a:lnTo>
                  <a:pt x="2200" y="4306"/>
                </a:lnTo>
                <a:lnTo>
                  <a:pt x="2218" y="4195"/>
                </a:lnTo>
                <a:lnTo>
                  <a:pt x="2237" y="4083"/>
                </a:lnTo>
                <a:lnTo>
                  <a:pt x="2218" y="3878"/>
                </a:lnTo>
                <a:lnTo>
                  <a:pt x="2144" y="3673"/>
                </a:lnTo>
                <a:lnTo>
                  <a:pt x="2442" y="3393"/>
                </a:lnTo>
                <a:lnTo>
                  <a:pt x="3784" y="4735"/>
                </a:lnTo>
                <a:lnTo>
                  <a:pt x="3933" y="4847"/>
                </a:lnTo>
                <a:lnTo>
                  <a:pt x="4101" y="4940"/>
                </a:lnTo>
                <a:lnTo>
                  <a:pt x="4287" y="4996"/>
                </a:lnTo>
                <a:lnTo>
                  <a:pt x="4474" y="5015"/>
                </a:lnTo>
                <a:lnTo>
                  <a:pt x="4660" y="4996"/>
                </a:lnTo>
                <a:lnTo>
                  <a:pt x="4828" y="4940"/>
                </a:lnTo>
                <a:lnTo>
                  <a:pt x="5014" y="4847"/>
                </a:lnTo>
                <a:lnTo>
                  <a:pt x="5163" y="4735"/>
                </a:lnTo>
                <a:lnTo>
                  <a:pt x="5182" y="4679"/>
                </a:lnTo>
                <a:lnTo>
                  <a:pt x="5201" y="4623"/>
                </a:lnTo>
                <a:lnTo>
                  <a:pt x="5182" y="4586"/>
                </a:lnTo>
                <a:lnTo>
                  <a:pt x="5163" y="4530"/>
                </a:lnTo>
                <a:lnTo>
                  <a:pt x="3225" y="2591"/>
                </a:lnTo>
                <a:lnTo>
                  <a:pt x="5163" y="672"/>
                </a:lnTo>
                <a:lnTo>
                  <a:pt x="5182" y="616"/>
                </a:lnTo>
                <a:lnTo>
                  <a:pt x="5201" y="578"/>
                </a:lnTo>
                <a:lnTo>
                  <a:pt x="5182" y="522"/>
                </a:lnTo>
                <a:lnTo>
                  <a:pt x="5163" y="467"/>
                </a:lnTo>
                <a:lnTo>
                  <a:pt x="5014" y="355"/>
                </a:lnTo>
                <a:lnTo>
                  <a:pt x="4828" y="261"/>
                </a:lnTo>
                <a:lnTo>
                  <a:pt x="4660" y="206"/>
                </a:lnTo>
                <a:lnTo>
                  <a:pt x="4474" y="187"/>
                </a:lnTo>
                <a:lnTo>
                  <a:pt x="4287" y="206"/>
                </a:lnTo>
                <a:lnTo>
                  <a:pt x="4101" y="261"/>
                </a:lnTo>
                <a:lnTo>
                  <a:pt x="3933" y="355"/>
                </a:lnTo>
                <a:lnTo>
                  <a:pt x="3784" y="467"/>
                </a:lnTo>
                <a:lnTo>
                  <a:pt x="2442" y="1809"/>
                </a:lnTo>
                <a:lnTo>
                  <a:pt x="2144" y="1529"/>
                </a:lnTo>
                <a:lnTo>
                  <a:pt x="2218" y="1324"/>
                </a:lnTo>
                <a:lnTo>
                  <a:pt x="2237" y="1119"/>
                </a:lnTo>
                <a:lnTo>
                  <a:pt x="2218" y="1007"/>
                </a:lnTo>
                <a:lnTo>
                  <a:pt x="2200" y="895"/>
                </a:lnTo>
                <a:lnTo>
                  <a:pt x="2144" y="690"/>
                </a:lnTo>
                <a:lnTo>
                  <a:pt x="2032" y="485"/>
                </a:lnTo>
                <a:lnTo>
                  <a:pt x="1901" y="336"/>
                </a:lnTo>
                <a:lnTo>
                  <a:pt x="1734" y="187"/>
                </a:lnTo>
                <a:lnTo>
                  <a:pt x="1547" y="94"/>
                </a:lnTo>
                <a:lnTo>
                  <a:pt x="1342" y="19"/>
                </a:lnTo>
                <a:lnTo>
                  <a:pt x="1230"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6" name="Google Shape;1156;g2b975a0ff47_0_15351"/>
          <p:cNvSpPr/>
          <p:nvPr/>
        </p:nvSpPr>
        <p:spPr>
          <a:xfrm>
            <a:off x="10903587" y="3756020"/>
            <a:ext cx="190466" cy="169237"/>
          </a:xfrm>
          <a:custGeom>
            <a:avLst/>
            <a:gdLst/>
            <a:ahLst/>
            <a:cxnLst/>
            <a:rect l="l" t="t" r="r" b="b"/>
            <a:pathLst>
              <a:path w="6693" h="5947" extrusionOk="0">
                <a:moveTo>
                  <a:pt x="2237" y="1492"/>
                </a:moveTo>
                <a:lnTo>
                  <a:pt x="2088" y="1511"/>
                </a:lnTo>
                <a:lnTo>
                  <a:pt x="1939" y="1548"/>
                </a:lnTo>
                <a:lnTo>
                  <a:pt x="1827" y="1622"/>
                </a:lnTo>
                <a:lnTo>
                  <a:pt x="1715" y="1716"/>
                </a:lnTo>
                <a:lnTo>
                  <a:pt x="1622" y="1809"/>
                </a:lnTo>
                <a:lnTo>
                  <a:pt x="1548" y="1939"/>
                </a:lnTo>
                <a:lnTo>
                  <a:pt x="1510" y="2088"/>
                </a:lnTo>
                <a:lnTo>
                  <a:pt x="1492" y="2237"/>
                </a:lnTo>
                <a:lnTo>
                  <a:pt x="1510" y="2387"/>
                </a:lnTo>
                <a:lnTo>
                  <a:pt x="1548" y="2536"/>
                </a:lnTo>
                <a:lnTo>
                  <a:pt x="1641" y="2666"/>
                </a:lnTo>
                <a:lnTo>
                  <a:pt x="1734" y="2778"/>
                </a:lnTo>
                <a:lnTo>
                  <a:pt x="1846" y="2648"/>
                </a:lnTo>
                <a:lnTo>
                  <a:pt x="1958" y="2536"/>
                </a:lnTo>
                <a:lnTo>
                  <a:pt x="2107" y="2424"/>
                </a:lnTo>
                <a:lnTo>
                  <a:pt x="2256" y="2349"/>
                </a:lnTo>
                <a:lnTo>
                  <a:pt x="2312" y="2144"/>
                </a:lnTo>
                <a:lnTo>
                  <a:pt x="2386" y="1939"/>
                </a:lnTo>
                <a:lnTo>
                  <a:pt x="2498" y="1771"/>
                </a:lnTo>
                <a:lnTo>
                  <a:pt x="2629" y="1604"/>
                </a:lnTo>
                <a:lnTo>
                  <a:pt x="2536" y="1548"/>
                </a:lnTo>
                <a:lnTo>
                  <a:pt x="2442" y="1529"/>
                </a:lnTo>
                <a:lnTo>
                  <a:pt x="2330" y="1492"/>
                </a:lnTo>
                <a:close/>
                <a:moveTo>
                  <a:pt x="2237" y="1"/>
                </a:moveTo>
                <a:lnTo>
                  <a:pt x="2163" y="19"/>
                </a:lnTo>
                <a:lnTo>
                  <a:pt x="2125" y="57"/>
                </a:lnTo>
                <a:lnTo>
                  <a:pt x="2088" y="94"/>
                </a:lnTo>
                <a:lnTo>
                  <a:pt x="1678" y="914"/>
                </a:lnTo>
                <a:lnTo>
                  <a:pt x="821" y="616"/>
                </a:lnTo>
                <a:lnTo>
                  <a:pt x="727" y="616"/>
                </a:lnTo>
                <a:lnTo>
                  <a:pt x="653" y="653"/>
                </a:lnTo>
                <a:lnTo>
                  <a:pt x="616" y="728"/>
                </a:lnTo>
                <a:lnTo>
                  <a:pt x="616" y="765"/>
                </a:lnTo>
                <a:lnTo>
                  <a:pt x="616" y="821"/>
                </a:lnTo>
                <a:lnTo>
                  <a:pt x="914" y="1678"/>
                </a:lnTo>
                <a:lnTo>
                  <a:pt x="94" y="2088"/>
                </a:lnTo>
                <a:lnTo>
                  <a:pt x="56" y="2126"/>
                </a:lnTo>
                <a:lnTo>
                  <a:pt x="19" y="2163"/>
                </a:lnTo>
                <a:lnTo>
                  <a:pt x="1" y="2237"/>
                </a:lnTo>
                <a:lnTo>
                  <a:pt x="19" y="2312"/>
                </a:lnTo>
                <a:lnTo>
                  <a:pt x="56" y="2349"/>
                </a:lnTo>
                <a:lnTo>
                  <a:pt x="94" y="2368"/>
                </a:lnTo>
                <a:lnTo>
                  <a:pt x="914" y="2778"/>
                </a:lnTo>
                <a:lnTo>
                  <a:pt x="616" y="3654"/>
                </a:lnTo>
                <a:lnTo>
                  <a:pt x="616" y="3691"/>
                </a:lnTo>
                <a:lnTo>
                  <a:pt x="616" y="3747"/>
                </a:lnTo>
                <a:lnTo>
                  <a:pt x="653" y="3803"/>
                </a:lnTo>
                <a:lnTo>
                  <a:pt x="727" y="3841"/>
                </a:lnTo>
                <a:lnTo>
                  <a:pt x="765" y="3859"/>
                </a:lnTo>
                <a:lnTo>
                  <a:pt x="821" y="3841"/>
                </a:lnTo>
                <a:lnTo>
                  <a:pt x="1492" y="3617"/>
                </a:lnTo>
                <a:lnTo>
                  <a:pt x="1492" y="3524"/>
                </a:lnTo>
                <a:lnTo>
                  <a:pt x="1510" y="3319"/>
                </a:lnTo>
                <a:lnTo>
                  <a:pt x="1566" y="3114"/>
                </a:lnTo>
                <a:lnTo>
                  <a:pt x="1436" y="3020"/>
                </a:lnTo>
                <a:lnTo>
                  <a:pt x="1361" y="2927"/>
                </a:lnTo>
                <a:lnTo>
                  <a:pt x="1305" y="2853"/>
                </a:lnTo>
                <a:lnTo>
                  <a:pt x="1193" y="2648"/>
                </a:lnTo>
                <a:lnTo>
                  <a:pt x="1138" y="2443"/>
                </a:lnTo>
                <a:lnTo>
                  <a:pt x="1119" y="2237"/>
                </a:lnTo>
                <a:lnTo>
                  <a:pt x="1138" y="2014"/>
                </a:lnTo>
                <a:lnTo>
                  <a:pt x="1193" y="1809"/>
                </a:lnTo>
                <a:lnTo>
                  <a:pt x="1305" y="1622"/>
                </a:lnTo>
                <a:lnTo>
                  <a:pt x="1361" y="1529"/>
                </a:lnTo>
                <a:lnTo>
                  <a:pt x="1436" y="1436"/>
                </a:lnTo>
                <a:lnTo>
                  <a:pt x="1604" y="1305"/>
                </a:lnTo>
                <a:lnTo>
                  <a:pt x="1790" y="1212"/>
                </a:lnTo>
                <a:lnTo>
                  <a:pt x="1976" y="1156"/>
                </a:lnTo>
                <a:lnTo>
                  <a:pt x="2163" y="1119"/>
                </a:lnTo>
                <a:lnTo>
                  <a:pt x="2368" y="1138"/>
                </a:lnTo>
                <a:lnTo>
                  <a:pt x="2554" y="1175"/>
                </a:lnTo>
                <a:lnTo>
                  <a:pt x="2741" y="1250"/>
                </a:lnTo>
                <a:lnTo>
                  <a:pt x="2908" y="1361"/>
                </a:lnTo>
                <a:lnTo>
                  <a:pt x="3095" y="1250"/>
                </a:lnTo>
                <a:lnTo>
                  <a:pt x="3300" y="1175"/>
                </a:lnTo>
                <a:lnTo>
                  <a:pt x="3505" y="1138"/>
                </a:lnTo>
                <a:lnTo>
                  <a:pt x="3710" y="1119"/>
                </a:lnTo>
                <a:lnTo>
                  <a:pt x="3747" y="1119"/>
                </a:lnTo>
                <a:lnTo>
                  <a:pt x="3840" y="802"/>
                </a:lnTo>
                <a:lnTo>
                  <a:pt x="3859" y="765"/>
                </a:lnTo>
                <a:lnTo>
                  <a:pt x="3840" y="728"/>
                </a:lnTo>
                <a:lnTo>
                  <a:pt x="3803" y="653"/>
                </a:lnTo>
                <a:lnTo>
                  <a:pt x="3747" y="616"/>
                </a:lnTo>
                <a:lnTo>
                  <a:pt x="3654" y="616"/>
                </a:lnTo>
                <a:lnTo>
                  <a:pt x="2778" y="914"/>
                </a:lnTo>
                <a:lnTo>
                  <a:pt x="2368" y="94"/>
                </a:lnTo>
                <a:lnTo>
                  <a:pt x="2349" y="57"/>
                </a:lnTo>
                <a:lnTo>
                  <a:pt x="2312" y="19"/>
                </a:lnTo>
                <a:lnTo>
                  <a:pt x="2237" y="1"/>
                </a:lnTo>
                <a:close/>
                <a:moveTo>
                  <a:pt x="3598" y="1492"/>
                </a:moveTo>
                <a:lnTo>
                  <a:pt x="3486" y="1511"/>
                </a:lnTo>
                <a:lnTo>
                  <a:pt x="3281" y="1566"/>
                </a:lnTo>
                <a:lnTo>
                  <a:pt x="3095" y="1678"/>
                </a:lnTo>
                <a:lnTo>
                  <a:pt x="2927" y="1809"/>
                </a:lnTo>
                <a:lnTo>
                  <a:pt x="2796" y="1977"/>
                </a:lnTo>
                <a:lnTo>
                  <a:pt x="2685" y="2163"/>
                </a:lnTo>
                <a:lnTo>
                  <a:pt x="2629" y="2368"/>
                </a:lnTo>
                <a:lnTo>
                  <a:pt x="2610" y="2480"/>
                </a:lnTo>
                <a:lnTo>
                  <a:pt x="2610" y="2592"/>
                </a:lnTo>
                <a:lnTo>
                  <a:pt x="2610" y="2610"/>
                </a:lnTo>
                <a:lnTo>
                  <a:pt x="2442" y="2666"/>
                </a:lnTo>
                <a:lnTo>
                  <a:pt x="2312" y="2741"/>
                </a:lnTo>
                <a:lnTo>
                  <a:pt x="2181" y="2834"/>
                </a:lnTo>
                <a:lnTo>
                  <a:pt x="2070" y="2946"/>
                </a:lnTo>
                <a:lnTo>
                  <a:pt x="1976" y="3076"/>
                </a:lnTo>
                <a:lnTo>
                  <a:pt x="1920" y="3225"/>
                </a:lnTo>
                <a:lnTo>
                  <a:pt x="1864" y="3375"/>
                </a:lnTo>
                <a:lnTo>
                  <a:pt x="1864" y="3542"/>
                </a:lnTo>
                <a:lnTo>
                  <a:pt x="1883" y="3729"/>
                </a:lnTo>
                <a:lnTo>
                  <a:pt x="1939" y="3896"/>
                </a:lnTo>
                <a:lnTo>
                  <a:pt x="2032" y="4046"/>
                </a:lnTo>
                <a:lnTo>
                  <a:pt x="2144" y="4195"/>
                </a:lnTo>
                <a:lnTo>
                  <a:pt x="2293" y="4306"/>
                </a:lnTo>
                <a:lnTo>
                  <a:pt x="2442" y="4381"/>
                </a:lnTo>
                <a:lnTo>
                  <a:pt x="2610" y="4437"/>
                </a:lnTo>
                <a:lnTo>
                  <a:pt x="2796" y="4456"/>
                </a:lnTo>
                <a:lnTo>
                  <a:pt x="5742" y="4456"/>
                </a:lnTo>
                <a:lnTo>
                  <a:pt x="5928" y="4437"/>
                </a:lnTo>
                <a:lnTo>
                  <a:pt x="6096" y="4381"/>
                </a:lnTo>
                <a:lnTo>
                  <a:pt x="6263" y="4306"/>
                </a:lnTo>
                <a:lnTo>
                  <a:pt x="6394" y="4195"/>
                </a:lnTo>
                <a:lnTo>
                  <a:pt x="6524" y="4046"/>
                </a:lnTo>
                <a:lnTo>
                  <a:pt x="6599" y="3896"/>
                </a:lnTo>
                <a:lnTo>
                  <a:pt x="6674" y="3729"/>
                </a:lnTo>
                <a:lnTo>
                  <a:pt x="6692" y="3542"/>
                </a:lnTo>
                <a:lnTo>
                  <a:pt x="6674" y="3375"/>
                </a:lnTo>
                <a:lnTo>
                  <a:pt x="6636" y="3207"/>
                </a:lnTo>
                <a:lnTo>
                  <a:pt x="6562" y="3076"/>
                </a:lnTo>
                <a:lnTo>
                  <a:pt x="6469" y="2927"/>
                </a:lnTo>
                <a:lnTo>
                  <a:pt x="6357" y="2815"/>
                </a:lnTo>
                <a:lnTo>
                  <a:pt x="6226" y="2722"/>
                </a:lnTo>
                <a:lnTo>
                  <a:pt x="6096" y="2666"/>
                </a:lnTo>
                <a:lnTo>
                  <a:pt x="5928" y="2610"/>
                </a:lnTo>
                <a:lnTo>
                  <a:pt x="5891" y="2461"/>
                </a:lnTo>
                <a:lnTo>
                  <a:pt x="5816" y="2312"/>
                </a:lnTo>
                <a:lnTo>
                  <a:pt x="5723" y="2182"/>
                </a:lnTo>
                <a:lnTo>
                  <a:pt x="5611" y="2070"/>
                </a:lnTo>
                <a:lnTo>
                  <a:pt x="5481" y="1977"/>
                </a:lnTo>
                <a:lnTo>
                  <a:pt x="5332" y="1921"/>
                </a:lnTo>
                <a:lnTo>
                  <a:pt x="5182" y="1865"/>
                </a:lnTo>
                <a:lnTo>
                  <a:pt x="4903" y="1865"/>
                </a:lnTo>
                <a:lnTo>
                  <a:pt x="4810" y="1883"/>
                </a:lnTo>
                <a:lnTo>
                  <a:pt x="4623" y="1958"/>
                </a:lnTo>
                <a:lnTo>
                  <a:pt x="4530" y="1846"/>
                </a:lnTo>
                <a:lnTo>
                  <a:pt x="4437" y="1753"/>
                </a:lnTo>
                <a:lnTo>
                  <a:pt x="4344" y="1678"/>
                </a:lnTo>
                <a:lnTo>
                  <a:pt x="4232" y="1604"/>
                </a:lnTo>
                <a:lnTo>
                  <a:pt x="4120" y="1566"/>
                </a:lnTo>
                <a:lnTo>
                  <a:pt x="3989" y="1511"/>
                </a:lnTo>
                <a:lnTo>
                  <a:pt x="3859" y="1492"/>
                </a:lnTo>
                <a:close/>
                <a:moveTo>
                  <a:pt x="2610" y="4828"/>
                </a:moveTo>
                <a:lnTo>
                  <a:pt x="2536" y="4866"/>
                </a:lnTo>
                <a:lnTo>
                  <a:pt x="2498" y="4922"/>
                </a:lnTo>
                <a:lnTo>
                  <a:pt x="2070" y="5667"/>
                </a:lnTo>
                <a:lnTo>
                  <a:pt x="2051" y="5742"/>
                </a:lnTo>
                <a:lnTo>
                  <a:pt x="2051" y="5816"/>
                </a:lnTo>
                <a:lnTo>
                  <a:pt x="2088" y="5872"/>
                </a:lnTo>
                <a:lnTo>
                  <a:pt x="2144" y="5928"/>
                </a:lnTo>
                <a:lnTo>
                  <a:pt x="2181" y="5947"/>
                </a:lnTo>
                <a:lnTo>
                  <a:pt x="2275" y="5947"/>
                </a:lnTo>
                <a:lnTo>
                  <a:pt x="2330" y="5928"/>
                </a:lnTo>
                <a:lnTo>
                  <a:pt x="2368" y="5891"/>
                </a:lnTo>
                <a:lnTo>
                  <a:pt x="2386" y="5854"/>
                </a:lnTo>
                <a:lnTo>
                  <a:pt x="2815" y="5108"/>
                </a:lnTo>
                <a:lnTo>
                  <a:pt x="2834" y="5033"/>
                </a:lnTo>
                <a:lnTo>
                  <a:pt x="2834" y="4959"/>
                </a:lnTo>
                <a:lnTo>
                  <a:pt x="2796" y="4903"/>
                </a:lnTo>
                <a:lnTo>
                  <a:pt x="2741" y="4847"/>
                </a:lnTo>
                <a:lnTo>
                  <a:pt x="2685" y="4828"/>
                </a:lnTo>
                <a:close/>
                <a:moveTo>
                  <a:pt x="3728" y="4828"/>
                </a:moveTo>
                <a:lnTo>
                  <a:pt x="3654" y="4866"/>
                </a:lnTo>
                <a:lnTo>
                  <a:pt x="3617" y="4922"/>
                </a:lnTo>
                <a:lnTo>
                  <a:pt x="3188" y="5667"/>
                </a:lnTo>
                <a:lnTo>
                  <a:pt x="3169" y="5742"/>
                </a:lnTo>
                <a:lnTo>
                  <a:pt x="3169" y="5816"/>
                </a:lnTo>
                <a:lnTo>
                  <a:pt x="3207" y="5872"/>
                </a:lnTo>
                <a:lnTo>
                  <a:pt x="3262" y="5928"/>
                </a:lnTo>
                <a:lnTo>
                  <a:pt x="3300" y="5947"/>
                </a:lnTo>
                <a:lnTo>
                  <a:pt x="3393" y="5947"/>
                </a:lnTo>
                <a:lnTo>
                  <a:pt x="3430" y="5928"/>
                </a:lnTo>
                <a:lnTo>
                  <a:pt x="3486" y="5891"/>
                </a:lnTo>
                <a:lnTo>
                  <a:pt x="3505" y="5854"/>
                </a:lnTo>
                <a:lnTo>
                  <a:pt x="3934" y="5108"/>
                </a:lnTo>
                <a:lnTo>
                  <a:pt x="3952" y="5033"/>
                </a:lnTo>
                <a:lnTo>
                  <a:pt x="3952" y="4959"/>
                </a:lnTo>
                <a:lnTo>
                  <a:pt x="3915" y="4903"/>
                </a:lnTo>
                <a:lnTo>
                  <a:pt x="3859" y="4847"/>
                </a:lnTo>
                <a:lnTo>
                  <a:pt x="3784" y="4828"/>
                </a:lnTo>
                <a:close/>
                <a:moveTo>
                  <a:pt x="4828" y="4828"/>
                </a:moveTo>
                <a:lnTo>
                  <a:pt x="4772" y="4866"/>
                </a:lnTo>
                <a:lnTo>
                  <a:pt x="4716" y="4922"/>
                </a:lnTo>
                <a:lnTo>
                  <a:pt x="4306" y="5667"/>
                </a:lnTo>
                <a:lnTo>
                  <a:pt x="4269" y="5742"/>
                </a:lnTo>
                <a:lnTo>
                  <a:pt x="4288" y="5816"/>
                </a:lnTo>
                <a:lnTo>
                  <a:pt x="4306" y="5872"/>
                </a:lnTo>
                <a:lnTo>
                  <a:pt x="4362" y="5928"/>
                </a:lnTo>
                <a:lnTo>
                  <a:pt x="4418" y="5947"/>
                </a:lnTo>
                <a:lnTo>
                  <a:pt x="4511" y="5947"/>
                </a:lnTo>
                <a:lnTo>
                  <a:pt x="4549" y="5928"/>
                </a:lnTo>
                <a:lnTo>
                  <a:pt x="4586" y="5891"/>
                </a:lnTo>
                <a:lnTo>
                  <a:pt x="4623" y="5854"/>
                </a:lnTo>
                <a:lnTo>
                  <a:pt x="5052" y="5108"/>
                </a:lnTo>
                <a:lnTo>
                  <a:pt x="5071" y="5033"/>
                </a:lnTo>
                <a:lnTo>
                  <a:pt x="5071" y="4959"/>
                </a:lnTo>
                <a:lnTo>
                  <a:pt x="5033" y="4903"/>
                </a:lnTo>
                <a:lnTo>
                  <a:pt x="4977" y="4847"/>
                </a:lnTo>
                <a:lnTo>
                  <a:pt x="4903" y="4828"/>
                </a:lnTo>
                <a:close/>
                <a:moveTo>
                  <a:pt x="5947" y="4828"/>
                </a:moveTo>
                <a:lnTo>
                  <a:pt x="5891" y="4866"/>
                </a:lnTo>
                <a:lnTo>
                  <a:pt x="5835" y="4922"/>
                </a:lnTo>
                <a:lnTo>
                  <a:pt x="5406" y="5667"/>
                </a:lnTo>
                <a:lnTo>
                  <a:pt x="5387" y="5742"/>
                </a:lnTo>
                <a:lnTo>
                  <a:pt x="5387" y="5816"/>
                </a:lnTo>
                <a:lnTo>
                  <a:pt x="5425" y="5872"/>
                </a:lnTo>
                <a:lnTo>
                  <a:pt x="5481" y="5928"/>
                </a:lnTo>
                <a:lnTo>
                  <a:pt x="5518" y="5947"/>
                </a:lnTo>
                <a:lnTo>
                  <a:pt x="5630" y="5947"/>
                </a:lnTo>
                <a:lnTo>
                  <a:pt x="5667" y="5928"/>
                </a:lnTo>
                <a:lnTo>
                  <a:pt x="5704" y="5891"/>
                </a:lnTo>
                <a:lnTo>
                  <a:pt x="5742" y="5854"/>
                </a:lnTo>
                <a:lnTo>
                  <a:pt x="6152" y="5108"/>
                </a:lnTo>
                <a:lnTo>
                  <a:pt x="6189" y="5033"/>
                </a:lnTo>
                <a:lnTo>
                  <a:pt x="6170" y="4959"/>
                </a:lnTo>
                <a:lnTo>
                  <a:pt x="6152" y="4903"/>
                </a:lnTo>
                <a:lnTo>
                  <a:pt x="6096" y="4847"/>
                </a:lnTo>
                <a:lnTo>
                  <a:pt x="6021" y="482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7" name="Google Shape;1157;g2b975a0ff47_0_15351"/>
          <p:cNvSpPr/>
          <p:nvPr/>
        </p:nvSpPr>
        <p:spPr>
          <a:xfrm>
            <a:off x="10429576" y="5916275"/>
            <a:ext cx="169237" cy="168696"/>
          </a:xfrm>
          <a:custGeom>
            <a:avLst/>
            <a:gdLst/>
            <a:ahLst/>
            <a:cxnLst/>
            <a:rect l="l" t="t" r="r" b="b"/>
            <a:pathLst>
              <a:path w="5947" h="5928" extrusionOk="0">
                <a:moveTo>
                  <a:pt x="4176" y="0"/>
                </a:moveTo>
                <a:lnTo>
                  <a:pt x="4082" y="94"/>
                </a:lnTo>
                <a:lnTo>
                  <a:pt x="3989" y="187"/>
                </a:lnTo>
                <a:lnTo>
                  <a:pt x="3915" y="299"/>
                </a:lnTo>
                <a:lnTo>
                  <a:pt x="3840" y="392"/>
                </a:lnTo>
                <a:lnTo>
                  <a:pt x="3803" y="504"/>
                </a:lnTo>
                <a:lnTo>
                  <a:pt x="3766" y="634"/>
                </a:lnTo>
                <a:lnTo>
                  <a:pt x="3728" y="746"/>
                </a:lnTo>
                <a:lnTo>
                  <a:pt x="3728" y="858"/>
                </a:lnTo>
                <a:lnTo>
                  <a:pt x="3728" y="988"/>
                </a:lnTo>
                <a:lnTo>
                  <a:pt x="3728" y="1100"/>
                </a:lnTo>
                <a:lnTo>
                  <a:pt x="3766" y="1212"/>
                </a:lnTo>
                <a:lnTo>
                  <a:pt x="3803" y="1324"/>
                </a:lnTo>
                <a:lnTo>
                  <a:pt x="3859" y="1436"/>
                </a:lnTo>
                <a:lnTo>
                  <a:pt x="3915" y="1548"/>
                </a:lnTo>
                <a:lnTo>
                  <a:pt x="3989" y="1659"/>
                </a:lnTo>
                <a:lnTo>
                  <a:pt x="4082" y="1753"/>
                </a:lnTo>
                <a:lnTo>
                  <a:pt x="4176" y="1846"/>
                </a:lnTo>
                <a:lnTo>
                  <a:pt x="4287" y="1939"/>
                </a:lnTo>
                <a:lnTo>
                  <a:pt x="4381" y="2014"/>
                </a:lnTo>
                <a:lnTo>
                  <a:pt x="4493" y="2088"/>
                </a:lnTo>
                <a:lnTo>
                  <a:pt x="4604" y="2125"/>
                </a:lnTo>
                <a:lnTo>
                  <a:pt x="4716" y="2181"/>
                </a:lnTo>
                <a:lnTo>
                  <a:pt x="4847" y="2200"/>
                </a:lnTo>
                <a:lnTo>
                  <a:pt x="4959" y="2219"/>
                </a:lnTo>
                <a:lnTo>
                  <a:pt x="5070" y="2219"/>
                </a:lnTo>
                <a:lnTo>
                  <a:pt x="5201" y="2200"/>
                </a:lnTo>
                <a:lnTo>
                  <a:pt x="5313" y="2181"/>
                </a:lnTo>
                <a:lnTo>
                  <a:pt x="5424" y="2144"/>
                </a:lnTo>
                <a:lnTo>
                  <a:pt x="5536" y="2088"/>
                </a:lnTo>
                <a:lnTo>
                  <a:pt x="5648" y="2032"/>
                </a:lnTo>
                <a:lnTo>
                  <a:pt x="5741" y="1958"/>
                </a:lnTo>
                <a:lnTo>
                  <a:pt x="5853" y="1864"/>
                </a:lnTo>
                <a:lnTo>
                  <a:pt x="5946" y="1753"/>
                </a:lnTo>
                <a:lnTo>
                  <a:pt x="5797" y="1603"/>
                </a:lnTo>
                <a:lnTo>
                  <a:pt x="5630" y="1473"/>
                </a:lnTo>
                <a:lnTo>
                  <a:pt x="5462" y="1380"/>
                </a:lnTo>
                <a:lnTo>
                  <a:pt x="5275" y="1324"/>
                </a:lnTo>
                <a:lnTo>
                  <a:pt x="5089" y="1287"/>
                </a:lnTo>
                <a:lnTo>
                  <a:pt x="4903" y="1305"/>
                </a:lnTo>
                <a:lnTo>
                  <a:pt x="4716" y="1343"/>
                </a:lnTo>
                <a:lnTo>
                  <a:pt x="4530" y="1398"/>
                </a:lnTo>
                <a:lnTo>
                  <a:pt x="4604" y="1231"/>
                </a:lnTo>
                <a:lnTo>
                  <a:pt x="4642" y="1044"/>
                </a:lnTo>
                <a:lnTo>
                  <a:pt x="4642" y="858"/>
                </a:lnTo>
                <a:lnTo>
                  <a:pt x="4604" y="671"/>
                </a:lnTo>
                <a:lnTo>
                  <a:pt x="4548" y="485"/>
                </a:lnTo>
                <a:lnTo>
                  <a:pt x="4455" y="317"/>
                </a:lnTo>
                <a:lnTo>
                  <a:pt x="4343" y="150"/>
                </a:lnTo>
                <a:lnTo>
                  <a:pt x="4176" y="0"/>
                </a:lnTo>
                <a:close/>
                <a:moveTo>
                  <a:pt x="2759" y="1659"/>
                </a:moveTo>
                <a:lnTo>
                  <a:pt x="2517" y="1697"/>
                </a:lnTo>
                <a:lnTo>
                  <a:pt x="2293" y="1771"/>
                </a:lnTo>
                <a:lnTo>
                  <a:pt x="2088" y="1883"/>
                </a:lnTo>
                <a:lnTo>
                  <a:pt x="1883" y="2014"/>
                </a:lnTo>
                <a:lnTo>
                  <a:pt x="1715" y="2200"/>
                </a:lnTo>
                <a:lnTo>
                  <a:pt x="2368" y="2834"/>
                </a:lnTo>
                <a:lnTo>
                  <a:pt x="2405" y="2890"/>
                </a:lnTo>
                <a:lnTo>
                  <a:pt x="2423" y="2964"/>
                </a:lnTo>
                <a:lnTo>
                  <a:pt x="2405" y="3039"/>
                </a:lnTo>
                <a:lnTo>
                  <a:pt x="2368" y="3095"/>
                </a:lnTo>
                <a:lnTo>
                  <a:pt x="2293" y="3132"/>
                </a:lnTo>
                <a:lnTo>
                  <a:pt x="2237" y="3151"/>
                </a:lnTo>
                <a:lnTo>
                  <a:pt x="2163" y="3132"/>
                </a:lnTo>
                <a:lnTo>
                  <a:pt x="2107" y="3095"/>
                </a:lnTo>
                <a:lnTo>
                  <a:pt x="1510" y="2517"/>
                </a:lnTo>
                <a:lnTo>
                  <a:pt x="38" y="5555"/>
                </a:lnTo>
                <a:lnTo>
                  <a:pt x="19" y="5611"/>
                </a:lnTo>
                <a:lnTo>
                  <a:pt x="0" y="5667"/>
                </a:lnTo>
                <a:lnTo>
                  <a:pt x="19" y="5723"/>
                </a:lnTo>
                <a:lnTo>
                  <a:pt x="38" y="5779"/>
                </a:lnTo>
                <a:lnTo>
                  <a:pt x="94" y="5872"/>
                </a:lnTo>
                <a:lnTo>
                  <a:pt x="187" y="5928"/>
                </a:lnTo>
                <a:lnTo>
                  <a:pt x="280" y="5928"/>
                </a:lnTo>
                <a:lnTo>
                  <a:pt x="373" y="5909"/>
                </a:lnTo>
                <a:lnTo>
                  <a:pt x="1920" y="5145"/>
                </a:lnTo>
                <a:lnTo>
                  <a:pt x="1361" y="4586"/>
                </a:lnTo>
                <a:lnTo>
                  <a:pt x="1324" y="4511"/>
                </a:lnTo>
                <a:lnTo>
                  <a:pt x="1305" y="4455"/>
                </a:lnTo>
                <a:lnTo>
                  <a:pt x="1324" y="4381"/>
                </a:lnTo>
                <a:lnTo>
                  <a:pt x="1361" y="4325"/>
                </a:lnTo>
                <a:lnTo>
                  <a:pt x="1417" y="4269"/>
                </a:lnTo>
                <a:lnTo>
                  <a:pt x="1566" y="4269"/>
                </a:lnTo>
                <a:lnTo>
                  <a:pt x="1622" y="4325"/>
                </a:lnTo>
                <a:lnTo>
                  <a:pt x="2274" y="4977"/>
                </a:lnTo>
                <a:lnTo>
                  <a:pt x="3467" y="4399"/>
                </a:lnTo>
                <a:lnTo>
                  <a:pt x="3672" y="4288"/>
                </a:lnTo>
                <a:lnTo>
                  <a:pt x="3840" y="4139"/>
                </a:lnTo>
                <a:lnTo>
                  <a:pt x="4008" y="3952"/>
                </a:lnTo>
                <a:lnTo>
                  <a:pt x="4120" y="3747"/>
                </a:lnTo>
                <a:lnTo>
                  <a:pt x="4176" y="3598"/>
                </a:lnTo>
                <a:lnTo>
                  <a:pt x="4232" y="3467"/>
                </a:lnTo>
                <a:lnTo>
                  <a:pt x="4250" y="3318"/>
                </a:lnTo>
                <a:lnTo>
                  <a:pt x="4269" y="3188"/>
                </a:lnTo>
                <a:lnTo>
                  <a:pt x="4269" y="3039"/>
                </a:lnTo>
                <a:lnTo>
                  <a:pt x="4250" y="2908"/>
                </a:lnTo>
                <a:lnTo>
                  <a:pt x="4232" y="2778"/>
                </a:lnTo>
                <a:lnTo>
                  <a:pt x="4194" y="2629"/>
                </a:lnTo>
                <a:lnTo>
                  <a:pt x="4138" y="2517"/>
                </a:lnTo>
                <a:lnTo>
                  <a:pt x="4082" y="2386"/>
                </a:lnTo>
                <a:lnTo>
                  <a:pt x="4008" y="2275"/>
                </a:lnTo>
                <a:lnTo>
                  <a:pt x="3915" y="2163"/>
                </a:lnTo>
                <a:lnTo>
                  <a:pt x="3821" y="2051"/>
                </a:lnTo>
                <a:lnTo>
                  <a:pt x="3710" y="1958"/>
                </a:lnTo>
                <a:lnTo>
                  <a:pt x="3598" y="1883"/>
                </a:lnTo>
                <a:lnTo>
                  <a:pt x="3467" y="1809"/>
                </a:lnTo>
                <a:lnTo>
                  <a:pt x="3225" y="1715"/>
                </a:lnTo>
                <a:lnTo>
                  <a:pt x="2983" y="1678"/>
                </a:lnTo>
                <a:lnTo>
                  <a:pt x="2759" y="1659"/>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8" name="Google Shape;1158;g2b975a0ff47_0_15351"/>
          <p:cNvSpPr/>
          <p:nvPr/>
        </p:nvSpPr>
        <p:spPr>
          <a:xfrm>
            <a:off x="10006624" y="5925829"/>
            <a:ext cx="170575" cy="170575"/>
          </a:xfrm>
          <a:custGeom>
            <a:avLst/>
            <a:gdLst/>
            <a:ahLst/>
            <a:cxnLst/>
            <a:rect l="l" t="t" r="r" b="b"/>
            <a:pathLst>
              <a:path w="5947" h="5947" extrusionOk="0">
                <a:moveTo>
                  <a:pt x="1305" y="746"/>
                </a:moveTo>
                <a:lnTo>
                  <a:pt x="1417" y="764"/>
                </a:lnTo>
                <a:lnTo>
                  <a:pt x="1529" y="802"/>
                </a:lnTo>
                <a:lnTo>
                  <a:pt x="1622" y="858"/>
                </a:lnTo>
                <a:lnTo>
                  <a:pt x="1697" y="913"/>
                </a:lnTo>
                <a:lnTo>
                  <a:pt x="1771" y="1007"/>
                </a:lnTo>
                <a:lnTo>
                  <a:pt x="1808" y="1100"/>
                </a:lnTo>
                <a:lnTo>
                  <a:pt x="1846" y="1193"/>
                </a:lnTo>
                <a:lnTo>
                  <a:pt x="1864" y="1305"/>
                </a:lnTo>
                <a:lnTo>
                  <a:pt x="1846" y="1417"/>
                </a:lnTo>
                <a:lnTo>
                  <a:pt x="1808" y="1529"/>
                </a:lnTo>
                <a:lnTo>
                  <a:pt x="1771" y="1622"/>
                </a:lnTo>
                <a:lnTo>
                  <a:pt x="1697" y="1696"/>
                </a:lnTo>
                <a:lnTo>
                  <a:pt x="1622" y="1771"/>
                </a:lnTo>
                <a:lnTo>
                  <a:pt x="1529" y="1827"/>
                </a:lnTo>
                <a:lnTo>
                  <a:pt x="1417" y="1864"/>
                </a:lnTo>
                <a:lnTo>
                  <a:pt x="1193" y="1864"/>
                </a:lnTo>
                <a:lnTo>
                  <a:pt x="1081" y="1827"/>
                </a:lnTo>
                <a:lnTo>
                  <a:pt x="988" y="1771"/>
                </a:lnTo>
                <a:lnTo>
                  <a:pt x="914" y="1696"/>
                </a:lnTo>
                <a:lnTo>
                  <a:pt x="839" y="1622"/>
                </a:lnTo>
                <a:lnTo>
                  <a:pt x="783" y="1529"/>
                </a:lnTo>
                <a:lnTo>
                  <a:pt x="765" y="1417"/>
                </a:lnTo>
                <a:lnTo>
                  <a:pt x="746" y="1305"/>
                </a:lnTo>
                <a:lnTo>
                  <a:pt x="765" y="1193"/>
                </a:lnTo>
                <a:lnTo>
                  <a:pt x="783" y="1100"/>
                </a:lnTo>
                <a:lnTo>
                  <a:pt x="839" y="1007"/>
                </a:lnTo>
                <a:lnTo>
                  <a:pt x="914" y="913"/>
                </a:lnTo>
                <a:lnTo>
                  <a:pt x="988" y="858"/>
                </a:lnTo>
                <a:lnTo>
                  <a:pt x="1081" y="802"/>
                </a:lnTo>
                <a:lnTo>
                  <a:pt x="1193" y="764"/>
                </a:lnTo>
                <a:lnTo>
                  <a:pt x="1305" y="746"/>
                </a:lnTo>
                <a:close/>
                <a:moveTo>
                  <a:pt x="560" y="0"/>
                </a:moveTo>
                <a:lnTo>
                  <a:pt x="448" y="19"/>
                </a:lnTo>
                <a:lnTo>
                  <a:pt x="336" y="56"/>
                </a:lnTo>
                <a:lnTo>
                  <a:pt x="243" y="93"/>
                </a:lnTo>
                <a:lnTo>
                  <a:pt x="168" y="168"/>
                </a:lnTo>
                <a:lnTo>
                  <a:pt x="94" y="261"/>
                </a:lnTo>
                <a:lnTo>
                  <a:pt x="56" y="354"/>
                </a:lnTo>
                <a:lnTo>
                  <a:pt x="19" y="447"/>
                </a:lnTo>
                <a:lnTo>
                  <a:pt x="0" y="559"/>
                </a:lnTo>
                <a:lnTo>
                  <a:pt x="0" y="2927"/>
                </a:lnTo>
                <a:lnTo>
                  <a:pt x="19" y="3038"/>
                </a:lnTo>
                <a:lnTo>
                  <a:pt x="38" y="3150"/>
                </a:lnTo>
                <a:lnTo>
                  <a:pt x="94" y="3243"/>
                </a:lnTo>
                <a:lnTo>
                  <a:pt x="168" y="3318"/>
                </a:lnTo>
                <a:lnTo>
                  <a:pt x="2629" y="5779"/>
                </a:lnTo>
                <a:lnTo>
                  <a:pt x="2703" y="5853"/>
                </a:lnTo>
                <a:lnTo>
                  <a:pt x="2815" y="5909"/>
                </a:lnTo>
                <a:lnTo>
                  <a:pt x="2908" y="5928"/>
                </a:lnTo>
                <a:lnTo>
                  <a:pt x="3020" y="5946"/>
                </a:lnTo>
                <a:lnTo>
                  <a:pt x="3132" y="5928"/>
                </a:lnTo>
                <a:lnTo>
                  <a:pt x="3225" y="5909"/>
                </a:lnTo>
                <a:lnTo>
                  <a:pt x="3318" y="5853"/>
                </a:lnTo>
                <a:lnTo>
                  <a:pt x="3411" y="5779"/>
                </a:lnTo>
                <a:lnTo>
                  <a:pt x="5779" y="3411"/>
                </a:lnTo>
                <a:lnTo>
                  <a:pt x="5853" y="3337"/>
                </a:lnTo>
                <a:lnTo>
                  <a:pt x="5909" y="3225"/>
                </a:lnTo>
                <a:lnTo>
                  <a:pt x="5928" y="3132"/>
                </a:lnTo>
                <a:lnTo>
                  <a:pt x="5946" y="3020"/>
                </a:lnTo>
                <a:lnTo>
                  <a:pt x="5928" y="2908"/>
                </a:lnTo>
                <a:lnTo>
                  <a:pt x="5909" y="2815"/>
                </a:lnTo>
                <a:lnTo>
                  <a:pt x="5853" y="2722"/>
                </a:lnTo>
                <a:lnTo>
                  <a:pt x="5779" y="2628"/>
                </a:lnTo>
                <a:lnTo>
                  <a:pt x="3318" y="168"/>
                </a:lnTo>
                <a:lnTo>
                  <a:pt x="3244" y="93"/>
                </a:lnTo>
                <a:lnTo>
                  <a:pt x="3150" y="56"/>
                </a:lnTo>
                <a:lnTo>
                  <a:pt x="3039" y="19"/>
                </a:lnTo>
                <a:lnTo>
                  <a:pt x="2927"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59" name="Google Shape;1159;g2b975a0ff47_0_15351"/>
          <p:cNvSpPr/>
          <p:nvPr/>
        </p:nvSpPr>
        <p:spPr>
          <a:xfrm>
            <a:off x="9575932" y="2546581"/>
            <a:ext cx="191972" cy="170059"/>
          </a:xfrm>
          <a:custGeom>
            <a:avLst/>
            <a:gdLst/>
            <a:ahLst/>
            <a:cxnLst/>
            <a:rect l="l" t="t" r="r" b="b"/>
            <a:pathLst>
              <a:path w="6693" h="5929" extrusionOk="0">
                <a:moveTo>
                  <a:pt x="224" y="1"/>
                </a:moveTo>
                <a:lnTo>
                  <a:pt x="168" y="20"/>
                </a:lnTo>
                <a:lnTo>
                  <a:pt x="94" y="75"/>
                </a:lnTo>
                <a:lnTo>
                  <a:pt x="19" y="169"/>
                </a:lnTo>
                <a:lnTo>
                  <a:pt x="19" y="225"/>
                </a:lnTo>
                <a:lnTo>
                  <a:pt x="1" y="281"/>
                </a:lnTo>
                <a:lnTo>
                  <a:pt x="1" y="467"/>
                </a:lnTo>
                <a:lnTo>
                  <a:pt x="19" y="523"/>
                </a:lnTo>
                <a:lnTo>
                  <a:pt x="19" y="560"/>
                </a:lnTo>
                <a:lnTo>
                  <a:pt x="94" y="653"/>
                </a:lnTo>
                <a:lnTo>
                  <a:pt x="168" y="709"/>
                </a:lnTo>
                <a:lnTo>
                  <a:pt x="224" y="728"/>
                </a:lnTo>
                <a:lnTo>
                  <a:pt x="280" y="747"/>
                </a:lnTo>
                <a:lnTo>
                  <a:pt x="1100" y="747"/>
                </a:lnTo>
                <a:lnTo>
                  <a:pt x="1902" y="4717"/>
                </a:lnTo>
                <a:lnTo>
                  <a:pt x="1827" y="4773"/>
                </a:lnTo>
                <a:lnTo>
                  <a:pt x="1771" y="4829"/>
                </a:lnTo>
                <a:lnTo>
                  <a:pt x="1715" y="4903"/>
                </a:lnTo>
                <a:lnTo>
                  <a:pt x="1659" y="4978"/>
                </a:lnTo>
                <a:lnTo>
                  <a:pt x="1622" y="5052"/>
                </a:lnTo>
                <a:lnTo>
                  <a:pt x="1604" y="5127"/>
                </a:lnTo>
                <a:lnTo>
                  <a:pt x="1585" y="5220"/>
                </a:lnTo>
                <a:lnTo>
                  <a:pt x="1585" y="5313"/>
                </a:lnTo>
                <a:lnTo>
                  <a:pt x="1604" y="5444"/>
                </a:lnTo>
                <a:lnTo>
                  <a:pt x="1641" y="5556"/>
                </a:lnTo>
                <a:lnTo>
                  <a:pt x="1697" y="5649"/>
                </a:lnTo>
                <a:lnTo>
                  <a:pt x="1771" y="5742"/>
                </a:lnTo>
                <a:lnTo>
                  <a:pt x="1864" y="5817"/>
                </a:lnTo>
                <a:lnTo>
                  <a:pt x="1976" y="5872"/>
                </a:lnTo>
                <a:lnTo>
                  <a:pt x="2088" y="5910"/>
                </a:lnTo>
                <a:lnTo>
                  <a:pt x="2200" y="5928"/>
                </a:lnTo>
                <a:lnTo>
                  <a:pt x="2330" y="5928"/>
                </a:lnTo>
                <a:lnTo>
                  <a:pt x="2461" y="5891"/>
                </a:lnTo>
                <a:lnTo>
                  <a:pt x="2573" y="5835"/>
                </a:lnTo>
                <a:lnTo>
                  <a:pt x="2685" y="5761"/>
                </a:lnTo>
                <a:lnTo>
                  <a:pt x="2759" y="5649"/>
                </a:lnTo>
                <a:lnTo>
                  <a:pt x="2834" y="5537"/>
                </a:lnTo>
                <a:lnTo>
                  <a:pt x="2871" y="5425"/>
                </a:lnTo>
                <a:lnTo>
                  <a:pt x="2890" y="5295"/>
                </a:lnTo>
                <a:lnTo>
                  <a:pt x="2871" y="5146"/>
                </a:lnTo>
                <a:lnTo>
                  <a:pt x="2834" y="5034"/>
                </a:lnTo>
                <a:lnTo>
                  <a:pt x="2759" y="4922"/>
                </a:lnTo>
                <a:lnTo>
                  <a:pt x="2685" y="4829"/>
                </a:lnTo>
                <a:lnTo>
                  <a:pt x="5126" y="4829"/>
                </a:lnTo>
                <a:lnTo>
                  <a:pt x="5033" y="4922"/>
                </a:lnTo>
                <a:lnTo>
                  <a:pt x="4977" y="5034"/>
                </a:lnTo>
                <a:lnTo>
                  <a:pt x="4940" y="5164"/>
                </a:lnTo>
                <a:lnTo>
                  <a:pt x="4921" y="5295"/>
                </a:lnTo>
                <a:lnTo>
                  <a:pt x="4940" y="5425"/>
                </a:lnTo>
                <a:lnTo>
                  <a:pt x="4977" y="5556"/>
                </a:lnTo>
                <a:lnTo>
                  <a:pt x="5033" y="5649"/>
                </a:lnTo>
                <a:lnTo>
                  <a:pt x="5126" y="5742"/>
                </a:lnTo>
                <a:lnTo>
                  <a:pt x="5220" y="5817"/>
                </a:lnTo>
                <a:lnTo>
                  <a:pt x="5313" y="5891"/>
                </a:lnTo>
                <a:lnTo>
                  <a:pt x="5443" y="5928"/>
                </a:lnTo>
                <a:lnTo>
                  <a:pt x="5704" y="5928"/>
                </a:lnTo>
                <a:lnTo>
                  <a:pt x="5816" y="5891"/>
                </a:lnTo>
                <a:lnTo>
                  <a:pt x="5928" y="5835"/>
                </a:lnTo>
                <a:lnTo>
                  <a:pt x="6021" y="5742"/>
                </a:lnTo>
                <a:lnTo>
                  <a:pt x="6114" y="5649"/>
                </a:lnTo>
                <a:lnTo>
                  <a:pt x="6170" y="5537"/>
                </a:lnTo>
                <a:lnTo>
                  <a:pt x="6208" y="5425"/>
                </a:lnTo>
                <a:lnTo>
                  <a:pt x="6226" y="5295"/>
                </a:lnTo>
                <a:lnTo>
                  <a:pt x="6208" y="5183"/>
                </a:lnTo>
                <a:lnTo>
                  <a:pt x="6189" y="5108"/>
                </a:lnTo>
                <a:lnTo>
                  <a:pt x="6170" y="5015"/>
                </a:lnTo>
                <a:lnTo>
                  <a:pt x="6114" y="4940"/>
                </a:lnTo>
                <a:lnTo>
                  <a:pt x="6077" y="4866"/>
                </a:lnTo>
                <a:lnTo>
                  <a:pt x="6003" y="4810"/>
                </a:lnTo>
                <a:lnTo>
                  <a:pt x="5928" y="4754"/>
                </a:lnTo>
                <a:lnTo>
                  <a:pt x="5853" y="4698"/>
                </a:lnTo>
                <a:lnTo>
                  <a:pt x="5928" y="4419"/>
                </a:lnTo>
                <a:lnTo>
                  <a:pt x="5928" y="4363"/>
                </a:lnTo>
                <a:lnTo>
                  <a:pt x="5928" y="4288"/>
                </a:lnTo>
                <a:lnTo>
                  <a:pt x="5891" y="4232"/>
                </a:lnTo>
                <a:lnTo>
                  <a:pt x="5872" y="4176"/>
                </a:lnTo>
                <a:lnTo>
                  <a:pt x="5816" y="4139"/>
                </a:lnTo>
                <a:lnTo>
                  <a:pt x="5779" y="4102"/>
                </a:lnTo>
                <a:lnTo>
                  <a:pt x="5723" y="4083"/>
                </a:lnTo>
                <a:lnTo>
                  <a:pt x="2536" y="4083"/>
                </a:lnTo>
                <a:lnTo>
                  <a:pt x="2461" y="3710"/>
                </a:lnTo>
                <a:lnTo>
                  <a:pt x="5853" y="3710"/>
                </a:lnTo>
                <a:lnTo>
                  <a:pt x="5947" y="3692"/>
                </a:lnTo>
                <a:lnTo>
                  <a:pt x="6040" y="3654"/>
                </a:lnTo>
                <a:lnTo>
                  <a:pt x="6096" y="3580"/>
                </a:lnTo>
                <a:lnTo>
                  <a:pt x="6133" y="3487"/>
                </a:lnTo>
                <a:lnTo>
                  <a:pt x="6674" y="1082"/>
                </a:lnTo>
                <a:lnTo>
                  <a:pt x="6692" y="1007"/>
                </a:lnTo>
                <a:lnTo>
                  <a:pt x="6674" y="952"/>
                </a:lnTo>
                <a:lnTo>
                  <a:pt x="6655" y="896"/>
                </a:lnTo>
                <a:lnTo>
                  <a:pt x="6618" y="840"/>
                </a:lnTo>
                <a:lnTo>
                  <a:pt x="6580" y="802"/>
                </a:lnTo>
                <a:lnTo>
                  <a:pt x="6524" y="765"/>
                </a:lnTo>
                <a:lnTo>
                  <a:pt x="6469" y="747"/>
                </a:lnTo>
                <a:lnTo>
                  <a:pt x="1846" y="747"/>
                </a:lnTo>
                <a:lnTo>
                  <a:pt x="1753" y="225"/>
                </a:lnTo>
                <a:lnTo>
                  <a:pt x="1715" y="131"/>
                </a:lnTo>
                <a:lnTo>
                  <a:pt x="1641" y="57"/>
                </a:lnTo>
                <a:lnTo>
                  <a:pt x="1566" y="20"/>
                </a:lnTo>
                <a:lnTo>
                  <a:pt x="1473"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0" name="Google Shape;1160;g2b975a0ff47_0_15351"/>
          <p:cNvSpPr/>
          <p:nvPr/>
        </p:nvSpPr>
        <p:spPr>
          <a:xfrm>
            <a:off x="9966700" y="4234541"/>
            <a:ext cx="190466" cy="169237"/>
          </a:xfrm>
          <a:custGeom>
            <a:avLst/>
            <a:gdLst/>
            <a:ahLst/>
            <a:cxnLst/>
            <a:rect l="l" t="t" r="r" b="b"/>
            <a:pathLst>
              <a:path w="6693" h="5947" extrusionOk="0">
                <a:moveTo>
                  <a:pt x="2424" y="1"/>
                </a:moveTo>
                <a:lnTo>
                  <a:pt x="2293" y="19"/>
                </a:lnTo>
                <a:lnTo>
                  <a:pt x="2163" y="38"/>
                </a:lnTo>
                <a:lnTo>
                  <a:pt x="2070" y="94"/>
                </a:lnTo>
                <a:lnTo>
                  <a:pt x="1958" y="168"/>
                </a:lnTo>
                <a:lnTo>
                  <a:pt x="1864" y="243"/>
                </a:lnTo>
                <a:lnTo>
                  <a:pt x="1809" y="336"/>
                </a:lnTo>
                <a:lnTo>
                  <a:pt x="1734" y="448"/>
                </a:lnTo>
                <a:lnTo>
                  <a:pt x="1697" y="560"/>
                </a:lnTo>
                <a:lnTo>
                  <a:pt x="1678" y="560"/>
                </a:lnTo>
                <a:lnTo>
                  <a:pt x="1529" y="578"/>
                </a:lnTo>
                <a:lnTo>
                  <a:pt x="1380" y="616"/>
                </a:lnTo>
                <a:lnTo>
                  <a:pt x="1268" y="690"/>
                </a:lnTo>
                <a:lnTo>
                  <a:pt x="1156" y="765"/>
                </a:lnTo>
                <a:lnTo>
                  <a:pt x="1063" y="877"/>
                </a:lnTo>
                <a:lnTo>
                  <a:pt x="988" y="1007"/>
                </a:lnTo>
                <a:lnTo>
                  <a:pt x="951" y="1156"/>
                </a:lnTo>
                <a:lnTo>
                  <a:pt x="933" y="1305"/>
                </a:lnTo>
                <a:lnTo>
                  <a:pt x="951" y="1455"/>
                </a:lnTo>
                <a:lnTo>
                  <a:pt x="839" y="1529"/>
                </a:lnTo>
                <a:lnTo>
                  <a:pt x="727" y="1604"/>
                </a:lnTo>
                <a:lnTo>
                  <a:pt x="616" y="1697"/>
                </a:lnTo>
                <a:lnTo>
                  <a:pt x="541" y="1790"/>
                </a:lnTo>
                <a:lnTo>
                  <a:pt x="467" y="1921"/>
                </a:lnTo>
                <a:lnTo>
                  <a:pt x="411" y="2051"/>
                </a:lnTo>
                <a:lnTo>
                  <a:pt x="392" y="2181"/>
                </a:lnTo>
                <a:lnTo>
                  <a:pt x="373" y="2312"/>
                </a:lnTo>
                <a:lnTo>
                  <a:pt x="392" y="2424"/>
                </a:lnTo>
                <a:lnTo>
                  <a:pt x="411" y="2536"/>
                </a:lnTo>
                <a:lnTo>
                  <a:pt x="429" y="2629"/>
                </a:lnTo>
                <a:lnTo>
                  <a:pt x="467" y="2722"/>
                </a:lnTo>
                <a:lnTo>
                  <a:pt x="373" y="2797"/>
                </a:lnTo>
                <a:lnTo>
                  <a:pt x="280" y="2871"/>
                </a:lnTo>
                <a:lnTo>
                  <a:pt x="206" y="2964"/>
                </a:lnTo>
                <a:lnTo>
                  <a:pt x="131" y="3058"/>
                </a:lnTo>
                <a:lnTo>
                  <a:pt x="75" y="3169"/>
                </a:lnTo>
                <a:lnTo>
                  <a:pt x="38" y="3281"/>
                </a:lnTo>
                <a:lnTo>
                  <a:pt x="19" y="3393"/>
                </a:lnTo>
                <a:lnTo>
                  <a:pt x="1" y="3524"/>
                </a:lnTo>
                <a:lnTo>
                  <a:pt x="19" y="3673"/>
                </a:lnTo>
                <a:lnTo>
                  <a:pt x="56" y="3803"/>
                </a:lnTo>
                <a:lnTo>
                  <a:pt x="94" y="3934"/>
                </a:lnTo>
                <a:lnTo>
                  <a:pt x="168" y="4045"/>
                </a:lnTo>
                <a:lnTo>
                  <a:pt x="243" y="4157"/>
                </a:lnTo>
                <a:lnTo>
                  <a:pt x="355" y="4250"/>
                </a:lnTo>
                <a:lnTo>
                  <a:pt x="467" y="4325"/>
                </a:lnTo>
                <a:lnTo>
                  <a:pt x="578" y="4381"/>
                </a:lnTo>
                <a:lnTo>
                  <a:pt x="560" y="4549"/>
                </a:lnTo>
                <a:lnTo>
                  <a:pt x="578" y="4716"/>
                </a:lnTo>
                <a:lnTo>
                  <a:pt x="634" y="4866"/>
                </a:lnTo>
                <a:lnTo>
                  <a:pt x="709" y="5015"/>
                </a:lnTo>
                <a:lnTo>
                  <a:pt x="802" y="5145"/>
                </a:lnTo>
                <a:lnTo>
                  <a:pt x="933" y="5238"/>
                </a:lnTo>
                <a:lnTo>
                  <a:pt x="1082" y="5313"/>
                </a:lnTo>
                <a:lnTo>
                  <a:pt x="1231" y="5369"/>
                </a:lnTo>
                <a:lnTo>
                  <a:pt x="1398" y="5388"/>
                </a:lnTo>
                <a:lnTo>
                  <a:pt x="1529" y="5369"/>
                </a:lnTo>
                <a:lnTo>
                  <a:pt x="1585" y="5499"/>
                </a:lnTo>
                <a:lnTo>
                  <a:pt x="1659" y="5611"/>
                </a:lnTo>
                <a:lnTo>
                  <a:pt x="1753" y="5704"/>
                </a:lnTo>
                <a:lnTo>
                  <a:pt x="1846" y="5779"/>
                </a:lnTo>
                <a:lnTo>
                  <a:pt x="1958" y="5854"/>
                </a:lnTo>
                <a:lnTo>
                  <a:pt x="2088" y="5909"/>
                </a:lnTo>
                <a:lnTo>
                  <a:pt x="2219" y="5928"/>
                </a:lnTo>
                <a:lnTo>
                  <a:pt x="2349" y="5947"/>
                </a:lnTo>
                <a:lnTo>
                  <a:pt x="2517" y="5909"/>
                </a:lnTo>
                <a:lnTo>
                  <a:pt x="2666" y="5872"/>
                </a:lnTo>
                <a:lnTo>
                  <a:pt x="2815" y="5779"/>
                </a:lnTo>
                <a:lnTo>
                  <a:pt x="2927" y="5686"/>
                </a:lnTo>
                <a:lnTo>
                  <a:pt x="3020" y="5555"/>
                </a:lnTo>
                <a:lnTo>
                  <a:pt x="3095" y="5406"/>
                </a:lnTo>
                <a:lnTo>
                  <a:pt x="3151" y="5257"/>
                </a:lnTo>
                <a:lnTo>
                  <a:pt x="3169" y="5089"/>
                </a:lnTo>
                <a:lnTo>
                  <a:pt x="3169" y="2387"/>
                </a:lnTo>
                <a:lnTo>
                  <a:pt x="3057" y="2461"/>
                </a:lnTo>
                <a:lnTo>
                  <a:pt x="2946" y="2517"/>
                </a:lnTo>
                <a:lnTo>
                  <a:pt x="2834" y="2554"/>
                </a:lnTo>
                <a:lnTo>
                  <a:pt x="2722" y="2592"/>
                </a:lnTo>
                <a:lnTo>
                  <a:pt x="2666" y="2592"/>
                </a:lnTo>
                <a:lnTo>
                  <a:pt x="2647" y="2573"/>
                </a:lnTo>
                <a:lnTo>
                  <a:pt x="2610" y="2554"/>
                </a:lnTo>
                <a:lnTo>
                  <a:pt x="2610" y="2498"/>
                </a:lnTo>
                <a:lnTo>
                  <a:pt x="2610" y="2312"/>
                </a:lnTo>
                <a:lnTo>
                  <a:pt x="2629" y="2256"/>
                </a:lnTo>
                <a:lnTo>
                  <a:pt x="2666" y="2237"/>
                </a:lnTo>
                <a:lnTo>
                  <a:pt x="2778" y="2200"/>
                </a:lnTo>
                <a:lnTo>
                  <a:pt x="2871" y="2144"/>
                </a:lnTo>
                <a:lnTo>
                  <a:pt x="2946" y="2070"/>
                </a:lnTo>
                <a:lnTo>
                  <a:pt x="3020" y="1995"/>
                </a:lnTo>
                <a:lnTo>
                  <a:pt x="3076" y="1921"/>
                </a:lnTo>
                <a:lnTo>
                  <a:pt x="3132" y="1809"/>
                </a:lnTo>
                <a:lnTo>
                  <a:pt x="3151" y="1715"/>
                </a:lnTo>
                <a:lnTo>
                  <a:pt x="3169" y="1604"/>
                </a:lnTo>
                <a:lnTo>
                  <a:pt x="3169" y="746"/>
                </a:lnTo>
                <a:lnTo>
                  <a:pt x="3151" y="597"/>
                </a:lnTo>
                <a:lnTo>
                  <a:pt x="3095" y="448"/>
                </a:lnTo>
                <a:lnTo>
                  <a:pt x="3039" y="336"/>
                </a:lnTo>
                <a:lnTo>
                  <a:pt x="2946" y="224"/>
                </a:lnTo>
                <a:lnTo>
                  <a:pt x="2834" y="131"/>
                </a:lnTo>
                <a:lnTo>
                  <a:pt x="2703" y="57"/>
                </a:lnTo>
                <a:lnTo>
                  <a:pt x="2573" y="19"/>
                </a:lnTo>
                <a:lnTo>
                  <a:pt x="2424" y="1"/>
                </a:lnTo>
                <a:close/>
                <a:moveTo>
                  <a:pt x="4269" y="1"/>
                </a:moveTo>
                <a:lnTo>
                  <a:pt x="4120" y="19"/>
                </a:lnTo>
                <a:lnTo>
                  <a:pt x="3989" y="57"/>
                </a:lnTo>
                <a:lnTo>
                  <a:pt x="3859" y="131"/>
                </a:lnTo>
                <a:lnTo>
                  <a:pt x="3747" y="224"/>
                </a:lnTo>
                <a:lnTo>
                  <a:pt x="3654" y="336"/>
                </a:lnTo>
                <a:lnTo>
                  <a:pt x="3598" y="448"/>
                </a:lnTo>
                <a:lnTo>
                  <a:pt x="3542" y="597"/>
                </a:lnTo>
                <a:lnTo>
                  <a:pt x="3523" y="746"/>
                </a:lnTo>
                <a:lnTo>
                  <a:pt x="3523" y="1604"/>
                </a:lnTo>
                <a:lnTo>
                  <a:pt x="3542" y="1715"/>
                </a:lnTo>
                <a:lnTo>
                  <a:pt x="3561" y="1809"/>
                </a:lnTo>
                <a:lnTo>
                  <a:pt x="3617" y="1921"/>
                </a:lnTo>
                <a:lnTo>
                  <a:pt x="3673" y="1995"/>
                </a:lnTo>
                <a:lnTo>
                  <a:pt x="3747" y="2070"/>
                </a:lnTo>
                <a:lnTo>
                  <a:pt x="3822" y="2144"/>
                </a:lnTo>
                <a:lnTo>
                  <a:pt x="3915" y="2200"/>
                </a:lnTo>
                <a:lnTo>
                  <a:pt x="4027" y="2219"/>
                </a:lnTo>
                <a:lnTo>
                  <a:pt x="4064" y="2256"/>
                </a:lnTo>
                <a:lnTo>
                  <a:pt x="4083" y="2312"/>
                </a:lnTo>
                <a:lnTo>
                  <a:pt x="4083" y="2498"/>
                </a:lnTo>
                <a:lnTo>
                  <a:pt x="4083" y="2554"/>
                </a:lnTo>
                <a:lnTo>
                  <a:pt x="4045" y="2573"/>
                </a:lnTo>
                <a:lnTo>
                  <a:pt x="4027" y="2592"/>
                </a:lnTo>
                <a:lnTo>
                  <a:pt x="3971" y="2592"/>
                </a:lnTo>
                <a:lnTo>
                  <a:pt x="3859" y="2554"/>
                </a:lnTo>
                <a:lnTo>
                  <a:pt x="3747" y="2517"/>
                </a:lnTo>
                <a:lnTo>
                  <a:pt x="3635" y="2461"/>
                </a:lnTo>
                <a:lnTo>
                  <a:pt x="3523" y="2387"/>
                </a:lnTo>
                <a:lnTo>
                  <a:pt x="3523" y="5089"/>
                </a:lnTo>
                <a:lnTo>
                  <a:pt x="3542" y="5257"/>
                </a:lnTo>
                <a:lnTo>
                  <a:pt x="3598" y="5406"/>
                </a:lnTo>
                <a:lnTo>
                  <a:pt x="3673" y="5555"/>
                </a:lnTo>
                <a:lnTo>
                  <a:pt x="3766" y="5686"/>
                </a:lnTo>
                <a:lnTo>
                  <a:pt x="3878" y="5779"/>
                </a:lnTo>
                <a:lnTo>
                  <a:pt x="4027" y="5872"/>
                </a:lnTo>
                <a:lnTo>
                  <a:pt x="4176" y="5909"/>
                </a:lnTo>
                <a:lnTo>
                  <a:pt x="4344" y="5947"/>
                </a:lnTo>
                <a:lnTo>
                  <a:pt x="4474" y="5928"/>
                </a:lnTo>
                <a:lnTo>
                  <a:pt x="4605" y="5909"/>
                </a:lnTo>
                <a:lnTo>
                  <a:pt x="4735" y="5854"/>
                </a:lnTo>
                <a:lnTo>
                  <a:pt x="4847" y="5779"/>
                </a:lnTo>
                <a:lnTo>
                  <a:pt x="4940" y="5704"/>
                </a:lnTo>
                <a:lnTo>
                  <a:pt x="5033" y="5611"/>
                </a:lnTo>
                <a:lnTo>
                  <a:pt x="5108" y="5499"/>
                </a:lnTo>
                <a:lnTo>
                  <a:pt x="5164" y="5369"/>
                </a:lnTo>
                <a:lnTo>
                  <a:pt x="5294" y="5388"/>
                </a:lnTo>
                <a:lnTo>
                  <a:pt x="5462" y="5369"/>
                </a:lnTo>
                <a:lnTo>
                  <a:pt x="5630" y="5313"/>
                </a:lnTo>
                <a:lnTo>
                  <a:pt x="5760" y="5238"/>
                </a:lnTo>
                <a:lnTo>
                  <a:pt x="5891" y="5145"/>
                </a:lnTo>
                <a:lnTo>
                  <a:pt x="5984" y="5015"/>
                </a:lnTo>
                <a:lnTo>
                  <a:pt x="6058" y="4866"/>
                </a:lnTo>
                <a:lnTo>
                  <a:pt x="6114" y="4716"/>
                </a:lnTo>
                <a:lnTo>
                  <a:pt x="6133" y="4549"/>
                </a:lnTo>
                <a:lnTo>
                  <a:pt x="6114" y="4381"/>
                </a:lnTo>
                <a:lnTo>
                  <a:pt x="6226" y="4325"/>
                </a:lnTo>
                <a:lnTo>
                  <a:pt x="6338" y="4250"/>
                </a:lnTo>
                <a:lnTo>
                  <a:pt x="6450" y="4157"/>
                </a:lnTo>
                <a:lnTo>
                  <a:pt x="6524" y="4045"/>
                </a:lnTo>
                <a:lnTo>
                  <a:pt x="6599" y="3934"/>
                </a:lnTo>
                <a:lnTo>
                  <a:pt x="6636" y="3803"/>
                </a:lnTo>
                <a:lnTo>
                  <a:pt x="6674" y="3673"/>
                </a:lnTo>
                <a:lnTo>
                  <a:pt x="6692" y="3524"/>
                </a:lnTo>
                <a:lnTo>
                  <a:pt x="6674" y="3393"/>
                </a:lnTo>
                <a:lnTo>
                  <a:pt x="6655" y="3281"/>
                </a:lnTo>
                <a:lnTo>
                  <a:pt x="6618" y="3169"/>
                </a:lnTo>
                <a:lnTo>
                  <a:pt x="6562" y="3058"/>
                </a:lnTo>
                <a:lnTo>
                  <a:pt x="6487" y="2964"/>
                </a:lnTo>
                <a:lnTo>
                  <a:pt x="6413" y="2871"/>
                </a:lnTo>
                <a:lnTo>
                  <a:pt x="6319" y="2797"/>
                </a:lnTo>
                <a:lnTo>
                  <a:pt x="6226" y="2722"/>
                </a:lnTo>
                <a:lnTo>
                  <a:pt x="6263" y="2629"/>
                </a:lnTo>
                <a:lnTo>
                  <a:pt x="6282" y="2536"/>
                </a:lnTo>
                <a:lnTo>
                  <a:pt x="6301" y="2424"/>
                </a:lnTo>
                <a:lnTo>
                  <a:pt x="6319" y="2312"/>
                </a:lnTo>
                <a:lnTo>
                  <a:pt x="6301" y="2181"/>
                </a:lnTo>
                <a:lnTo>
                  <a:pt x="6282" y="2051"/>
                </a:lnTo>
                <a:lnTo>
                  <a:pt x="6226" y="1921"/>
                </a:lnTo>
                <a:lnTo>
                  <a:pt x="6152" y="1790"/>
                </a:lnTo>
                <a:lnTo>
                  <a:pt x="6077" y="1697"/>
                </a:lnTo>
                <a:lnTo>
                  <a:pt x="5965" y="1604"/>
                </a:lnTo>
                <a:lnTo>
                  <a:pt x="5853" y="1529"/>
                </a:lnTo>
                <a:lnTo>
                  <a:pt x="5742" y="1455"/>
                </a:lnTo>
                <a:lnTo>
                  <a:pt x="5760" y="1305"/>
                </a:lnTo>
                <a:lnTo>
                  <a:pt x="5742" y="1156"/>
                </a:lnTo>
                <a:lnTo>
                  <a:pt x="5704" y="1007"/>
                </a:lnTo>
                <a:lnTo>
                  <a:pt x="5630" y="877"/>
                </a:lnTo>
                <a:lnTo>
                  <a:pt x="5537" y="765"/>
                </a:lnTo>
                <a:lnTo>
                  <a:pt x="5425" y="690"/>
                </a:lnTo>
                <a:lnTo>
                  <a:pt x="5313" y="616"/>
                </a:lnTo>
                <a:lnTo>
                  <a:pt x="5164" y="578"/>
                </a:lnTo>
                <a:lnTo>
                  <a:pt x="5015" y="560"/>
                </a:lnTo>
                <a:lnTo>
                  <a:pt x="4996" y="560"/>
                </a:lnTo>
                <a:lnTo>
                  <a:pt x="4959" y="448"/>
                </a:lnTo>
                <a:lnTo>
                  <a:pt x="4903" y="336"/>
                </a:lnTo>
                <a:lnTo>
                  <a:pt x="4828" y="243"/>
                </a:lnTo>
                <a:lnTo>
                  <a:pt x="4735" y="168"/>
                </a:lnTo>
                <a:lnTo>
                  <a:pt x="4623" y="94"/>
                </a:lnTo>
                <a:lnTo>
                  <a:pt x="4530" y="38"/>
                </a:lnTo>
                <a:lnTo>
                  <a:pt x="4400" y="19"/>
                </a:lnTo>
                <a:lnTo>
                  <a:pt x="4269"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1" name="Google Shape;1161;g2b975a0ff47_0_15351"/>
          <p:cNvSpPr/>
          <p:nvPr/>
        </p:nvSpPr>
        <p:spPr>
          <a:xfrm>
            <a:off x="9540940" y="5916928"/>
            <a:ext cx="170575" cy="170030"/>
          </a:xfrm>
          <a:custGeom>
            <a:avLst/>
            <a:gdLst/>
            <a:ahLst/>
            <a:cxnLst/>
            <a:rect l="l" t="t" r="r" b="b"/>
            <a:pathLst>
              <a:path w="5947" h="5928" extrusionOk="0">
                <a:moveTo>
                  <a:pt x="5946" y="0"/>
                </a:moveTo>
                <a:lnTo>
                  <a:pt x="5555" y="38"/>
                </a:lnTo>
                <a:lnTo>
                  <a:pt x="5275" y="75"/>
                </a:lnTo>
                <a:lnTo>
                  <a:pt x="4940" y="131"/>
                </a:lnTo>
                <a:lnTo>
                  <a:pt x="4548" y="205"/>
                </a:lnTo>
                <a:lnTo>
                  <a:pt x="4138" y="299"/>
                </a:lnTo>
                <a:lnTo>
                  <a:pt x="3710" y="429"/>
                </a:lnTo>
                <a:lnTo>
                  <a:pt x="3262" y="597"/>
                </a:lnTo>
                <a:lnTo>
                  <a:pt x="2834" y="783"/>
                </a:lnTo>
                <a:lnTo>
                  <a:pt x="2423" y="1007"/>
                </a:lnTo>
                <a:lnTo>
                  <a:pt x="2218" y="1137"/>
                </a:lnTo>
                <a:lnTo>
                  <a:pt x="2032" y="1287"/>
                </a:lnTo>
                <a:lnTo>
                  <a:pt x="1846" y="1436"/>
                </a:lnTo>
                <a:lnTo>
                  <a:pt x="1659" y="1603"/>
                </a:lnTo>
                <a:lnTo>
                  <a:pt x="1510" y="1771"/>
                </a:lnTo>
                <a:lnTo>
                  <a:pt x="1361" y="1958"/>
                </a:lnTo>
                <a:lnTo>
                  <a:pt x="1231" y="2144"/>
                </a:lnTo>
                <a:lnTo>
                  <a:pt x="1100" y="2368"/>
                </a:lnTo>
                <a:lnTo>
                  <a:pt x="1007" y="2573"/>
                </a:lnTo>
                <a:lnTo>
                  <a:pt x="932" y="2815"/>
                </a:lnTo>
                <a:lnTo>
                  <a:pt x="858" y="3076"/>
                </a:lnTo>
                <a:lnTo>
                  <a:pt x="820" y="3337"/>
                </a:lnTo>
                <a:lnTo>
                  <a:pt x="783" y="3803"/>
                </a:lnTo>
                <a:lnTo>
                  <a:pt x="765" y="4269"/>
                </a:lnTo>
                <a:lnTo>
                  <a:pt x="2834" y="2181"/>
                </a:lnTo>
                <a:lnTo>
                  <a:pt x="2889" y="2144"/>
                </a:lnTo>
                <a:lnTo>
                  <a:pt x="3039" y="2144"/>
                </a:lnTo>
                <a:lnTo>
                  <a:pt x="3095" y="2181"/>
                </a:lnTo>
                <a:lnTo>
                  <a:pt x="3132" y="2256"/>
                </a:lnTo>
                <a:lnTo>
                  <a:pt x="3150" y="2312"/>
                </a:lnTo>
                <a:lnTo>
                  <a:pt x="3132" y="2386"/>
                </a:lnTo>
                <a:lnTo>
                  <a:pt x="3095" y="2461"/>
                </a:lnTo>
                <a:lnTo>
                  <a:pt x="94" y="5462"/>
                </a:lnTo>
                <a:lnTo>
                  <a:pt x="56" y="5499"/>
                </a:lnTo>
                <a:lnTo>
                  <a:pt x="19" y="5555"/>
                </a:lnTo>
                <a:lnTo>
                  <a:pt x="0" y="5648"/>
                </a:lnTo>
                <a:lnTo>
                  <a:pt x="19" y="5760"/>
                </a:lnTo>
                <a:lnTo>
                  <a:pt x="56" y="5816"/>
                </a:lnTo>
                <a:lnTo>
                  <a:pt x="94" y="5853"/>
                </a:lnTo>
                <a:lnTo>
                  <a:pt x="131" y="5891"/>
                </a:lnTo>
                <a:lnTo>
                  <a:pt x="187" y="5909"/>
                </a:lnTo>
                <a:lnTo>
                  <a:pt x="280" y="5928"/>
                </a:lnTo>
                <a:lnTo>
                  <a:pt x="392" y="5909"/>
                </a:lnTo>
                <a:lnTo>
                  <a:pt x="429" y="5891"/>
                </a:lnTo>
                <a:lnTo>
                  <a:pt x="485" y="5853"/>
                </a:lnTo>
                <a:lnTo>
                  <a:pt x="1137" y="5182"/>
                </a:lnTo>
                <a:lnTo>
                  <a:pt x="1883" y="5164"/>
                </a:lnTo>
                <a:lnTo>
                  <a:pt x="2610" y="5108"/>
                </a:lnTo>
                <a:lnTo>
                  <a:pt x="2834" y="5070"/>
                </a:lnTo>
                <a:lnTo>
                  <a:pt x="3039" y="5033"/>
                </a:lnTo>
                <a:lnTo>
                  <a:pt x="3262" y="4959"/>
                </a:lnTo>
                <a:lnTo>
                  <a:pt x="3449" y="4884"/>
                </a:lnTo>
                <a:lnTo>
                  <a:pt x="3635" y="4791"/>
                </a:lnTo>
                <a:lnTo>
                  <a:pt x="3821" y="4698"/>
                </a:lnTo>
                <a:lnTo>
                  <a:pt x="3989" y="4567"/>
                </a:lnTo>
                <a:lnTo>
                  <a:pt x="4138" y="4455"/>
                </a:lnTo>
                <a:lnTo>
                  <a:pt x="2964" y="4455"/>
                </a:lnTo>
                <a:lnTo>
                  <a:pt x="4679" y="3877"/>
                </a:lnTo>
                <a:lnTo>
                  <a:pt x="4865" y="3617"/>
                </a:lnTo>
                <a:lnTo>
                  <a:pt x="5033" y="3337"/>
                </a:lnTo>
                <a:lnTo>
                  <a:pt x="4082" y="3337"/>
                </a:lnTo>
                <a:lnTo>
                  <a:pt x="5313" y="2722"/>
                </a:lnTo>
                <a:lnTo>
                  <a:pt x="5480" y="2274"/>
                </a:lnTo>
                <a:lnTo>
                  <a:pt x="5630" y="1846"/>
                </a:lnTo>
                <a:lnTo>
                  <a:pt x="5723" y="1417"/>
                </a:lnTo>
                <a:lnTo>
                  <a:pt x="5816" y="1026"/>
                </a:lnTo>
                <a:lnTo>
                  <a:pt x="5872" y="671"/>
                </a:lnTo>
                <a:lnTo>
                  <a:pt x="5909" y="392"/>
                </a:lnTo>
                <a:lnTo>
                  <a:pt x="5946"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2" name="Google Shape;1162;g2b975a0ff47_0_15351"/>
          <p:cNvSpPr/>
          <p:nvPr/>
        </p:nvSpPr>
        <p:spPr>
          <a:xfrm>
            <a:off x="10913525" y="2546596"/>
            <a:ext cx="170575" cy="170030"/>
          </a:xfrm>
          <a:custGeom>
            <a:avLst/>
            <a:gdLst/>
            <a:ahLst/>
            <a:cxnLst/>
            <a:rect l="l" t="t" r="r" b="b"/>
            <a:pathLst>
              <a:path w="5947" h="5928" extrusionOk="0">
                <a:moveTo>
                  <a:pt x="2983" y="727"/>
                </a:moveTo>
                <a:lnTo>
                  <a:pt x="2983" y="2218"/>
                </a:lnTo>
                <a:lnTo>
                  <a:pt x="1119" y="2218"/>
                </a:lnTo>
                <a:lnTo>
                  <a:pt x="1119" y="727"/>
                </a:lnTo>
                <a:close/>
                <a:moveTo>
                  <a:pt x="970" y="0"/>
                </a:moveTo>
                <a:lnTo>
                  <a:pt x="820" y="56"/>
                </a:lnTo>
                <a:lnTo>
                  <a:pt x="709" y="112"/>
                </a:lnTo>
                <a:lnTo>
                  <a:pt x="597" y="205"/>
                </a:lnTo>
                <a:lnTo>
                  <a:pt x="504" y="317"/>
                </a:lnTo>
                <a:lnTo>
                  <a:pt x="429" y="448"/>
                </a:lnTo>
                <a:lnTo>
                  <a:pt x="392" y="578"/>
                </a:lnTo>
                <a:lnTo>
                  <a:pt x="373" y="727"/>
                </a:lnTo>
                <a:lnTo>
                  <a:pt x="373" y="4828"/>
                </a:lnTo>
                <a:lnTo>
                  <a:pt x="3710" y="4828"/>
                </a:lnTo>
                <a:lnTo>
                  <a:pt x="3710" y="3523"/>
                </a:lnTo>
                <a:lnTo>
                  <a:pt x="3896" y="3523"/>
                </a:lnTo>
                <a:lnTo>
                  <a:pt x="3989" y="3560"/>
                </a:lnTo>
                <a:lnTo>
                  <a:pt x="4064" y="3598"/>
                </a:lnTo>
                <a:lnTo>
                  <a:pt x="4138" y="3654"/>
                </a:lnTo>
                <a:lnTo>
                  <a:pt x="4194" y="3728"/>
                </a:lnTo>
                <a:lnTo>
                  <a:pt x="4232" y="3803"/>
                </a:lnTo>
                <a:lnTo>
                  <a:pt x="4269" y="3896"/>
                </a:lnTo>
                <a:lnTo>
                  <a:pt x="4269" y="3989"/>
                </a:lnTo>
                <a:lnTo>
                  <a:pt x="4269" y="4306"/>
                </a:lnTo>
                <a:lnTo>
                  <a:pt x="4287" y="4474"/>
                </a:lnTo>
                <a:lnTo>
                  <a:pt x="4325" y="4623"/>
                </a:lnTo>
                <a:lnTo>
                  <a:pt x="4399" y="4772"/>
                </a:lnTo>
                <a:lnTo>
                  <a:pt x="4493" y="4903"/>
                </a:lnTo>
                <a:lnTo>
                  <a:pt x="4586" y="4996"/>
                </a:lnTo>
                <a:lnTo>
                  <a:pt x="4716" y="5089"/>
                </a:lnTo>
                <a:lnTo>
                  <a:pt x="4865" y="5145"/>
                </a:lnTo>
                <a:lnTo>
                  <a:pt x="5014" y="5182"/>
                </a:lnTo>
                <a:lnTo>
                  <a:pt x="5201" y="5182"/>
                </a:lnTo>
                <a:lnTo>
                  <a:pt x="5369" y="5145"/>
                </a:lnTo>
                <a:lnTo>
                  <a:pt x="5536" y="5070"/>
                </a:lnTo>
                <a:lnTo>
                  <a:pt x="5667" y="4977"/>
                </a:lnTo>
                <a:lnTo>
                  <a:pt x="5779" y="4847"/>
                </a:lnTo>
                <a:lnTo>
                  <a:pt x="5872" y="4698"/>
                </a:lnTo>
                <a:lnTo>
                  <a:pt x="5928" y="4530"/>
                </a:lnTo>
                <a:lnTo>
                  <a:pt x="5946" y="4362"/>
                </a:lnTo>
                <a:lnTo>
                  <a:pt x="5946" y="1771"/>
                </a:lnTo>
                <a:lnTo>
                  <a:pt x="5928" y="1622"/>
                </a:lnTo>
                <a:lnTo>
                  <a:pt x="5890" y="1491"/>
                </a:lnTo>
                <a:lnTo>
                  <a:pt x="5816" y="1361"/>
                </a:lnTo>
                <a:lnTo>
                  <a:pt x="5723" y="1249"/>
                </a:lnTo>
                <a:lnTo>
                  <a:pt x="4791" y="298"/>
                </a:lnTo>
                <a:lnTo>
                  <a:pt x="4716" y="261"/>
                </a:lnTo>
                <a:lnTo>
                  <a:pt x="4660" y="243"/>
                </a:lnTo>
                <a:lnTo>
                  <a:pt x="4586" y="261"/>
                </a:lnTo>
                <a:lnTo>
                  <a:pt x="4530" y="298"/>
                </a:lnTo>
                <a:lnTo>
                  <a:pt x="4399" y="429"/>
                </a:lnTo>
                <a:lnTo>
                  <a:pt x="4343" y="504"/>
                </a:lnTo>
                <a:lnTo>
                  <a:pt x="4343" y="559"/>
                </a:lnTo>
                <a:lnTo>
                  <a:pt x="4343" y="634"/>
                </a:lnTo>
                <a:lnTo>
                  <a:pt x="4399" y="690"/>
                </a:lnTo>
                <a:lnTo>
                  <a:pt x="4828" y="1137"/>
                </a:lnTo>
                <a:lnTo>
                  <a:pt x="4828" y="1846"/>
                </a:lnTo>
                <a:lnTo>
                  <a:pt x="4847" y="1976"/>
                </a:lnTo>
                <a:lnTo>
                  <a:pt x="4865" y="2088"/>
                </a:lnTo>
                <a:lnTo>
                  <a:pt x="4921" y="2181"/>
                </a:lnTo>
                <a:lnTo>
                  <a:pt x="4996" y="2274"/>
                </a:lnTo>
                <a:lnTo>
                  <a:pt x="5070" y="2349"/>
                </a:lnTo>
                <a:lnTo>
                  <a:pt x="5164" y="2423"/>
                </a:lnTo>
                <a:lnTo>
                  <a:pt x="5275" y="2461"/>
                </a:lnTo>
                <a:lnTo>
                  <a:pt x="5387" y="2498"/>
                </a:lnTo>
                <a:lnTo>
                  <a:pt x="5387" y="4343"/>
                </a:lnTo>
                <a:lnTo>
                  <a:pt x="5369" y="4455"/>
                </a:lnTo>
                <a:lnTo>
                  <a:pt x="5313" y="4530"/>
                </a:lnTo>
                <a:lnTo>
                  <a:pt x="5238" y="4604"/>
                </a:lnTo>
                <a:lnTo>
                  <a:pt x="5145" y="4623"/>
                </a:lnTo>
                <a:lnTo>
                  <a:pt x="5089" y="4642"/>
                </a:lnTo>
                <a:lnTo>
                  <a:pt x="5014" y="4623"/>
                </a:lnTo>
                <a:lnTo>
                  <a:pt x="4977" y="4604"/>
                </a:lnTo>
                <a:lnTo>
                  <a:pt x="4921" y="4567"/>
                </a:lnTo>
                <a:lnTo>
                  <a:pt x="4884" y="4530"/>
                </a:lnTo>
                <a:lnTo>
                  <a:pt x="4847" y="4474"/>
                </a:lnTo>
                <a:lnTo>
                  <a:pt x="4828" y="4418"/>
                </a:lnTo>
                <a:lnTo>
                  <a:pt x="4828" y="4362"/>
                </a:lnTo>
                <a:lnTo>
                  <a:pt x="4828" y="3989"/>
                </a:lnTo>
                <a:lnTo>
                  <a:pt x="4809" y="3784"/>
                </a:lnTo>
                <a:lnTo>
                  <a:pt x="4753" y="3579"/>
                </a:lnTo>
                <a:lnTo>
                  <a:pt x="4660" y="3411"/>
                </a:lnTo>
                <a:lnTo>
                  <a:pt x="4530" y="3262"/>
                </a:lnTo>
                <a:lnTo>
                  <a:pt x="4381" y="3132"/>
                </a:lnTo>
                <a:lnTo>
                  <a:pt x="4213" y="3039"/>
                </a:lnTo>
                <a:lnTo>
                  <a:pt x="4008" y="2983"/>
                </a:lnTo>
                <a:lnTo>
                  <a:pt x="3803" y="2964"/>
                </a:lnTo>
                <a:lnTo>
                  <a:pt x="3710" y="2964"/>
                </a:lnTo>
                <a:lnTo>
                  <a:pt x="3710" y="727"/>
                </a:lnTo>
                <a:lnTo>
                  <a:pt x="3710" y="578"/>
                </a:lnTo>
                <a:lnTo>
                  <a:pt x="3654" y="448"/>
                </a:lnTo>
                <a:lnTo>
                  <a:pt x="3598" y="317"/>
                </a:lnTo>
                <a:lnTo>
                  <a:pt x="3505" y="205"/>
                </a:lnTo>
                <a:lnTo>
                  <a:pt x="3393" y="112"/>
                </a:lnTo>
                <a:lnTo>
                  <a:pt x="3262" y="56"/>
                </a:lnTo>
                <a:lnTo>
                  <a:pt x="3132" y="0"/>
                </a:lnTo>
                <a:close/>
                <a:moveTo>
                  <a:pt x="187" y="5182"/>
                </a:moveTo>
                <a:lnTo>
                  <a:pt x="112" y="5201"/>
                </a:lnTo>
                <a:lnTo>
                  <a:pt x="56" y="5238"/>
                </a:lnTo>
                <a:lnTo>
                  <a:pt x="19" y="5313"/>
                </a:lnTo>
                <a:lnTo>
                  <a:pt x="0" y="5369"/>
                </a:lnTo>
                <a:lnTo>
                  <a:pt x="0" y="5741"/>
                </a:lnTo>
                <a:lnTo>
                  <a:pt x="19" y="5816"/>
                </a:lnTo>
                <a:lnTo>
                  <a:pt x="56" y="5872"/>
                </a:lnTo>
                <a:lnTo>
                  <a:pt x="112" y="5909"/>
                </a:lnTo>
                <a:lnTo>
                  <a:pt x="187" y="5928"/>
                </a:lnTo>
                <a:lnTo>
                  <a:pt x="3896" y="5928"/>
                </a:lnTo>
                <a:lnTo>
                  <a:pt x="3971" y="5909"/>
                </a:lnTo>
                <a:lnTo>
                  <a:pt x="4027" y="5872"/>
                </a:lnTo>
                <a:lnTo>
                  <a:pt x="4064" y="5816"/>
                </a:lnTo>
                <a:lnTo>
                  <a:pt x="4082" y="5741"/>
                </a:lnTo>
                <a:lnTo>
                  <a:pt x="4082" y="5369"/>
                </a:lnTo>
                <a:lnTo>
                  <a:pt x="4064" y="5313"/>
                </a:lnTo>
                <a:lnTo>
                  <a:pt x="4027" y="5238"/>
                </a:lnTo>
                <a:lnTo>
                  <a:pt x="3971" y="5201"/>
                </a:lnTo>
                <a:lnTo>
                  <a:pt x="3896" y="5182"/>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3" name="Google Shape;1163;g2b975a0ff47_0_15351"/>
          <p:cNvSpPr/>
          <p:nvPr/>
        </p:nvSpPr>
        <p:spPr>
          <a:xfrm>
            <a:off x="10009291" y="4691119"/>
            <a:ext cx="165240" cy="167362"/>
          </a:xfrm>
          <a:custGeom>
            <a:avLst/>
            <a:gdLst/>
            <a:ahLst/>
            <a:cxnLst/>
            <a:rect l="l" t="t" r="r" b="b"/>
            <a:pathLst>
              <a:path w="5761" h="5835" extrusionOk="0">
                <a:moveTo>
                  <a:pt x="1958" y="1939"/>
                </a:moveTo>
                <a:lnTo>
                  <a:pt x="2032" y="1957"/>
                </a:lnTo>
                <a:lnTo>
                  <a:pt x="2088" y="1976"/>
                </a:lnTo>
                <a:lnTo>
                  <a:pt x="2163" y="2013"/>
                </a:lnTo>
                <a:lnTo>
                  <a:pt x="2219" y="2051"/>
                </a:lnTo>
                <a:lnTo>
                  <a:pt x="2256" y="2106"/>
                </a:lnTo>
                <a:lnTo>
                  <a:pt x="2293" y="2162"/>
                </a:lnTo>
                <a:lnTo>
                  <a:pt x="2312" y="2237"/>
                </a:lnTo>
                <a:lnTo>
                  <a:pt x="2330" y="2311"/>
                </a:lnTo>
                <a:lnTo>
                  <a:pt x="2312" y="2386"/>
                </a:lnTo>
                <a:lnTo>
                  <a:pt x="2293" y="2461"/>
                </a:lnTo>
                <a:lnTo>
                  <a:pt x="2256" y="2517"/>
                </a:lnTo>
                <a:lnTo>
                  <a:pt x="2219" y="2572"/>
                </a:lnTo>
                <a:lnTo>
                  <a:pt x="2163" y="2628"/>
                </a:lnTo>
                <a:lnTo>
                  <a:pt x="2088" y="2647"/>
                </a:lnTo>
                <a:lnTo>
                  <a:pt x="2032" y="2684"/>
                </a:lnTo>
                <a:lnTo>
                  <a:pt x="1883" y="2684"/>
                </a:lnTo>
                <a:lnTo>
                  <a:pt x="1809" y="2647"/>
                </a:lnTo>
                <a:lnTo>
                  <a:pt x="1753" y="2628"/>
                </a:lnTo>
                <a:lnTo>
                  <a:pt x="1697" y="2572"/>
                </a:lnTo>
                <a:lnTo>
                  <a:pt x="1641" y="2517"/>
                </a:lnTo>
                <a:lnTo>
                  <a:pt x="1604" y="2461"/>
                </a:lnTo>
                <a:lnTo>
                  <a:pt x="1585" y="2386"/>
                </a:lnTo>
                <a:lnTo>
                  <a:pt x="1585" y="2311"/>
                </a:lnTo>
                <a:lnTo>
                  <a:pt x="1585" y="2237"/>
                </a:lnTo>
                <a:lnTo>
                  <a:pt x="1604" y="2162"/>
                </a:lnTo>
                <a:lnTo>
                  <a:pt x="1641" y="2106"/>
                </a:lnTo>
                <a:lnTo>
                  <a:pt x="1697" y="2051"/>
                </a:lnTo>
                <a:lnTo>
                  <a:pt x="1753" y="2013"/>
                </a:lnTo>
                <a:lnTo>
                  <a:pt x="1809" y="1976"/>
                </a:lnTo>
                <a:lnTo>
                  <a:pt x="1883" y="1957"/>
                </a:lnTo>
                <a:lnTo>
                  <a:pt x="1958" y="1939"/>
                </a:lnTo>
                <a:close/>
                <a:moveTo>
                  <a:pt x="3803" y="1939"/>
                </a:moveTo>
                <a:lnTo>
                  <a:pt x="3878" y="1957"/>
                </a:lnTo>
                <a:lnTo>
                  <a:pt x="3952" y="1976"/>
                </a:lnTo>
                <a:lnTo>
                  <a:pt x="4008" y="2013"/>
                </a:lnTo>
                <a:lnTo>
                  <a:pt x="4064" y="2051"/>
                </a:lnTo>
                <a:lnTo>
                  <a:pt x="4120" y="2106"/>
                </a:lnTo>
                <a:lnTo>
                  <a:pt x="4157" y="2162"/>
                </a:lnTo>
                <a:lnTo>
                  <a:pt x="4176" y="2237"/>
                </a:lnTo>
                <a:lnTo>
                  <a:pt x="4176" y="2311"/>
                </a:lnTo>
                <a:lnTo>
                  <a:pt x="4176" y="2386"/>
                </a:lnTo>
                <a:lnTo>
                  <a:pt x="4157" y="2461"/>
                </a:lnTo>
                <a:lnTo>
                  <a:pt x="4120" y="2517"/>
                </a:lnTo>
                <a:lnTo>
                  <a:pt x="4064" y="2572"/>
                </a:lnTo>
                <a:lnTo>
                  <a:pt x="4008" y="2628"/>
                </a:lnTo>
                <a:lnTo>
                  <a:pt x="3952" y="2647"/>
                </a:lnTo>
                <a:lnTo>
                  <a:pt x="3878" y="2684"/>
                </a:lnTo>
                <a:lnTo>
                  <a:pt x="3728" y="2684"/>
                </a:lnTo>
                <a:lnTo>
                  <a:pt x="3673" y="2647"/>
                </a:lnTo>
                <a:lnTo>
                  <a:pt x="3598" y="2628"/>
                </a:lnTo>
                <a:lnTo>
                  <a:pt x="3542" y="2572"/>
                </a:lnTo>
                <a:lnTo>
                  <a:pt x="3505" y="2517"/>
                </a:lnTo>
                <a:lnTo>
                  <a:pt x="3468" y="2461"/>
                </a:lnTo>
                <a:lnTo>
                  <a:pt x="3449" y="2386"/>
                </a:lnTo>
                <a:lnTo>
                  <a:pt x="3430" y="2311"/>
                </a:lnTo>
                <a:lnTo>
                  <a:pt x="3449" y="2237"/>
                </a:lnTo>
                <a:lnTo>
                  <a:pt x="3468" y="2162"/>
                </a:lnTo>
                <a:lnTo>
                  <a:pt x="3505" y="2106"/>
                </a:lnTo>
                <a:lnTo>
                  <a:pt x="3542" y="2051"/>
                </a:lnTo>
                <a:lnTo>
                  <a:pt x="3598" y="2013"/>
                </a:lnTo>
                <a:lnTo>
                  <a:pt x="3673" y="1976"/>
                </a:lnTo>
                <a:lnTo>
                  <a:pt x="3728" y="1957"/>
                </a:lnTo>
                <a:lnTo>
                  <a:pt x="3803" y="1939"/>
                </a:lnTo>
                <a:close/>
                <a:moveTo>
                  <a:pt x="2629" y="0"/>
                </a:moveTo>
                <a:lnTo>
                  <a:pt x="2349" y="37"/>
                </a:lnTo>
                <a:lnTo>
                  <a:pt x="2051" y="112"/>
                </a:lnTo>
                <a:lnTo>
                  <a:pt x="1790" y="205"/>
                </a:lnTo>
                <a:lnTo>
                  <a:pt x="1529" y="336"/>
                </a:lnTo>
                <a:lnTo>
                  <a:pt x="1287" y="466"/>
                </a:lnTo>
                <a:lnTo>
                  <a:pt x="1063" y="653"/>
                </a:lnTo>
                <a:lnTo>
                  <a:pt x="858" y="839"/>
                </a:lnTo>
                <a:lnTo>
                  <a:pt x="672" y="1044"/>
                </a:lnTo>
                <a:lnTo>
                  <a:pt x="504" y="1268"/>
                </a:lnTo>
                <a:lnTo>
                  <a:pt x="355" y="1510"/>
                </a:lnTo>
                <a:lnTo>
                  <a:pt x="224" y="1771"/>
                </a:lnTo>
                <a:lnTo>
                  <a:pt x="131" y="2032"/>
                </a:lnTo>
                <a:lnTo>
                  <a:pt x="56" y="2311"/>
                </a:lnTo>
                <a:lnTo>
                  <a:pt x="19" y="2610"/>
                </a:lnTo>
                <a:lnTo>
                  <a:pt x="1" y="2908"/>
                </a:lnTo>
                <a:lnTo>
                  <a:pt x="19" y="3132"/>
                </a:lnTo>
                <a:lnTo>
                  <a:pt x="38" y="3355"/>
                </a:lnTo>
                <a:lnTo>
                  <a:pt x="94" y="3560"/>
                </a:lnTo>
                <a:lnTo>
                  <a:pt x="150" y="3784"/>
                </a:lnTo>
                <a:lnTo>
                  <a:pt x="224" y="3970"/>
                </a:lnTo>
                <a:lnTo>
                  <a:pt x="317" y="4175"/>
                </a:lnTo>
                <a:lnTo>
                  <a:pt x="429" y="4362"/>
                </a:lnTo>
                <a:lnTo>
                  <a:pt x="541" y="4530"/>
                </a:lnTo>
                <a:lnTo>
                  <a:pt x="672" y="4697"/>
                </a:lnTo>
                <a:lnTo>
                  <a:pt x="802" y="4865"/>
                </a:lnTo>
                <a:lnTo>
                  <a:pt x="970" y="5014"/>
                </a:lnTo>
                <a:lnTo>
                  <a:pt x="1119" y="5145"/>
                </a:lnTo>
                <a:lnTo>
                  <a:pt x="1305" y="5275"/>
                </a:lnTo>
                <a:lnTo>
                  <a:pt x="1473" y="5387"/>
                </a:lnTo>
                <a:lnTo>
                  <a:pt x="1678" y="5480"/>
                </a:lnTo>
                <a:lnTo>
                  <a:pt x="1864" y="5555"/>
                </a:lnTo>
                <a:lnTo>
                  <a:pt x="1864" y="5555"/>
                </a:lnTo>
                <a:lnTo>
                  <a:pt x="1827" y="5443"/>
                </a:lnTo>
                <a:lnTo>
                  <a:pt x="1790" y="5331"/>
                </a:lnTo>
                <a:lnTo>
                  <a:pt x="1771" y="5219"/>
                </a:lnTo>
                <a:lnTo>
                  <a:pt x="1771" y="5089"/>
                </a:lnTo>
                <a:lnTo>
                  <a:pt x="1771" y="4567"/>
                </a:lnTo>
                <a:lnTo>
                  <a:pt x="1566" y="4418"/>
                </a:lnTo>
                <a:lnTo>
                  <a:pt x="1398" y="4231"/>
                </a:lnTo>
                <a:lnTo>
                  <a:pt x="1343" y="4138"/>
                </a:lnTo>
                <a:lnTo>
                  <a:pt x="1287" y="4045"/>
                </a:lnTo>
                <a:lnTo>
                  <a:pt x="1231" y="3933"/>
                </a:lnTo>
                <a:lnTo>
                  <a:pt x="1212" y="3821"/>
                </a:lnTo>
                <a:lnTo>
                  <a:pt x="1212" y="3784"/>
                </a:lnTo>
                <a:lnTo>
                  <a:pt x="1212" y="3728"/>
                </a:lnTo>
                <a:lnTo>
                  <a:pt x="1249" y="3691"/>
                </a:lnTo>
                <a:lnTo>
                  <a:pt x="1268" y="3654"/>
                </a:lnTo>
                <a:lnTo>
                  <a:pt x="1305" y="3635"/>
                </a:lnTo>
                <a:lnTo>
                  <a:pt x="1361" y="3616"/>
                </a:lnTo>
                <a:lnTo>
                  <a:pt x="1454" y="3616"/>
                </a:lnTo>
                <a:lnTo>
                  <a:pt x="1753" y="3691"/>
                </a:lnTo>
                <a:lnTo>
                  <a:pt x="2088" y="3747"/>
                </a:lnTo>
                <a:lnTo>
                  <a:pt x="2480" y="3784"/>
                </a:lnTo>
                <a:lnTo>
                  <a:pt x="2890" y="3803"/>
                </a:lnTo>
                <a:lnTo>
                  <a:pt x="3281" y="3784"/>
                </a:lnTo>
                <a:lnTo>
                  <a:pt x="3673" y="3747"/>
                </a:lnTo>
                <a:lnTo>
                  <a:pt x="4008" y="3691"/>
                </a:lnTo>
                <a:lnTo>
                  <a:pt x="4306" y="3616"/>
                </a:lnTo>
                <a:lnTo>
                  <a:pt x="4400" y="3616"/>
                </a:lnTo>
                <a:lnTo>
                  <a:pt x="4455" y="3635"/>
                </a:lnTo>
                <a:lnTo>
                  <a:pt x="4493" y="3654"/>
                </a:lnTo>
                <a:lnTo>
                  <a:pt x="4511" y="3691"/>
                </a:lnTo>
                <a:lnTo>
                  <a:pt x="4530" y="3728"/>
                </a:lnTo>
                <a:lnTo>
                  <a:pt x="4549" y="3784"/>
                </a:lnTo>
                <a:lnTo>
                  <a:pt x="4549" y="3821"/>
                </a:lnTo>
                <a:lnTo>
                  <a:pt x="4530" y="3933"/>
                </a:lnTo>
                <a:lnTo>
                  <a:pt x="4474" y="4045"/>
                </a:lnTo>
                <a:lnTo>
                  <a:pt x="4418" y="4138"/>
                </a:lnTo>
                <a:lnTo>
                  <a:pt x="4362" y="4231"/>
                </a:lnTo>
                <a:lnTo>
                  <a:pt x="4194" y="4418"/>
                </a:lnTo>
                <a:lnTo>
                  <a:pt x="3989" y="4567"/>
                </a:lnTo>
                <a:lnTo>
                  <a:pt x="3989" y="5089"/>
                </a:lnTo>
                <a:lnTo>
                  <a:pt x="3989" y="5219"/>
                </a:lnTo>
                <a:lnTo>
                  <a:pt x="3971" y="5331"/>
                </a:lnTo>
                <a:lnTo>
                  <a:pt x="3934" y="5443"/>
                </a:lnTo>
                <a:lnTo>
                  <a:pt x="3896" y="5555"/>
                </a:lnTo>
                <a:lnTo>
                  <a:pt x="4083" y="5480"/>
                </a:lnTo>
                <a:lnTo>
                  <a:pt x="4288" y="5387"/>
                </a:lnTo>
                <a:lnTo>
                  <a:pt x="4474" y="5257"/>
                </a:lnTo>
                <a:lnTo>
                  <a:pt x="4642" y="5145"/>
                </a:lnTo>
                <a:lnTo>
                  <a:pt x="4810" y="4996"/>
                </a:lnTo>
                <a:lnTo>
                  <a:pt x="4959" y="4846"/>
                </a:lnTo>
                <a:lnTo>
                  <a:pt x="5108" y="4697"/>
                </a:lnTo>
                <a:lnTo>
                  <a:pt x="5238" y="4530"/>
                </a:lnTo>
                <a:lnTo>
                  <a:pt x="5350" y="4343"/>
                </a:lnTo>
                <a:lnTo>
                  <a:pt x="5462" y="4157"/>
                </a:lnTo>
                <a:lnTo>
                  <a:pt x="5537" y="3952"/>
                </a:lnTo>
                <a:lnTo>
                  <a:pt x="5611" y="3747"/>
                </a:lnTo>
                <a:lnTo>
                  <a:pt x="5686" y="3542"/>
                </a:lnTo>
                <a:lnTo>
                  <a:pt x="5723" y="3318"/>
                </a:lnTo>
                <a:lnTo>
                  <a:pt x="5742" y="3094"/>
                </a:lnTo>
                <a:lnTo>
                  <a:pt x="5760" y="2871"/>
                </a:lnTo>
                <a:lnTo>
                  <a:pt x="5742" y="2572"/>
                </a:lnTo>
                <a:lnTo>
                  <a:pt x="5704" y="2293"/>
                </a:lnTo>
                <a:lnTo>
                  <a:pt x="5630" y="2013"/>
                </a:lnTo>
                <a:lnTo>
                  <a:pt x="5537" y="1752"/>
                </a:lnTo>
                <a:lnTo>
                  <a:pt x="5425" y="1510"/>
                </a:lnTo>
                <a:lnTo>
                  <a:pt x="5276" y="1268"/>
                </a:lnTo>
                <a:lnTo>
                  <a:pt x="5108" y="1063"/>
                </a:lnTo>
                <a:lnTo>
                  <a:pt x="4940" y="858"/>
                </a:lnTo>
                <a:lnTo>
                  <a:pt x="4735" y="671"/>
                </a:lnTo>
                <a:lnTo>
                  <a:pt x="4511" y="503"/>
                </a:lnTo>
                <a:lnTo>
                  <a:pt x="4288" y="354"/>
                </a:lnTo>
                <a:lnTo>
                  <a:pt x="4027" y="224"/>
                </a:lnTo>
                <a:lnTo>
                  <a:pt x="3766" y="131"/>
                </a:lnTo>
                <a:lnTo>
                  <a:pt x="3505" y="56"/>
                </a:lnTo>
                <a:lnTo>
                  <a:pt x="3225" y="19"/>
                </a:lnTo>
                <a:lnTo>
                  <a:pt x="2927" y="0"/>
                </a:lnTo>
                <a:close/>
                <a:moveTo>
                  <a:pt x="2480" y="4213"/>
                </a:moveTo>
                <a:lnTo>
                  <a:pt x="2424" y="4231"/>
                </a:lnTo>
                <a:lnTo>
                  <a:pt x="2349" y="4250"/>
                </a:lnTo>
                <a:lnTo>
                  <a:pt x="2144" y="4362"/>
                </a:lnTo>
                <a:lnTo>
                  <a:pt x="2144" y="5089"/>
                </a:lnTo>
                <a:lnTo>
                  <a:pt x="2144" y="5238"/>
                </a:lnTo>
                <a:lnTo>
                  <a:pt x="2200" y="5368"/>
                </a:lnTo>
                <a:lnTo>
                  <a:pt x="2256" y="5499"/>
                </a:lnTo>
                <a:lnTo>
                  <a:pt x="2349" y="5611"/>
                </a:lnTo>
                <a:lnTo>
                  <a:pt x="2461" y="5704"/>
                </a:lnTo>
                <a:lnTo>
                  <a:pt x="2591" y="5778"/>
                </a:lnTo>
                <a:lnTo>
                  <a:pt x="2722" y="5816"/>
                </a:lnTo>
                <a:lnTo>
                  <a:pt x="2871" y="5834"/>
                </a:lnTo>
                <a:lnTo>
                  <a:pt x="3020" y="5816"/>
                </a:lnTo>
                <a:lnTo>
                  <a:pt x="3169" y="5778"/>
                </a:lnTo>
                <a:lnTo>
                  <a:pt x="3281" y="5723"/>
                </a:lnTo>
                <a:lnTo>
                  <a:pt x="3393" y="5629"/>
                </a:lnTo>
                <a:lnTo>
                  <a:pt x="3486" y="5518"/>
                </a:lnTo>
                <a:lnTo>
                  <a:pt x="3561" y="5387"/>
                </a:lnTo>
                <a:lnTo>
                  <a:pt x="3617" y="5238"/>
                </a:lnTo>
                <a:lnTo>
                  <a:pt x="3617" y="5089"/>
                </a:lnTo>
                <a:lnTo>
                  <a:pt x="3617" y="4362"/>
                </a:lnTo>
                <a:lnTo>
                  <a:pt x="3412" y="4250"/>
                </a:lnTo>
                <a:lnTo>
                  <a:pt x="3337" y="4231"/>
                </a:lnTo>
                <a:lnTo>
                  <a:pt x="3281" y="4213"/>
                </a:lnTo>
                <a:lnTo>
                  <a:pt x="3207" y="4231"/>
                </a:lnTo>
                <a:lnTo>
                  <a:pt x="3151" y="4250"/>
                </a:lnTo>
                <a:lnTo>
                  <a:pt x="3095" y="4287"/>
                </a:lnTo>
                <a:lnTo>
                  <a:pt x="3057" y="4325"/>
                </a:lnTo>
                <a:lnTo>
                  <a:pt x="3020" y="4380"/>
                </a:lnTo>
                <a:lnTo>
                  <a:pt x="3002" y="4455"/>
                </a:lnTo>
                <a:lnTo>
                  <a:pt x="2983" y="4548"/>
                </a:lnTo>
                <a:lnTo>
                  <a:pt x="2964" y="4567"/>
                </a:lnTo>
                <a:lnTo>
                  <a:pt x="2946" y="4604"/>
                </a:lnTo>
                <a:lnTo>
                  <a:pt x="2871" y="4623"/>
                </a:lnTo>
                <a:lnTo>
                  <a:pt x="2815" y="4604"/>
                </a:lnTo>
                <a:lnTo>
                  <a:pt x="2796" y="4567"/>
                </a:lnTo>
                <a:lnTo>
                  <a:pt x="2778" y="4548"/>
                </a:lnTo>
                <a:lnTo>
                  <a:pt x="2759" y="4455"/>
                </a:lnTo>
                <a:lnTo>
                  <a:pt x="2741" y="4380"/>
                </a:lnTo>
                <a:lnTo>
                  <a:pt x="2703" y="4325"/>
                </a:lnTo>
                <a:lnTo>
                  <a:pt x="2666" y="4287"/>
                </a:lnTo>
                <a:lnTo>
                  <a:pt x="2610" y="4250"/>
                </a:lnTo>
                <a:lnTo>
                  <a:pt x="2554" y="4231"/>
                </a:lnTo>
                <a:lnTo>
                  <a:pt x="2480" y="4213"/>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4" name="Google Shape;1164;g2b975a0ff47_0_15351"/>
          <p:cNvSpPr/>
          <p:nvPr/>
        </p:nvSpPr>
        <p:spPr>
          <a:xfrm>
            <a:off x="10902828" y="5407231"/>
            <a:ext cx="191972" cy="148661"/>
          </a:xfrm>
          <a:custGeom>
            <a:avLst/>
            <a:gdLst/>
            <a:ahLst/>
            <a:cxnLst/>
            <a:rect l="l" t="t" r="r" b="b"/>
            <a:pathLst>
              <a:path w="6693" h="5183" extrusionOk="0">
                <a:moveTo>
                  <a:pt x="3244" y="1"/>
                </a:moveTo>
                <a:lnTo>
                  <a:pt x="3169" y="20"/>
                </a:lnTo>
                <a:lnTo>
                  <a:pt x="3076" y="57"/>
                </a:lnTo>
                <a:lnTo>
                  <a:pt x="3002" y="113"/>
                </a:lnTo>
                <a:lnTo>
                  <a:pt x="56" y="2536"/>
                </a:lnTo>
                <a:lnTo>
                  <a:pt x="19" y="2573"/>
                </a:lnTo>
                <a:lnTo>
                  <a:pt x="1" y="2629"/>
                </a:lnTo>
                <a:lnTo>
                  <a:pt x="19" y="2685"/>
                </a:lnTo>
                <a:lnTo>
                  <a:pt x="38" y="2741"/>
                </a:lnTo>
                <a:lnTo>
                  <a:pt x="336" y="3095"/>
                </a:lnTo>
                <a:lnTo>
                  <a:pt x="373" y="3132"/>
                </a:lnTo>
                <a:lnTo>
                  <a:pt x="429" y="3151"/>
                </a:lnTo>
                <a:lnTo>
                  <a:pt x="485" y="3132"/>
                </a:lnTo>
                <a:lnTo>
                  <a:pt x="522" y="3114"/>
                </a:lnTo>
                <a:lnTo>
                  <a:pt x="3262" y="858"/>
                </a:lnTo>
                <a:lnTo>
                  <a:pt x="3300" y="840"/>
                </a:lnTo>
                <a:lnTo>
                  <a:pt x="3393" y="840"/>
                </a:lnTo>
                <a:lnTo>
                  <a:pt x="3430" y="858"/>
                </a:lnTo>
                <a:lnTo>
                  <a:pt x="6170" y="3114"/>
                </a:lnTo>
                <a:lnTo>
                  <a:pt x="6208" y="3132"/>
                </a:lnTo>
                <a:lnTo>
                  <a:pt x="6263" y="3151"/>
                </a:lnTo>
                <a:lnTo>
                  <a:pt x="6319" y="3132"/>
                </a:lnTo>
                <a:lnTo>
                  <a:pt x="6357" y="3095"/>
                </a:lnTo>
                <a:lnTo>
                  <a:pt x="6655" y="2741"/>
                </a:lnTo>
                <a:lnTo>
                  <a:pt x="6674" y="2685"/>
                </a:lnTo>
                <a:lnTo>
                  <a:pt x="6692" y="2629"/>
                </a:lnTo>
                <a:lnTo>
                  <a:pt x="6674" y="2573"/>
                </a:lnTo>
                <a:lnTo>
                  <a:pt x="6636" y="2536"/>
                </a:lnTo>
                <a:lnTo>
                  <a:pt x="5667" y="1734"/>
                </a:lnTo>
                <a:lnTo>
                  <a:pt x="5667" y="131"/>
                </a:lnTo>
                <a:lnTo>
                  <a:pt x="5648" y="76"/>
                </a:lnTo>
                <a:lnTo>
                  <a:pt x="5630" y="38"/>
                </a:lnTo>
                <a:lnTo>
                  <a:pt x="5574" y="1"/>
                </a:lnTo>
                <a:lnTo>
                  <a:pt x="4828" y="1"/>
                </a:lnTo>
                <a:lnTo>
                  <a:pt x="4772" y="38"/>
                </a:lnTo>
                <a:lnTo>
                  <a:pt x="4754" y="76"/>
                </a:lnTo>
                <a:lnTo>
                  <a:pt x="4735" y="131"/>
                </a:lnTo>
                <a:lnTo>
                  <a:pt x="4735" y="970"/>
                </a:lnTo>
                <a:lnTo>
                  <a:pt x="3691" y="113"/>
                </a:lnTo>
                <a:lnTo>
                  <a:pt x="3617" y="57"/>
                </a:lnTo>
                <a:lnTo>
                  <a:pt x="3523" y="20"/>
                </a:lnTo>
                <a:lnTo>
                  <a:pt x="3449" y="1"/>
                </a:lnTo>
                <a:close/>
                <a:moveTo>
                  <a:pt x="3337" y="1306"/>
                </a:moveTo>
                <a:lnTo>
                  <a:pt x="3300" y="1324"/>
                </a:lnTo>
                <a:lnTo>
                  <a:pt x="3262" y="1343"/>
                </a:lnTo>
                <a:lnTo>
                  <a:pt x="1082" y="3132"/>
                </a:lnTo>
                <a:lnTo>
                  <a:pt x="1044" y="3188"/>
                </a:lnTo>
                <a:lnTo>
                  <a:pt x="1026" y="3244"/>
                </a:lnTo>
                <a:lnTo>
                  <a:pt x="1026" y="4903"/>
                </a:lnTo>
                <a:lnTo>
                  <a:pt x="1026" y="4959"/>
                </a:lnTo>
                <a:lnTo>
                  <a:pt x="1044" y="5015"/>
                </a:lnTo>
                <a:lnTo>
                  <a:pt x="1100" y="5108"/>
                </a:lnTo>
                <a:lnTo>
                  <a:pt x="1193" y="5164"/>
                </a:lnTo>
                <a:lnTo>
                  <a:pt x="1249" y="5183"/>
                </a:lnTo>
                <a:lnTo>
                  <a:pt x="2703" y="5183"/>
                </a:lnTo>
                <a:lnTo>
                  <a:pt x="2741" y="5146"/>
                </a:lnTo>
                <a:lnTo>
                  <a:pt x="2778" y="5108"/>
                </a:lnTo>
                <a:lnTo>
                  <a:pt x="2796" y="5052"/>
                </a:lnTo>
                <a:lnTo>
                  <a:pt x="2796" y="3748"/>
                </a:lnTo>
                <a:lnTo>
                  <a:pt x="2796" y="3692"/>
                </a:lnTo>
                <a:lnTo>
                  <a:pt x="2834" y="3654"/>
                </a:lnTo>
                <a:lnTo>
                  <a:pt x="2871" y="3617"/>
                </a:lnTo>
                <a:lnTo>
                  <a:pt x="3822" y="3617"/>
                </a:lnTo>
                <a:lnTo>
                  <a:pt x="3859" y="3654"/>
                </a:lnTo>
                <a:lnTo>
                  <a:pt x="3896" y="3692"/>
                </a:lnTo>
                <a:lnTo>
                  <a:pt x="3896" y="3748"/>
                </a:lnTo>
                <a:lnTo>
                  <a:pt x="3896" y="5052"/>
                </a:lnTo>
                <a:lnTo>
                  <a:pt x="3915" y="5108"/>
                </a:lnTo>
                <a:lnTo>
                  <a:pt x="3952" y="5146"/>
                </a:lnTo>
                <a:lnTo>
                  <a:pt x="3989" y="5183"/>
                </a:lnTo>
                <a:lnTo>
                  <a:pt x="5443" y="5183"/>
                </a:lnTo>
                <a:lnTo>
                  <a:pt x="5499" y="5164"/>
                </a:lnTo>
                <a:lnTo>
                  <a:pt x="5592" y="5108"/>
                </a:lnTo>
                <a:lnTo>
                  <a:pt x="5648" y="5015"/>
                </a:lnTo>
                <a:lnTo>
                  <a:pt x="5667" y="4959"/>
                </a:lnTo>
                <a:lnTo>
                  <a:pt x="5667" y="4903"/>
                </a:lnTo>
                <a:lnTo>
                  <a:pt x="5667" y="3244"/>
                </a:lnTo>
                <a:lnTo>
                  <a:pt x="5648" y="3188"/>
                </a:lnTo>
                <a:lnTo>
                  <a:pt x="5611" y="3132"/>
                </a:lnTo>
                <a:lnTo>
                  <a:pt x="3430" y="1343"/>
                </a:lnTo>
                <a:lnTo>
                  <a:pt x="3393" y="1324"/>
                </a:lnTo>
                <a:lnTo>
                  <a:pt x="3337" y="1306"/>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5" name="Google Shape;1165;g2b975a0ff47_0_15351"/>
          <p:cNvSpPr/>
          <p:nvPr/>
        </p:nvSpPr>
        <p:spPr>
          <a:xfrm>
            <a:off x="9562328" y="4236557"/>
            <a:ext cx="165240" cy="165211"/>
          </a:xfrm>
          <a:custGeom>
            <a:avLst/>
            <a:gdLst/>
            <a:ahLst/>
            <a:cxnLst/>
            <a:rect l="l" t="t" r="r" b="b"/>
            <a:pathLst>
              <a:path w="5761" h="5760" extrusionOk="0">
                <a:moveTo>
                  <a:pt x="2125" y="1864"/>
                </a:moveTo>
                <a:lnTo>
                  <a:pt x="2200" y="1920"/>
                </a:lnTo>
                <a:lnTo>
                  <a:pt x="2275" y="1976"/>
                </a:lnTo>
                <a:lnTo>
                  <a:pt x="2349" y="2051"/>
                </a:lnTo>
                <a:lnTo>
                  <a:pt x="2405" y="2125"/>
                </a:lnTo>
                <a:lnTo>
                  <a:pt x="2442" y="2218"/>
                </a:lnTo>
                <a:lnTo>
                  <a:pt x="2480" y="2312"/>
                </a:lnTo>
                <a:lnTo>
                  <a:pt x="2498" y="2405"/>
                </a:lnTo>
                <a:lnTo>
                  <a:pt x="2517" y="2517"/>
                </a:lnTo>
                <a:lnTo>
                  <a:pt x="2498" y="2666"/>
                </a:lnTo>
                <a:lnTo>
                  <a:pt x="2442" y="2796"/>
                </a:lnTo>
                <a:lnTo>
                  <a:pt x="2386" y="2927"/>
                </a:lnTo>
                <a:lnTo>
                  <a:pt x="2293" y="3039"/>
                </a:lnTo>
                <a:lnTo>
                  <a:pt x="2181" y="3132"/>
                </a:lnTo>
                <a:lnTo>
                  <a:pt x="2051" y="3206"/>
                </a:lnTo>
                <a:lnTo>
                  <a:pt x="1920" y="3244"/>
                </a:lnTo>
                <a:lnTo>
                  <a:pt x="1771" y="3262"/>
                </a:lnTo>
                <a:lnTo>
                  <a:pt x="1622" y="3244"/>
                </a:lnTo>
                <a:lnTo>
                  <a:pt x="1473" y="3206"/>
                </a:lnTo>
                <a:lnTo>
                  <a:pt x="1361" y="3132"/>
                </a:lnTo>
                <a:lnTo>
                  <a:pt x="1249" y="3039"/>
                </a:lnTo>
                <a:lnTo>
                  <a:pt x="1156" y="2927"/>
                </a:lnTo>
                <a:lnTo>
                  <a:pt x="1082" y="2796"/>
                </a:lnTo>
                <a:lnTo>
                  <a:pt x="1044" y="2666"/>
                </a:lnTo>
                <a:lnTo>
                  <a:pt x="1026" y="2517"/>
                </a:lnTo>
                <a:lnTo>
                  <a:pt x="1026" y="2405"/>
                </a:lnTo>
                <a:lnTo>
                  <a:pt x="1044" y="2312"/>
                </a:lnTo>
                <a:lnTo>
                  <a:pt x="1082" y="2218"/>
                </a:lnTo>
                <a:lnTo>
                  <a:pt x="1138" y="2125"/>
                </a:lnTo>
                <a:lnTo>
                  <a:pt x="1193" y="2051"/>
                </a:lnTo>
                <a:lnTo>
                  <a:pt x="1249" y="1976"/>
                </a:lnTo>
                <a:lnTo>
                  <a:pt x="1324" y="1920"/>
                </a:lnTo>
                <a:lnTo>
                  <a:pt x="1417" y="1864"/>
                </a:lnTo>
                <a:lnTo>
                  <a:pt x="1398" y="1957"/>
                </a:lnTo>
                <a:lnTo>
                  <a:pt x="1398" y="2032"/>
                </a:lnTo>
                <a:lnTo>
                  <a:pt x="1417" y="2107"/>
                </a:lnTo>
                <a:lnTo>
                  <a:pt x="1454" y="2162"/>
                </a:lnTo>
                <a:lnTo>
                  <a:pt x="1510" y="2218"/>
                </a:lnTo>
                <a:lnTo>
                  <a:pt x="1566" y="2256"/>
                </a:lnTo>
                <a:lnTo>
                  <a:pt x="1622" y="2293"/>
                </a:lnTo>
                <a:lnTo>
                  <a:pt x="1697" y="2312"/>
                </a:lnTo>
                <a:lnTo>
                  <a:pt x="1771" y="2330"/>
                </a:lnTo>
                <a:lnTo>
                  <a:pt x="1846" y="2312"/>
                </a:lnTo>
                <a:lnTo>
                  <a:pt x="1920" y="2293"/>
                </a:lnTo>
                <a:lnTo>
                  <a:pt x="1976" y="2256"/>
                </a:lnTo>
                <a:lnTo>
                  <a:pt x="2032" y="2218"/>
                </a:lnTo>
                <a:lnTo>
                  <a:pt x="2070" y="2162"/>
                </a:lnTo>
                <a:lnTo>
                  <a:pt x="2107" y="2107"/>
                </a:lnTo>
                <a:lnTo>
                  <a:pt x="2125" y="2032"/>
                </a:lnTo>
                <a:lnTo>
                  <a:pt x="2144" y="1957"/>
                </a:lnTo>
                <a:lnTo>
                  <a:pt x="2125" y="1864"/>
                </a:lnTo>
                <a:close/>
                <a:moveTo>
                  <a:pt x="4344" y="1864"/>
                </a:moveTo>
                <a:lnTo>
                  <a:pt x="4437" y="1920"/>
                </a:lnTo>
                <a:lnTo>
                  <a:pt x="4511" y="1976"/>
                </a:lnTo>
                <a:lnTo>
                  <a:pt x="4567" y="2051"/>
                </a:lnTo>
                <a:lnTo>
                  <a:pt x="4623" y="2125"/>
                </a:lnTo>
                <a:lnTo>
                  <a:pt x="4679" y="2218"/>
                </a:lnTo>
                <a:lnTo>
                  <a:pt x="4716" y="2312"/>
                </a:lnTo>
                <a:lnTo>
                  <a:pt x="4735" y="2405"/>
                </a:lnTo>
                <a:lnTo>
                  <a:pt x="4735" y="2517"/>
                </a:lnTo>
                <a:lnTo>
                  <a:pt x="4716" y="2666"/>
                </a:lnTo>
                <a:lnTo>
                  <a:pt x="4679" y="2796"/>
                </a:lnTo>
                <a:lnTo>
                  <a:pt x="4605" y="2927"/>
                </a:lnTo>
                <a:lnTo>
                  <a:pt x="4511" y="3039"/>
                </a:lnTo>
                <a:lnTo>
                  <a:pt x="4418" y="3132"/>
                </a:lnTo>
                <a:lnTo>
                  <a:pt x="4288" y="3206"/>
                </a:lnTo>
                <a:lnTo>
                  <a:pt x="4139" y="3244"/>
                </a:lnTo>
                <a:lnTo>
                  <a:pt x="3989" y="3262"/>
                </a:lnTo>
                <a:lnTo>
                  <a:pt x="3840" y="3244"/>
                </a:lnTo>
                <a:lnTo>
                  <a:pt x="3710" y="3206"/>
                </a:lnTo>
                <a:lnTo>
                  <a:pt x="3579" y="3132"/>
                </a:lnTo>
                <a:lnTo>
                  <a:pt x="3468" y="3039"/>
                </a:lnTo>
                <a:lnTo>
                  <a:pt x="3374" y="2927"/>
                </a:lnTo>
                <a:lnTo>
                  <a:pt x="3318" y="2796"/>
                </a:lnTo>
                <a:lnTo>
                  <a:pt x="3262" y="2666"/>
                </a:lnTo>
                <a:lnTo>
                  <a:pt x="3244" y="2517"/>
                </a:lnTo>
                <a:lnTo>
                  <a:pt x="3262" y="2405"/>
                </a:lnTo>
                <a:lnTo>
                  <a:pt x="3281" y="2312"/>
                </a:lnTo>
                <a:lnTo>
                  <a:pt x="3318" y="2218"/>
                </a:lnTo>
                <a:lnTo>
                  <a:pt x="3356" y="2125"/>
                </a:lnTo>
                <a:lnTo>
                  <a:pt x="3412" y="2051"/>
                </a:lnTo>
                <a:lnTo>
                  <a:pt x="3486" y="1976"/>
                </a:lnTo>
                <a:lnTo>
                  <a:pt x="3561" y="1920"/>
                </a:lnTo>
                <a:lnTo>
                  <a:pt x="3635" y="1864"/>
                </a:lnTo>
                <a:lnTo>
                  <a:pt x="3635" y="1864"/>
                </a:lnTo>
                <a:lnTo>
                  <a:pt x="3617" y="1957"/>
                </a:lnTo>
                <a:lnTo>
                  <a:pt x="3635" y="2032"/>
                </a:lnTo>
                <a:lnTo>
                  <a:pt x="3654" y="2107"/>
                </a:lnTo>
                <a:lnTo>
                  <a:pt x="3691" y="2162"/>
                </a:lnTo>
                <a:lnTo>
                  <a:pt x="3728" y="2218"/>
                </a:lnTo>
                <a:lnTo>
                  <a:pt x="3784" y="2256"/>
                </a:lnTo>
                <a:lnTo>
                  <a:pt x="3840" y="2293"/>
                </a:lnTo>
                <a:lnTo>
                  <a:pt x="3915" y="2312"/>
                </a:lnTo>
                <a:lnTo>
                  <a:pt x="3989" y="2330"/>
                </a:lnTo>
                <a:lnTo>
                  <a:pt x="4064" y="2312"/>
                </a:lnTo>
                <a:lnTo>
                  <a:pt x="4139" y="2293"/>
                </a:lnTo>
                <a:lnTo>
                  <a:pt x="4194" y="2256"/>
                </a:lnTo>
                <a:lnTo>
                  <a:pt x="4250" y="2218"/>
                </a:lnTo>
                <a:lnTo>
                  <a:pt x="4306" y="2162"/>
                </a:lnTo>
                <a:lnTo>
                  <a:pt x="4344" y="2107"/>
                </a:lnTo>
                <a:lnTo>
                  <a:pt x="4362" y="2032"/>
                </a:lnTo>
                <a:lnTo>
                  <a:pt x="4362" y="1957"/>
                </a:lnTo>
                <a:lnTo>
                  <a:pt x="4344" y="1864"/>
                </a:lnTo>
                <a:close/>
                <a:moveTo>
                  <a:pt x="3617" y="4176"/>
                </a:moveTo>
                <a:lnTo>
                  <a:pt x="3710" y="4194"/>
                </a:lnTo>
                <a:lnTo>
                  <a:pt x="3766" y="4231"/>
                </a:lnTo>
                <a:lnTo>
                  <a:pt x="3803" y="4287"/>
                </a:lnTo>
                <a:lnTo>
                  <a:pt x="3803" y="4362"/>
                </a:lnTo>
                <a:lnTo>
                  <a:pt x="3803" y="4437"/>
                </a:lnTo>
                <a:lnTo>
                  <a:pt x="3766" y="4492"/>
                </a:lnTo>
                <a:lnTo>
                  <a:pt x="3710" y="4530"/>
                </a:lnTo>
                <a:lnTo>
                  <a:pt x="3617" y="4548"/>
                </a:lnTo>
                <a:lnTo>
                  <a:pt x="2144" y="4548"/>
                </a:lnTo>
                <a:lnTo>
                  <a:pt x="2051" y="4530"/>
                </a:lnTo>
                <a:lnTo>
                  <a:pt x="1995" y="4492"/>
                </a:lnTo>
                <a:lnTo>
                  <a:pt x="1958" y="4437"/>
                </a:lnTo>
                <a:lnTo>
                  <a:pt x="1958" y="4362"/>
                </a:lnTo>
                <a:lnTo>
                  <a:pt x="1958" y="4287"/>
                </a:lnTo>
                <a:lnTo>
                  <a:pt x="1995" y="4231"/>
                </a:lnTo>
                <a:lnTo>
                  <a:pt x="2051" y="4194"/>
                </a:lnTo>
                <a:lnTo>
                  <a:pt x="2144" y="4176"/>
                </a:lnTo>
                <a:close/>
                <a:moveTo>
                  <a:pt x="2890" y="0"/>
                </a:moveTo>
                <a:lnTo>
                  <a:pt x="2591" y="19"/>
                </a:lnTo>
                <a:lnTo>
                  <a:pt x="2293" y="75"/>
                </a:lnTo>
                <a:lnTo>
                  <a:pt x="2032" y="131"/>
                </a:lnTo>
                <a:lnTo>
                  <a:pt x="1753" y="243"/>
                </a:lnTo>
                <a:lnTo>
                  <a:pt x="1510" y="354"/>
                </a:lnTo>
                <a:lnTo>
                  <a:pt x="1268" y="503"/>
                </a:lnTo>
                <a:lnTo>
                  <a:pt x="1044" y="671"/>
                </a:lnTo>
                <a:lnTo>
                  <a:pt x="839" y="858"/>
                </a:lnTo>
                <a:lnTo>
                  <a:pt x="653" y="1063"/>
                </a:lnTo>
                <a:lnTo>
                  <a:pt x="504" y="1268"/>
                </a:lnTo>
                <a:lnTo>
                  <a:pt x="355" y="1510"/>
                </a:lnTo>
                <a:lnTo>
                  <a:pt x="224" y="1771"/>
                </a:lnTo>
                <a:lnTo>
                  <a:pt x="131" y="2032"/>
                </a:lnTo>
                <a:lnTo>
                  <a:pt x="56" y="2312"/>
                </a:lnTo>
                <a:lnTo>
                  <a:pt x="19" y="2591"/>
                </a:lnTo>
                <a:lnTo>
                  <a:pt x="1" y="2889"/>
                </a:lnTo>
                <a:lnTo>
                  <a:pt x="19" y="3188"/>
                </a:lnTo>
                <a:lnTo>
                  <a:pt x="56" y="3467"/>
                </a:lnTo>
                <a:lnTo>
                  <a:pt x="131" y="3747"/>
                </a:lnTo>
                <a:lnTo>
                  <a:pt x="224" y="4008"/>
                </a:lnTo>
                <a:lnTo>
                  <a:pt x="355" y="4250"/>
                </a:lnTo>
                <a:lnTo>
                  <a:pt x="504" y="4492"/>
                </a:lnTo>
                <a:lnTo>
                  <a:pt x="653" y="4716"/>
                </a:lnTo>
                <a:lnTo>
                  <a:pt x="839" y="4921"/>
                </a:lnTo>
                <a:lnTo>
                  <a:pt x="1044" y="5108"/>
                </a:lnTo>
                <a:lnTo>
                  <a:pt x="1268" y="5275"/>
                </a:lnTo>
                <a:lnTo>
                  <a:pt x="1510" y="5406"/>
                </a:lnTo>
                <a:lnTo>
                  <a:pt x="1753" y="5536"/>
                </a:lnTo>
                <a:lnTo>
                  <a:pt x="2032" y="5629"/>
                </a:lnTo>
                <a:lnTo>
                  <a:pt x="2293" y="5704"/>
                </a:lnTo>
                <a:lnTo>
                  <a:pt x="2591" y="5741"/>
                </a:lnTo>
                <a:lnTo>
                  <a:pt x="2890" y="5760"/>
                </a:lnTo>
                <a:lnTo>
                  <a:pt x="3169" y="5741"/>
                </a:lnTo>
                <a:lnTo>
                  <a:pt x="3468" y="5704"/>
                </a:lnTo>
                <a:lnTo>
                  <a:pt x="3728" y="5629"/>
                </a:lnTo>
                <a:lnTo>
                  <a:pt x="4008" y="5536"/>
                </a:lnTo>
                <a:lnTo>
                  <a:pt x="4250" y="5406"/>
                </a:lnTo>
                <a:lnTo>
                  <a:pt x="4493" y="5275"/>
                </a:lnTo>
                <a:lnTo>
                  <a:pt x="4716" y="5108"/>
                </a:lnTo>
                <a:lnTo>
                  <a:pt x="4921" y="4921"/>
                </a:lnTo>
                <a:lnTo>
                  <a:pt x="5108" y="4716"/>
                </a:lnTo>
                <a:lnTo>
                  <a:pt x="5276" y="4492"/>
                </a:lnTo>
                <a:lnTo>
                  <a:pt x="5406" y="4250"/>
                </a:lnTo>
                <a:lnTo>
                  <a:pt x="5537" y="4008"/>
                </a:lnTo>
                <a:lnTo>
                  <a:pt x="5630" y="3747"/>
                </a:lnTo>
                <a:lnTo>
                  <a:pt x="5704" y="3467"/>
                </a:lnTo>
                <a:lnTo>
                  <a:pt x="5742" y="3188"/>
                </a:lnTo>
                <a:lnTo>
                  <a:pt x="5760" y="2889"/>
                </a:lnTo>
                <a:lnTo>
                  <a:pt x="5742" y="2591"/>
                </a:lnTo>
                <a:lnTo>
                  <a:pt x="5704" y="2312"/>
                </a:lnTo>
                <a:lnTo>
                  <a:pt x="5630" y="2032"/>
                </a:lnTo>
                <a:lnTo>
                  <a:pt x="5537" y="1771"/>
                </a:lnTo>
                <a:lnTo>
                  <a:pt x="5406" y="1510"/>
                </a:lnTo>
                <a:lnTo>
                  <a:pt x="5276" y="1268"/>
                </a:lnTo>
                <a:lnTo>
                  <a:pt x="5108" y="1063"/>
                </a:lnTo>
                <a:lnTo>
                  <a:pt x="4921" y="858"/>
                </a:lnTo>
                <a:lnTo>
                  <a:pt x="4716" y="671"/>
                </a:lnTo>
                <a:lnTo>
                  <a:pt x="4493" y="503"/>
                </a:lnTo>
                <a:lnTo>
                  <a:pt x="4250" y="354"/>
                </a:lnTo>
                <a:lnTo>
                  <a:pt x="4008" y="243"/>
                </a:lnTo>
                <a:lnTo>
                  <a:pt x="3728" y="131"/>
                </a:lnTo>
                <a:lnTo>
                  <a:pt x="3468" y="75"/>
                </a:lnTo>
                <a:lnTo>
                  <a:pt x="3169" y="19"/>
                </a:lnTo>
                <a:lnTo>
                  <a:pt x="2890" y="0"/>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6" name="Google Shape;1166;g2b975a0ff47_0_15351"/>
          <p:cNvSpPr/>
          <p:nvPr/>
        </p:nvSpPr>
        <p:spPr>
          <a:xfrm>
            <a:off x="10457837" y="2546324"/>
            <a:ext cx="170575" cy="170575"/>
          </a:xfrm>
          <a:custGeom>
            <a:avLst/>
            <a:gdLst/>
            <a:ahLst/>
            <a:cxnLst/>
            <a:rect l="l" t="t" r="r" b="b"/>
            <a:pathLst>
              <a:path w="5947" h="5947" extrusionOk="0">
                <a:moveTo>
                  <a:pt x="4996" y="0"/>
                </a:moveTo>
                <a:lnTo>
                  <a:pt x="4809" y="19"/>
                </a:lnTo>
                <a:lnTo>
                  <a:pt x="4716" y="37"/>
                </a:lnTo>
                <a:lnTo>
                  <a:pt x="4642" y="75"/>
                </a:lnTo>
                <a:lnTo>
                  <a:pt x="4548" y="112"/>
                </a:lnTo>
                <a:lnTo>
                  <a:pt x="4455" y="168"/>
                </a:lnTo>
                <a:lnTo>
                  <a:pt x="4362" y="242"/>
                </a:lnTo>
                <a:lnTo>
                  <a:pt x="4287" y="336"/>
                </a:lnTo>
                <a:lnTo>
                  <a:pt x="2163" y="2647"/>
                </a:lnTo>
                <a:lnTo>
                  <a:pt x="3300" y="3784"/>
                </a:lnTo>
                <a:lnTo>
                  <a:pt x="5611" y="1659"/>
                </a:lnTo>
                <a:lnTo>
                  <a:pt x="5704" y="1566"/>
                </a:lnTo>
                <a:lnTo>
                  <a:pt x="5779" y="1491"/>
                </a:lnTo>
                <a:lnTo>
                  <a:pt x="5835" y="1398"/>
                </a:lnTo>
                <a:lnTo>
                  <a:pt x="5872" y="1305"/>
                </a:lnTo>
                <a:lnTo>
                  <a:pt x="5909" y="1212"/>
                </a:lnTo>
                <a:lnTo>
                  <a:pt x="5928" y="1118"/>
                </a:lnTo>
                <a:lnTo>
                  <a:pt x="5946" y="951"/>
                </a:lnTo>
                <a:lnTo>
                  <a:pt x="5909" y="764"/>
                </a:lnTo>
                <a:lnTo>
                  <a:pt x="5853" y="597"/>
                </a:lnTo>
                <a:lnTo>
                  <a:pt x="5760" y="447"/>
                </a:lnTo>
                <a:lnTo>
                  <a:pt x="5648" y="298"/>
                </a:lnTo>
                <a:lnTo>
                  <a:pt x="5499" y="186"/>
                </a:lnTo>
                <a:lnTo>
                  <a:pt x="5350" y="93"/>
                </a:lnTo>
                <a:lnTo>
                  <a:pt x="5182" y="37"/>
                </a:lnTo>
                <a:lnTo>
                  <a:pt x="4996" y="0"/>
                </a:lnTo>
                <a:close/>
                <a:moveTo>
                  <a:pt x="1902" y="2908"/>
                </a:moveTo>
                <a:lnTo>
                  <a:pt x="914" y="3281"/>
                </a:lnTo>
                <a:lnTo>
                  <a:pt x="839" y="3318"/>
                </a:lnTo>
                <a:lnTo>
                  <a:pt x="783" y="3374"/>
                </a:lnTo>
                <a:lnTo>
                  <a:pt x="727" y="3448"/>
                </a:lnTo>
                <a:lnTo>
                  <a:pt x="690" y="3523"/>
                </a:lnTo>
                <a:lnTo>
                  <a:pt x="0" y="5573"/>
                </a:lnTo>
                <a:lnTo>
                  <a:pt x="56" y="5629"/>
                </a:lnTo>
                <a:lnTo>
                  <a:pt x="1137" y="4548"/>
                </a:lnTo>
                <a:lnTo>
                  <a:pt x="1119" y="4455"/>
                </a:lnTo>
                <a:lnTo>
                  <a:pt x="1119" y="4380"/>
                </a:lnTo>
                <a:lnTo>
                  <a:pt x="1137" y="4306"/>
                </a:lnTo>
                <a:lnTo>
                  <a:pt x="1175" y="4250"/>
                </a:lnTo>
                <a:lnTo>
                  <a:pt x="1231" y="4194"/>
                </a:lnTo>
                <a:lnTo>
                  <a:pt x="1286" y="4157"/>
                </a:lnTo>
                <a:lnTo>
                  <a:pt x="1342" y="4119"/>
                </a:lnTo>
                <a:lnTo>
                  <a:pt x="1417" y="4101"/>
                </a:lnTo>
                <a:lnTo>
                  <a:pt x="1491" y="4082"/>
                </a:lnTo>
                <a:lnTo>
                  <a:pt x="1566" y="4101"/>
                </a:lnTo>
                <a:lnTo>
                  <a:pt x="1641" y="4119"/>
                </a:lnTo>
                <a:lnTo>
                  <a:pt x="1697" y="4157"/>
                </a:lnTo>
                <a:lnTo>
                  <a:pt x="1752" y="4194"/>
                </a:lnTo>
                <a:lnTo>
                  <a:pt x="1790" y="4250"/>
                </a:lnTo>
                <a:lnTo>
                  <a:pt x="1827" y="4306"/>
                </a:lnTo>
                <a:lnTo>
                  <a:pt x="1846" y="4380"/>
                </a:lnTo>
                <a:lnTo>
                  <a:pt x="1864" y="4455"/>
                </a:lnTo>
                <a:lnTo>
                  <a:pt x="1846" y="4530"/>
                </a:lnTo>
                <a:lnTo>
                  <a:pt x="1827" y="4604"/>
                </a:lnTo>
                <a:lnTo>
                  <a:pt x="1790" y="4660"/>
                </a:lnTo>
                <a:lnTo>
                  <a:pt x="1752" y="4716"/>
                </a:lnTo>
                <a:lnTo>
                  <a:pt x="1697" y="4772"/>
                </a:lnTo>
                <a:lnTo>
                  <a:pt x="1641" y="4791"/>
                </a:lnTo>
                <a:lnTo>
                  <a:pt x="1566" y="4828"/>
                </a:lnTo>
                <a:lnTo>
                  <a:pt x="1491" y="4828"/>
                </a:lnTo>
                <a:lnTo>
                  <a:pt x="1398" y="4809"/>
                </a:lnTo>
                <a:lnTo>
                  <a:pt x="317" y="5890"/>
                </a:lnTo>
                <a:lnTo>
                  <a:pt x="373" y="5946"/>
                </a:lnTo>
                <a:lnTo>
                  <a:pt x="2423" y="5257"/>
                </a:lnTo>
                <a:lnTo>
                  <a:pt x="2498" y="5219"/>
                </a:lnTo>
                <a:lnTo>
                  <a:pt x="2573" y="5163"/>
                </a:lnTo>
                <a:lnTo>
                  <a:pt x="2629" y="5107"/>
                </a:lnTo>
                <a:lnTo>
                  <a:pt x="2666" y="5014"/>
                </a:lnTo>
                <a:lnTo>
                  <a:pt x="3039" y="4045"/>
                </a:lnTo>
                <a:lnTo>
                  <a:pt x="1902" y="2908"/>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7" name="Google Shape;1167;g2b975a0ff47_0_15351"/>
          <p:cNvSpPr/>
          <p:nvPr/>
        </p:nvSpPr>
        <p:spPr>
          <a:xfrm>
            <a:off x="10007032" y="2578803"/>
            <a:ext cx="211667" cy="105606"/>
          </a:xfrm>
          <a:custGeom>
            <a:avLst/>
            <a:gdLst/>
            <a:ahLst/>
            <a:cxnLst/>
            <a:rect l="l" t="t" r="r" b="b"/>
            <a:pathLst>
              <a:path w="7438" h="3711" extrusionOk="0">
                <a:moveTo>
                  <a:pt x="3225" y="1026"/>
                </a:moveTo>
                <a:lnTo>
                  <a:pt x="3263" y="1045"/>
                </a:lnTo>
                <a:lnTo>
                  <a:pt x="3356" y="1100"/>
                </a:lnTo>
                <a:lnTo>
                  <a:pt x="3412" y="1194"/>
                </a:lnTo>
                <a:lnTo>
                  <a:pt x="3430" y="1250"/>
                </a:lnTo>
                <a:lnTo>
                  <a:pt x="3449" y="1306"/>
                </a:lnTo>
                <a:lnTo>
                  <a:pt x="3430" y="1361"/>
                </a:lnTo>
                <a:lnTo>
                  <a:pt x="3412" y="1417"/>
                </a:lnTo>
                <a:lnTo>
                  <a:pt x="3356" y="1492"/>
                </a:lnTo>
                <a:lnTo>
                  <a:pt x="3263" y="1548"/>
                </a:lnTo>
                <a:lnTo>
                  <a:pt x="3225" y="1566"/>
                </a:lnTo>
                <a:lnTo>
                  <a:pt x="3169" y="1585"/>
                </a:lnTo>
                <a:lnTo>
                  <a:pt x="3114" y="1566"/>
                </a:lnTo>
                <a:lnTo>
                  <a:pt x="3058" y="1548"/>
                </a:lnTo>
                <a:lnTo>
                  <a:pt x="2964" y="1492"/>
                </a:lnTo>
                <a:lnTo>
                  <a:pt x="2909" y="1417"/>
                </a:lnTo>
                <a:lnTo>
                  <a:pt x="2890" y="1361"/>
                </a:lnTo>
                <a:lnTo>
                  <a:pt x="2890" y="1306"/>
                </a:lnTo>
                <a:lnTo>
                  <a:pt x="2890" y="1250"/>
                </a:lnTo>
                <a:lnTo>
                  <a:pt x="2909" y="1194"/>
                </a:lnTo>
                <a:lnTo>
                  <a:pt x="2964" y="1100"/>
                </a:lnTo>
                <a:lnTo>
                  <a:pt x="3058" y="1045"/>
                </a:lnTo>
                <a:lnTo>
                  <a:pt x="3114" y="1026"/>
                </a:lnTo>
                <a:close/>
                <a:moveTo>
                  <a:pt x="4325" y="1026"/>
                </a:moveTo>
                <a:lnTo>
                  <a:pt x="4381" y="1045"/>
                </a:lnTo>
                <a:lnTo>
                  <a:pt x="4474" y="1100"/>
                </a:lnTo>
                <a:lnTo>
                  <a:pt x="4530" y="1194"/>
                </a:lnTo>
                <a:lnTo>
                  <a:pt x="4549" y="1250"/>
                </a:lnTo>
                <a:lnTo>
                  <a:pt x="4549" y="1306"/>
                </a:lnTo>
                <a:lnTo>
                  <a:pt x="4549" y="1361"/>
                </a:lnTo>
                <a:lnTo>
                  <a:pt x="4530" y="1417"/>
                </a:lnTo>
                <a:lnTo>
                  <a:pt x="4474" y="1492"/>
                </a:lnTo>
                <a:lnTo>
                  <a:pt x="4381" y="1548"/>
                </a:lnTo>
                <a:lnTo>
                  <a:pt x="4325" y="1566"/>
                </a:lnTo>
                <a:lnTo>
                  <a:pt x="4269" y="1585"/>
                </a:lnTo>
                <a:lnTo>
                  <a:pt x="4213" y="1566"/>
                </a:lnTo>
                <a:lnTo>
                  <a:pt x="4176" y="1548"/>
                </a:lnTo>
                <a:lnTo>
                  <a:pt x="4083" y="1492"/>
                </a:lnTo>
                <a:lnTo>
                  <a:pt x="4027" y="1417"/>
                </a:lnTo>
                <a:lnTo>
                  <a:pt x="4008" y="1361"/>
                </a:lnTo>
                <a:lnTo>
                  <a:pt x="3990" y="1306"/>
                </a:lnTo>
                <a:lnTo>
                  <a:pt x="4008" y="1250"/>
                </a:lnTo>
                <a:lnTo>
                  <a:pt x="4027" y="1194"/>
                </a:lnTo>
                <a:lnTo>
                  <a:pt x="4083" y="1100"/>
                </a:lnTo>
                <a:lnTo>
                  <a:pt x="4176" y="1045"/>
                </a:lnTo>
                <a:lnTo>
                  <a:pt x="4213" y="1026"/>
                </a:lnTo>
                <a:close/>
                <a:moveTo>
                  <a:pt x="3225" y="2144"/>
                </a:moveTo>
                <a:lnTo>
                  <a:pt x="3263" y="2163"/>
                </a:lnTo>
                <a:lnTo>
                  <a:pt x="3356" y="2219"/>
                </a:lnTo>
                <a:lnTo>
                  <a:pt x="3412" y="2312"/>
                </a:lnTo>
                <a:lnTo>
                  <a:pt x="3430" y="2349"/>
                </a:lnTo>
                <a:lnTo>
                  <a:pt x="3449" y="2405"/>
                </a:lnTo>
                <a:lnTo>
                  <a:pt x="3430" y="2461"/>
                </a:lnTo>
                <a:lnTo>
                  <a:pt x="3412" y="2517"/>
                </a:lnTo>
                <a:lnTo>
                  <a:pt x="3356" y="2610"/>
                </a:lnTo>
                <a:lnTo>
                  <a:pt x="3263" y="2666"/>
                </a:lnTo>
                <a:lnTo>
                  <a:pt x="3225" y="2685"/>
                </a:lnTo>
                <a:lnTo>
                  <a:pt x="3114" y="2685"/>
                </a:lnTo>
                <a:lnTo>
                  <a:pt x="3058" y="2666"/>
                </a:lnTo>
                <a:lnTo>
                  <a:pt x="2964" y="2610"/>
                </a:lnTo>
                <a:lnTo>
                  <a:pt x="2909" y="2517"/>
                </a:lnTo>
                <a:lnTo>
                  <a:pt x="2890" y="2461"/>
                </a:lnTo>
                <a:lnTo>
                  <a:pt x="2890" y="2405"/>
                </a:lnTo>
                <a:lnTo>
                  <a:pt x="2890" y="2349"/>
                </a:lnTo>
                <a:lnTo>
                  <a:pt x="2909" y="2312"/>
                </a:lnTo>
                <a:lnTo>
                  <a:pt x="2964" y="2219"/>
                </a:lnTo>
                <a:lnTo>
                  <a:pt x="3058" y="2163"/>
                </a:lnTo>
                <a:lnTo>
                  <a:pt x="3114" y="2144"/>
                </a:lnTo>
                <a:close/>
                <a:moveTo>
                  <a:pt x="4325" y="2144"/>
                </a:moveTo>
                <a:lnTo>
                  <a:pt x="4381" y="2163"/>
                </a:lnTo>
                <a:lnTo>
                  <a:pt x="4474" y="2219"/>
                </a:lnTo>
                <a:lnTo>
                  <a:pt x="4530" y="2312"/>
                </a:lnTo>
                <a:lnTo>
                  <a:pt x="4549" y="2349"/>
                </a:lnTo>
                <a:lnTo>
                  <a:pt x="4549" y="2405"/>
                </a:lnTo>
                <a:lnTo>
                  <a:pt x="4549" y="2461"/>
                </a:lnTo>
                <a:lnTo>
                  <a:pt x="4530" y="2517"/>
                </a:lnTo>
                <a:lnTo>
                  <a:pt x="4474" y="2610"/>
                </a:lnTo>
                <a:lnTo>
                  <a:pt x="4381" y="2666"/>
                </a:lnTo>
                <a:lnTo>
                  <a:pt x="4325" y="2685"/>
                </a:lnTo>
                <a:lnTo>
                  <a:pt x="4213" y="2685"/>
                </a:lnTo>
                <a:lnTo>
                  <a:pt x="4176" y="2666"/>
                </a:lnTo>
                <a:lnTo>
                  <a:pt x="4083" y="2610"/>
                </a:lnTo>
                <a:lnTo>
                  <a:pt x="4027" y="2517"/>
                </a:lnTo>
                <a:lnTo>
                  <a:pt x="4008" y="2461"/>
                </a:lnTo>
                <a:lnTo>
                  <a:pt x="3990" y="2405"/>
                </a:lnTo>
                <a:lnTo>
                  <a:pt x="4008" y="2349"/>
                </a:lnTo>
                <a:lnTo>
                  <a:pt x="4027" y="2312"/>
                </a:lnTo>
                <a:lnTo>
                  <a:pt x="4083" y="2219"/>
                </a:lnTo>
                <a:lnTo>
                  <a:pt x="4176" y="2163"/>
                </a:lnTo>
                <a:lnTo>
                  <a:pt x="4213" y="2144"/>
                </a:lnTo>
                <a:close/>
                <a:moveTo>
                  <a:pt x="746" y="1"/>
                </a:moveTo>
                <a:lnTo>
                  <a:pt x="597" y="19"/>
                </a:lnTo>
                <a:lnTo>
                  <a:pt x="467" y="57"/>
                </a:lnTo>
                <a:lnTo>
                  <a:pt x="336" y="131"/>
                </a:lnTo>
                <a:lnTo>
                  <a:pt x="224" y="224"/>
                </a:lnTo>
                <a:lnTo>
                  <a:pt x="131" y="336"/>
                </a:lnTo>
                <a:lnTo>
                  <a:pt x="57" y="448"/>
                </a:lnTo>
                <a:lnTo>
                  <a:pt x="19" y="597"/>
                </a:lnTo>
                <a:lnTo>
                  <a:pt x="1" y="746"/>
                </a:lnTo>
                <a:lnTo>
                  <a:pt x="1" y="2964"/>
                </a:lnTo>
                <a:lnTo>
                  <a:pt x="19" y="3114"/>
                </a:lnTo>
                <a:lnTo>
                  <a:pt x="57" y="3263"/>
                </a:lnTo>
                <a:lnTo>
                  <a:pt x="131" y="3393"/>
                </a:lnTo>
                <a:lnTo>
                  <a:pt x="224" y="3486"/>
                </a:lnTo>
                <a:lnTo>
                  <a:pt x="336" y="3580"/>
                </a:lnTo>
                <a:lnTo>
                  <a:pt x="467" y="3654"/>
                </a:lnTo>
                <a:lnTo>
                  <a:pt x="597" y="3691"/>
                </a:lnTo>
                <a:lnTo>
                  <a:pt x="746" y="3710"/>
                </a:lnTo>
                <a:lnTo>
                  <a:pt x="1865" y="3710"/>
                </a:lnTo>
                <a:lnTo>
                  <a:pt x="1865" y="1"/>
                </a:lnTo>
                <a:close/>
                <a:moveTo>
                  <a:pt x="2237" y="1"/>
                </a:moveTo>
                <a:lnTo>
                  <a:pt x="2237" y="3710"/>
                </a:lnTo>
                <a:lnTo>
                  <a:pt x="5201" y="3710"/>
                </a:lnTo>
                <a:lnTo>
                  <a:pt x="5201" y="1"/>
                </a:lnTo>
                <a:close/>
                <a:moveTo>
                  <a:pt x="5574" y="1"/>
                </a:moveTo>
                <a:lnTo>
                  <a:pt x="5574" y="3710"/>
                </a:lnTo>
                <a:lnTo>
                  <a:pt x="6692" y="3710"/>
                </a:lnTo>
                <a:lnTo>
                  <a:pt x="6842" y="3691"/>
                </a:lnTo>
                <a:lnTo>
                  <a:pt x="6972" y="3654"/>
                </a:lnTo>
                <a:lnTo>
                  <a:pt x="7102" y="3580"/>
                </a:lnTo>
                <a:lnTo>
                  <a:pt x="7214" y="3486"/>
                </a:lnTo>
                <a:lnTo>
                  <a:pt x="7308" y="3393"/>
                </a:lnTo>
                <a:lnTo>
                  <a:pt x="7382" y="3263"/>
                </a:lnTo>
                <a:lnTo>
                  <a:pt x="7419" y="3114"/>
                </a:lnTo>
                <a:lnTo>
                  <a:pt x="7438" y="2964"/>
                </a:lnTo>
                <a:lnTo>
                  <a:pt x="7438" y="746"/>
                </a:lnTo>
                <a:lnTo>
                  <a:pt x="7419" y="597"/>
                </a:lnTo>
                <a:lnTo>
                  <a:pt x="7382" y="448"/>
                </a:lnTo>
                <a:lnTo>
                  <a:pt x="7308" y="336"/>
                </a:lnTo>
                <a:lnTo>
                  <a:pt x="7214" y="224"/>
                </a:lnTo>
                <a:lnTo>
                  <a:pt x="7102" y="131"/>
                </a:lnTo>
                <a:lnTo>
                  <a:pt x="6972" y="57"/>
                </a:lnTo>
                <a:lnTo>
                  <a:pt x="6842" y="19"/>
                </a:lnTo>
                <a:lnTo>
                  <a:pt x="6692" y="1"/>
                </a:ln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168" name="Google Shape;1168;g2b975a0ff47_0_15351"/>
          <p:cNvSpPr txBox="1"/>
          <p:nvPr/>
        </p:nvSpPr>
        <p:spPr>
          <a:xfrm>
            <a:off x="720100" y="1387833"/>
            <a:ext cx="2522100" cy="5850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55595B"/>
                </a:solidFill>
                <a:latin typeface="Rubik"/>
                <a:ea typeface="Rubik"/>
                <a:cs typeface="Rubik"/>
                <a:sym typeface="Rubik"/>
              </a:rPr>
              <a:t>Color y tamaño editables</a:t>
            </a:r>
            <a:endParaRPr sz="1900" b="0" i="0" u="none" strike="noStrike" cap="none">
              <a:solidFill>
                <a:srgbClr val="55595B"/>
              </a:solidFill>
              <a:latin typeface="Rubik"/>
              <a:ea typeface="Rubik"/>
              <a:cs typeface="Rubik"/>
              <a:sym typeface="Rubik"/>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1"/>
        <p:cNvGrpSpPr/>
        <p:nvPr/>
      </p:nvGrpSpPr>
      <p:grpSpPr>
        <a:xfrm>
          <a:off x="0" y="0"/>
          <a:ext cx="0" cy="0"/>
          <a:chOff x="0" y="0"/>
          <a:chExt cx="0" cy="0"/>
        </a:xfrm>
      </p:grpSpPr>
      <p:sp>
        <p:nvSpPr>
          <p:cNvPr id="62" name="Google Shape;62;p58"/>
          <p:cNvSpPr txBox="1">
            <a:spLocks noGrp="1"/>
          </p:cNvSpPr>
          <p:nvPr>
            <p:ph type="title"/>
          </p:nvPr>
        </p:nvSpPr>
        <p:spPr>
          <a:xfrm>
            <a:off x="427807" y="126575"/>
            <a:ext cx="11336385" cy="158368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6000" b="1" i="0">
                <a:solidFill>
                  <a:srgbClr val="31CFC4"/>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8"/>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mp; Subtitle">
  <p:cSld name="TITLE_2">
    <p:spTree>
      <p:nvGrpSpPr>
        <p:cNvPr id="1" name="Shape 1169"/>
        <p:cNvGrpSpPr/>
        <p:nvPr/>
      </p:nvGrpSpPr>
      <p:grpSpPr>
        <a:xfrm>
          <a:off x="0" y="0"/>
          <a:ext cx="0" cy="0"/>
          <a:chOff x="0" y="0"/>
          <a:chExt cx="0" cy="0"/>
        </a:xfrm>
      </p:grpSpPr>
      <p:sp>
        <p:nvSpPr>
          <p:cNvPr id="1170" name="Google Shape;1170;g2b975a0ff47_0_15565"/>
          <p:cNvSpPr txBox="1">
            <a:spLocks noGrp="1"/>
          </p:cNvSpPr>
          <p:nvPr>
            <p:ph type="title"/>
          </p:nvPr>
        </p:nvSpPr>
        <p:spPr>
          <a:xfrm>
            <a:off x="1190625" y="2550319"/>
            <a:ext cx="9810900" cy="92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1" name="Google Shape;1171;g2b975a0ff47_0_15565"/>
          <p:cNvSpPr txBox="1">
            <a:spLocks noGrp="1"/>
          </p:cNvSpPr>
          <p:nvPr>
            <p:ph type="body" idx="1"/>
          </p:nvPr>
        </p:nvSpPr>
        <p:spPr>
          <a:xfrm>
            <a:off x="1190625" y="3545086"/>
            <a:ext cx="9810900" cy="2001300"/>
          </a:xfrm>
          <a:prstGeom prst="rect">
            <a:avLst/>
          </a:prstGeom>
          <a:noFill/>
          <a:ln>
            <a:noFill/>
          </a:ln>
        </p:spPr>
        <p:txBody>
          <a:bodyPr spcFirstLastPara="1" wrap="square" lIns="0" tIns="0" rIns="0" bIns="0" anchor="t" anchorCtr="0">
            <a:noAutofit/>
          </a:bodyPr>
          <a:lstStyle>
            <a:lvl1pPr marL="457200" marR="0" lvl="0" indent="-228600" algn="ctr" rtl="0">
              <a:lnSpc>
                <a:spcPct val="100000"/>
              </a:lnSpc>
              <a:spcBef>
                <a:spcPts val="0"/>
              </a:spcBef>
              <a:spcAft>
                <a:spcPts val="0"/>
              </a:spcAft>
              <a:buClr>
                <a:schemeClr val="dk1"/>
              </a:buClr>
              <a:buSzPts val="2601"/>
              <a:buFont typeface="Calibri"/>
              <a:buNone/>
              <a:defRPr sz="2601" b="0" i="0" u="none" strike="noStrike" cap="none">
                <a:solidFill>
                  <a:srgbClr val="000000"/>
                </a:solidFill>
                <a:latin typeface="Arial"/>
                <a:ea typeface="Arial"/>
                <a:cs typeface="Arial"/>
                <a:sym typeface="Arial"/>
              </a:defRPr>
            </a:lvl1pPr>
            <a:lvl2pPr marL="914400" marR="0" lvl="1" indent="-228600" algn="ctr" rtl="0">
              <a:lnSpc>
                <a:spcPct val="100000"/>
              </a:lnSpc>
              <a:spcBef>
                <a:spcPts val="0"/>
              </a:spcBef>
              <a:spcAft>
                <a:spcPts val="0"/>
              </a:spcAft>
              <a:buClr>
                <a:srgbClr val="000000"/>
              </a:buClr>
              <a:buSzPts val="2601"/>
              <a:buFont typeface="Calibri"/>
              <a:buNone/>
              <a:defRPr sz="2601" b="0" i="0" u="none" strike="noStrike" cap="none">
                <a:solidFill>
                  <a:srgbClr val="000000"/>
                </a:solidFill>
                <a:latin typeface="Arial"/>
                <a:ea typeface="Arial"/>
                <a:cs typeface="Arial"/>
                <a:sym typeface="Arial"/>
              </a:defRPr>
            </a:lvl2pPr>
            <a:lvl3pPr marL="1371600" marR="0" lvl="2" indent="-228600" algn="ctr" rtl="0">
              <a:lnSpc>
                <a:spcPct val="100000"/>
              </a:lnSpc>
              <a:spcBef>
                <a:spcPts val="0"/>
              </a:spcBef>
              <a:spcAft>
                <a:spcPts val="0"/>
              </a:spcAft>
              <a:buClr>
                <a:srgbClr val="000000"/>
              </a:buClr>
              <a:buSzPts val="2601"/>
              <a:buFont typeface="Calibri"/>
              <a:buNone/>
              <a:defRPr sz="2601" b="0" i="0" u="none" strike="noStrike" cap="none">
                <a:solidFill>
                  <a:srgbClr val="000000"/>
                </a:solidFill>
                <a:latin typeface="Arial"/>
                <a:ea typeface="Arial"/>
                <a:cs typeface="Arial"/>
                <a:sym typeface="Arial"/>
              </a:defRPr>
            </a:lvl3pPr>
            <a:lvl4pPr marL="1828800" marR="0" lvl="3" indent="-228600" algn="ctr" rtl="0">
              <a:lnSpc>
                <a:spcPct val="100000"/>
              </a:lnSpc>
              <a:spcBef>
                <a:spcPts val="0"/>
              </a:spcBef>
              <a:spcAft>
                <a:spcPts val="0"/>
              </a:spcAft>
              <a:buClr>
                <a:srgbClr val="000000"/>
              </a:buClr>
              <a:buSzPts val="2601"/>
              <a:buFont typeface="Calibri"/>
              <a:buNone/>
              <a:defRPr sz="2601" b="0" i="0" u="none" strike="noStrike" cap="none">
                <a:solidFill>
                  <a:srgbClr val="000000"/>
                </a:solidFill>
                <a:latin typeface="Arial"/>
                <a:ea typeface="Arial"/>
                <a:cs typeface="Arial"/>
                <a:sym typeface="Arial"/>
              </a:defRPr>
            </a:lvl4pPr>
            <a:lvl5pPr marL="2286000" marR="0" lvl="4" indent="-228600" algn="ctr" rtl="0">
              <a:lnSpc>
                <a:spcPct val="100000"/>
              </a:lnSpc>
              <a:spcBef>
                <a:spcPts val="0"/>
              </a:spcBef>
              <a:spcAft>
                <a:spcPts val="0"/>
              </a:spcAft>
              <a:buClr>
                <a:srgbClr val="000000"/>
              </a:buClr>
              <a:buSzPts val="2601"/>
              <a:buFont typeface="Calibri"/>
              <a:buNone/>
              <a:defRPr sz="2601"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72" name="Google Shape;1172;g2b975a0ff47_0_15565"/>
          <p:cNvSpPr/>
          <p:nvPr/>
        </p:nvSpPr>
        <p:spPr>
          <a:xfrm>
            <a:off x="-2559" y="6104654"/>
            <a:ext cx="1862400" cy="760800"/>
          </a:xfrm>
          <a:prstGeom prst="rect">
            <a:avLst/>
          </a:prstGeom>
          <a:solidFill>
            <a:srgbClr val="FFFFFF"/>
          </a:solidFill>
          <a:ln>
            <a:noFill/>
          </a:ln>
        </p:spPr>
        <p:txBody>
          <a:bodyPr spcFirstLastPara="1" wrap="square" lIns="35700" tIns="35700" rIns="35700" bIns="35700" anchor="ctr" anchorCtr="0">
            <a:noAutofit/>
          </a:bodyPr>
          <a:lstStyle/>
          <a:p>
            <a:pPr marL="0" marR="0" lvl="0" indent="0" algn="l" rtl="0">
              <a:lnSpc>
                <a:spcPct val="100000"/>
              </a:lnSpc>
              <a:spcBef>
                <a:spcPts val="0"/>
              </a:spcBef>
              <a:spcAft>
                <a:spcPts val="0"/>
              </a:spcAft>
              <a:buClr>
                <a:srgbClr val="000000"/>
              </a:buClr>
              <a:buSzPts val="1547"/>
              <a:buFont typeface="Arial"/>
              <a:buNone/>
            </a:pPr>
            <a:endParaRPr sz="1547"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67"/>
        <p:cNvGrpSpPr/>
        <p:nvPr/>
      </p:nvGrpSpPr>
      <p:grpSpPr>
        <a:xfrm>
          <a:off x="0" y="0"/>
          <a:ext cx="0" cy="0"/>
          <a:chOff x="0" y="0"/>
          <a:chExt cx="0" cy="0"/>
        </a:xfrm>
      </p:grpSpPr>
      <p:sp>
        <p:nvSpPr>
          <p:cNvPr id="68" name="Google Shape;68;p61"/>
          <p:cNvSpPr txBox="1">
            <a:spLocks noGrp="1"/>
          </p:cNvSpPr>
          <p:nvPr>
            <p:ph type="title"/>
          </p:nvPr>
        </p:nvSpPr>
        <p:spPr>
          <a:xfrm>
            <a:off x="207236" y="48261"/>
            <a:ext cx="11777525" cy="1901825"/>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31CFC4"/>
              </a:buClr>
              <a:buSzPts val="1400"/>
              <a:buFont typeface="Trebuchet MS"/>
              <a:buNone/>
              <a:defRPr sz="4400" b="1" i="0" u="none" strike="noStrike" cap="none">
                <a:solidFill>
                  <a:srgbClr val="31CFC4"/>
                </a:solidFill>
                <a:latin typeface="Trebuchet MS"/>
                <a:ea typeface="Trebuchet MS"/>
                <a:cs typeface="Trebuchet MS"/>
                <a:sym typeface="Trebuchet MS"/>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69" name="Google Shape;69;p61"/>
          <p:cNvSpPr txBox="1">
            <a:spLocks noGrp="1"/>
          </p:cNvSpPr>
          <p:nvPr>
            <p:ph type="body" idx="1"/>
          </p:nvPr>
        </p:nvSpPr>
        <p:spPr>
          <a:xfrm>
            <a:off x="801679" y="2599435"/>
            <a:ext cx="11148907" cy="368554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595959"/>
              </a:buClr>
              <a:buSzPts val="1400"/>
              <a:buFont typeface="Trebuchet MS"/>
              <a:buNone/>
              <a:defRPr sz="2400" b="0" i="0" u="none" strike="noStrike" cap="none">
                <a:solidFill>
                  <a:srgbClr val="595959"/>
                </a:solidFill>
                <a:latin typeface="Trebuchet MS"/>
                <a:ea typeface="Trebuchet MS"/>
                <a:cs typeface="Trebuchet MS"/>
                <a:sym typeface="Trebuchet MS"/>
              </a:defRPr>
            </a:lvl1pPr>
            <a:lvl2pPr marL="914400" marR="0" lvl="1" indent="-228600" algn="l">
              <a:lnSpc>
                <a:spcPct val="100000"/>
              </a:lnSpc>
              <a:spcBef>
                <a:spcPts val="0"/>
              </a:spcBef>
              <a:spcAft>
                <a:spcPts val="0"/>
              </a:spcAft>
              <a:buSzPts val="1400"/>
              <a:buFont typeface="Calibri"/>
              <a:buNone/>
              <a:defRPr sz="1800" b="0" i="0" u="none" strike="noStrike" cap="none">
                <a:latin typeface="Calibri"/>
                <a:ea typeface="Calibri"/>
                <a:cs typeface="Calibri"/>
                <a:sym typeface="Calibri"/>
              </a:defRPr>
            </a:lvl2pPr>
            <a:lvl3pPr marL="1371600" marR="0" lvl="2" indent="-228600" algn="l">
              <a:lnSpc>
                <a:spcPct val="100000"/>
              </a:lnSpc>
              <a:spcBef>
                <a:spcPts val="0"/>
              </a:spcBef>
              <a:spcAft>
                <a:spcPts val="0"/>
              </a:spcAft>
              <a:buSzPts val="1400"/>
              <a:buFont typeface="Calibri"/>
              <a:buNone/>
              <a:defRPr sz="1800" b="0" i="0" u="none" strike="noStrike" cap="none">
                <a:latin typeface="Calibri"/>
                <a:ea typeface="Calibri"/>
                <a:cs typeface="Calibri"/>
                <a:sym typeface="Calibri"/>
              </a:defRPr>
            </a:lvl3pPr>
            <a:lvl4pPr marL="1828800" marR="0" lvl="3" indent="-228600" algn="l">
              <a:lnSpc>
                <a:spcPct val="100000"/>
              </a:lnSpc>
              <a:spcBef>
                <a:spcPts val="0"/>
              </a:spcBef>
              <a:spcAft>
                <a:spcPts val="0"/>
              </a:spcAft>
              <a:buSzPts val="1400"/>
              <a:buFont typeface="Calibri"/>
              <a:buNone/>
              <a:defRPr sz="1800" b="0" i="0" u="none" strike="noStrike" cap="none">
                <a:latin typeface="Calibri"/>
                <a:ea typeface="Calibri"/>
                <a:cs typeface="Calibri"/>
                <a:sym typeface="Calibri"/>
              </a:defRPr>
            </a:lvl4pPr>
            <a:lvl5pPr marL="2286000" marR="0" lvl="4" indent="-228600" algn="l">
              <a:lnSpc>
                <a:spcPct val="100000"/>
              </a:lnSpc>
              <a:spcBef>
                <a:spcPts val="0"/>
              </a:spcBef>
              <a:spcAft>
                <a:spcPts val="0"/>
              </a:spcAft>
              <a:buSzPts val="1400"/>
              <a:buFont typeface="Calibri"/>
              <a:buNone/>
              <a:defRPr sz="1800" b="0" i="0" u="none" strike="noStrike" cap="none">
                <a:latin typeface="Calibri"/>
                <a:ea typeface="Calibri"/>
                <a:cs typeface="Calibri"/>
                <a:sym typeface="Calibri"/>
              </a:defRPr>
            </a:lvl5pPr>
            <a:lvl6pPr marL="2743200" marR="0" lvl="5" indent="-228600" algn="l">
              <a:lnSpc>
                <a:spcPct val="100000"/>
              </a:lnSpc>
              <a:spcBef>
                <a:spcPts val="0"/>
              </a:spcBef>
              <a:spcAft>
                <a:spcPts val="0"/>
              </a:spcAft>
              <a:buSzPts val="1400"/>
              <a:buFont typeface="Calibri"/>
              <a:buNone/>
              <a:defRPr sz="1800" b="0" i="0" u="none" strike="noStrike" cap="none">
                <a:latin typeface="Calibri"/>
                <a:ea typeface="Calibri"/>
                <a:cs typeface="Calibri"/>
                <a:sym typeface="Calibri"/>
              </a:defRPr>
            </a:lvl6pPr>
            <a:lvl7pPr marL="3200400" marR="0" lvl="6" indent="-228600" algn="l">
              <a:lnSpc>
                <a:spcPct val="100000"/>
              </a:lnSpc>
              <a:spcBef>
                <a:spcPts val="0"/>
              </a:spcBef>
              <a:spcAft>
                <a:spcPts val="0"/>
              </a:spcAft>
              <a:buSzPts val="1400"/>
              <a:buFont typeface="Calibri"/>
              <a:buNone/>
              <a:defRPr sz="1800" b="0" i="0" u="none" strike="noStrike" cap="none">
                <a:latin typeface="Calibri"/>
                <a:ea typeface="Calibri"/>
                <a:cs typeface="Calibri"/>
                <a:sym typeface="Calibri"/>
              </a:defRPr>
            </a:lvl7pPr>
            <a:lvl8pPr marL="3657600" marR="0" lvl="7" indent="-228600" algn="l">
              <a:lnSpc>
                <a:spcPct val="100000"/>
              </a:lnSpc>
              <a:spcBef>
                <a:spcPts val="0"/>
              </a:spcBef>
              <a:spcAft>
                <a:spcPts val="0"/>
              </a:spcAft>
              <a:buSzPts val="1400"/>
              <a:buFont typeface="Calibri"/>
              <a:buNone/>
              <a:defRPr sz="1800" b="0" i="0" u="none" strike="noStrike" cap="none">
                <a:latin typeface="Calibri"/>
                <a:ea typeface="Calibri"/>
                <a:cs typeface="Calibri"/>
                <a:sym typeface="Calibri"/>
              </a:defRPr>
            </a:lvl8pPr>
            <a:lvl9pPr marL="4114800" marR="0" lvl="8" indent="-228600" algn="l">
              <a:lnSpc>
                <a:spcPct val="100000"/>
              </a:lnSpc>
              <a:spcBef>
                <a:spcPts val="0"/>
              </a:spcBef>
              <a:spcAft>
                <a:spcPts val="0"/>
              </a:spcAft>
              <a:buSzPts val="1400"/>
              <a:buFont typeface="Calibri"/>
              <a:buNone/>
              <a:defRPr sz="1800" b="0" i="0" u="none" strike="noStrike" cap="none">
                <a:latin typeface="Calibri"/>
                <a:ea typeface="Calibri"/>
                <a:cs typeface="Calibri"/>
                <a:sym typeface="Calibri"/>
              </a:defRPr>
            </a:lvl9pPr>
          </a:lstStyle>
          <a:p>
            <a:endParaRPr/>
          </a:p>
        </p:txBody>
      </p:sp>
      <p:sp>
        <p:nvSpPr>
          <p:cNvPr id="70" name="Google Shape;70;p6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a:lnSpc>
                <a:spcPct val="100000"/>
              </a:lnSpc>
              <a:spcBef>
                <a:spcPts val="0"/>
              </a:spcBef>
              <a:spcAft>
                <a:spcPts val="0"/>
              </a:spcAft>
              <a:buClr>
                <a:srgbClr val="888888"/>
              </a:buClr>
              <a:buSzPts val="1400"/>
              <a:buFont typeface="Calibri"/>
              <a:buNone/>
              <a:defRPr sz="18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6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rgbClr val="888888"/>
              </a:buClr>
              <a:buSzPts val="1400"/>
              <a:buFont typeface="Calibri"/>
              <a:buNone/>
              <a:defRPr sz="1800">
                <a:solidFill>
                  <a:srgbClr val="888888"/>
                </a:solidFill>
                <a:latin typeface="Calibri"/>
                <a:ea typeface="Calibri"/>
                <a:cs typeface="Calibri"/>
                <a:sym typeface="Calibri"/>
              </a:defRPr>
            </a:lvl1pPr>
            <a:lvl2pPr marR="0" lvl="1"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6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800"/>
              <a:buFont typeface="Calibri"/>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33" Type="http://schemas.openxmlformats.org/officeDocument/2006/relationships/image" Target="../media/image3.png"/><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theme" Target="../theme/theme3.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1"/>
          <p:cNvSpPr txBox="1">
            <a:spLocks noGrp="1"/>
          </p:cNvSpPr>
          <p:nvPr>
            <p:ph type="title"/>
          </p:nvPr>
        </p:nvSpPr>
        <p:spPr>
          <a:xfrm>
            <a:off x="427807" y="126575"/>
            <a:ext cx="11336385" cy="1583689"/>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6000" b="1" i="0" u="none" strike="noStrike" cap="none">
                <a:solidFill>
                  <a:srgbClr val="31CFC4"/>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51"/>
          <p:cNvSpPr txBox="1">
            <a:spLocks noGrp="1"/>
          </p:cNvSpPr>
          <p:nvPr>
            <p:ph type="body" idx="1"/>
          </p:nvPr>
        </p:nvSpPr>
        <p:spPr>
          <a:xfrm>
            <a:off x="916905" y="2124336"/>
            <a:ext cx="10358189" cy="172783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51"/>
          <p:cNvSpPr txBox="1">
            <a:spLocks noGrp="1"/>
          </p:cNvSpPr>
          <p:nvPr>
            <p:ph type="ftr" idx="11"/>
          </p:nvPr>
        </p:nvSpPr>
        <p:spPr>
          <a:xfrm>
            <a:off x="4145280" y="6377940"/>
            <a:ext cx="3901439" cy="342900"/>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pic>
        <p:nvPicPr>
          <p:cNvPr id="11" name="Google Shape;11;p51"/>
          <p:cNvPicPr preferRelativeResize="0"/>
          <p:nvPr/>
        </p:nvPicPr>
        <p:blipFill rotWithShape="1">
          <a:blip r:embed="rId13">
            <a:alphaModFix/>
          </a:blip>
          <a:srcRect/>
          <a:stretch/>
        </p:blipFill>
        <p:spPr>
          <a:xfrm>
            <a:off x="10547775" y="6241042"/>
            <a:ext cx="1200550" cy="464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1"/>
        <p:cNvGrpSpPr/>
        <p:nvPr/>
      </p:nvGrpSpPr>
      <p:grpSpPr>
        <a:xfrm>
          <a:off x="0" y="0"/>
          <a:ext cx="0" cy="0"/>
          <a:chOff x="0" y="0"/>
          <a:chExt cx="0" cy="0"/>
        </a:xfrm>
      </p:grpSpPr>
      <p:sp>
        <p:nvSpPr>
          <p:cNvPr id="82" name="Google Shape;82;g2b975a0ff47_0_15569"/>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pic>
        <p:nvPicPr>
          <p:cNvPr id="83" name="Google Shape;83;g2b975a0ff47_0_15569"/>
          <p:cNvPicPr preferRelativeResize="0"/>
          <p:nvPr/>
        </p:nvPicPr>
        <p:blipFill rotWithShape="1">
          <a:blip r:embed="rId30">
            <a:alphaModFix/>
          </a:blip>
          <a:srcRect/>
          <a:stretch/>
        </p:blipFill>
        <p:spPr>
          <a:xfrm>
            <a:off x="10637600" y="361867"/>
            <a:ext cx="1138796" cy="44263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61">
          <p15:clr>
            <a:srgbClr val="EA4335"/>
          </p15:clr>
        </p15:guide>
        <p15:guide id="2" orient="horz" pos="3916">
          <p15:clr>
            <a:srgbClr val="EA4335"/>
          </p15:clr>
        </p15:guide>
        <p15:guide id="3" pos="453">
          <p15:clr>
            <a:srgbClr val="EA4335"/>
          </p15:clr>
        </p15:guide>
        <p15:guide id="4" pos="7219">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29"/>
        <p:cNvGrpSpPr/>
        <p:nvPr/>
      </p:nvGrpSpPr>
      <p:grpSpPr>
        <a:xfrm>
          <a:off x="0" y="0"/>
          <a:ext cx="0" cy="0"/>
          <a:chOff x="0" y="0"/>
          <a:chExt cx="0" cy="0"/>
        </a:xfrm>
      </p:grpSpPr>
      <p:sp>
        <p:nvSpPr>
          <p:cNvPr id="630" name="Google Shape;630;g2b975a0ff47_0_15025"/>
          <p:cNvSpPr txBox="1">
            <a:spLocks noGrp="1"/>
          </p:cNvSpPr>
          <p:nvPr>
            <p:ph type="sldNum" idx="12"/>
          </p:nvPr>
        </p:nvSpPr>
        <p:spPr>
          <a:xfrm>
            <a:off x="11296611" y="6217623"/>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pic>
        <p:nvPicPr>
          <p:cNvPr id="631" name="Google Shape;631;g2b975a0ff47_0_15025"/>
          <p:cNvPicPr preferRelativeResize="0"/>
          <p:nvPr/>
        </p:nvPicPr>
        <p:blipFill rotWithShape="1">
          <a:blip r:embed="rId33">
            <a:alphaModFix/>
          </a:blip>
          <a:srcRect/>
          <a:stretch/>
        </p:blipFill>
        <p:spPr>
          <a:xfrm>
            <a:off x="10637600" y="361867"/>
            <a:ext cx="1138796" cy="44263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61">
          <p15:clr>
            <a:srgbClr val="EA4335"/>
          </p15:clr>
        </p15:guide>
        <p15:guide id="2" orient="horz" pos="3916">
          <p15:clr>
            <a:srgbClr val="EA4335"/>
          </p15:clr>
        </p15:guide>
        <p15:guide id="3" pos="453">
          <p15:clr>
            <a:srgbClr val="EA4335"/>
          </p15:clr>
        </p15:guide>
        <p15:guide id="4" pos="7219">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g2850280b0be_0_0"/>
          <p:cNvSpPr txBox="1">
            <a:spLocks noGrp="1"/>
          </p:cNvSpPr>
          <p:nvPr>
            <p:ph type="title"/>
          </p:nvPr>
        </p:nvSpPr>
        <p:spPr>
          <a:xfrm>
            <a:off x="711200" y="1257300"/>
            <a:ext cx="5007600" cy="180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4000"/>
              <a:buNone/>
            </a:pPr>
            <a:r>
              <a:rPr lang="en-US" sz="4600"/>
              <a:t>Git &amp; GitHub II</a:t>
            </a:r>
            <a:endParaRPr sz="4600"/>
          </a:p>
        </p:txBody>
      </p:sp>
      <p:sp>
        <p:nvSpPr>
          <p:cNvPr id="1178" name="Google Shape;1178;g2850280b0be_0_0"/>
          <p:cNvSpPr txBox="1">
            <a:spLocks noGrp="1"/>
          </p:cNvSpPr>
          <p:nvPr>
            <p:ph type="subTitle" idx="1"/>
          </p:nvPr>
        </p:nvSpPr>
        <p:spPr>
          <a:xfrm>
            <a:off x="711200" y="3700125"/>
            <a:ext cx="3874800" cy="11940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SzPts val="2100"/>
              <a:buNone/>
            </a:pPr>
            <a:r>
              <a:rPr lang="en-US" sz="2400"/>
              <a:t>Ramas y Mergeo de Código.</a:t>
            </a:r>
            <a:endParaRPr sz="2400"/>
          </a:p>
          <a:p>
            <a:pPr marL="0" lvl="0" indent="0" algn="l" rtl="0">
              <a:lnSpc>
                <a:spcPct val="115000"/>
              </a:lnSpc>
              <a:spcBef>
                <a:spcPts val="0"/>
              </a:spcBef>
              <a:spcAft>
                <a:spcPts val="0"/>
              </a:spcAft>
              <a:buSzPts val="2100"/>
              <a:buNone/>
            </a:pPr>
            <a:endParaRPr/>
          </a:p>
          <a:p>
            <a:pPr marL="0" lvl="0" indent="0" algn="l" rtl="0">
              <a:lnSpc>
                <a:spcPct val="115000"/>
              </a:lnSpc>
              <a:spcBef>
                <a:spcPts val="0"/>
              </a:spcBef>
              <a:spcAft>
                <a:spcPts val="0"/>
              </a:spcAft>
              <a:buSzPts val="2100"/>
              <a:buNone/>
            </a:pPr>
            <a:r>
              <a:rPr lang="en-US" sz="1500"/>
              <a:t>DA - Promo A</a:t>
            </a:r>
            <a:endParaRPr sz="1500"/>
          </a:p>
          <a:p>
            <a:pPr marL="0" lvl="0" indent="0" algn="l" rtl="0">
              <a:lnSpc>
                <a:spcPct val="115000"/>
              </a:lnSpc>
              <a:spcBef>
                <a:spcPts val="0"/>
              </a:spcBef>
              <a:spcAft>
                <a:spcPts val="0"/>
              </a:spcAft>
              <a:buSzPts val="2100"/>
              <a:buNone/>
            </a:pPr>
            <a:endParaRPr sz="1500"/>
          </a:p>
          <a:p>
            <a:pPr marL="0" lvl="0" indent="0" algn="l" rtl="0">
              <a:lnSpc>
                <a:spcPct val="115000"/>
              </a:lnSpc>
              <a:spcBef>
                <a:spcPts val="0"/>
              </a:spcBef>
              <a:spcAft>
                <a:spcPts val="0"/>
              </a:spcAft>
              <a:buSzPts val="2100"/>
              <a:buNone/>
            </a:pPr>
            <a:r>
              <a:rPr lang="en-US" sz="1500"/>
              <a:t>Part Time</a:t>
            </a:r>
            <a:endParaRPr sz="1500"/>
          </a:p>
        </p:txBody>
      </p:sp>
      <p:pic>
        <p:nvPicPr>
          <p:cNvPr id="1179" name="Google Shape;1179;g2850280b0be_0_0"/>
          <p:cNvPicPr preferRelativeResize="0"/>
          <p:nvPr/>
        </p:nvPicPr>
        <p:blipFill rotWithShape="1">
          <a:blip r:embed="rId3">
            <a:alphaModFix/>
          </a:blip>
          <a:srcRect/>
          <a:stretch/>
        </p:blipFill>
        <p:spPr>
          <a:xfrm>
            <a:off x="8952925" y="1257300"/>
            <a:ext cx="3001674" cy="3001674"/>
          </a:xfrm>
          <a:prstGeom prst="rect">
            <a:avLst/>
          </a:prstGeom>
          <a:noFill/>
          <a:ln>
            <a:noFill/>
          </a:ln>
        </p:spPr>
      </p:pic>
      <p:pic>
        <p:nvPicPr>
          <p:cNvPr id="1180" name="Google Shape;1180;g2850280b0be_0_0"/>
          <p:cNvPicPr preferRelativeResize="0"/>
          <p:nvPr/>
        </p:nvPicPr>
        <p:blipFill rotWithShape="1">
          <a:blip r:embed="rId4">
            <a:alphaModFix/>
          </a:blip>
          <a:srcRect/>
          <a:stretch/>
        </p:blipFill>
        <p:spPr>
          <a:xfrm>
            <a:off x="8318874" y="2840430"/>
            <a:ext cx="1315424" cy="1315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g2bc4870368e_0_41"/>
          <p:cNvSpPr txBox="1">
            <a:spLocks noGrp="1"/>
          </p:cNvSpPr>
          <p:nvPr>
            <p:ph type="title"/>
          </p:nvPr>
        </p:nvSpPr>
        <p:spPr>
          <a:xfrm>
            <a:off x="2573842" y="2805717"/>
            <a:ext cx="7044300" cy="1642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Ejercicio: </a:t>
            </a:r>
            <a:endParaRPr/>
          </a:p>
          <a:p>
            <a:pPr marL="0" lvl="0" indent="0" algn="ctr" rtl="0">
              <a:lnSpc>
                <a:spcPct val="100000"/>
              </a:lnSpc>
              <a:spcBef>
                <a:spcPts val="0"/>
              </a:spcBef>
              <a:spcAft>
                <a:spcPts val="0"/>
              </a:spcAft>
              <a:buClr>
                <a:schemeClr val="dk1"/>
              </a:buClr>
              <a:buSzPts val="1100"/>
              <a:buFont typeface="Arial"/>
              <a:buNone/>
            </a:pPr>
            <a:r>
              <a:rPr lang="en-US" sz="3000"/>
              <a:t>Clona tu Repo Localmente</a:t>
            </a:r>
            <a:endParaRPr sz="3000"/>
          </a:p>
          <a:p>
            <a:pPr marL="0" lvl="0" indent="0" algn="l" rtl="0">
              <a:lnSpc>
                <a:spcPct val="100000"/>
              </a:lnSpc>
              <a:spcBef>
                <a:spcPts val="0"/>
              </a:spcBef>
              <a:spcAft>
                <a:spcPts val="0"/>
              </a:spcAft>
              <a:buSzPts val="4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g2bc4870368e_0_45"/>
          <p:cNvSpPr txBox="1">
            <a:spLocks noGrp="1"/>
          </p:cNvSpPr>
          <p:nvPr>
            <p:ph type="title"/>
          </p:nvPr>
        </p:nvSpPr>
        <p:spPr>
          <a:xfrm>
            <a:off x="2573842" y="2805717"/>
            <a:ext cx="7044300" cy="1642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Ejercicio: </a:t>
            </a:r>
            <a:endParaRPr/>
          </a:p>
          <a:p>
            <a:pPr marL="0" lvl="0" indent="0" algn="ctr" rtl="0">
              <a:lnSpc>
                <a:spcPct val="100000"/>
              </a:lnSpc>
              <a:spcBef>
                <a:spcPts val="0"/>
              </a:spcBef>
              <a:spcAft>
                <a:spcPts val="0"/>
              </a:spcAft>
              <a:buClr>
                <a:schemeClr val="dk1"/>
              </a:buClr>
              <a:buSzPts val="1100"/>
              <a:buFont typeface="Arial"/>
              <a:buNone/>
            </a:pPr>
            <a:r>
              <a:rPr lang="en-US" sz="3000"/>
              <a:t>Crea una Rama y Haz un Cambio en Readme (en local)</a:t>
            </a:r>
            <a:endParaRPr sz="3000"/>
          </a:p>
          <a:p>
            <a:pPr marL="0" lvl="0" indent="0" algn="l" rtl="0">
              <a:lnSpc>
                <a:spcPct val="100000"/>
              </a:lnSpc>
              <a:spcBef>
                <a:spcPts val="0"/>
              </a:spcBef>
              <a:spcAft>
                <a:spcPts val="0"/>
              </a:spcAft>
              <a:buSzPts val="4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g2bc4870368e_0_185"/>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t>Pasos</a:t>
            </a:r>
            <a:endParaRPr/>
          </a:p>
        </p:txBody>
      </p:sp>
      <p:sp>
        <p:nvSpPr>
          <p:cNvPr id="1297" name="Google Shape;1297;g2bc4870368e_0_185"/>
          <p:cNvSpPr txBox="1"/>
          <p:nvPr/>
        </p:nvSpPr>
        <p:spPr>
          <a:xfrm>
            <a:off x="1456900" y="1703225"/>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sp>
        <p:nvSpPr>
          <p:cNvPr id="1298" name="Google Shape;1298;g2bc4870368e_0_185"/>
          <p:cNvSpPr txBox="1">
            <a:spLocks noGrp="1"/>
          </p:cNvSpPr>
          <p:nvPr>
            <p:ph type="title"/>
          </p:nvPr>
        </p:nvSpPr>
        <p:spPr>
          <a:xfrm>
            <a:off x="719150" y="1703275"/>
            <a:ext cx="10995600" cy="3935400"/>
          </a:xfrm>
          <a:prstGeom prst="rect">
            <a:avLst/>
          </a:prstGeom>
          <a:noFill/>
          <a:ln>
            <a:noFill/>
          </a:ln>
        </p:spPr>
        <p:txBody>
          <a:bodyPr spcFirstLastPara="1" wrap="square" lIns="0" tIns="0" rIns="0" bIns="0" anchor="t" anchorCtr="0">
            <a:noAutofit/>
          </a:bodyPr>
          <a:lstStyle/>
          <a:p>
            <a:pPr marL="457200" lvl="0" indent="-374650" algn="l" rtl="0">
              <a:lnSpc>
                <a:spcPct val="100000"/>
              </a:lnSpc>
              <a:spcBef>
                <a:spcPts val="0"/>
              </a:spcBef>
              <a:spcAft>
                <a:spcPts val="0"/>
              </a:spcAft>
              <a:buSzPts val="2300"/>
              <a:buAutoNum type="arabicPeriod"/>
            </a:pPr>
            <a:r>
              <a:rPr lang="en-US" sz="2300" b="0"/>
              <a:t>Si escribes </a:t>
            </a:r>
            <a:r>
              <a:rPr lang="en-US" sz="2300">
                <a:solidFill>
                  <a:srgbClr val="099D8D"/>
                </a:solidFill>
              </a:rPr>
              <a:t>git branch</a:t>
            </a:r>
            <a:r>
              <a:rPr lang="en-US" sz="2300" b="0"/>
              <a:t>, verás que la única rama existente es main. La idea es crear una rama alternativa para trabajar.</a:t>
            </a:r>
            <a:endParaRPr sz="2300" b="0"/>
          </a:p>
          <a:p>
            <a:pPr marL="457200" lvl="0" indent="-374650" algn="l" rtl="0">
              <a:lnSpc>
                <a:spcPct val="100000"/>
              </a:lnSpc>
              <a:spcBef>
                <a:spcPts val="0"/>
              </a:spcBef>
              <a:spcAft>
                <a:spcPts val="0"/>
              </a:spcAft>
              <a:buSzPts val="2300"/>
              <a:buAutoNum type="arabicPeriod"/>
            </a:pPr>
            <a:r>
              <a:rPr lang="en-US" sz="2300" b="0"/>
              <a:t>Para crear una nueva rama, a la vez que pasamos a esa rama desde main, escribimos: </a:t>
            </a:r>
            <a:r>
              <a:rPr lang="en-US" sz="2300">
                <a:solidFill>
                  <a:srgbClr val="249C90"/>
                </a:solidFill>
              </a:rPr>
              <a:t>git checkout - b nombre_rama</a:t>
            </a:r>
            <a:endParaRPr sz="2300">
              <a:solidFill>
                <a:srgbClr val="249C90"/>
              </a:solidFill>
            </a:endParaRPr>
          </a:p>
          <a:p>
            <a:pPr marL="457200" lvl="0" indent="-374650" algn="l" rtl="0">
              <a:lnSpc>
                <a:spcPct val="100000"/>
              </a:lnSpc>
              <a:spcBef>
                <a:spcPts val="0"/>
              </a:spcBef>
              <a:spcAft>
                <a:spcPts val="0"/>
              </a:spcAft>
              <a:buSzPts val="2300"/>
              <a:buAutoNum type="arabicPeriod"/>
            </a:pPr>
            <a:r>
              <a:rPr lang="en-US" sz="2300" b="0"/>
              <a:t>Ya en la nueva rama, abre el README en VC e introduce una descripción más detallada.</a:t>
            </a:r>
            <a:endParaRPr sz="2300" b="0"/>
          </a:p>
          <a:p>
            <a:pPr marL="457200" lvl="0" indent="-374650" algn="l" rtl="0">
              <a:lnSpc>
                <a:spcPct val="100000"/>
              </a:lnSpc>
              <a:spcBef>
                <a:spcPts val="0"/>
              </a:spcBef>
              <a:spcAft>
                <a:spcPts val="0"/>
              </a:spcAft>
              <a:buSzPts val="2300"/>
              <a:buAutoNum type="arabicPeriod"/>
            </a:pPr>
            <a:r>
              <a:rPr lang="en-US" sz="2300" b="0"/>
              <a:t>Si en la terminal, escribes </a:t>
            </a:r>
            <a:r>
              <a:rPr lang="en-US" sz="2300">
                <a:solidFill>
                  <a:srgbClr val="099D8D"/>
                </a:solidFill>
              </a:rPr>
              <a:t>git status</a:t>
            </a:r>
            <a:r>
              <a:rPr lang="en-US" sz="2300" b="0"/>
              <a:t>, ahora verás que README está en rojo. Eso significa que se han hecho cambios que no están “trackeados”.</a:t>
            </a:r>
            <a:endParaRPr sz="2300" b="0"/>
          </a:p>
          <a:p>
            <a:pPr marL="457200" lvl="0" indent="-374650" algn="l" rtl="0">
              <a:lnSpc>
                <a:spcPct val="100000"/>
              </a:lnSpc>
              <a:spcBef>
                <a:spcPts val="0"/>
              </a:spcBef>
              <a:spcAft>
                <a:spcPts val="0"/>
              </a:spcAft>
              <a:buSzPts val="2300"/>
              <a:buAutoNum type="arabicPeriod"/>
            </a:pPr>
            <a:r>
              <a:rPr lang="en-US" sz="2300" b="0"/>
              <a:t>Hacemos </a:t>
            </a:r>
            <a:r>
              <a:rPr lang="en-US" sz="2300">
                <a:solidFill>
                  <a:srgbClr val="099D8D"/>
                </a:solidFill>
              </a:rPr>
              <a:t>git add</a:t>
            </a:r>
            <a:r>
              <a:rPr lang="en-US" sz="2300" b="0"/>
              <a:t> README para añadir el cambio.</a:t>
            </a:r>
            <a:endParaRPr sz="2300" b="0"/>
          </a:p>
          <a:p>
            <a:pPr marL="457200" lvl="0" indent="-374650" algn="l" rtl="0">
              <a:lnSpc>
                <a:spcPct val="100000"/>
              </a:lnSpc>
              <a:spcBef>
                <a:spcPts val="0"/>
              </a:spcBef>
              <a:spcAft>
                <a:spcPts val="0"/>
              </a:spcAft>
              <a:buSzPts val="2300"/>
              <a:buAutoNum type="arabicPeriod"/>
            </a:pPr>
            <a:r>
              <a:rPr lang="en-US" sz="2300" b="0"/>
              <a:t>Escribimos </a:t>
            </a:r>
            <a:r>
              <a:rPr lang="en-US" sz="2300">
                <a:solidFill>
                  <a:srgbClr val="099D8D"/>
                </a:solidFill>
              </a:rPr>
              <a:t>git commit -m</a:t>
            </a:r>
            <a:r>
              <a:rPr lang="en-US" sz="2300" b="0"/>
              <a:t> “lo que queramos”.</a:t>
            </a:r>
            <a:endParaRPr sz="2300" b="0"/>
          </a:p>
          <a:p>
            <a:pPr marL="0" lvl="0" indent="0" algn="l" rtl="0">
              <a:lnSpc>
                <a:spcPct val="100000"/>
              </a:lnSpc>
              <a:spcBef>
                <a:spcPts val="0"/>
              </a:spcBef>
              <a:spcAft>
                <a:spcPts val="0"/>
              </a:spcAft>
              <a:buSzPts val="2900"/>
              <a:buNone/>
            </a:pPr>
            <a:endParaRPr sz="2300" b="0"/>
          </a:p>
          <a:p>
            <a:pPr marL="0" lvl="0" indent="0" algn="l" rtl="0">
              <a:lnSpc>
                <a:spcPct val="100000"/>
              </a:lnSpc>
              <a:spcBef>
                <a:spcPts val="0"/>
              </a:spcBef>
              <a:spcAft>
                <a:spcPts val="0"/>
              </a:spcAft>
              <a:buSzPts val="2900"/>
              <a:buNone/>
            </a:pPr>
            <a:r>
              <a:rPr lang="en-US" sz="1600">
                <a:solidFill>
                  <a:srgbClr val="249C90"/>
                </a:solidFill>
              </a:rPr>
              <a:t>*</a:t>
            </a:r>
            <a:r>
              <a:rPr lang="en-US" sz="1400" i="1">
                <a:solidFill>
                  <a:srgbClr val="249C90"/>
                </a:solidFill>
              </a:rPr>
              <a:t>Tips:</a:t>
            </a:r>
            <a:endParaRPr sz="1400" i="1">
              <a:solidFill>
                <a:srgbClr val="249C90"/>
              </a:solidFill>
            </a:endParaRPr>
          </a:p>
          <a:p>
            <a:pPr marL="457200" lvl="0" indent="-292100" algn="l" rtl="0">
              <a:lnSpc>
                <a:spcPct val="100000"/>
              </a:lnSpc>
              <a:spcBef>
                <a:spcPts val="0"/>
              </a:spcBef>
              <a:spcAft>
                <a:spcPts val="0"/>
              </a:spcAft>
              <a:buClr>
                <a:srgbClr val="249C90"/>
              </a:buClr>
              <a:buSzPts val="1000"/>
              <a:buChar char="●"/>
            </a:pPr>
            <a:r>
              <a:rPr lang="en-US" sz="1000" i="1">
                <a:solidFill>
                  <a:srgbClr val="249C90"/>
                </a:solidFill>
              </a:rPr>
              <a:t>No trabajar directamente en la rama main.</a:t>
            </a:r>
            <a:endParaRPr sz="1000" i="1">
              <a:solidFill>
                <a:srgbClr val="249C90"/>
              </a:solidFill>
            </a:endParaRPr>
          </a:p>
          <a:p>
            <a:pPr marL="457200" lvl="0" indent="-292100" algn="l" rtl="0">
              <a:lnSpc>
                <a:spcPct val="100000"/>
              </a:lnSpc>
              <a:spcBef>
                <a:spcPts val="0"/>
              </a:spcBef>
              <a:spcAft>
                <a:spcPts val="0"/>
              </a:spcAft>
              <a:buClr>
                <a:srgbClr val="249C90"/>
              </a:buClr>
              <a:buSzPts val="1000"/>
              <a:buChar char="●"/>
            </a:pPr>
            <a:r>
              <a:rPr lang="en-US" sz="1000" i="1">
                <a:solidFill>
                  <a:srgbClr val="249C90"/>
                </a:solidFill>
              </a:rPr>
              <a:t>Crear una rama para cada una de las tareas, con un nombre explicativo.</a:t>
            </a:r>
            <a:endParaRPr sz="1000" i="1">
              <a:solidFill>
                <a:srgbClr val="249C90"/>
              </a:solidFill>
            </a:endParaRPr>
          </a:p>
          <a:p>
            <a:pPr marL="457200" lvl="0" indent="-292100" algn="l" rtl="0">
              <a:lnSpc>
                <a:spcPct val="100000"/>
              </a:lnSpc>
              <a:spcBef>
                <a:spcPts val="0"/>
              </a:spcBef>
              <a:spcAft>
                <a:spcPts val="0"/>
              </a:spcAft>
              <a:buClr>
                <a:srgbClr val="249C90"/>
              </a:buClr>
              <a:buSzPts val="1000"/>
              <a:buChar char="●"/>
            </a:pPr>
            <a:r>
              <a:rPr lang="en-US" sz="1000" i="1">
                <a:solidFill>
                  <a:srgbClr val="249C90"/>
                </a:solidFill>
              </a:rPr>
              <a:t>Una vez se acabe la tarea, borrar la rama, tanto en local como en remoto para mantener el repo limpio.</a:t>
            </a:r>
            <a:endParaRPr sz="1000" i="1">
              <a:solidFill>
                <a:srgbClr val="249C90"/>
              </a:solidFill>
            </a:endParaRPr>
          </a:p>
          <a:p>
            <a:pPr marL="457200" lvl="0" indent="-292100" algn="l" rtl="0">
              <a:lnSpc>
                <a:spcPct val="100000"/>
              </a:lnSpc>
              <a:spcBef>
                <a:spcPts val="0"/>
              </a:spcBef>
              <a:spcAft>
                <a:spcPts val="0"/>
              </a:spcAft>
              <a:buClr>
                <a:srgbClr val="249C90"/>
              </a:buClr>
              <a:buSzPts val="1000"/>
              <a:buChar char="●"/>
            </a:pPr>
            <a:r>
              <a:rPr lang="en-US" sz="1000" i="1">
                <a:solidFill>
                  <a:srgbClr val="249C90"/>
                </a:solidFill>
              </a:rPr>
              <a:t>Asegurarse de que todos los cambios quedan añadidos y comiteados en cada sesión.</a:t>
            </a:r>
            <a:endParaRPr sz="1000" i="1">
              <a:solidFill>
                <a:srgbClr val="249C9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g2bc4870368e_0_65"/>
          <p:cNvSpPr txBox="1">
            <a:spLocks noGrp="1"/>
          </p:cNvSpPr>
          <p:nvPr>
            <p:ph type="title"/>
          </p:nvPr>
        </p:nvSpPr>
        <p:spPr>
          <a:xfrm>
            <a:off x="2573842" y="2805717"/>
            <a:ext cx="7044300" cy="1642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Ejercicio: </a:t>
            </a:r>
            <a:endParaRPr/>
          </a:p>
          <a:p>
            <a:pPr marL="0" lvl="0" indent="0" algn="ctr" rtl="0">
              <a:lnSpc>
                <a:spcPct val="100000"/>
              </a:lnSpc>
              <a:spcBef>
                <a:spcPts val="0"/>
              </a:spcBef>
              <a:spcAft>
                <a:spcPts val="0"/>
              </a:spcAft>
              <a:buClr>
                <a:schemeClr val="dk1"/>
              </a:buClr>
              <a:buSzPts val="1100"/>
              <a:buFont typeface="Arial"/>
              <a:buNone/>
            </a:pPr>
            <a:r>
              <a:rPr lang="en-US" sz="3000"/>
              <a:t>Sube el Cambio al Repo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g2bc4870368e_0_191"/>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t>Pasos</a:t>
            </a:r>
            <a:endParaRPr/>
          </a:p>
        </p:txBody>
      </p:sp>
      <p:sp>
        <p:nvSpPr>
          <p:cNvPr id="1309" name="Google Shape;1309;g2bc4870368e_0_191"/>
          <p:cNvSpPr txBox="1"/>
          <p:nvPr/>
        </p:nvSpPr>
        <p:spPr>
          <a:xfrm>
            <a:off x="1456900" y="1703225"/>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sp>
        <p:nvSpPr>
          <p:cNvPr id="1310" name="Google Shape;1310;g2bc4870368e_0_191"/>
          <p:cNvSpPr txBox="1">
            <a:spLocks noGrp="1"/>
          </p:cNvSpPr>
          <p:nvPr>
            <p:ph type="title"/>
          </p:nvPr>
        </p:nvSpPr>
        <p:spPr>
          <a:xfrm>
            <a:off x="719150" y="1703275"/>
            <a:ext cx="10995600" cy="3935400"/>
          </a:xfrm>
          <a:prstGeom prst="rect">
            <a:avLst/>
          </a:prstGeom>
          <a:noFill/>
          <a:ln>
            <a:noFill/>
          </a:ln>
        </p:spPr>
        <p:txBody>
          <a:bodyPr spcFirstLastPara="1" wrap="square" lIns="0" tIns="0" rIns="0" bIns="0" anchor="t" anchorCtr="0">
            <a:noAutofit/>
          </a:bodyPr>
          <a:lstStyle/>
          <a:p>
            <a:pPr marL="457200" lvl="0" indent="-374650" algn="l" rtl="0">
              <a:lnSpc>
                <a:spcPct val="100000"/>
              </a:lnSpc>
              <a:spcBef>
                <a:spcPts val="0"/>
              </a:spcBef>
              <a:spcAft>
                <a:spcPts val="0"/>
              </a:spcAft>
              <a:buSzPts val="2300"/>
              <a:buAutoNum type="arabicPeriod"/>
            </a:pPr>
            <a:r>
              <a:rPr lang="en-US" sz="2300" b="0"/>
              <a:t>Para subir (cuando hablamos de “subir”, nos referimos al repo en remoto) cambios al repo, hacemos </a:t>
            </a:r>
            <a:r>
              <a:rPr lang="en-US" sz="2300">
                <a:solidFill>
                  <a:srgbClr val="249C90"/>
                </a:solidFill>
              </a:rPr>
              <a:t>git push  nombre_remoto   nombre_rama.</a:t>
            </a:r>
            <a:endParaRPr sz="2300">
              <a:solidFill>
                <a:srgbClr val="249C90"/>
              </a:solidFill>
            </a:endParaRPr>
          </a:p>
          <a:p>
            <a:pPr marL="0" lvl="0" indent="0" algn="l" rtl="0">
              <a:lnSpc>
                <a:spcPct val="100000"/>
              </a:lnSpc>
              <a:spcBef>
                <a:spcPts val="0"/>
              </a:spcBef>
              <a:spcAft>
                <a:spcPts val="0"/>
              </a:spcAft>
              <a:buNone/>
            </a:pPr>
            <a:r>
              <a:rPr lang="en-US" sz="2300">
                <a:solidFill>
                  <a:srgbClr val="249C90"/>
                </a:solidFill>
              </a:rPr>
              <a:t>	</a:t>
            </a:r>
            <a:endParaRPr sz="2300" b="0">
              <a:solidFill>
                <a:schemeClr val="dk1"/>
              </a:solidFill>
            </a:endParaRPr>
          </a:p>
          <a:p>
            <a:pPr marL="0" lvl="0" indent="457200" algn="l" rtl="0">
              <a:spcBef>
                <a:spcPts val="0"/>
              </a:spcBef>
              <a:spcAft>
                <a:spcPts val="0"/>
              </a:spcAft>
              <a:buNone/>
            </a:pPr>
            <a:r>
              <a:rPr lang="en-US" sz="2300" b="0"/>
              <a:t>En este caso: </a:t>
            </a:r>
            <a:r>
              <a:rPr lang="en-US" sz="2300"/>
              <a:t>git push origin nombre_rama</a:t>
            </a:r>
            <a:endParaRPr sz="2300">
              <a:solidFill>
                <a:schemeClr val="dk1"/>
              </a:solidFill>
            </a:endParaRPr>
          </a:p>
          <a:p>
            <a:pPr marL="457200" lvl="0" indent="0" algn="l" rtl="0">
              <a:lnSpc>
                <a:spcPct val="100000"/>
              </a:lnSpc>
              <a:spcBef>
                <a:spcPts val="0"/>
              </a:spcBef>
              <a:spcAft>
                <a:spcPts val="0"/>
              </a:spcAft>
              <a:buSzPts val="2900"/>
              <a:buNone/>
            </a:pPr>
            <a:endParaRPr sz="2300" b="0">
              <a:solidFill>
                <a:schemeClr val="dk1"/>
              </a:solidFill>
            </a:endParaRPr>
          </a:p>
          <a:p>
            <a:pPr marL="457200" lvl="0" indent="0" algn="l" rtl="0">
              <a:lnSpc>
                <a:spcPct val="100000"/>
              </a:lnSpc>
              <a:spcBef>
                <a:spcPts val="0"/>
              </a:spcBef>
              <a:spcAft>
                <a:spcPts val="0"/>
              </a:spcAft>
              <a:buSzPts val="2900"/>
              <a:buNone/>
            </a:pPr>
            <a:endParaRPr sz="2300" b="0">
              <a:solidFill>
                <a:schemeClr val="dk1"/>
              </a:solidFill>
            </a:endParaRPr>
          </a:p>
          <a:p>
            <a:pPr marL="0" lvl="0" indent="0" algn="l" rtl="0">
              <a:lnSpc>
                <a:spcPct val="100000"/>
              </a:lnSpc>
              <a:spcBef>
                <a:spcPts val="0"/>
              </a:spcBef>
              <a:spcAft>
                <a:spcPts val="0"/>
              </a:spcAft>
              <a:buSzPts val="2900"/>
              <a:buNone/>
            </a:pPr>
            <a:endParaRPr sz="2300" b="0">
              <a:solidFill>
                <a:schemeClr val="dk1"/>
              </a:solidFill>
            </a:endParaRPr>
          </a:p>
          <a:p>
            <a:pPr marL="0" lvl="0" indent="0" algn="l" rtl="0">
              <a:lnSpc>
                <a:spcPct val="100000"/>
              </a:lnSpc>
              <a:spcBef>
                <a:spcPts val="0"/>
              </a:spcBef>
              <a:spcAft>
                <a:spcPts val="0"/>
              </a:spcAft>
              <a:buSzPts val="2900"/>
              <a:buNone/>
            </a:pPr>
            <a:endParaRPr sz="2300" b="0">
              <a:solidFill>
                <a:schemeClr val="dk1"/>
              </a:solidFill>
            </a:endParaRPr>
          </a:p>
          <a:p>
            <a:pPr marL="0" lvl="0" indent="0" algn="l" rtl="0">
              <a:lnSpc>
                <a:spcPct val="100000"/>
              </a:lnSpc>
              <a:spcBef>
                <a:spcPts val="0"/>
              </a:spcBef>
              <a:spcAft>
                <a:spcPts val="0"/>
              </a:spcAft>
              <a:buSzPts val="2900"/>
              <a:buNone/>
            </a:pPr>
            <a:endParaRPr sz="2300" b="0">
              <a:solidFill>
                <a:schemeClr val="dk1"/>
              </a:solidFill>
            </a:endParaRPr>
          </a:p>
          <a:p>
            <a:pPr marL="0" lvl="0" indent="0" algn="l" rtl="0">
              <a:lnSpc>
                <a:spcPct val="100000"/>
              </a:lnSpc>
              <a:spcBef>
                <a:spcPts val="0"/>
              </a:spcBef>
              <a:spcAft>
                <a:spcPts val="0"/>
              </a:spcAft>
              <a:buSzPts val="2900"/>
              <a:buNone/>
            </a:pPr>
            <a:endParaRPr sz="2300" b="0">
              <a:solidFill>
                <a:schemeClr val="dk1"/>
              </a:solidFill>
            </a:endParaRPr>
          </a:p>
          <a:p>
            <a:pPr marL="0" lvl="0" indent="0" algn="l" rtl="0">
              <a:lnSpc>
                <a:spcPct val="100000"/>
              </a:lnSpc>
              <a:spcBef>
                <a:spcPts val="0"/>
              </a:spcBef>
              <a:spcAft>
                <a:spcPts val="0"/>
              </a:spcAft>
              <a:buSzPts val="2900"/>
              <a:buNone/>
            </a:pPr>
            <a:endParaRPr sz="2300" b="0">
              <a:solidFill>
                <a:schemeClr val="dk1"/>
              </a:solidFill>
            </a:endParaRPr>
          </a:p>
          <a:p>
            <a:pPr marL="0" lvl="0" indent="0" algn="l" rtl="0">
              <a:lnSpc>
                <a:spcPct val="100000"/>
              </a:lnSpc>
              <a:spcBef>
                <a:spcPts val="0"/>
              </a:spcBef>
              <a:spcAft>
                <a:spcPts val="0"/>
              </a:spcAft>
              <a:buSzPts val="2900"/>
              <a:buNone/>
            </a:pPr>
            <a:endParaRPr sz="2300" b="0">
              <a:solidFill>
                <a:schemeClr val="dk1"/>
              </a:solidFill>
            </a:endParaRPr>
          </a:p>
          <a:p>
            <a:pPr marL="0" lvl="0" indent="0" algn="l" rtl="0">
              <a:lnSpc>
                <a:spcPct val="100000"/>
              </a:lnSpc>
              <a:spcBef>
                <a:spcPts val="0"/>
              </a:spcBef>
              <a:spcAft>
                <a:spcPts val="0"/>
              </a:spcAft>
              <a:buSzPts val="2900"/>
              <a:buNone/>
            </a:pPr>
            <a:endParaRPr sz="2300" b="0">
              <a:solidFill>
                <a:schemeClr val="dk1"/>
              </a:solidFill>
            </a:endParaRPr>
          </a:p>
          <a:p>
            <a:pPr marL="0" lvl="0" indent="0" algn="l" rtl="0">
              <a:lnSpc>
                <a:spcPct val="100000"/>
              </a:lnSpc>
              <a:spcBef>
                <a:spcPts val="0"/>
              </a:spcBef>
              <a:spcAft>
                <a:spcPts val="0"/>
              </a:spcAft>
              <a:buSzPts val="2900"/>
              <a:buNone/>
            </a:pPr>
            <a:r>
              <a:rPr lang="en-US" sz="1400" b="0">
                <a:solidFill>
                  <a:schemeClr val="dk1"/>
                </a:solidFill>
              </a:rPr>
              <a:t>*</a:t>
            </a:r>
            <a:endParaRPr sz="1400" b="0">
              <a:solidFill>
                <a:schemeClr val="dk1"/>
              </a:solidFill>
            </a:endParaRPr>
          </a:p>
          <a:p>
            <a:pPr marL="0" lvl="0" indent="0" algn="l" rtl="0">
              <a:lnSpc>
                <a:spcPct val="100000"/>
              </a:lnSpc>
              <a:spcBef>
                <a:spcPts val="0"/>
              </a:spcBef>
              <a:spcAft>
                <a:spcPts val="0"/>
              </a:spcAft>
              <a:buSzPts val="2900"/>
              <a:buNone/>
            </a:pPr>
            <a:r>
              <a:rPr lang="en-US" sz="1050">
                <a:solidFill>
                  <a:srgbClr val="0D0D0D"/>
                </a:solidFill>
                <a:highlight>
                  <a:srgbClr val="FFFFFF"/>
                </a:highlight>
              </a:rPr>
              <a:t>nombre-remoto</a:t>
            </a:r>
            <a:r>
              <a:rPr lang="en-US" sz="1200">
                <a:solidFill>
                  <a:srgbClr val="0D0D0D"/>
                </a:solidFill>
                <a:highlight>
                  <a:srgbClr val="FFFFFF"/>
                </a:highlight>
              </a:rPr>
              <a:t>: </a:t>
            </a:r>
            <a:r>
              <a:rPr lang="en-US" sz="1200" b="0">
                <a:solidFill>
                  <a:srgbClr val="0D0D0D"/>
                </a:solidFill>
                <a:highlight>
                  <a:srgbClr val="FFFFFF"/>
                </a:highlight>
              </a:rPr>
              <a:t>Es el nombre del repositorio remoto. Por convención, suele ser "origin", pero podría tener otro nombre si has configurado múltiples remotos.</a:t>
            </a:r>
            <a:endParaRPr sz="1200" b="0">
              <a:solidFill>
                <a:srgbClr val="0D0D0D"/>
              </a:solidFill>
              <a:highlight>
                <a:srgbClr val="FFFFFF"/>
              </a:highlight>
            </a:endParaRPr>
          </a:p>
          <a:p>
            <a:pPr marL="0" lvl="0" indent="0" algn="l" rtl="0">
              <a:lnSpc>
                <a:spcPct val="100000"/>
              </a:lnSpc>
              <a:spcBef>
                <a:spcPts val="0"/>
              </a:spcBef>
              <a:spcAft>
                <a:spcPts val="0"/>
              </a:spcAft>
              <a:buSzPts val="2900"/>
              <a:buNone/>
            </a:pPr>
            <a:r>
              <a:rPr lang="en-US" sz="1050">
                <a:solidFill>
                  <a:srgbClr val="0D0D0D"/>
                </a:solidFill>
                <a:highlight>
                  <a:srgbClr val="FFFFFF"/>
                </a:highlight>
              </a:rPr>
              <a:t>nombre-rama</a:t>
            </a:r>
            <a:r>
              <a:rPr lang="en-US" sz="1200">
                <a:solidFill>
                  <a:srgbClr val="0D0D0D"/>
                </a:solidFill>
                <a:highlight>
                  <a:srgbClr val="FFFFFF"/>
                </a:highlight>
              </a:rPr>
              <a:t>:</a:t>
            </a:r>
            <a:r>
              <a:rPr lang="en-US" sz="1200" b="0">
                <a:solidFill>
                  <a:srgbClr val="0D0D0D"/>
                </a:solidFill>
                <a:highlight>
                  <a:srgbClr val="FFFFFF"/>
                </a:highlight>
              </a:rPr>
              <a:t> Es el nombre de la rama local que deseas enviar al repositorio remoto.</a:t>
            </a:r>
            <a:endParaRPr sz="1200" b="0">
              <a:solidFill>
                <a:srgbClr val="0D0D0D"/>
              </a:solidFill>
              <a:highlight>
                <a:srgbClr val="FFFFFF"/>
              </a:highlight>
            </a:endParaRPr>
          </a:p>
          <a:p>
            <a:pPr marL="0" lvl="0" indent="0" algn="l" rtl="0">
              <a:lnSpc>
                <a:spcPct val="100000"/>
              </a:lnSpc>
              <a:spcBef>
                <a:spcPts val="0"/>
              </a:spcBef>
              <a:spcAft>
                <a:spcPts val="0"/>
              </a:spcAft>
              <a:buSzPts val="2900"/>
              <a:buNone/>
            </a:pPr>
            <a:endParaRPr sz="1800" b="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g2bc4870368e_0_221"/>
          <p:cNvSpPr txBox="1">
            <a:spLocks noGrp="1"/>
          </p:cNvSpPr>
          <p:nvPr>
            <p:ph type="title"/>
          </p:nvPr>
        </p:nvSpPr>
        <p:spPr>
          <a:xfrm>
            <a:off x="2573842" y="2805717"/>
            <a:ext cx="7044300" cy="1642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Ejercicio: </a:t>
            </a:r>
            <a:endParaRPr/>
          </a:p>
          <a:p>
            <a:pPr marL="0" lvl="0" indent="0" algn="ctr" rtl="0">
              <a:lnSpc>
                <a:spcPct val="100000"/>
              </a:lnSpc>
              <a:spcBef>
                <a:spcPts val="0"/>
              </a:spcBef>
              <a:spcAft>
                <a:spcPts val="0"/>
              </a:spcAft>
              <a:buClr>
                <a:schemeClr val="dk1"/>
              </a:buClr>
              <a:buSzPts val="1100"/>
              <a:buFont typeface="Arial"/>
              <a:buNone/>
            </a:pPr>
            <a:r>
              <a:rPr lang="en-US" sz="3000"/>
              <a:t>Pide una Revisión | Revisa el Cambio de tu Compañera</a:t>
            </a:r>
            <a:endParaRPr sz="3000"/>
          </a:p>
          <a:p>
            <a:pPr marL="0" lvl="0" indent="0" algn="l" rtl="0">
              <a:lnSpc>
                <a:spcPct val="100000"/>
              </a:lnSpc>
              <a:spcBef>
                <a:spcPts val="0"/>
              </a:spcBef>
              <a:spcAft>
                <a:spcPts val="0"/>
              </a:spcAft>
              <a:buSzPts val="40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g2bc4870368e_0_225"/>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t>Pasos</a:t>
            </a:r>
            <a:endParaRPr/>
          </a:p>
        </p:txBody>
      </p:sp>
      <p:sp>
        <p:nvSpPr>
          <p:cNvPr id="1321" name="Google Shape;1321;g2bc4870368e_0_225"/>
          <p:cNvSpPr txBox="1"/>
          <p:nvPr/>
        </p:nvSpPr>
        <p:spPr>
          <a:xfrm>
            <a:off x="1456900" y="1703225"/>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sp>
        <p:nvSpPr>
          <p:cNvPr id="1322" name="Google Shape;1322;g2bc4870368e_0_225"/>
          <p:cNvSpPr txBox="1">
            <a:spLocks noGrp="1"/>
          </p:cNvSpPr>
          <p:nvPr>
            <p:ph type="title"/>
          </p:nvPr>
        </p:nvSpPr>
        <p:spPr>
          <a:xfrm>
            <a:off x="719150" y="1703275"/>
            <a:ext cx="10995600" cy="3935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sz="2300" b="0"/>
              <a:t>Para pedir una Pull Request:</a:t>
            </a:r>
            <a:endParaRPr sz="2300" b="0"/>
          </a:p>
          <a:p>
            <a:pPr marL="457200" lvl="0" indent="-374650" algn="l" rtl="0">
              <a:lnSpc>
                <a:spcPct val="100000"/>
              </a:lnSpc>
              <a:spcBef>
                <a:spcPts val="0"/>
              </a:spcBef>
              <a:spcAft>
                <a:spcPts val="0"/>
              </a:spcAft>
              <a:buSzPts val="2300"/>
              <a:buChar char="●"/>
            </a:pPr>
            <a:r>
              <a:rPr lang="en-US" sz="2300" b="0"/>
              <a:t>En GitHub &gt; Pull Requests &gt; New Pull Request.</a:t>
            </a:r>
            <a:endParaRPr sz="2300" b="0"/>
          </a:p>
          <a:p>
            <a:pPr marL="457200" lvl="0" indent="-374650" algn="l" rtl="0">
              <a:lnSpc>
                <a:spcPct val="100000"/>
              </a:lnSpc>
              <a:spcBef>
                <a:spcPts val="0"/>
              </a:spcBef>
              <a:spcAft>
                <a:spcPts val="0"/>
              </a:spcAft>
              <a:buSzPts val="2300"/>
              <a:buChar char="●"/>
            </a:pPr>
            <a:r>
              <a:rPr lang="en-US" sz="2300" b="0"/>
              <a:t>Hacer click en “example comparisons” en la rama nueva o, en la parte superior, en las pestañas de base : main y compare: X, poner la nueva rama en compare (se puede ver en rojo el texto eliminado, y en verde el texto añadido).</a:t>
            </a:r>
            <a:endParaRPr sz="2300" b="0"/>
          </a:p>
          <a:p>
            <a:pPr marL="457200" lvl="0" indent="-374650" algn="l" rtl="0">
              <a:lnSpc>
                <a:spcPct val="100000"/>
              </a:lnSpc>
              <a:spcBef>
                <a:spcPts val="0"/>
              </a:spcBef>
              <a:spcAft>
                <a:spcPts val="0"/>
              </a:spcAft>
              <a:buSzPts val="2300"/>
              <a:buChar char="●"/>
            </a:pPr>
            <a:r>
              <a:rPr lang="en-US" sz="2300" b="0"/>
              <a:t>Hacer click en “Create pull request”.</a:t>
            </a:r>
            <a:endParaRPr sz="2300" b="0"/>
          </a:p>
          <a:p>
            <a:pPr marL="457200" lvl="0" indent="-374650" algn="l" rtl="0">
              <a:lnSpc>
                <a:spcPct val="100000"/>
              </a:lnSpc>
              <a:spcBef>
                <a:spcPts val="0"/>
              </a:spcBef>
              <a:spcAft>
                <a:spcPts val="0"/>
              </a:spcAft>
              <a:buSzPts val="2300"/>
              <a:buChar char="●"/>
            </a:pPr>
            <a:r>
              <a:rPr lang="en-US" sz="2300" b="0"/>
              <a:t>En la parte derecha, en Asignees, elegir una persona para que revise el cambio.</a:t>
            </a:r>
            <a:endParaRPr sz="2300" b="0"/>
          </a:p>
          <a:p>
            <a:pPr marL="457200" lvl="0" indent="0" algn="l" rtl="0">
              <a:lnSpc>
                <a:spcPct val="100000"/>
              </a:lnSpc>
              <a:spcBef>
                <a:spcPts val="0"/>
              </a:spcBef>
              <a:spcAft>
                <a:spcPts val="0"/>
              </a:spcAft>
              <a:buSzPts val="2900"/>
              <a:buNone/>
            </a:pPr>
            <a:endParaRPr sz="2300"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g2bc4870368e_0_69"/>
          <p:cNvSpPr txBox="1">
            <a:spLocks noGrp="1"/>
          </p:cNvSpPr>
          <p:nvPr>
            <p:ph type="title"/>
          </p:nvPr>
        </p:nvSpPr>
        <p:spPr>
          <a:xfrm>
            <a:off x="2573842" y="2805717"/>
            <a:ext cx="7044300" cy="1642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Ejercicio 5: </a:t>
            </a:r>
            <a:endParaRPr/>
          </a:p>
          <a:p>
            <a:pPr marL="0" lvl="0" indent="0" algn="ctr" rtl="0">
              <a:lnSpc>
                <a:spcPct val="100000"/>
              </a:lnSpc>
              <a:spcBef>
                <a:spcPts val="0"/>
              </a:spcBef>
              <a:spcAft>
                <a:spcPts val="0"/>
              </a:spcAft>
              <a:buClr>
                <a:schemeClr val="dk1"/>
              </a:buClr>
              <a:buSzPts val="1100"/>
              <a:buFont typeface="Arial"/>
              <a:buNone/>
            </a:pPr>
            <a:r>
              <a:rPr lang="en-US" sz="3000"/>
              <a:t>Acepta el Cambio y Haz un Merge con “main”</a:t>
            </a:r>
            <a:endParaRPr sz="3000"/>
          </a:p>
          <a:p>
            <a:pPr marL="0" lvl="0" indent="0" algn="l" rtl="0">
              <a:lnSpc>
                <a:spcPct val="100000"/>
              </a:lnSpc>
              <a:spcBef>
                <a:spcPts val="0"/>
              </a:spcBef>
              <a:spcAft>
                <a:spcPts val="0"/>
              </a:spcAft>
              <a:buSzPts val="4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g2c1a8a86f7a_0_14"/>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t>Pasos</a:t>
            </a:r>
            <a:endParaRPr/>
          </a:p>
        </p:txBody>
      </p:sp>
      <p:sp>
        <p:nvSpPr>
          <p:cNvPr id="1333" name="Google Shape;1333;g2c1a8a86f7a_0_14"/>
          <p:cNvSpPr txBox="1"/>
          <p:nvPr/>
        </p:nvSpPr>
        <p:spPr>
          <a:xfrm>
            <a:off x="1456900" y="1703225"/>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sp>
        <p:nvSpPr>
          <p:cNvPr id="1334" name="Google Shape;1334;g2c1a8a86f7a_0_14"/>
          <p:cNvSpPr txBox="1">
            <a:spLocks noGrp="1"/>
          </p:cNvSpPr>
          <p:nvPr>
            <p:ph type="title"/>
          </p:nvPr>
        </p:nvSpPr>
        <p:spPr>
          <a:xfrm>
            <a:off x="719150" y="1703275"/>
            <a:ext cx="10995600" cy="3935400"/>
          </a:xfrm>
          <a:prstGeom prst="rect">
            <a:avLst/>
          </a:prstGeom>
          <a:noFill/>
          <a:ln>
            <a:noFill/>
          </a:ln>
        </p:spPr>
        <p:txBody>
          <a:bodyPr spcFirstLastPara="1" wrap="square" lIns="0" tIns="0" rIns="0" bIns="0" anchor="t" anchorCtr="0">
            <a:noAutofit/>
          </a:bodyPr>
          <a:lstStyle/>
          <a:p>
            <a:pPr marL="457200" lvl="0" indent="-374650" algn="l" rtl="0">
              <a:lnSpc>
                <a:spcPct val="100000"/>
              </a:lnSpc>
              <a:spcBef>
                <a:spcPts val="0"/>
              </a:spcBef>
              <a:spcAft>
                <a:spcPts val="0"/>
              </a:spcAft>
              <a:buSzPts val="2300"/>
              <a:buChar char="●"/>
            </a:pPr>
            <a:r>
              <a:rPr lang="en-US" sz="2300" b="0"/>
              <a:t>Confirma el Merge</a:t>
            </a:r>
            <a:endParaRPr sz="2300" b="0"/>
          </a:p>
          <a:p>
            <a:pPr marL="457200" lvl="0" indent="-374650" algn="l" rtl="0">
              <a:lnSpc>
                <a:spcPct val="100000"/>
              </a:lnSpc>
              <a:spcBef>
                <a:spcPts val="0"/>
              </a:spcBef>
              <a:spcAft>
                <a:spcPts val="0"/>
              </a:spcAft>
              <a:buSzPts val="2300"/>
              <a:buChar char="●"/>
            </a:pPr>
            <a:r>
              <a:rPr lang="en-US" sz="2300" b="0"/>
              <a:t>Cierra la rama si ya no se va a usar</a:t>
            </a:r>
            <a:endParaRPr sz="2300" b="0"/>
          </a:p>
          <a:p>
            <a:pPr marL="457200" lvl="0" indent="0" algn="l" rtl="0">
              <a:lnSpc>
                <a:spcPct val="100000"/>
              </a:lnSpc>
              <a:spcBef>
                <a:spcPts val="0"/>
              </a:spcBef>
              <a:spcAft>
                <a:spcPts val="0"/>
              </a:spcAft>
              <a:buSzPts val="2900"/>
              <a:buNone/>
            </a:pPr>
            <a:endParaRPr sz="2300"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g2be8140da34_0_51"/>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solidFill>
                  <a:srgbClr val="099D8D"/>
                </a:solidFill>
              </a:rPr>
              <a:t>TIPS</a:t>
            </a:r>
            <a:endParaRPr>
              <a:solidFill>
                <a:srgbClr val="099D8D"/>
              </a:solidFill>
            </a:endParaRPr>
          </a:p>
        </p:txBody>
      </p:sp>
      <p:sp>
        <p:nvSpPr>
          <p:cNvPr id="1340" name="Google Shape;1340;g2be8140da34_0_51"/>
          <p:cNvSpPr txBox="1"/>
          <p:nvPr/>
        </p:nvSpPr>
        <p:spPr>
          <a:xfrm>
            <a:off x="1456900" y="1703225"/>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sp>
        <p:nvSpPr>
          <p:cNvPr id="1341" name="Google Shape;1341;g2be8140da34_0_51"/>
          <p:cNvSpPr txBox="1">
            <a:spLocks noGrp="1"/>
          </p:cNvSpPr>
          <p:nvPr>
            <p:ph type="title"/>
          </p:nvPr>
        </p:nvSpPr>
        <p:spPr>
          <a:xfrm>
            <a:off x="719150" y="1358175"/>
            <a:ext cx="10995600" cy="3935400"/>
          </a:xfrm>
          <a:prstGeom prst="rect">
            <a:avLst/>
          </a:prstGeom>
          <a:noFill/>
          <a:ln>
            <a:noFill/>
          </a:ln>
        </p:spPr>
        <p:txBody>
          <a:bodyPr spcFirstLastPara="1" wrap="square" lIns="0" tIns="0" rIns="0" bIns="0" anchor="t" anchorCtr="0">
            <a:noAutofit/>
          </a:bodyPr>
          <a:lstStyle/>
          <a:p>
            <a:pPr marL="457200" lvl="0" indent="-374650" algn="l" rtl="0">
              <a:lnSpc>
                <a:spcPct val="100000"/>
              </a:lnSpc>
              <a:spcBef>
                <a:spcPts val="0"/>
              </a:spcBef>
              <a:spcAft>
                <a:spcPts val="0"/>
              </a:spcAft>
              <a:buClr>
                <a:srgbClr val="249C90"/>
              </a:buClr>
              <a:buSzPts val="2300"/>
              <a:buChar char="●"/>
            </a:pPr>
            <a:r>
              <a:rPr lang="en-US" sz="2300" b="0"/>
              <a:t>Antes de empezar a trabajar en alguna tarea nueva: </a:t>
            </a:r>
            <a:r>
              <a:rPr lang="en-US" sz="2300" b="0">
                <a:solidFill>
                  <a:schemeClr val="dk1"/>
                </a:solidFill>
              </a:rPr>
              <a:t>asegúrate de</a:t>
            </a:r>
            <a:r>
              <a:rPr lang="en-US" sz="2300" b="0">
                <a:solidFill>
                  <a:srgbClr val="099D8D"/>
                </a:solidFill>
              </a:rPr>
              <a:t> </a:t>
            </a:r>
            <a:r>
              <a:rPr lang="en-US" sz="2300">
                <a:solidFill>
                  <a:srgbClr val="099D8D"/>
                </a:solidFill>
              </a:rPr>
              <a:t>hacer git pull de la rama principal </a:t>
            </a:r>
            <a:r>
              <a:rPr lang="en-US" sz="2300" b="0">
                <a:solidFill>
                  <a:schemeClr val="dk1"/>
                </a:solidFill>
              </a:rPr>
              <a:t>para tener los últimos cambios del repo!</a:t>
            </a:r>
            <a:endParaRPr sz="2300" b="0">
              <a:solidFill>
                <a:schemeClr val="dk1"/>
              </a:solidFill>
            </a:endParaRPr>
          </a:p>
          <a:p>
            <a:pPr marL="457200" lvl="0" indent="0" algn="l" rtl="0">
              <a:lnSpc>
                <a:spcPct val="100000"/>
              </a:lnSpc>
              <a:spcBef>
                <a:spcPts val="0"/>
              </a:spcBef>
              <a:spcAft>
                <a:spcPts val="0"/>
              </a:spcAft>
              <a:buSzPts val="2900"/>
              <a:buNone/>
            </a:pPr>
            <a:endParaRPr sz="2300">
              <a:solidFill>
                <a:srgbClr val="099D8D"/>
              </a:solidFill>
            </a:endParaRPr>
          </a:p>
          <a:p>
            <a:pPr marL="457200" lvl="0" indent="-374650" algn="l" rtl="0">
              <a:lnSpc>
                <a:spcPct val="100000"/>
              </a:lnSpc>
              <a:spcBef>
                <a:spcPts val="0"/>
              </a:spcBef>
              <a:spcAft>
                <a:spcPts val="0"/>
              </a:spcAft>
              <a:buClr>
                <a:srgbClr val="249C90"/>
              </a:buClr>
              <a:buSzPts val="2300"/>
              <a:buChar char="●"/>
            </a:pPr>
            <a:r>
              <a:rPr lang="en-US" sz="2300" b="0">
                <a:solidFill>
                  <a:schemeClr val="dk1"/>
                </a:solidFill>
              </a:rPr>
              <a:t>Es buena práctica, </a:t>
            </a:r>
            <a:r>
              <a:rPr lang="en-US" sz="2300">
                <a:solidFill>
                  <a:srgbClr val="249C90"/>
                </a:solidFill>
              </a:rPr>
              <a:t>realizar cada tarea en una rama separada</a:t>
            </a:r>
            <a:r>
              <a:rPr lang="en-US" sz="2300" b="0">
                <a:solidFill>
                  <a:schemeClr val="dk1"/>
                </a:solidFill>
              </a:rPr>
              <a:t> y con un nombre explícito para facilitar el entendimiento y la integración del código.</a:t>
            </a:r>
            <a:endParaRPr sz="2300" b="0">
              <a:solidFill>
                <a:schemeClr val="dk1"/>
              </a:solidFill>
            </a:endParaRPr>
          </a:p>
          <a:p>
            <a:pPr marL="0" lvl="0" indent="0" algn="l" rtl="0">
              <a:lnSpc>
                <a:spcPct val="100000"/>
              </a:lnSpc>
              <a:spcBef>
                <a:spcPts val="0"/>
              </a:spcBef>
              <a:spcAft>
                <a:spcPts val="0"/>
              </a:spcAft>
              <a:buNone/>
            </a:pPr>
            <a:endParaRPr sz="2300" b="0">
              <a:solidFill>
                <a:schemeClr val="dk1"/>
              </a:solidFill>
            </a:endParaRPr>
          </a:p>
          <a:p>
            <a:pPr marL="457200" lvl="0" indent="-374650" algn="l" rtl="0">
              <a:lnSpc>
                <a:spcPct val="100000"/>
              </a:lnSpc>
              <a:spcBef>
                <a:spcPts val="0"/>
              </a:spcBef>
              <a:spcAft>
                <a:spcPts val="0"/>
              </a:spcAft>
              <a:buClr>
                <a:srgbClr val="249C90"/>
              </a:buClr>
              <a:buSzPts val="2300"/>
              <a:buChar char="●"/>
            </a:pPr>
            <a:r>
              <a:rPr lang="en-US" sz="2300" b="0">
                <a:solidFill>
                  <a:schemeClr val="dk1"/>
                </a:solidFill>
              </a:rPr>
              <a:t>No olvides “guardar” todos tus cambios una vez acabes la tarea o la sesión y subir esos cambios al repo para que tus compañeras trabajen sobre un repo actualizado. Esto significa hacer </a:t>
            </a:r>
            <a:r>
              <a:rPr lang="en-US" sz="2300">
                <a:solidFill>
                  <a:srgbClr val="249C90"/>
                </a:solidFill>
              </a:rPr>
              <a:t>add + commit + push</a:t>
            </a:r>
            <a:r>
              <a:rPr lang="en-US" sz="2300" b="0">
                <a:solidFill>
                  <a:schemeClr val="dk1"/>
                </a:solidFill>
              </a:rPr>
              <a:t> (mirar sintaxis exacta).</a:t>
            </a:r>
            <a:endParaRPr sz="2300" b="0">
              <a:solidFill>
                <a:schemeClr val="dk1"/>
              </a:solidFill>
            </a:endParaRPr>
          </a:p>
          <a:p>
            <a:pPr marL="457200" lvl="0" indent="0" algn="l" rtl="0">
              <a:lnSpc>
                <a:spcPct val="100000"/>
              </a:lnSpc>
              <a:spcBef>
                <a:spcPts val="0"/>
              </a:spcBef>
              <a:spcAft>
                <a:spcPts val="0"/>
              </a:spcAft>
              <a:buSzPts val="2900"/>
              <a:buNone/>
            </a:pPr>
            <a:endParaRPr sz="2300" b="0">
              <a:solidFill>
                <a:schemeClr val="dk1"/>
              </a:solidFill>
            </a:endParaRPr>
          </a:p>
          <a:p>
            <a:pPr marL="457200" lvl="0" indent="-374650" algn="l" rtl="0">
              <a:lnSpc>
                <a:spcPct val="100000"/>
              </a:lnSpc>
              <a:spcBef>
                <a:spcPts val="0"/>
              </a:spcBef>
              <a:spcAft>
                <a:spcPts val="0"/>
              </a:spcAft>
              <a:buClr>
                <a:srgbClr val="249C90"/>
              </a:buClr>
              <a:buSzPts val="2300"/>
              <a:buChar char="●"/>
            </a:pPr>
            <a:r>
              <a:rPr lang="en-US" sz="2300" b="0">
                <a:solidFill>
                  <a:schemeClr val="dk1"/>
                </a:solidFill>
              </a:rPr>
              <a:t>Cuando subáis cambios, hacer </a:t>
            </a:r>
            <a:r>
              <a:rPr lang="en-US" sz="2300">
                <a:solidFill>
                  <a:srgbClr val="249C90"/>
                </a:solidFill>
              </a:rPr>
              <a:t>pull request</a:t>
            </a:r>
            <a:r>
              <a:rPr lang="en-US" sz="2300" b="0">
                <a:solidFill>
                  <a:schemeClr val="dk1"/>
                </a:solidFill>
              </a:rPr>
              <a:t> para que vuestras compañeras den el visto bueno al código. Intentar hacer una PR (pull request) por tarea, para facilitar la comprensión de los cambios.</a:t>
            </a:r>
            <a:endParaRPr sz="2300" b="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184"/>
        <p:cNvGrpSpPr/>
        <p:nvPr/>
      </p:nvGrpSpPr>
      <p:grpSpPr>
        <a:xfrm>
          <a:off x="0" y="0"/>
          <a:ext cx="0" cy="0"/>
          <a:chOff x="0" y="0"/>
          <a:chExt cx="0" cy="0"/>
        </a:xfrm>
      </p:grpSpPr>
      <p:sp>
        <p:nvSpPr>
          <p:cNvPr id="1185" name="Google Shape;1185;g2b975a0ff47_0_8443"/>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t>Git y GitHub de Manera Sencilla</a:t>
            </a:r>
            <a:endParaRPr/>
          </a:p>
        </p:txBody>
      </p:sp>
      <p:sp>
        <p:nvSpPr>
          <p:cNvPr id="1186" name="Google Shape;1186;g2b975a0ff47_0_8443"/>
          <p:cNvSpPr txBox="1"/>
          <p:nvPr/>
        </p:nvSpPr>
        <p:spPr>
          <a:xfrm>
            <a:off x="1456900" y="1703225"/>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sp>
        <p:nvSpPr>
          <p:cNvPr id="1187" name="Google Shape;1187;g2b975a0ff47_0_8443"/>
          <p:cNvSpPr txBox="1">
            <a:spLocks noGrp="1"/>
          </p:cNvSpPr>
          <p:nvPr>
            <p:ph type="title"/>
          </p:nvPr>
        </p:nvSpPr>
        <p:spPr>
          <a:xfrm>
            <a:off x="719150" y="1703275"/>
            <a:ext cx="10995600" cy="3935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500"/>
              </a:spcBef>
              <a:spcAft>
                <a:spcPts val="0"/>
              </a:spcAft>
              <a:buSzPts val="2900"/>
              <a:buNone/>
            </a:pPr>
            <a:r>
              <a:rPr lang="en-US" sz="1600" b="0">
                <a:solidFill>
                  <a:srgbClr val="0D0D0D"/>
                </a:solidFill>
                <a:highlight>
                  <a:srgbClr val="FFFFFF"/>
                </a:highlight>
              </a:rPr>
              <a:t>Imagina que estás escribiendo un libro y quieres probar algunas ideas sin arruinar el original. En lugar de hacer cambios directamente en tu único libro, haces copias para experimentar.</a:t>
            </a:r>
            <a:endParaRPr sz="1600" b="0">
              <a:solidFill>
                <a:srgbClr val="0D0D0D"/>
              </a:solidFill>
              <a:highlight>
                <a:srgbClr val="FFFFFF"/>
              </a:highlight>
            </a:endParaRPr>
          </a:p>
          <a:p>
            <a:pPr marL="0" lvl="0" indent="0" algn="l" rtl="0">
              <a:lnSpc>
                <a:spcPct val="115000"/>
              </a:lnSpc>
              <a:spcBef>
                <a:spcPts val="1500"/>
              </a:spcBef>
              <a:spcAft>
                <a:spcPts val="0"/>
              </a:spcAft>
              <a:buSzPts val="2900"/>
              <a:buNone/>
            </a:pPr>
            <a:r>
              <a:rPr lang="en-US" sz="1600" b="0">
                <a:solidFill>
                  <a:srgbClr val="0D0D0D"/>
                </a:solidFill>
                <a:highlight>
                  <a:srgbClr val="FFFFFF"/>
                </a:highlight>
              </a:rPr>
              <a:t>Ahora, piensa en Git como un asistente que te ayuda con esas copias y cambios:</a:t>
            </a:r>
            <a:endParaRPr sz="1600" b="0">
              <a:solidFill>
                <a:srgbClr val="0D0D0D"/>
              </a:solidFill>
              <a:highlight>
                <a:srgbClr val="FFFFFF"/>
              </a:highlight>
            </a:endParaRPr>
          </a:p>
          <a:p>
            <a:pPr marL="457200" lvl="0" indent="-228600" algn="l" rtl="0">
              <a:lnSpc>
                <a:spcPct val="115000"/>
              </a:lnSpc>
              <a:spcBef>
                <a:spcPts val="1500"/>
              </a:spcBef>
              <a:spcAft>
                <a:spcPts val="0"/>
              </a:spcAft>
              <a:buClr>
                <a:srgbClr val="0D0D0D"/>
              </a:buClr>
              <a:buSzPts val="1600"/>
              <a:buFont typeface="Rubik"/>
              <a:buNone/>
            </a:pPr>
            <a:r>
              <a:rPr lang="en-US" sz="1600">
                <a:solidFill>
                  <a:srgbClr val="0D0D0D"/>
                </a:solidFill>
                <a:highlight>
                  <a:srgbClr val="FFFFFF"/>
                </a:highlight>
              </a:rPr>
              <a:t>Repositorio: </a:t>
            </a:r>
            <a:r>
              <a:rPr lang="en-US" sz="1600" b="0">
                <a:solidFill>
                  <a:srgbClr val="0D0D0D"/>
                </a:solidFill>
                <a:highlight>
                  <a:srgbClr val="FFFFFF"/>
                </a:highlight>
              </a:rPr>
              <a:t>Tu libro es como un "repositorio". Es el lugar principal donde guardas todas las versiones.</a:t>
            </a:r>
            <a:endParaRPr sz="1600" b="0">
              <a:solidFill>
                <a:srgbClr val="0D0D0D"/>
              </a:solidFill>
              <a:highlight>
                <a:srgbClr val="FFFFFF"/>
              </a:highlight>
            </a:endParaRPr>
          </a:p>
          <a:p>
            <a:pPr marL="457200" lvl="0" indent="-228600" algn="l" rtl="0">
              <a:lnSpc>
                <a:spcPct val="115000"/>
              </a:lnSpc>
              <a:spcBef>
                <a:spcPts val="0"/>
              </a:spcBef>
              <a:spcAft>
                <a:spcPts val="0"/>
              </a:spcAft>
              <a:buClr>
                <a:srgbClr val="0D0D0D"/>
              </a:buClr>
              <a:buSzPts val="1600"/>
              <a:buFont typeface="Rubik"/>
              <a:buNone/>
            </a:pPr>
            <a:r>
              <a:rPr lang="en-US" sz="1600">
                <a:solidFill>
                  <a:srgbClr val="0D0D0D"/>
                </a:solidFill>
                <a:highlight>
                  <a:srgbClr val="FFFFFF"/>
                </a:highlight>
              </a:rPr>
              <a:t>Commits:</a:t>
            </a:r>
            <a:r>
              <a:rPr lang="en-US" sz="1600" b="0">
                <a:solidFill>
                  <a:srgbClr val="0D0D0D"/>
                </a:solidFill>
                <a:highlight>
                  <a:srgbClr val="FFFFFF"/>
                </a:highlight>
              </a:rPr>
              <a:t> Cada copia o versión de tu libro se llama "commit". Es como tomar una foto de tu libro en ese momento.</a:t>
            </a:r>
            <a:endParaRPr sz="1600" b="0">
              <a:solidFill>
                <a:srgbClr val="0D0D0D"/>
              </a:solidFill>
              <a:highlight>
                <a:srgbClr val="FFFFFF"/>
              </a:highlight>
            </a:endParaRPr>
          </a:p>
          <a:p>
            <a:pPr marL="457200" lvl="0" indent="-228600" algn="l" rtl="0">
              <a:lnSpc>
                <a:spcPct val="115000"/>
              </a:lnSpc>
              <a:spcBef>
                <a:spcPts val="0"/>
              </a:spcBef>
              <a:spcAft>
                <a:spcPts val="0"/>
              </a:spcAft>
              <a:buClr>
                <a:srgbClr val="0D0D0D"/>
              </a:buClr>
              <a:buSzPts val="1600"/>
              <a:buFont typeface="Rubik"/>
              <a:buNone/>
            </a:pPr>
            <a:r>
              <a:rPr lang="en-US" sz="1600">
                <a:solidFill>
                  <a:srgbClr val="0D0D0D"/>
                </a:solidFill>
                <a:highlight>
                  <a:srgbClr val="FFFFFF"/>
                </a:highlight>
              </a:rPr>
              <a:t>Ramas:</a:t>
            </a:r>
            <a:r>
              <a:rPr lang="en-US" sz="1600" b="0">
                <a:solidFill>
                  <a:srgbClr val="0D0D0D"/>
                </a:solidFill>
                <a:highlight>
                  <a:srgbClr val="FFFFFF"/>
                </a:highlight>
              </a:rPr>
              <a:t> A veces, quieres probar diferentes ideas sin afectar tu libro original. Las "ramas" son como caminos separados donde puedes experimentar sin tocar la versión principal.</a:t>
            </a:r>
            <a:endParaRPr sz="1600" b="0">
              <a:solidFill>
                <a:srgbClr val="0D0D0D"/>
              </a:solidFill>
              <a:highlight>
                <a:srgbClr val="FFFFFF"/>
              </a:highlight>
            </a:endParaRPr>
          </a:p>
          <a:p>
            <a:pPr marL="457200" lvl="0" indent="-228600" algn="l" rtl="0">
              <a:lnSpc>
                <a:spcPct val="115000"/>
              </a:lnSpc>
              <a:spcBef>
                <a:spcPts val="0"/>
              </a:spcBef>
              <a:spcAft>
                <a:spcPts val="0"/>
              </a:spcAft>
              <a:buClr>
                <a:srgbClr val="0D0D0D"/>
              </a:buClr>
              <a:buSzPts val="1600"/>
              <a:buFont typeface="Rubik"/>
              <a:buNone/>
            </a:pPr>
            <a:r>
              <a:rPr lang="en-US" sz="1600">
                <a:solidFill>
                  <a:srgbClr val="0D0D0D"/>
                </a:solidFill>
                <a:highlight>
                  <a:srgbClr val="FFFFFF"/>
                </a:highlight>
              </a:rPr>
              <a:t>Push y Pull: </a:t>
            </a:r>
            <a:r>
              <a:rPr lang="en-US" sz="1600" b="0">
                <a:solidFill>
                  <a:srgbClr val="0D0D0D"/>
                </a:solidFill>
                <a:highlight>
                  <a:srgbClr val="FFFFFF"/>
                </a:highlight>
              </a:rPr>
              <a:t>Cuando estás listo para compartir tus cambios con otros, haces un "push" para enviar tus versiones al lugar central. Si alguien más hizo cambios, haces un "pull" para obtener sus actualizaciones.</a:t>
            </a:r>
            <a:endParaRPr sz="1600" b="0">
              <a:solidFill>
                <a:srgbClr val="0D0D0D"/>
              </a:solidFill>
              <a:highlight>
                <a:srgbClr val="FFFFFF"/>
              </a:highlight>
            </a:endParaRPr>
          </a:p>
          <a:p>
            <a:pPr marL="457200" lvl="0" indent="-228600" algn="l" rtl="0">
              <a:lnSpc>
                <a:spcPct val="115000"/>
              </a:lnSpc>
              <a:spcBef>
                <a:spcPts val="0"/>
              </a:spcBef>
              <a:spcAft>
                <a:spcPts val="0"/>
              </a:spcAft>
              <a:buClr>
                <a:srgbClr val="0D0D0D"/>
              </a:buClr>
              <a:buSzPts val="1600"/>
              <a:buFont typeface="Rubik"/>
              <a:buNone/>
            </a:pPr>
            <a:r>
              <a:rPr lang="en-US" sz="1600">
                <a:solidFill>
                  <a:srgbClr val="0D0D0D"/>
                </a:solidFill>
                <a:highlight>
                  <a:srgbClr val="FFFFFF"/>
                </a:highlight>
              </a:rPr>
              <a:t>Conflicto: </a:t>
            </a:r>
            <a:r>
              <a:rPr lang="en-US" sz="1600" b="0">
                <a:solidFill>
                  <a:srgbClr val="0D0D0D"/>
                </a:solidFill>
                <a:highlight>
                  <a:srgbClr val="FFFFFF"/>
                </a:highlight>
              </a:rPr>
              <a:t>A veces, dos personas cambian la misma parte del libro y hay un "conflicto". Git te avisa para que puedas solucionarlo y decidir qué cambios mantener.</a:t>
            </a:r>
            <a:endParaRPr sz="1600" b="0">
              <a:solidFill>
                <a:srgbClr val="0D0D0D"/>
              </a:solidFill>
              <a:highlight>
                <a:srgbClr val="FFFFFF"/>
              </a:highlight>
            </a:endParaRPr>
          </a:p>
          <a:p>
            <a:pPr marL="457200" lvl="0" indent="-228600" algn="l" rtl="0">
              <a:lnSpc>
                <a:spcPct val="115000"/>
              </a:lnSpc>
              <a:spcBef>
                <a:spcPts val="0"/>
              </a:spcBef>
              <a:spcAft>
                <a:spcPts val="0"/>
              </a:spcAft>
              <a:buClr>
                <a:srgbClr val="0D0D0D"/>
              </a:buClr>
              <a:buSzPts val="1600"/>
              <a:buFont typeface="Rubik"/>
              <a:buNone/>
            </a:pPr>
            <a:r>
              <a:rPr lang="en-US" sz="1600">
                <a:solidFill>
                  <a:srgbClr val="0D0D0D"/>
                </a:solidFill>
                <a:highlight>
                  <a:srgbClr val="FFFFFF"/>
                </a:highlight>
              </a:rPr>
              <a:t>GitHub:</a:t>
            </a:r>
            <a:r>
              <a:rPr lang="en-US" sz="1600" b="0">
                <a:solidFill>
                  <a:srgbClr val="0D0D0D"/>
                </a:solidFill>
                <a:highlight>
                  <a:srgbClr val="FFFFFF"/>
                </a:highlight>
              </a:rPr>
              <a:t> Imagina GitHub como una biblioteca en línea donde puedes guardar tu libro. Otros pueden verlo, colaborar contigo y sugerir cambios.</a:t>
            </a:r>
            <a:endParaRPr sz="1600" b="0">
              <a:solidFill>
                <a:srgbClr val="0D0D0D"/>
              </a:solidFill>
              <a:highlight>
                <a:srgbClr val="FFFFFF"/>
              </a:highlight>
            </a:endParaRPr>
          </a:p>
          <a:p>
            <a:pPr marL="0" lvl="0" indent="0" algn="l" rtl="0">
              <a:lnSpc>
                <a:spcPct val="115000"/>
              </a:lnSpc>
              <a:spcBef>
                <a:spcPts val="1500"/>
              </a:spcBef>
              <a:spcAft>
                <a:spcPts val="0"/>
              </a:spcAft>
              <a:buSzPts val="2900"/>
              <a:buNone/>
            </a:pPr>
            <a:endParaRPr sz="1600" b="0">
              <a:solidFill>
                <a:srgbClr val="0D0D0D"/>
              </a:solidFill>
              <a:highlight>
                <a:srgbClr val="FFFFFF"/>
              </a:highlight>
            </a:endParaRPr>
          </a:p>
          <a:p>
            <a:pPr marL="457200" lvl="0" indent="0" algn="l" rtl="0">
              <a:lnSpc>
                <a:spcPct val="100000"/>
              </a:lnSpc>
              <a:spcBef>
                <a:spcPts val="0"/>
              </a:spcBef>
              <a:spcAft>
                <a:spcPts val="0"/>
              </a:spcAft>
              <a:buSzPts val="2900"/>
              <a:buNone/>
            </a:pPr>
            <a:endParaRPr sz="2300" b="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g2be8140da34_0_0"/>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t>Colaboración (sólo Master)</a:t>
            </a:r>
            <a:endParaRPr/>
          </a:p>
        </p:txBody>
      </p:sp>
      <p:sp>
        <p:nvSpPr>
          <p:cNvPr id="1193" name="Google Shape;1193;g2be8140da34_0_0"/>
          <p:cNvSpPr txBox="1"/>
          <p:nvPr/>
        </p:nvSpPr>
        <p:spPr>
          <a:xfrm>
            <a:off x="1550700" y="1798088"/>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pic>
        <p:nvPicPr>
          <p:cNvPr id="1194" name="Google Shape;1194;g2be8140da34_0_0"/>
          <p:cNvPicPr preferRelativeResize="0"/>
          <p:nvPr/>
        </p:nvPicPr>
        <p:blipFill rotWithShape="1">
          <a:blip r:embed="rId3">
            <a:alphaModFix/>
          </a:blip>
          <a:srcRect/>
          <a:stretch/>
        </p:blipFill>
        <p:spPr>
          <a:xfrm>
            <a:off x="2068175" y="1943875"/>
            <a:ext cx="5300523" cy="4398400"/>
          </a:xfrm>
          <a:prstGeom prst="rect">
            <a:avLst/>
          </a:prstGeom>
          <a:noFill/>
          <a:ln>
            <a:noFill/>
          </a:ln>
        </p:spPr>
      </p:pic>
      <p:sp>
        <p:nvSpPr>
          <p:cNvPr id="1195" name="Google Shape;1195;g2be8140da34_0_0"/>
          <p:cNvSpPr txBox="1"/>
          <p:nvPr/>
        </p:nvSpPr>
        <p:spPr>
          <a:xfrm>
            <a:off x="7754800" y="1915538"/>
            <a:ext cx="2657700" cy="28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ubik"/>
                <a:ea typeface="Rubik"/>
                <a:cs typeface="Rubik"/>
                <a:sym typeface="Rubik"/>
              </a:rPr>
              <a:t>Creación Repo</a:t>
            </a:r>
            <a:endParaRPr sz="1400" b="1" i="0" u="none" strike="noStrike" cap="none">
              <a:solidFill>
                <a:srgbClr val="000000"/>
              </a:solidFill>
              <a:latin typeface="Rubik"/>
              <a:ea typeface="Rubik"/>
              <a:cs typeface="Rubik"/>
              <a:sym typeface="Rubik"/>
            </a:endParaRPr>
          </a:p>
        </p:txBody>
      </p:sp>
      <p:sp>
        <p:nvSpPr>
          <p:cNvPr id="1196" name="Google Shape;1196;g2be8140da34_0_0"/>
          <p:cNvSpPr txBox="1"/>
          <p:nvPr/>
        </p:nvSpPr>
        <p:spPr>
          <a:xfrm>
            <a:off x="7274375" y="2410775"/>
            <a:ext cx="2345700" cy="2925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ubik"/>
                <a:ea typeface="Rubik"/>
                <a:cs typeface="Rubik"/>
                <a:sym typeface="Rubik"/>
              </a:rPr>
              <a:t>Clonación Repo</a:t>
            </a:r>
            <a:endParaRPr sz="1400" b="1" i="0" u="none" strike="noStrike" cap="none">
              <a:solidFill>
                <a:srgbClr val="000000"/>
              </a:solidFill>
              <a:latin typeface="Rubik"/>
              <a:ea typeface="Rubik"/>
              <a:cs typeface="Rubik"/>
              <a:sym typeface="Rubik"/>
            </a:endParaRPr>
          </a:p>
        </p:txBody>
      </p:sp>
      <p:sp>
        <p:nvSpPr>
          <p:cNvPr id="1197" name="Google Shape;1197;g2be8140da34_0_0"/>
          <p:cNvSpPr/>
          <p:nvPr/>
        </p:nvSpPr>
        <p:spPr>
          <a:xfrm>
            <a:off x="10412500" y="1873250"/>
            <a:ext cx="364800" cy="367200"/>
          </a:xfrm>
          <a:prstGeom prst="ellipse">
            <a:avLst/>
          </a:prstGeom>
          <a:solidFill>
            <a:srgbClr val="FE006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g2be8140da34_0_0"/>
          <p:cNvSpPr/>
          <p:nvPr/>
        </p:nvSpPr>
        <p:spPr>
          <a:xfrm>
            <a:off x="10307950" y="2240450"/>
            <a:ext cx="573900" cy="517500"/>
          </a:xfrm>
          <a:prstGeom prst="triangle">
            <a:avLst>
              <a:gd name="adj" fmla="val 50000"/>
            </a:avLst>
          </a:prstGeom>
          <a:solidFill>
            <a:srgbClr val="FE006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g2be8140da34_0_0"/>
          <p:cNvSpPr txBox="1"/>
          <p:nvPr/>
        </p:nvSpPr>
        <p:spPr>
          <a:xfrm>
            <a:off x="7238375" y="3542550"/>
            <a:ext cx="2417700" cy="36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ubik"/>
                <a:ea typeface="Rubik"/>
                <a:cs typeface="Rubik"/>
                <a:sym typeface="Rubik"/>
              </a:rPr>
              <a:t>Trabajo en Repo</a:t>
            </a:r>
            <a:endParaRPr sz="1400" b="1" i="0" u="none" strike="noStrike" cap="none">
              <a:solidFill>
                <a:srgbClr val="000000"/>
              </a:solidFill>
              <a:latin typeface="Rubik"/>
              <a:ea typeface="Rubik"/>
              <a:cs typeface="Rubik"/>
              <a:sym typeface="Rubik"/>
            </a:endParaRPr>
          </a:p>
        </p:txBody>
      </p:sp>
      <p:sp>
        <p:nvSpPr>
          <p:cNvPr id="1200" name="Google Shape;1200;g2be8140da34_0_0"/>
          <p:cNvSpPr txBox="1"/>
          <p:nvPr/>
        </p:nvSpPr>
        <p:spPr>
          <a:xfrm>
            <a:off x="7274375" y="3959475"/>
            <a:ext cx="2484600" cy="36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ubik"/>
                <a:ea typeface="Rubik"/>
                <a:cs typeface="Rubik"/>
                <a:sym typeface="Rubik"/>
              </a:rPr>
              <a:t>Add + Commit </a:t>
            </a:r>
            <a:endParaRPr sz="1400" b="1" i="0" u="none" strike="noStrike" cap="none">
              <a:solidFill>
                <a:srgbClr val="000000"/>
              </a:solidFill>
              <a:latin typeface="Rubik"/>
              <a:ea typeface="Rubik"/>
              <a:cs typeface="Rubik"/>
              <a:sym typeface="Rubik"/>
            </a:endParaRPr>
          </a:p>
        </p:txBody>
      </p:sp>
      <p:sp>
        <p:nvSpPr>
          <p:cNvPr id="1201" name="Google Shape;1201;g2be8140da34_0_0"/>
          <p:cNvSpPr txBox="1"/>
          <p:nvPr/>
        </p:nvSpPr>
        <p:spPr>
          <a:xfrm>
            <a:off x="7368700" y="5505700"/>
            <a:ext cx="2484600" cy="367200"/>
          </a:xfrm>
          <a:prstGeom prst="rect">
            <a:avLst/>
          </a:prstGeom>
          <a:no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Rubik"/>
                <a:ea typeface="Rubik"/>
                <a:cs typeface="Rubik"/>
                <a:sym typeface="Rubik"/>
              </a:rPr>
              <a:t>Subir Cambios</a:t>
            </a:r>
            <a:endParaRPr sz="1400" b="1" i="0" u="none" strike="noStrike" cap="none">
              <a:solidFill>
                <a:srgbClr val="000000"/>
              </a:solidFill>
              <a:latin typeface="Rubik"/>
              <a:ea typeface="Rubik"/>
              <a:cs typeface="Rubik"/>
              <a:sym typeface="Rubik"/>
            </a:endParaRPr>
          </a:p>
        </p:txBody>
      </p:sp>
      <p:sp>
        <p:nvSpPr>
          <p:cNvPr id="1202" name="Google Shape;1202;g2be8140da34_0_0"/>
          <p:cNvSpPr/>
          <p:nvPr/>
        </p:nvSpPr>
        <p:spPr>
          <a:xfrm>
            <a:off x="10412500" y="3840675"/>
            <a:ext cx="364800" cy="367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g2be8140da34_0_0"/>
          <p:cNvSpPr/>
          <p:nvPr/>
        </p:nvSpPr>
        <p:spPr>
          <a:xfrm>
            <a:off x="10307950" y="4207875"/>
            <a:ext cx="573900" cy="5175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g2be8140da34_0_0"/>
          <p:cNvSpPr txBox="1">
            <a:spLocks noGrp="1"/>
          </p:cNvSpPr>
          <p:nvPr>
            <p:ph type="title"/>
          </p:nvPr>
        </p:nvSpPr>
        <p:spPr>
          <a:xfrm>
            <a:off x="2705500" y="1430900"/>
            <a:ext cx="11925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sz="2000">
                <a:solidFill>
                  <a:srgbClr val="099D8D"/>
                </a:solidFill>
              </a:rPr>
              <a:t>Remoto</a:t>
            </a:r>
            <a:endParaRPr sz="2800">
              <a:solidFill>
                <a:srgbClr val="099D8D"/>
              </a:solidFill>
            </a:endParaRPr>
          </a:p>
        </p:txBody>
      </p:sp>
      <p:sp>
        <p:nvSpPr>
          <p:cNvPr id="1205" name="Google Shape;1205;g2be8140da34_0_0"/>
          <p:cNvSpPr txBox="1">
            <a:spLocks noGrp="1"/>
          </p:cNvSpPr>
          <p:nvPr>
            <p:ph type="title"/>
          </p:nvPr>
        </p:nvSpPr>
        <p:spPr>
          <a:xfrm>
            <a:off x="6224975" y="1371000"/>
            <a:ext cx="9105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sz="2000">
                <a:solidFill>
                  <a:srgbClr val="099D8D"/>
                </a:solidFill>
              </a:rPr>
              <a:t>Local</a:t>
            </a:r>
            <a:endParaRPr sz="2800">
              <a:solidFill>
                <a:srgbClr val="099D8D"/>
              </a:solidFill>
            </a:endParaRPr>
          </a:p>
        </p:txBody>
      </p:sp>
      <p:cxnSp>
        <p:nvCxnSpPr>
          <p:cNvPr id="1206" name="Google Shape;1206;g2be8140da34_0_0"/>
          <p:cNvCxnSpPr/>
          <p:nvPr/>
        </p:nvCxnSpPr>
        <p:spPr>
          <a:xfrm rot="10800000">
            <a:off x="3731225" y="2074125"/>
            <a:ext cx="3877200" cy="72900"/>
          </a:xfrm>
          <a:prstGeom prst="straightConnector1">
            <a:avLst/>
          </a:prstGeom>
          <a:noFill/>
          <a:ln w="9525" cap="flat" cmpd="sng">
            <a:solidFill>
              <a:schemeClr val="dk2"/>
            </a:solidFill>
            <a:prstDash val="solid"/>
            <a:round/>
            <a:headEnd type="none" w="sm" len="sm"/>
            <a:tailEnd type="triangle" w="med" len="med"/>
          </a:ln>
        </p:spPr>
      </p:cxnSp>
      <p:cxnSp>
        <p:nvCxnSpPr>
          <p:cNvPr id="1207" name="Google Shape;1207;g2be8140da34_0_0"/>
          <p:cNvCxnSpPr/>
          <p:nvPr/>
        </p:nvCxnSpPr>
        <p:spPr>
          <a:xfrm flipH="1">
            <a:off x="6138900" y="2616050"/>
            <a:ext cx="1605000" cy="41700"/>
          </a:xfrm>
          <a:prstGeom prst="straightConnector1">
            <a:avLst/>
          </a:prstGeom>
          <a:noFill/>
          <a:ln w="9525" cap="flat" cmpd="sng">
            <a:solidFill>
              <a:schemeClr val="dk2"/>
            </a:solidFill>
            <a:prstDash val="solid"/>
            <a:round/>
            <a:headEnd type="none" w="sm" len="sm"/>
            <a:tailEnd type="triangle" w="med" len="med"/>
          </a:ln>
        </p:spPr>
      </p:cxnSp>
      <p:cxnSp>
        <p:nvCxnSpPr>
          <p:cNvPr id="1208" name="Google Shape;1208;g2be8140da34_0_0"/>
          <p:cNvCxnSpPr/>
          <p:nvPr/>
        </p:nvCxnSpPr>
        <p:spPr>
          <a:xfrm flipH="1">
            <a:off x="6826750" y="3783375"/>
            <a:ext cx="844200" cy="302400"/>
          </a:xfrm>
          <a:prstGeom prst="straightConnector1">
            <a:avLst/>
          </a:prstGeom>
          <a:noFill/>
          <a:ln w="9525" cap="flat" cmpd="sng">
            <a:solidFill>
              <a:schemeClr val="dk2"/>
            </a:solidFill>
            <a:prstDash val="solid"/>
            <a:round/>
            <a:headEnd type="none" w="sm" len="sm"/>
            <a:tailEnd type="triangle" w="med" len="med"/>
          </a:ln>
        </p:spPr>
      </p:cxnSp>
      <p:cxnSp>
        <p:nvCxnSpPr>
          <p:cNvPr id="1209" name="Google Shape;1209;g2be8140da34_0_0"/>
          <p:cNvCxnSpPr/>
          <p:nvPr/>
        </p:nvCxnSpPr>
        <p:spPr>
          <a:xfrm flipH="1">
            <a:off x="6858075" y="4252375"/>
            <a:ext cx="917100" cy="396000"/>
          </a:xfrm>
          <a:prstGeom prst="straightConnector1">
            <a:avLst/>
          </a:prstGeom>
          <a:noFill/>
          <a:ln w="9525" cap="flat" cmpd="sng">
            <a:solidFill>
              <a:schemeClr val="dk2"/>
            </a:solidFill>
            <a:prstDash val="solid"/>
            <a:round/>
            <a:headEnd type="none" w="sm" len="sm"/>
            <a:tailEnd type="triangle" w="med" len="med"/>
          </a:ln>
        </p:spPr>
      </p:cxnSp>
      <p:cxnSp>
        <p:nvCxnSpPr>
          <p:cNvPr id="1210" name="Google Shape;1210;g2be8140da34_0_0"/>
          <p:cNvCxnSpPr/>
          <p:nvPr/>
        </p:nvCxnSpPr>
        <p:spPr>
          <a:xfrm rot="10800000">
            <a:off x="5169525" y="5325875"/>
            <a:ext cx="2584800" cy="4065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pic>
        <p:nvPicPr>
          <p:cNvPr id="1215" name="Google Shape;1215;g2bc7775d6f7_1_12"/>
          <p:cNvPicPr preferRelativeResize="0"/>
          <p:nvPr/>
        </p:nvPicPr>
        <p:blipFill rotWithShape="1">
          <a:blip r:embed="rId3">
            <a:alphaModFix/>
          </a:blip>
          <a:srcRect/>
          <a:stretch/>
        </p:blipFill>
        <p:spPr>
          <a:xfrm>
            <a:off x="6045054" y="2136600"/>
            <a:ext cx="4063422" cy="4482525"/>
          </a:xfrm>
          <a:prstGeom prst="rect">
            <a:avLst/>
          </a:prstGeom>
          <a:noFill/>
          <a:ln>
            <a:noFill/>
          </a:ln>
        </p:spPr>
      </p:pic>
      <p:sp>
        <p:nvSpPr>
          <p:cNvPr id="1216" name="Google Shape;1216;g2bc7775d6f7_1_12"/>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t>Colaboración (Ramas)</a:t>
            </a:r>
            <a:endParaRPr/>
          </a:p>
        </p:txBody>
      </p:sp>
      <p:sp>
        <p:nvSpPr>
          <p:cNvPr id="1217" name="Google Shape;1217;g2bc7775d6f7_1_12"/>
          <p:cNvSpPr txBox="1"/>
          <p:nvPr/>
        </p:nvSpPr>
        <p:spPr>
          <a:xfrm>
            <a:off x="1550700" y="1798088"/>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pic>
        <p:nvPicPr>
          <p:cNvPr id="1218" name="Google Shape;1218;g2bc7775d6f7_1_12"/>
          <p:cNvPicPr preferRelativeResize="0"/>
          <p:nvPr/>
        </p:nvPicPr>
        <p:blipFill rotWithShape="1">
          <a:blip r:embed="rId3">
            <a:alphaModFix/>
          </a:blip>
          <a:srcRect/>
          <a:stretch/>
        </p:blipFill>
        <p:spPr>
          <a:xfrm>
            <a:off x="390150" y="2372826"/>
            <a:ext cx="3987174" cy="4398400"/>
          </a:xfrm>
          <a:prstGeom prst="rect">
            <a:avLst/>
          </a:prstGeom>
          <a:noFill/>
          <a:ln>
            <a:noFill/>
          </a:ln>
        </p:spPr>
      </p:pic>
      <p:sp>
        <p:nvSpPr>
          <p:cNvPr id="1219" name="Google Shape;1219;g2bc7775d6f7_1_12"/>
          <p:cNvSpPr txBox="1"/>
          <p:nvPr/>
        </p:nvSpPr>
        <p:spPr>
          <a:xfrm>
            <a:off x="2001050" y="1709400"/>
            <a:ext cx="1657200" cy="282600"/>
          </a:xfrm>
          <a:prstGeom prst="rect">
            <a:avLst/>
          </a:prstGeom>
          <a:solidFill>
            <a:srgbClr val="FF00FF"/>
          </a:solidFill>
          <a:ln>
            <a:noFill/>
          </a:ln>
        </p:spPr>
        <p:txBody>
          <a:bodyPr spcFirstLastPara="1" wrap="square" lIns="91425" tIns="91425" rIns="91425" bIns="91425" anchor="t" anchorCtr="0">
            <a:noAutofit/>
          </a:bodyPr>
          <a:lstStyle/>
          <a:p>
            <a:pPr marL="457200" marR="0" lvl="0" indent="-292100" algn="l" rtl="0">
              <a:lnSpc>
                <a:spcPct val="100000"/>
              </a:lnSpc>
              <a:spcBef>
                <a:spcPts val="0"/>
              </a:spcBef>
              <a:spcAft>
                <a:spcPts val="0"/>
              </a:spcAft>
              <a:buClr>
                <a:srgbClr val="000000"/>
              </a:buClr>
              <a:buSzPts val="1000"/>
              <a:buFont typeface="Rubik"/>
              <a:buAutoNum type="arabicPeriod"/>
            </a:pPr>
            <a:r>
              <a:rPr lang="en-US" sz="1000" b="0" i="0" u="none" strike="noStrike" cap="none">
                <a:solidFill>
                  <a:srgbClr val="000000"/>
                </a:solidFill>
                <a:latin typeface="Rubik"/>
                <a:ea typeface="Rubik"/>
                <a:cs typeface="Rubik"/>
                <a:sym typeface="Rubik"/>
              </a:rPr>
              <a:t>Creación Repo</a:t>
            </a:r>
            <a:endParaRPr sz="1000" b="0" i="0" u="none" strike="noStrike" cap="none">
              <a:solidFill>
                <a:srgbClr val="000000"/>
              </a:solidFill>
              <a:latin typeface="Rubik"/>
              <a:ea typeface="Rubik"/>
              <a:cs typeface="Rubik"/>
              <a:sym typeface="Rubik"/>
            </a:endParaRPr>
          </a:p>
        </p:txBody>
      </p:sp>
      <p:cxnSp>
        <p:nvCxnSpPr>
          <p:cNvPr id="1220" name="Google Shape;1220;g2bc7775d6f7_1_12"/>
          <p:cNvCxnSpPr/>
          <p:nvPr/>
        </p:nvCxnSpPr>
        <p:spPr>
          <a:xfrm flipH="1">
            <a:off x="1550650" y="2136600"/>
            <a:ext cx="836100" cy="509700"/>
          </a:xfrm>
          <a:prstGeom prst="straightConnector1">
            <a:avLst/>
          </a:prstGeom>
          <a:noFill/>
          <a:ln w="28575" cap="flat" cmpd="sng">
            <a:solidFill>
              <a:schemeClr val="dk1"/>
            </a:solidFill>
            <a:prstDash val="solid"/>
            <a:round/>
            <a:headEnd type="none" w="sm" len="sm"/>
            <a:tailEnd type="triangle" w="med" len="med"/>
          </a:ln>
        </p:spPr>
      </p:cxnSp>
      <p:sp>
        <p:nvSpPr>
          <p:cNvPr id="1221" name="Google Shape;1221;g2bc7775d6f7_1_12"/>
          <p:cNvSpPr txBox="1"/>
          <p:nvPr/>
        </p:nvSpPr>
        <p:spPr>
          <a:xfrm>
            <a:off x="3657675" y="2372788"/>
            <a:ext cx="1844400" cy="292500"/>
          </a:xfrm>
          <a:prstGeom prst="rect">
            <a:avLst/>
          </a:prstGeom>
          <a:solidFill>
            <a:srgbClr val="FF00FF"/>
          </a:solid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Rubik"/>
                <a:ea typeface="Rubik"/>
                <a:cs typeface="Rubik"/>
                <a:sym typeface="Rubik"/>
              </a:rPr>
              <a:t>2. Clonación Repo</a:t>
            </a:r>
            <a:endParaRPr sz="1000" b="0" i="0" u="none" strike="noStrike" cap="none">
              <a:solidFill>
                <a:srgbClr val="000000"/>
              </a:solidFill>
              <a:latin typeface="Rubik"/>
              <a:ea typeface="Rubik"/>
              <a:cs typeface="Rubik"/>
              <a:sym typeface="Rubik"/>
            </a:endParaRPr>
          </a:p>
        </p:txBody>
      </p:sp>
      <p:sp>
        <p:nvSpPr>
          <p:cNvPr id="1222" name="Google Shape;1222;g2bc7775d6f7_1_12"/>
          <p:cNvSpPr/>
          <p:nvPr/>
        </p:nvSpPr>
        <p:spPr>
          <a:xfrm>
            <a:off x="11460175" y="2335450"/>
            <a:ext cx="364800" cy="367200"/>
          </a:xfrm>
          <a:prstGeom prst="ellipse">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g2bc7775d6f7_1_12"/>
          <p:cNvSpPr/>
          <p:nvPr/>
        </p:nvSpPr>
        <p:spPr>
          <a:xfrm>
            <a:off x="11355625" y="2702650"/>
            <a:ext cx="573900" cy="517500"/>
          </a:xfrm>
          <a:prstGeom prst="triangle">
            <a:avLst>
              <a:gd name="adj" fmla="val 50000"/>
            </a:avLst>
          </a:prstGeom>
          <a:solidFill>
            <a:srgbClr val="FF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g2bc7775d6f7_1_12"/>
          <p:cNvSpPr txBox="1"/>
          <p:nvPr/>
        </p:nvSpPr>
        <p:spPr>
          <a:xfrm>
            <a:off x="9557400" y="1983413"/>
            <a:ext cx="1569900" cy="479700"/>
          </a:xfrm>
          <a:prstGeom prst="rect">
            <a:avLst/>
          </a:prstGeom>
          <a:solidFill>
            <a:srgbClr val="FF00FF"/>
          </a:solid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Rubik"/>
                <a:ea typeface="Rubik"/>
                <a:cs typeface="Rubik"/>
                <a:sym typeface="Rubik"/>
              </a:rPr>
              <a:t>3. Creación Rama</a:t>
            </a:r>
            <a:r>
              <a:rPr lang="en-US" sz="1400" b="0" i="0" u="none" strike="noStrike" cap="none">
                <a:solidFill>
                  <a:srgbClr val="000000"/>
                </a:solidFill>
                <a:latin typeface="Rubik"/>
                <a:ea typeface="Rubik"/>
                <a:cs typeface="Rubik"/>
                <a:sym typeface="Rubik"/>
              </a:rPr>
              <a:t> </a:t>
            </a:r>
            <a:endParaRPr sz="1400" b="0" i="0" u="none" strike="noStrike" cap="none">
              <a:solidFill>
                <a:srgbClr val="000000"/>
              </a:solidFill>
              <a:latin typeface="Rubik"/>
              <a:ea typeface="Rubik"/>
              <a:cs typeface="Rubik"/>
              <a:sym typeface="Rubik"/>
            </a:endParaRPr>
          </a:p>
        </p:txBody>
      </p:sp>
      <p:sp>
        <p:nvSpPr>
          <p:cNvPr id="1225" name="Google Shape;1225;g2bc7775d6f7_1_12"/>
          <p:cNvSpPr txBox="1"/>
          <p:nvPr/>
        </p:nvSpPr>
        <p:spPr>
          <a:xfrm>
            <a:off x="9707400" y="3592000"/>
            <a:ext cx="1844400" cy="367200"/>
          </a:xfrm>
          <a:prstGeom prst="rect">
            <a:avLst/>
          </a:prstGeom>
          <a:solidFill>
            <a:srgbClr val="FF00FF"/>
          </a:solid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Rubik"/>
                <a:ea typeface="Rubik"/>
                <a:cs typeface="Rubik"/>
                <a:sym typeface="Rubik"/>
              </a:rPr>
              <a:t>4.</a:t>
            </a:r>
            <a:r>
              <a:rPr lang="en-US" sz="1400" b="0" i="0" u="none" strike="noStrike" cap="none">
                <a:solidFill>
                  <a:srgbClr val="000000"/>
                </a:solidFill>
                <a:latin typeface="Rubik"/>
                <a:ea typeface="Rubik"/>
                <a:cs typeface="Rubik"/>
                <a:sym typeface="Rubik"/>
              </a:rPr>
              <a:t> </a:t>
            </a:r>
            <a:r>
              <a:rPr lang="en-US" sz="1000" b="0" i="0" u="none" strike="noStrike" cap="none">
                <a:solidFill>
                  <a:srgbClr val="000000"/>
                </a:solidFill>
                <a:latin typeface="Rubik"/>
                <a:ea typeface="Rubik"/>
                <a:cs typeface="Rubik"/>
                <a:sym typeface="Rubik"/>
              </a:rPr>
              <a:t>Trabajo Rama </a:t>
            </a:r>
            <a:endParaRPr sz="1000" b="0" i="0" u="none" strike="noStrike" cap="none">
              <a:solidFill>
                <a:srgbClr val="000000"/>
              </a:solidFill>
              <a:latin typeface="Rubik"/>
              <a:ea typeface="Rubik"/>
              <a:cs typeface="Rubik"/>
              <a:sym typeface="Rubik"/>
            </a:endParaRPr>
          </a:p>
        </p:txBody>
      </p:sp>
      <p:sp>
        <p:nvSpPr>
          <p:cNvPr id="1226" name="Google Shape;1226;g2bc7775d6f7_1_12"/>
          <p:cNvSpPr txBox="1"/>
          <p:nvPr/>
        </p:nvSpPr>
        <p:spPr>
          <a:xfrm>
            <a:off x="9894600" y="5635675"/>
            <a:ext cx="1657200" cy="367200"/>
          </a:xfrm>
          <a:prstGeom prst="rect">
            <a:avLst/>
          </a:prstGeom>
          <a:solidFill>
            <a:srgbClr val="FF00FF"/>
          </a:solid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Rubik"/>
                <a:ea typeface="Rubik"/>
                <a:cs typeface="Rubik"/>
                <a:sym typeface="Rubik"/>
              </a:rPr>
              <a:t>5. Add + Commit </a:t>
            </a:r>
            <a:endParaRPr sz="1000" b="0" i="0" u="none" strike="noStrike" cap="none">
              <a:solidFill>
                <a:srgbClr val="000000"/>
              </a:solidFill>
              <a:latin typeface="Rubik"/>
              <a:ea typeface="Rubik"/>
              <a:cs typeface="Rubik"/>
              <a:sym typeface="Rubik"/>
            </a:endParaRPr>
          </a:p>
        </p:txBody>
      </p:sp>
      <p:sp>
        <p:nvSpPr>
          <p:cNvPr id="1227" name="Google Shape;1227;g2bc7775d6f7_1_12"/>
          <p:cNvSpPr txBox="1"/>
          <p:nvPr/>
        </p:nvSpPr>
        <p:spPr>
          <a:xfrm>
            <a:off x="4238900" y="6153950"/>
            <a:ext cx="2484600" cy="367200"/>
          </a:xfrm>
          <a:prstGeom prst="rect">
            <a:avLst/>
          </a:prstGeom>
          <a:solidFill>
            <a:srgbClr val="FF00FF"/>
          </a:solid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Rubik"/>
                <a:ea typeface="Rubik"/>
                <a:cs typeface="Rubik"/>
                <a:sym typeface="Rubik"/>
              </a:rPr>
              <a:t>6. Push Rama A</a:t>
            </a:r>
            <a:endParaRPr sz="1000" b="0" i="0" u="none" strike="noStrike" cap="none">
              <a:solidFill>
                <a:srgbClr val="000000"/>
              </a:solidFill>
              <a:latin typeface="Rubik"/>
              <a:ea typeface="Rubik"/>
              <a:cs typeface="Rubik"/>
              <a:sym typeface="Rubik"/>
            </a:endParaRPr>
          </a:p>
        </p:txBody>
      </p:sp>
      <p:sp>
        <p:nvSpPr>
          <p:cNvPr id="1228" name="Google Shape;1228;g2bc7775d6f7_1_12"/>
          <p:cNvSpPr txBox="1"/>
          <p:nvPr/>
        </p:nvSpPr>
        <p:spPr>
          <a:xfrm>
            <a:off x="1733950" y="6486025"/>
            <a:ext cx="1786500" cy="367200"/>
          </a:xfrm>
          <a:prstGeom prst="rect">
            <a:avLst/>
          </a:prstGeom>
          <a:solidFill>
            <a:srgbClr val="FF00FF"/>
          </a:solid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Rubik"/>
                <a:ea typeface="Rubik"/>
                <a:cs typeface="Rubik"/>
                <a:sym typeface="Rubik"/>
              </a:rPr>
              <a:t>7. Pull Request</a:t>
            </a:r>
            <a:endParaRPr sz="1000" b="0" i="0" u="none" strike="noStrike" cap="none">
              <a:solidFill>
                <a:srgbClr val="000000"/>
              </a:solidFill>
              <a:latin typeface="Rubik"/>
              <a:ea typeface="Rubik"/>
              <a:cs typeface="Rubik"/>
              <a:sym typeface="Rubik"/>
            </a:endParaRPr>
          </a:p>
        </p:txBody>
      </p:sp>
      <p:sp>
        <p:nvSpPr>
          <p:cNvPr id="1229" name="Google Shape;1229;g2bc7775d6f7_1_12"/>
          <p:cNvSpPr txBox="1"/>
          <p:nvPr/>
        </p:nvSpPr>
        <p:spPr>
          <a:xfrm>
            <a:off x="1705000" y="6060850"/>
            <a:ext cx="1786500" cy="367200"/>
          </a:xfrm>
          <a:prstGeom prst="rect">
            <a:avLst/>
          </a:prstGeom>
          <a:solidFill>
            <a:srgbClr val="00FF00"/>
          </a:solid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Rubik"/>
                <a:ea typeface="Rubik"/>
                <a:cs typeface="Rubik"/>
                <a:sym typeface="Rubik"/>
              </a:rPr>
              <a:t>8. Review</a:t>
            </a:r>
            <a:endParaRPr sz="1000" b="0" i="0" u="none" strike="noStrike" cap="none">
              <a:solidFill>
                <a:srgbClr val="000000"/>
              </a:solidFill>
              <a:latin typeface="Rubik"/>
              <a:ea typeface="Rubik"/>
              <a:cs typeface="Rubik"/>
              <a:sym typeface="Rubik"/>
            </a:endParaRPr>
          </a:p>
        </p:txBody>
      </p:sp>
      <p:sp>
        <p:nvSpPr>
          <p:cNvPr id="1230" name="Google Shape;1230;g2bc7775d6f7_1_12"/>
          <p:cNvSpPr txBox="1"/>
          <p:nvPr/>
        </p:nvSpPr>
        <p:spPr>
          <a:xfrm>
            <a:off x="1705000" y="5635675"/>
            <a:ext cx="1786500" cy="367200"/>
          </a:xfrm>
          <a:prstGeom prst="rect">
            <a:avLst/>
          </a:prstGeom>
          <a:solidFill>
            <a:srgbClr val="FF00FF"/>
          </a:solidFill>
          <a:ln>
            <a:noFill/>
          </a:ln>
        </p:spPr>
        <p:txBody>
          <a:bodyPr spcFirstLastPara="1" wrap="square" lIns="91425" tIns="91425" rIns="91425" bIns="91425" anchor="t" anchorCtr="0">
            <a:noAutofit/>
          </a:bodyPr>
          <a:lstStyle/>
          <a:p>
            <a:pPr marL="457200" marR="0" lvl="0" indent="0" algn="l" rtl="0">
              <a:lnSpc>
                <a:spcPct val="100000"/>
              </a:lnSpc>
              <a:spcBef>
                <a:spcPts val="0"/>
              </a:spcBef>
              <a:spcAft>
                <a:spcPts val="0"/>
              </a:spcAft>
              <a:buClr>
                <a:srgbClr val="000000"/>
              </a:buClr>
              <a:buSzPts val="1000"/>
              <a:buFont typeface="Arial"/>
              <a:buNone/>
            </a:pPr>
            <a:r>
              <a:rPr lang="en-US" sz="1000" b="0" i="0" u="none" strike="noStrike" cap="none">
                <a:solidFill>
                  <a:srgbClr val="000000"/>
                </a:solidFill>
                <a:latin typeface="Rubik"/>
                <a:ea typeface="Rubik"/>
                <a:cs typeface="Rubik"/>
                <a:sym typeface="Rubik"/>
              </a:rPr>
              <a:t>9 Merge a Master</a:t>
            </a:r>
            <a:endParaRPr sz="1000" b="0" i="0" u="none" strike="noStrike" cap="none">
              <a:solidFill>
                <a:srgbClr val="000000"/>
              </a:solidFill>
              <a:latin typeface="Rubik"/>
              <a:ea typeface="Rubik"/>
              <a:cs typeface="Rubik"/>
              <a:sym typeface="Rubik"/>
            </a:endParaRPr>
          </a:p>
        </p:txBody>
      </p:sp>
      <p:sp>
        <p:nvSpPr>
          <p:cNvPr id="1231" name="Google Shape;1231;g2bc7775d6f7_1_12"/>
          <p:cNvSpPr/>
          <p:nvPr/>
        </p:nvSpPr>
        <p:spPr>
          <a:xfrm>
            <a:off x="11355625" y="4184625"/>
            <a:ext cx="364800" cy="3672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g2bc7775d6f7_1_12"/>
          <p:cNvSpPr/>
          <p:nvPr/>
        </p:nvSpPr>
        <p:spPr>
          <a:xfrm>
            <a:off x="11251075" y="4572000"/>
            <a:ext cx="573900" cy="517500"/>
          </a:xfrm>
          <a:prstGeom prst="triangle">
            <a:avLst>
              <a:gd name="adj"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33" name="Google Shape;1233;g2bc7775d6f7_1_12"/>
          <p:cNvCxnSpPr/>
          <p:nvPr/>
        </p:nvCxnSpPr>
        <p:spPr>
          <a:xfrm>
            <a:off x="1761400" y="2747700"/>
            <a:ext cx="4116900" cy="62400"/>
          </a:xfrm>
          <a:prstGeom prst="straightConnector1">
            <a:avLst/>
          </a:prstGeom>
          <a:noFill/>
          <a:ln w="28575" cap="flat" cmpd="sng">
            <a:solidFill>
              <a:schemeClr val="dk1"/>
            </a:solidFill>
            <a:prstDash val="solid"/>
            <a:round/>
            <a:headEnd type="none" w="sm" len="sm"/>
            <a:tailEnd type="triangle" w="med" len="med"/>
          </a:ln>
        </p:spPr>
      </p:cxnSp>
      <p:cxnSp>
        <p:nvCxnSpPr>
          <p:cNvPr id="1234" name="Google Shape;1234;g2bc7775d6f7_1_12"/>
          <p:cNvCxnSpPr>
            <a:stCxn id="1226" idx="1"/>
          </p:cNvCxnSpPr>
          <p:nvPr/>
        </p:nvCxnSpPr>
        <p:spPr>
          <a:xfrm rot="10800000">
            <a:off x="9640800" y="5357275"/>
            <a:ext cx="253800" cy="462000"/>
          </a:xfrm>
          <a:prstGeom prst="straightConnector1">
            <a:avLst/>
          </a:prstGeom>
          <a:noFill/>
          <a:ln w="28575" cap="flat" cmpd="sng">
            <a:solidFill>
              <a:schemeClr val="dk1"/>
            </a:solidFill>
            <a:prstDash val="solid"/>
            <a:round/>
            <a:headEnd type="none" w="sm" len="sm"/>
            <a:tailEnd type="triangle" w="med" len="med"/>
          </a:ln>
        </p:spPr>
      </p:cxnSp>
      <p:cxnSp>
        <p:nvCxnSpPr>
          <p:cNvPr id="1235" name="Google Shape;1235;g2bc7775d6f7_1_12"/>
          <p:cNvCxnSpPr/>
          <p:nvPr/>
        </p:nvCxnSpPr>
        <p:spPr>
          <a:xfrm flipH="1">
            <a:off x="6441200" y="5522275"/>
            <a:ext cx="3012000" cy="929400"/>
          </a:xfrm>
          <a:prstGeom prst="straightConnector1">
            <a:avLst/>
          </a:prstGeom>
          <a:noFill/>
          <a:ln w="28575" cap="flat" cmpd="sng">
            <a:solidFill>
              <a:schemeClr val="dk1"/>
            </a:solidFill>
            <a:prstDash val="solid"/>
            <a:round/>
            <a:headEnd type="none" w="sm" len="sm"/>
            <a:tailEnd type="triangle" w="med" len="med"/>
          </a:ln>
        </p:spPr>
      </p:cxnSp>
      <p:sp>
        <p:nvSpPr>
          <p:cNvPr id="1236" name="Google Shape;1236;g2bc7775d6f7_1_12"/>
          <p:cNvSpPr txBox="1">
            <a:spLocks noGrp="1"/>
          </p:cNvSpPr>
          <p:nvPr>
            <p:ph type="title"/>
          </p:nvPr>
        </p:nvSpPr>
        <p:spPr>
          <a:xfrm>
            <a:off x="996200" y="1373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sz="2000"/>
              <a:t>Remoto</a:t>
            </a:r>
            <a:endParaRPr sz="2800"/>
          </a:p>
        </p:txBody>
      </p:sp>
      <p:sp>
        <p:nvSpPr>
          <p:cNvPr id="1237" name="Google Shape;1237;g2bc7775d6f7_1_12"/>
          <p:cNvSpPr txBox="1">
            <a:spLocks noGrp="1"/>
          </p:cNvSpPr>
          <p:nvPr>
            <p:ph type="title"/>
          </p:nvPr>
        </p:nvSpPr>
        <p:spPr>
          <a:xfrm>
            <a:off x="6833525" y="1370980"/>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sz="2000"/>
              <a:t>Local</a:t>
            </a:r>
            <a:endParaRPr sz="2800"/>
          </a:p>
        </p:txBody>
      </p:sp>
      <p:cxnSp>
        <p:nvCxnSpPr>
          <p:cNvPr id="1238" name="Google Shape;1238;g2bc7775d6f7_1_12"/>
          <p:cNvCxnSpPr/>
          <p:nvPr/>
        </p:nvCxnSpPr>
        <p:spPr>
          <a:xfrm rot="10800000">
            <a:off x="2345050" y="5544900"/>
            <a:ext cx="687900" cy="343800"/>
          </a:xfrm>
          <a:prstGeom prst="straightConnector1">
            <a:avLst/>
          </a:prstGeom>
          <a:noFill/>
          <a:ln w="28575" cap="flat" cmpd="sng">
            <a:solidFill>
              <a:schemeClr val="dk1"/>
            </a:solidFill>
            <a:prstDash val="solid"/>
            <a:round/>
            <a:headEnd type="none" w="sm" len="sm"/>
            <a:tailEnd type="triangle" w="med" len="med"/>
          </a:ln>
        </p:spPr>
      </p:cxnSp>
      <p:cxnSp>
        <p:nvCxnSpPr>
          <p:cNvPr id="1239" name="Google Shape;1239;g2bc7775d6f7_1_12"/>
          <p:cNvCxnSpPr/>
          <p:nvPr/>
        </p:nvCxnSpPr>
        <p:spPr>
          <a:xfrm rot="10800000">
            <a:off x="9557400" y="3741575"/>
            <a:ext cx="448200" cy="93900"/>
          </a:xfrm>
          <a:prstGeom prst="straightConnector1">
            <a:avLst/>
          </a:prstGeom>
          <a:noFill/>
          <a:ln w="28575" cap="flat" cmpd="sng">
            <a:solidFill>
              <a:schemeClr val="dk1"/>
            </a:solidFill>
            <a:prstDash val="solid"/>
            <a:round/>
            <a:headEnd type="none" w="sm" len="sm"/>
            <a:tailEnd type="triangle" w="med" len="med"/>
          </a:ln>
        </p:spPr>
      </p:cxnSp>
      <p:cxnSp>
        <p:nvCxnSpPr>
          <p:cNvPr id="1240" name="Google Shape;1240;g2bc7775d6f7_1_12"/>
          <p:cNvCxnSpPr>
            <a:stCxn id="1224" idx="1"/>
          </p:cNvCxnSpPr>
          <p:nvPr/>
        </p:nvCxnSpPr>
        <p:spPr>
          <a:xfrm flipH="1">
            <a:off x="8775900" y="2223263"/>
            <a:ext cx="781500" cy="280800"/>
          </a:xfrm>
          <a:prstGeom prst="straightConnector1">
            <a:avLst/>
          </a:prstGeom>
          <a:noFill/>
          <a:ln w="28575" cap="flat" cmpd="sng">
            <a:solidFill>
              <a:schemeClr val="dk1"/>
            </a:solidFill>
            <a:prstDash val="solid"/>
            <a:round/>
            <a:headEnd type="none" w="sm" len="sm"/>
            <a:tailEnd type="triangle" w="med" len="med"/>
          </a:ln>
        </p:spPr>
      </p:cxnSp>
      <p:sp>
        <p:nvSpPr>
          <p:cNvPr id="1241" name="Google Shape;1241;g2bc7775d6f7_1_12"/>
          <p:cNvSpPr/>
          <p:nvPr/>
        </p:nvSpPr>
        <p:spPr>
          <a:xfrm>
            <a:off x="7051088" y="2647275"/>
            <a:ext cx="2090400" cy="2825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2" name="Google Shape;1242;g2bc7775d6f7_1_12"/>
          <p:cNvSpPr/>
          <p:nvPr/>
        </p:nvSpPr>
        <p:spPr>
          <a:xfrm>
            <a:off x="1419025" y="2911500"/>
            <a:ext cx="2090400" cy="2403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243" name="Google Shape;1243;g2bc7775d6f7_1_12"/>
          <p:cNvCxnSpPr/>
          <p:nvPr/>
        </p:nvCxnSpPr>
        <p:spPr>
          <a:xfrm rot="10800000">
            <a:off x="3845825" y="5596825"/>
            <a:ext cx="656700" cy="813000"/>
          </a:xfrm>
          <a:prstGeom prst="straightConnector1">
            <a:avLst/>
          </a:prstGeom>
          <a:noFill/>
          <a:ln w="28575" cap="flat" cmpd="sng">
            <a:solidFill>
              <a:schemeClr val="dk1"/>
            </a:solidFill>
            <a:prstDash val="solid"/>
            <a:round/>
            <a:headEnd type="none" w="sm" len="sm"/>
            <a:tailEnd type="triangle" w="med" len="med"/>
          </a:ln>
        </p:spPr>
      </p:cxnSp>
      <p:sp>
        <p:nvSpPr>
          <p:cNvPr id="1244" name="Google Shape;1244;g2bc7775d6f7_1_12"/>
          <p:cNvSpPr/>
          <p:nvPr/>
        </p:nvSpPr>
        <p:spPr>
          <a:xfrm>
            <a:off x="3491500" y="3449776"/>
            <a:ext cx="656700" cy="1327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g2bc4870368e_0_84"/>
          <p:cNvSpPr txBox="1">
            <a:spLocks noGrp="1"/>
          </p:cNvSpPr>
          <p:nvPr>
            <p:ph type="title"/>
          </p:nvPr>
        </p:nvSpPr>
        <p:spPr>
          <a:xfrm>
            <a:off x="442575" y="1608400"/>
            <a:ext cx="11749500" cy="3951300"/>
          </a:xfrm>
          <a:prstGeom prst="rect">
            <a:avLst/>
          </a:prstGeom>
          <a:noFill/>
          <a:ln>
            <a:noFill/>
          </a:ln>
        </p:spPr>
        <p:txBody>
          <a:bodyPr spcFirstLastPara="1" wrap="square" lIns="121900" tIns="121900" rIns="121900" bIns="121900" anchor="t" anchorCtr="0">
            <a:noAutofit/>
          </a:bodyPr>
          <a:lstStyle/>
          <a:p>
            <a:pPr marL="457200" lvl="0" indent="-374650" algn="l" rtl="0">
              <a:lnSpc>
                <a:spcPct val="150000"/>
              </a:lnSpc>
              <a:spcBef>
                <a:spcPts val="0"/>
              </a:spcBef>
              <a:spcAft>
                <a:spcPts val="0"/>
              </a:spcAft>
              <a:buSzPts val="2300"/>
              <a:buChar char="●"/>
            </a:pPr>
            <a:r>
              <a:rPr lang="en-US" sz="2300" b="0">
                <a:latin typeface="Rubik Light"/>
                <a:ea typeface="Rubik Light"/>
                <a:cs typeface="Rubik Light"/>
                <a:sym typeface="Rubik Light"/>
              </a:rPr>
              <a:t>Crea un Repo e Invita a tu Compañera de PP | Acepta la Invitación	</a:t>
            </a:r>
            <a:endParaRPr sz="2300" b="0">
              <a:latin typeface="Rubik Light"/>
              <a:ea typeface="Rubik Light"/>
              <a:cs typeface="Rubik Light"/>
              <a:sym typeface="Rubik Light"/>
            </a:endParaRPr>
          </a:p>
          <a:p>
            <a:pPr marL="457200" lvl="0" indent="-374650" algn="l" rtl="0">
              <a:lnSpc>
                <a:spcPct val="150000"/>
              </a:lnSpc>
              <a:spcBef>
                <a:spcPts val="0"/>
              </a:spcBef>
              <a:spcAft>
                <a:spcPts val="0"/>
              </a:spcAft>
              <a:buSzPts val="2300"/>
              <a:buChar char="●"/>
            </a:pPr>
            <a:r>
              <a:rPr lang="en-US" sz="2300" b="0">
                <a:latin typeface="Rubik Light"/>
                <a:ea typeface="Rubik Light"/>
                <a:cs typeface="Rubik Light"/>
                <a:sym typeface="Rubik Light"/>
              </a:rPr>
              <a:t>Clona la rama “main” &amp; crea otra rama</a:t>
            </a:r>
            <a:endParaRPr sz="2300" b="0">
              <a:latin typeface="Rubik Light"/>
              <a:ea typeface="Rubik Light"/>
              <a:cs typeface="Rubik Light"/>
              <a:sym typeface="Rubik Light"/>
            </a:endParaRPr>
          </a:p>
          <a:p>
            <a:pPr marL="457200" lvl="0" indent="-374650" algn="l" rtl="0">
              <a:lnSpc>
                <a:spcPct val="150000"/>
              </a:lnSpc>
              <a:spcBef>
                <a:spcPts val="0"/>
              </a:spcBef>
              <a:spcAft>
                <a:spcPts val="0"/>
              </a:spcAft>
              <a:buSzPts val="2300"/>
              <a:buFont typeface="Rubik Light"/>
              <a:buChar char="●"/>
            </a:pPr>
            <a:r>
              <a:rPr lang="en-US" sz="2300" b="0">
                <a:latin typeface="Rubik Light"/>
                <a:ea typeface="Rubik Light"/>
                <a:cs typeface="Rubik Light"/>
                <a:sym typeface="Rubik Light"/>
              </a:rPr>
              <a:t>Haz un cambio en el Readme de TU rama en LOCAL</a:t>
            </a:r>
            <a:endParaRPr sz="2300" b="0">
              <a:latin typeface="Rubik Light"/>
              <a:ea typeface="Rubik Light"/>
              <a:cs typeface="Rubik Light"/>
              <a:sym typeface="Rubik Light"/>
            </a:endParaRPr>
          </a:p>
          <a:p>
            <a:pPr marL="457200" lvl="0" indent="-374650" algn="l" rtl="0">
              <a:lnSpc>
                <a:spcPct val="150000"/>
              </a:lnSpc>
              <a:spcBef>
                <a:spcPts val="0"/>
              </a:spcBef>
              <a:spcAft>
                <a:spcPts val="0"/>
              </a:spcAft>
              <a:buSzPts val="2300"/>
              <a:buFont typeface="Rubik Light"/>
              <a:buChar char="●"/>
            </a:pPr>
            <a:r>
              <a:rPr lang="en-US" sz="2300" b="0">
                <a:latin typeface="Rubik Light"/>
                <a:ea typeface="Rubik Light"/>
                <a:cs typeface="Rubik Light"/>
                <a:sym typeface="Rubik Light"/>
              </a:rPr>
              <a:t>Sube el cambio de TU rama en LOCAL a TU rama en REMOTO							</a:t>
            </a:r>
            <a:endParaRPr sz="2300" b="0">
              <a:latin typeface="Rubik Light"/>
              <a:ea typeface="Rubik Light"/>
              <a:cs typeface="Rubik Light"/>
              <a:sym typeface="Rubik Light"/>
            </a:endParaRPr>
          </a:p>
          <a:p>
            <a:pPr marL="457200" lvl="0" indent="-374650" algn="l" rtl="0">
              <a:lnSpc>
                <a:spcPct val="150000"/>
              </a:lnSpc>
              <a:spcBef>
                <a:spcPts val="0"/>
              </a:spcBef>
              <a:spcAft>
                <a:spcPts val="0"/>
              </a:spcAft>
              <a:buSzPts val="2300"/>
              <a:buFont typeface="Rubik Light"/>
              <a:buChar char="●"/>
            </a:pPr>
            <a:r>
              <a:rPr lang="en-US" sz="2300" b="0">
                <a:latin typeface="Rubik Light"/>
                <a:ea typeface="Rubik Light"/>
                <a:cs typeface="Rubik Light"/>
                <a:sym typeface="Rubik Light"/>
              </a:rPr>
              <a:t>Pide revisión de tu código a tu compañera / Revisa su código	</a:t>
            </a:r>
            <a:endParaRPr sz="2300" b="0">
              <a:latin typeface="Rubik Light"/>
              <a:ea typeface="Rubik Light"/>
              <a:cs typeface="Rubik Light"/>
              <a:sym typeface="Rubik Light"/>
            </a:endParaRPr>
          </a:p>
          <a:p>
            <a:pPr marL="457200" lvl="0" indent="-374650" algn="l" rtl="0">
              <a:lnSpc>
                <a:spcPct val="150000"/>
              </a:lnSpc>
              <a:spcBef>
                <a:spcPts val="0"/>
              </a:spcBef>
              <a:spcAft>
                <a:spcPts val="0"/>
              </a:spcAft>
              <a:buSzPts val="2300"/>
              <a:buFont typeface="Rubik Light"/>
              <a:buChar char="●"/>
            </a:pPr>
            <a:r>
              <a:rPr lang="en-US" sz="2300" b="0">
                <a:latin typeface="Rubik Light"/>
                <a:ea typeface="Rubik Light"/>
                <a:cs typeface="Rubik Light"/>
                <a:sym typeface="Rubik Light"/>
              </a:rPr>
              <a:t>Mergea la Rama con “main”	(en orden)			</a:t>
            </a:r>
            <a:endParaRPr sz="2300" b="0">
              <a:latin typeface="Rubik Light"/>
              <a:ea typeface="Rubik Light"/>
              <a:cs typeface="Rubik Light"/>
              <a:sym typeface="Rubik Light"/>
            </a:endParaRPr>
          </a:p>
          <a:p>
            <a:pPr marL="0" lvl="0" indent="0" algn="l" rtl="0">
              <a:lnSpc>
                <a:spcPct val="150000"/>
              </a:lnSpc>
              <a:spcBef>
                <a:spcPts val="0"/>
              </a:spcBef>
              <a:spcAft>
                <a:spcPts val="0"/>
              </a:spcAft>
              <a:buSzPts val="4000"/>
              <a:buNone/>
            </a:pPr>
            <a:r>
              <a:rPr lang="en-US" sz="2300" b="0">
                <a:latin typeface="Rubik Light"/>
                <a:ea typeface="Rubik Light"/>
                <a:cs typeface="Rubik Light"/>
                <a:sym typeface="Rubik Light"/>
              </a:rPr>
              <a:t>	</a:t>
            </a:r>
            <a:r>
              <a:rPr lang="en-US" sz="2000" b="0">
                <a:latin typeface="Rubik Light"/>
                <a:ea typeface="Rubik Light"/>
                <a:cs typeface="Rubik Light"/>
                <a:sym typeface="Rubik Light"/>
              </a:rPr>
              <a:t>				</a:t>
            </a:r>
            <a:endParaRPr sz="2800"/>
          </a:p>
        </p:txBody>
      </p:sp>
      <p:sp>
        <p:nvSpPr>
          <p:cNvPr id="1250" name="Google Shape;1250;g2bc4870368e_0_84"/>
          <p:cNvSpPr txBox="1">
            <a:spLocks noGrp="1"/>
          </p:cNvSpPr>
          <p:nvPr>
            <p:ph type="title"/>
          </p:nvPr>
        </p:nvSpPr>
        <p:spPr>
          <a:xfrm>
            <a:off x="368779" y="541000"/>
            <a:ext cx="4873800" cy="3813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SzPts val="4000"/>
              <a:buNone/>
            </a:pPr>
            <a:r>
              <a:rPr lang="en-US" sz="3300"/>
              <a:t>Ejercicios Prácticos</a:t>
            </a:r>
            <a:endParaRPr sz="3300"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g2b975a0ff47_0_8439"/>
          <p:cNvSpPr txBox="1">
            <a:spLocks noGrp="1"/>
          </p:cNvSpPr>
          <p:nvPr>
            <p:ph type="title"/>
          </p:nvPr>
        </p:nvSpPr>
        <p:spPr>
          <a:xfrm>
            <a:off x="2573842" y="2805717"/>
            <a:ext cx="7044300" cy="1642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Ejercicio: </a:t>
            </a:r>
            <a:endParaRPr/>
          </a:p>
          <a:p>
            <a:pPr marL="0" lvl="0" indent="0" algn="ctr" rtl="0">
              <a:lnSpc>
                <a:spcPct val="100000"/>
              </a:lnSpc>
              <a:spcBef>
                <a:spcPts val="0"/>
              </a:spcBef>
              <a:spcAft>
                <a:spcPts val="0"/>
              </a:spcAft>
              <a:buClr>
                <a:schemeClr val="dk1"/>
              </a:buClr>
              <a:buSzPts val="1100"/>
              <a:buFont typeface="Arial"/>
              <a:buNone/>
            </a:pPr>
            <a:r>
              <a:rPr lang="en-US" sz="3000"/>
              <a:t>Crea un Repositorio en GitHub</a:t>
            </a:r>
            <a:endParaRPr sz="3000"/>
          </a:p>
          <a:p>
            <a:pPr marL="0" lvl="0" indent="0" algn="l" rtl="0">
              <a:lnSpc>
                <a:spcPct val="100000"/>
              </a:lnSpc>
              <a:spcBef>
                <a:spcPts val="0"/>
              </a:spcBef>
              <a:spcAft>
                <a:spcPts val="0"/>
              </a:spcAft>
              <a:buSzPts val="4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g2bc7775d6f7_1_0"/>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t>Pasos</a:t>
            </a:r>
            <a:endParaRPr/>
          </a:p>
        </p:txBody>
      </p:sp>
      <p:sp>
        <p:nvSpPr>
          <p:cNvPr id="1261" name="Google Shape;1261;g2bc7775d6f7_1_0"/>
          <p:cNvSpPr txBox="1"/>
          <p:nvPr/>
        </p:nvSpPr>
        <p:spPr>
          <a:xfrm>
            <a:off x="1456900" y="1703225"/>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sp>
        <p:nvSpPr>
          <p:cNvPr id="1262" name="Google Shape;1262;g2bc7775d6f7_1_0"/>
          <p:cNvSpPr txBox="1">
            <a:spLocks noGrp="1"/>
          </p:cNvSpPr>
          <p:nvPr>
            <p:ph type="title"/>
          </p:nvPr>
        </p:nvSpPr>
        <p:spPr>
          <a:xfrm>
            <a:off x="719150" y="1703275"/>
            <a:ext cx="10995600" cy="3935400"/>
          </a:xfrm>
          <a:prstGeom prst="rect">
            <a:avLst/>
          </a:prstGeom>
          <a:noFill/>
          <a:ln>
            <a:noFill/>
          </a:ln>
        </p:spPr>
        <p:txBody>
          <a:bodyPr spcFirstLastPara="1" wrap="square" lIns="0" tIns="0" rIns="0" bIns="0" anchor="t" anchorCtr="0">
            <a:noAutofit/>
          </a:bodyPr>
          <a:lstStyle/>
          <a:p>
            <a:pPr marL="457200" lvl="0" indent="-374650" algn="l" rtl="0">
              <a:lnSpc>
                <a:spcPct val="100000"/>
              </a:lnSpc>
              <a:spcBef>
                <a:spcPts val="0"/>
              </a:spcBef>
              <a:spcAft>
                <a:spcPts val="0"/>
              </a:spcAft>
              <a:buSzPts val="2300"/>
              <a:buAutoNum type="arabicPeriod"/>
            </a:pPr>
            <a:r>
              <a:rPr lang="en-US" sz="2300" b="0" u="sng">
                <a:solidFill>
                  <a:schemeClr val="hlink"/>
                </a:solidFill>
                <a:hlinkClick r:id="rId3"/>
              </a:rPr>
              <a:t>https://github.com/</a:t>
            </a:r>
            <a:endParaRPr sz="2300" b="0"/>
          </a:p>
          <a:p>
            <a:pPr marL="457200" lvl="0" indent="0" algn="l" rtl="0">
              <a:lnSpc>
                <a:spcPct val="100000"/>
              </a:lnSpc>
              <a:spcBef>
                <a:spcPts val="0"/>
              </a:spcBef>
              <a:spcAft>
                <a:spcPts val="0"/>
              </a:spcAft>
              <a:buSzPts val="2900"/>
              <a:buNone/>
            </a:pPr>
            <a:endParaRPr sz="2300" b="0"/>
          </a:p>
          <a:p>
            <a:pPr marL="457200" lvl="0" indent="-374650" algn="l" rtl="0">
              <a:lnSpc>
                <a:spcPct val="100000"/>
              </a:lnSpc>
              <a:spcBef>
                <a:spcPts val="0"/>
              </a:spcBef>
              <a:spcAft>
                <a:spcPts val="0"/>
              </a:spcAft>
              <a:buSzPts val="2300"/>
              <a:buAutoNum type="arabicPeriod"/>
            </a:pPr>
            <a:r>
              <a:rPr lang="en-US" sz="2300" b="0"/>
              <a:t>En tu perfil, haz click en “New” (lado izquierdo-superior).</a:t>
            </a:r>
            <a:endParaRPr sz="2300" b="0"/>
          </a:p>
          <a:p>
            <a:pPr marL="457200" lvl="0" indent="0" algn="l" rtl="0">
              <a:lnSpc>
                <a:spcPct val="100000"/>
              </a:lnSpc>
              <a:spcBef>
                <a:spcPts val="0"/>
              </a:spcBef>
              <a:spcAft>
                <a:spcPts val="0"/>
              </a:spcAft>
              <a:buSzPts val="2900"/>
              <a:buNone/>
            </a:pPr>
            <a:endParaRPr sz="2300" b="0"/>
          </a:p>
          <a:p>
            <a:pPr marL="457200" lvl="0" indent="-374650" algn="l" rtl="0">
              <a:lnSpc>
                <a:spcPct val="100000"/>
              </a:lnSpc>
              <a:spcBef>
                <a:spcPts val="0"/>
              </a:spcBef>
              <a:spcAft>
                <a:spcPts val="0"/>
              </a:spcAft>
              <a:buSzPts val="2300"/>
              <a:buAutoNum type="arabicPeriod"/>
            </a:pPr>
            <a:r>
              <a:rPr lang="en-US" sz="2300" b="0"/>
              <a:t>Añade nombre y descripción (si se añade Readme, esta descripción forma parte del Readme por defecto).</a:t>
            </a:r>
            <a:endParaRPr sz="2300" b="0"/>
          </a:p>
          <a:p>
            <a:pPr marL="457200" lvl="0" indent="0" algn="l" rtl="0">
              <a:lnSpc>
                <a:spcPct val="100000"/>
              </a:lnSpc>
              <a:spcBef>
                <a:spcPts val="0"/>
              </a:spcBef>
              <a:spcAft>
                <a:spcPts val="0"/>
              </a:spcAft>
              <a:buSzPts val="2900"/>
              <a:buNone/>
            </a:pPr>
            <a:endParaRPr sz="2300" b="0"/>
          </a:p>
          <a:p>
            <a:pPr marL="457200" lvl="0" indent="-374650" algn="l" rtl="0">
              <a:lnSpc>
                <a:spcPct val="100000"/>
              </a:lnSpc>
              <a:spcBef>
                <a:spcPts val="0"/>
              </a:spcBef>
              <a:spcAft>
                <a:spcPts val="0"/>
              </a:spcAft>
              <a:buSzPts val="2300"/>
              <a:buAutoNum type="arabicPeriod"/>
            </a:pPr>
            <a:r>
              <a:rPr lang="en-US" sz="2300" b="0"/>
              <a:t>Elige entre “Public/Private”. En este caso, Public.</a:t>
            </a:r>
            <a:endParaRPr sz="2300" b="0"/>
          </a:p>
          <a:p>
            <a:pPr marL="457200" lvl="0" indent="0" algn="l" rtl="0">
              <a:lnSpc>
                <a:spcPct val="100000"/>
              </a:lnSpc>
              <a:spcBef>
                <a:spcPts val="0"/>
              </a:spcBef>
              <a:spcAft>
                <a:spcPts val="0"/>
              </a:spcAft>
              <a:buSzPts val="2900"/>
              <a:buNone/>
            </a:pPr>
            <a:endParaRPr sz="2300" b="0"/>
          </a:p>
          <a:p>
            <a:pPr marL="457200" lvl="0" indent="-374650" algn="l" rtl="0">
              <a:lnSpc>
                <a:spcPct val="100000"/>
              </a:lnSpc>
              <a:spcBef>
                <a:spcPts val="0"/>
              </a:spcBef>
              <a:spcAft>
                <a:spcPts val="0"/>
              </a:spcAft>
              <a:buSzPts val="2300"/>
              <a:buAutoNum type="arabicPeriod"/>
            </a:pPr>
            <a:r>
              <a:rPr lang="en-US" sz="2300" b="0"/>
              <a:t>Haz click en “Add Readme”.</a:t>
            </a:r>
            <a:endParaRPr sz="2300" b="0"/>
          </a:p>
          <a:p>
            <a:pPr marL="457200" lvl="0" indent="0" algn="l" rtl="0">
              <a:lnSpc>
                <a:spcPct val="100000"/>
              </a:lnSpc>
              <a:spcBef>
                <a:spcPts val="0"/>
              </a:spcBef>
              <a:spcAft>
                <a:spcPts val="0"/>
              </a:spcAft>
              <a:buSzPts val="2900"/>
              <a:buNone/>
            </a:pPr>
            <a:endParaRPr sz="2300" b="0"/>
          </a:p>
          <a:p>
            <a:pPr marL="457200" lvl="0" indent="-374650" algn="l" rtl="0">
              <a:lnSpc>
                <a:spcPct val="100000"/>
              </a:lnSpc>
              <a:spcBef>
                <a:spcPts val="0"/>
              </a:spcBef>
              <a:spcAft>
                <a:spcPts val="0"/>
              </a:spcAft>
              <a:buSzPts val="2300"/>
              <a:buAutoNum type="arabicPeriod"/>
            </a:pPr>
            <a:r>
              <a:rPr lang="en-US" sz="2300" b="0"/>
              <a:t>Haz click en “Create Repository”.</a:t>
            </a:r>
            <a:endParaRPr sz="2300"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g2bc4870368e_0_53"/>
          <p:cNvSpPr txBox="1">
            <a:spLocks noGrp="1"/>
          </p:cNvSpPr>
          <p:nvPr>
            <p:ph type="title"/>
          </p:nvPr>
        </p:nvSpPr>
        <p:spPr>
          <a:xfrm>
            <a:off x="2573842" y="2805717"/>
            <a:ext cx="7044300" cy="16428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Clr>
                <a:schemeClr val="dk1"/>
              </a:buClr>
              <a:buSzPts val="1100"/>
              <a:buFont typeface="Arial"/>
              <a:buNone/>
            </a:pPr>
            <a:r>
              <a:rPr lang="en-US"/>
              <a:t>Ejercicio: </a:t>
            </a:r>
            <a:endParaRPr/>
          </a:p>
          <a:p>
            <a:pPr marL="0" lvl="0" indent="0" algn="ctr" rtl="0">
              <a:lnSpc>
                <a:spcPct val="100000"/>
              </a:lnSpc>
              <a:spcBef>
                <a:spcPts val="0"/>
              </a:spcBef>
              <a:spcAft>
                <a:spcPts val="0"/>
              </a:spcAft>
              <a:buClr>
                <a:schemeClr val="dk1"/>
              </a:buClr>
              <a:buSzPts val="1100"/>
              <a:buFont typeface="Arial"/>
              <a:buNone/>
            </a:pPr>
            <a:r>
              <a:rPr lang="en-US" sz="3000"/>
              <a:t>Invita a una Colaboradora </a:t>
            </a:r>
            <a:endParaRPr sz="3000"/>
          </a:p>
          <a:p>
            <a:pPr marL="0" lvl="0" indent="0" algn="ctr" rtl="0">
              <a:lnSpc>
                <a:spcPct val="100000"/>
              </a:lnSpc>
              <a:spcBef>
                <a:spcPts val="0"/>
              </a:spcBef>
              <a:spcAft>
                <a:spcPts val="0"/>
              </a:spcAft>
              <a:buClr>
                <a:schemeClr val="dk1"/>
              </a:buClr>
              <a:buSzPts val="1100"/>
              <a:buFont typeface="Arial"/>
              <a:buNone/>
            </a:pPr>
            <a:r>
              <a:rPr lang="en-US" sz="3000"/>
              <a:t>(tu compañera de Pair Programming - PP) &amp; Acepta la Invitación Recibida</a:t>
            </a:r>
            <a:endParaRPr sz="3000"/>
          </a:p>
          <a:p>
            <a:pPr marL="0" lvl="0" indent="0" algn="l" rtl="0">
              <a:lnSpc>
                <a:spcPct val="100000"/>
              </a:lnSpc>
              <a:spcBef>
                <a:spcPts val="0"/>
              </a:spcBef>
              <a:spcAft>
                <a:spcPts val="0"/>
              </a:spcAft>
              <a:buSzPts val="4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g2bc4870368e_0_197"/>
          <p:cNvSpPr txBox="1">
            <a:spLocks noGrp="1"/>
          </p:cNvSpPr>
          <p:nvPr>
            <p:ph type="title"/>
          </p:nvPr>
        </p:nvSpPr>
        <p:spPr>
          <a:xfrm>
            <a:off x="673100" y="709667"/>
            <a:ext cx="7340700" cy="36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a:t>Pasos</a:t>
            </a:r>
            <a:endParaRPr/>
          </a:p>
        </p:txBody>
      </p:sp>
      <p:sp>
        <p:nvSpPr>
          <p:cNvPr id="1273" name="Google Shape;1273;g2bc4870368e_0_197"/>
          <p:cNvSpPr txBox="1"/>
          <p:nvPr/>
        </p:nvSpPr>
        <p:spPr>
          <a:xfrm>
            <a:off x="1456900" y="1703225"/>
            <a:ext cx="573900" cy="517500"/>
          </a:xfrm>
          <a:prstGeom prst="rect">
            <a:avLst/>
          </a:prstGeom>
          <a:noFill/>
          <a:ln>
            <a:noFill/>
          </a:ln>
        </p:spPr>
        <p:txBody>
          <a:bodyPr spcFirstLastPara="1" wrap="square" lIns="91425" tIns="0"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lt1"/>
                </a:solidFill>
                <a:latin typeface="Arial"/>
                <a:ea typeface="Arial"/>
                <a:cs typeface="Arial"/>
                <a:sym typeface="Arial"/>
              </a:rPr>
              <a:t>1</a:t>
            </a:r>
            <a:endParaRPr sz="3600" b="1" i="0" u="none" strike="noStrike" cap="none">
              <a:solidFill>
                <a:schemeClr val="lt1"/>
              </a:solidFill>
              <a:latin typeface="Arial"/>
              <a:ea typeface="Arial"/>
              <a:cs typeface="Arial"/>
              <a:sym typeface="Arial"/>
            </a:endParaRPr>
          </a:p>
        </p:txBody>
      </p:sp>
      <p:sp>
        <p:nvSpPr>
          <p:cNvPr id="1274" name="Google Shape;1274;g2bc4870368e_0_197"/>
          <p:cNvSpPr txBox="1">
            <a:spLocks noGrp="1"/>
          </p:cNvSpPr>
          <p:nvPr>
            <p:ph type="title"/>
          </p:nvPr>
        </p:nvSpPr>
        <p:spPr>
          <a:xfrm>
            <a:off x="719150" y="1703275"/>
            <a:ext cx="10995600" cy="3935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en-US" sz="2300" b="0"/>
              <a:t>Para invitar a un colaborador:</a:t>
            </a:r>
            <a:endParaRPr sz="2300" b="0"/>
          </a:p>
          <a:p>
            <a:pPr marL="0" lvl="0" indent="0" algn="l" rtl="0">
              <a:lnSpc>
                <a:spcPct val="100000"/>
              </a:lnSpc>
              <a:spcBef>
                <a:spcPts val="0"/>
              </a:spcBef>
              <a:spcAft>
                <a:spcPts val="0"/>
              </a:spcAft>
              <a:buSzPts val="2900"/>
              <a:buNone/>
            </a:pPr>
            <a:endParaRPr sz="2300" b="0"/>
          </a:p>
          <a:p>
            <a:pPr marL="457200" lvl="0" indent="-374650" algn="l" rtl="0">
              <a:lnSpc>
                <a:spcPct val="100000"/>
              </a:lnSpc>
              <a:spcBef>
                <a:spcPts val="0"/>
              </a:spcBef>
              <a:spcAft>
                <a:spcPts val="0"/>
              </a:spcAft>
              <a:buSzPts val="2300"/>
              <a:buChar char="●"/>
            </a:pPr>
            <a:r>
              <a:rPr lang="en-US" sz="2300" b="0"/>
              <a:t>En GitHub (dentro del repo) &gt; Settings &gt; Collaborators &gt; Add People -&gt; buscar usuario.</a:t>
            </a:r>
            <a:endParaRPr sz="2300" b="0"/>
          </a:p>
          <a:p>
            <a:pPr marL="0" lvl="0" indent="0" algn="l" rtl="0">
              <a:lnSpc>
                <a:spcPct val="100000"/>
              </a:lnSpc>
              <a:spcBef>
                <a:spcPts val="0"/>
              </a:spcBef>
              <a:spcAft>
                <a:spcPts val="0"/>
              </a:spcAft>
              <a:buSzPts val="2900"/>
              <a:buNone/>
            </a:pPr>
            <a:endParaRPr sz="2300" b="0"/>
          </a:p>
          <a:p>
            <a:pPr marL="0" lvl="0" indent="0" algn="l" rtl="0">
              <a:lnSpc>
                <a:spcPct val="100000"/>
              </a:lnSpc>
              <a:spcBef>
                <a:spcPts val="0"/>
              </a:spcBef>
              <a:spcAft>
                <a:spcPts val="0"/>
              </a:spcAft>
              <a:buSzPts val="2900"/>
              <a:buNone/>
            </a:pPr>
            <a:endParaRPr sz="2300" b="0"/>
          </a:p>
          <a:p>
            <a:pPr marL="0" lvl="0" indent="0" algn="l" rtl="0">
              <a:lnSpc>
                <a:spcPct val="100000"/>
              </a:lnSpc>
              <a:spcBef>
                <a:spcPts val="0"/>
              </a:spcBef>
              <a:spcAft>
                <a:spcPts val="0"/>
              </a:spcAft>
              <a:buSzPts val="2900"/>
              <a:buNone/>
            </a:pPr>
            <a:r>
              <a:rPr lang="en-US" sz="2300" b="0"/>
              <a:t>Para aceptar la invitación:</a:t>
            </a:r>
            <a:endParaRPr sz="2300" b="0"/>
          </a:p>
          <a:p>
            <a:pPr marL="0" lvl="0" indent="0" algn="l" rtl="0">
              <a:lnSpc>
                <a:spcPct val="100000"/>
              </a:lnSpc>
              <a:spcBef>
                <a:spcPts val="0"/>
              </a:spcBef>
              <a:spcAft>
                <a:spcPts val="0"/>
              </a:spcAft>
              <a:buSzPts val="2900"/>
              <a:buNone/>
            </a:pPr>
            <a:endParaRPr sz="2300" b="0"/>
          </a:p>
          <a:p>
            <a:pPr marL="457200" lvl="0" indent="-374650" algn="l" rtl="0">
              <a:lnSpc>
                <a:spcPct val="100000"/>
              </a:lnSpc>
              <a:spcBef>
                <a:spcPts val="0"/>
              </a:spcBef>
              <a:spcAft>
                <a:spcPts val="0"/>
              </a:spcAft>
              <a:buSzPts val="2300"/>
              <a:buChar char="●"/>
            </a:pPr>
            <a:r>
              <a:rPr lang="en-US" sz="2300" b="0"/>
              <a:t>Tendrás un mensaje en tu cuenta de email.</a:t>
            </a:r>
            <a:endParaRPr sz="2300" b="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1249</Words>
  <Application>Microsoft Office PowerPoint</Application>
  <PresentationFormat>Panorámica</PresentationFormat>
  <Paragraphs>215</Paragraphs>
  <Slides>19</Slides>
  <Notes>19</Notes>
  <HiddenSlides>1</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19</vt:i4>
      </vt:variant>
    </vt:vector>
  </HeadingPairs>
  <TitlesOfParts>
    <vt:vector size="30" baseType="lpstr">
      <vt:lpstr>Rubik Light</vt:lpstr>
      <vt:lpstr>Trebuchet MS</vt:lpstr>
      <vt:lpstr>Rubik</vt:lpstr>
      <vt:lpstr>Calibri</vt:lpstr>
      <vt:lpstr>Lato</vt:lpstr>
      <vt:lpstr>Rubik SemiBold</vt:lpstr>
      <vt:lpstr>Rubik Medium</vt:lpstr>
      <vt:lpstr>Arial</vt:lpstr>
      <vt:lpstr>Office Theme</vt:lpstr>
      <vt:lpstr>Simple Light</vt:lpstr>
      <vt:lpstr>Simple Light</vt:lpstr>
      <vt:lpstr>Git &amp; GitHub II</vt:lpstr>
      <vt:lpstr>Git y GitHub de Manera Sencilla</vt:lpstr>
      <vt:lpstr>Colaboración (sólo Master)</vt:lpstr>
      <vt:lpstr>Colaboración (Ramas)</vt:lpstr>
      <vt:lpstr>Crea un Repo e Invita a tu Compañera de PP | Acepta la Invitación  Clona la rama “main” &amp; crea otra rama Haz un cambio en el Readme de TU rama en LOCAL Sube el cambio de TU rama en LOCAL a TU rama en REMOTO        Pide revisión de tu código a tu compañera / Revisa su código  Mergea la Rama con “main” (en orden)         </vt:lpstr>
      <vt:lpstr>Ejercicio:  Crea un Repositorio en GitHub </vt:lpstr>
      <vt:lpstr>Pasos</vt:lpstr>
      <vt:lpstr>Ejercicio:  Invita a una Colaboradora  (tu compañera de Pair Programming - PP) &amp; Acepta la Invitación Recibida </vt:lpstr>
      <vt:lpstr>Pasos</vt:lpstr>
      <vt:lpstr>Ejercicio:  Clona tu Repo Localmente </vt:lpstr>
      <vt:lpstr>Ejercicio:  Crea una Rama y Haz un Cambio en Readme (en local) </vt:lpstr>
      <vt:lpstr>Pasos</vt:lpstr>
      <vt:lpstr>Ejercicio:  Sube el Cambio al Repo </vt:lpstr>
      <vt:lpstr>Pasos</vt:lpstr>
      <vt:lpstr>Ejercicio:  Pide una Revisión | Revisa el Cambio de tu Compañera </vt:lpstr>
      <vt:lpstr>Pasos</vt:lpstr>
      <vt:lpstr>Ejercicio 5:  Acepta el Cambio y Haz un Merge con “main” </vt:lpstr>
      <vt:lpstr>Pasos</vt:lpstr>
      <vt:lpstr>TIPS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&amp; GitHub II</dc:title>
  <cp:lastModifiedBy>sandra moreno</cp:lastModifiedBy>
  <cp:revision>1</cp:revision>
  <dcterms:modified xsi:type="dcterms:W3CDTF">2024-03-12T23:46:29Z</dcterms:modified>
</cp:coreProperties>
</file>