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75" r:id="rId14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7DE97B-A458-4EB1-B9F9-8161D1F1F668}" v="3" dt="2022-12-04T19:25:16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718"/>
  </p:normalViewPr>
  <p:slideViewPr>
    <p:cSldViewPr snapToGrid="0">
      <p:cViewPr varScale="1">
        <p:scale>
          <a:sx n="110" d="100"/>
          <a:sy n="110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ra Perdigão" userId="4c5ab64e6be91d2c" providerId="LiveId" clId="{E07DE97B-A458-4EB1-B9F9-8161D1F1F668}"/>
    <pc:docChg chg="custSel addSld delSld modSld">
      <pc:chgData name="Sandra Perdigão" userId="4c5ab64e6be91d2c" providerId="LiveId" clId="{E07DE97B-A458-4EB1-B9F9-8161D1F1F668}" dt="2022-12-04T19:48:42.704" v="685" actId="20577"/>
      <pc:docMkLst>
        <pc:docMk/>
      </pc:docMkLst>
      <pc:sldChg chg="addSp modSp mod modClrScheme chgLayout">
        <pc:chgData name="Sandra Perdigão" userId="4c5ab64e6be91d2c" providerId="LiveId" clId="{E07DE97B-A458-4EB1-B9F9-8161D1F1F668}" dt="2022-12-04T19:30:19.305" v="392" actId="20577"/>
        <pc:sldMkLst>
          <pc:docMk/>
          <pc:sldMk cId="2259308896" sldId="256"/>
        </pc:sldMkLst>
        <pc:spChg chg="mod ord">
          <ac:chgData name="Sandra Perdigão" userId="4c5ab64e6be91d2c" providerId="LiveId" clId="{E07DE97B-A458-4EB1-B9F9-8161D1F1F668}" dt="2022-12-04T19:27:18.615" v="301" actId="1076"/>
          <ac:spMkLst>
            <pc:docMk/>
            <pc:sldMk cId="2259308896" sldId="256"/>
            <ac:spMk id="2" creationId="{51DF3D98-3C30-4CFC-8643-C81E829C8C25}"/>
          </ac:spMkLst>
        </pc:spChg>
        <pc:spChg chg="mod ord">
          <ac:chgData name="Sandra Perdigão" userId="4c5ab64e6be91d2c" providerId="LiveId" clId="{E07DE97B-A458-4EB1-B9F9-8161D1F1F668}" dt="2022-12-04T19:30:19.305" v="392" actId="20577"/>
          <ac:spMkLst>
            <pc:docMk/>
            <pc:sldMk cId="2259308896" sldId="256"/>
            <ac:spMk id="3" creationId="{A068D447-28D3-4F5F-B2DC-FD67E9015868}"/>
          </ac:spMkLst>
        </pc:spChg>
        <pc:picChg chg="add mod">
          <ac:chgData name="Sandra Perdigão" userId="4c5ab64e6be91d2c" providerId="LiveId" clId="{E07DE97B-A458-4EB1-B9F9-8161D1F1F668}" dt="2022-12-04T19:25:16.203" v="296" actId="1076"/>
          <ac:picMkLst>
            <pc:docMk/>
            <pc:sldMk cId="2259308896" sldId="256"/>
            <ac:picMk id="1026" creationId="{BF817F06-1D27-D5E6-90B8-DA289BD49EEC}"/>
          </ac:picMkLst>
        </pc:picChg>
      </pc:sldChg>
      <pc:sldChg chg="del">
        <pc:chgData name="Sandra Perdigão" userId="4c5ab64e6be91d2c" providerId="LiveId" clId="{E07DE97B-A458-4EB1-B9F9-8161D1F1F668}" dt="2022-12-04T19:23:55.028" v="290" actId="2696"/>
        <pc:sldMkLst>
          <pc:docMk/>
          <pc:sldMk cId="1325608595" sldId="257"/>
        </pc:sldMkLst>
      </pc:sldChg>
      <pc:sldChg chg="del">
        <pc:chgData name="Sandra Perdigão" userId="4c5ab64e6be91d2c" providerId="LiveId" clId="{E07DE97B-A458-4EB1-B9F9-8161D1F1F668}" dt="2022-12-04T19:27:26.640" v="302" actId="47"/>
        <pc:sldMkLst>
          <pc:docMk/>
          <pc:sldMk cId="1639799154" sldId="258"/>
        </pc:sldMkLst>
      </pc:sldChg>
      <pc:sldChg chg="del">
        <pc:chgData name="Sandra Perdigão" userId="4c5ab64e6be91d2c" providerId="LiveId" clId="{E07DE97B-A458-4EB1-B9F9-8161D1F1F668}" dt="2022-12-04T19:27:28.479" v="303" actId="47"/>
        <pc:sldMkLst>
          <pc:docMk/>
          <pc:sldMk cId="3446797337" sldId="259"/>
        </pc:sldMkLst>
      </pc:sldChg>
      <pc:sldChg chg="modSp mod modClrScheme chgLayout">
        <pc:chgData name="Sandra Perdigão" userId="4c5ab64e6be91d2c" providerId="LiveId" clId="{E07DE97B-A458-4EB1-B9F9-8161D1F1F668}" dt="2022-12-04T19:31:52.846" v="413" actId="20577"/>
        <pc:sldMkLst>
          <pc:docMk/>
          <pc:sldMk cId="445070695" sldId="267"/>
        </pc:sldMkLst>
        <pc:spChg chg="mod">
          <ac:chgData name="Sandra Perdigão" userId="4c5ab64e6be91d2c" providerId="LiveId" clId="{E07DE97B-A458-4EB1-B9F9-8161D1F1F668}" dt="2022-12-04T19:27:40.440" v="304" actId="26606"/>
          <ac:spMkLst>
            <pc:docMk/>
            <pc:sldMk cId="445070695" sldId="267"/>
            <ac:spMk id="2" creationId="{42D1A202-23A3-4F3A-AA92-0172C8D2DA06}"/>
          </ac:spMkLst>
        </pc:spChg>
        <pc:spChg chg="mod">
          <ac:chgData name="Sandra Perdigão" userId="4c5ab64e6be91d2c" providerId="LiveId" clId="{E07DE97B-A458-4EB1-B9F9-8161D1F1F668}" dt="2022-12-04T19:31:52.846" v="413" actId="20577"/>
          <ac:spMkLst>
            <pc:docMk/>
            <pc:sldMk cId="445070695" sldId="267"/>
            <ac:spMk id="3" creationId="{7B943E7C-A74D-4CB3-844B-51917C88C95F}"/>
          </ac:spMkLst>
        </pc:spChg>
        <pc:spChg chg="mod">
          <ac:chgData name="Sandra Perdigão" userId="4c5ab64e6be91d2c" providerId="LiveId" clId="{E07DE97B-A458-4EB1-B9F9-8161D1F1F668}" dt="2022-12-04T19:27:40.440" v="304" actId="26606"/>
          <ac:spMkLst>
            <pc:docMk/>
            <pc:sldMk cId="445070695" sldId="267"/>
            <ac:spMk id="4" creationId="{3A738329-E174-7440-8FD5-179A15324C63}"/>
          </ac:spMkLst>
        </pc:spChg>
        <pc:spChg chg="mod">
          <ac:chgData name="Sandra Perdigão" userId="4c5ab64e6be91d2c" providerId="LiveId" clId="{E07DE97B-A458-4EB1-B9F9-8161D1F1F668}" dt="2022-12-04T19:29:06.023" v="380" actId="20577"/>
          <ac:spMkLst>
            <pc:docMk/>
            <pc:sldMk cId="445070695" sldId="267"/>
            <ac:spMk id="5" creationId="{03FD8152-D9C3-204A-9444-45CD4F180EB4}"/>
          </ac:spMkLst>
        </pc:spChg>
        <pc:spChg chg="mod">
          <ac:chgData name="Sandra Perdigão" userId="4c5ab64e6be91d2c" providerId="LiveId" clId="{E07DE97B-A458-4EB1-B9F9-8161D1F1F668}" dt="2022-12-04T19:27:40.440" v="304" actId="26606"/>
          <ac:spMkLst>
            <pc:docMk/>
            <pc:sldMk cId="445070695" sldId="267"/>
            <ac:spMk id="6" creationId="{B25B7362-01DC-0E4C-9B34-0DF3FD449CAD}"/>
          </ac:spMkLst>
        </pc:spChg>
      </pc:sldChg>
      <pc:sldChg chg="delSp modSp mod">
        <pc:chgData name="Sandra Perdigão" userId="4c5ab64e6be91d2c" providerId="LiveId" clId="{E07DE97B-A458-4EB1-B9F9-8161D1F1F668}" dt="2022-12-04T19:28:25.844" v="315" actId="478"/>
        <pc:sldMkLst>
          <pc:docMk/>
          <pc:sldMk cId="926184573" sldId="275"/>
        </pc:sldMkLst>
        <pc:spChg chg="del mod">
          <ac:chgData name="Sandra Perdigão" userId="4c5ab64e6be91d2c" providerId="LiveId" clId="{E07DE97B-A458-4EB1-B9F9-8161D1F1F668}" dt="2022-12-04T19:28:25.844" v="315" actId="478"/>
          <ac:spMkLst>
            <pc:docMk/>
            <pc:sldMk cId="926184573" sldId="275"/>
            <ac:spMk id="3" creationId="{BABC2CE0-8806-4B2A-A10A-32984D317434}"/>
          </ac:spMkLst>
        </pc:spChg>
      </pc:sldChg>
      <pc:sldChg chg="modSp mod modClrScheme chgLayout">
        <pc:chgData name="Sandra Perdigão" userId="4c5ab64e6be91d2c" providerId="LiveId" clId="{E07DE97B-A458-4EB1-B9F9-8161D1F1F668}" dt="2022-12-04T19:33:03.287" v="415" actId="20577"/>
        <pc:sldMkLst>
          <pc:docMk/>
          <pc:sldMk cId="2277035636" sldId="276"/>
        </pc:sldMkLst>
        <pc:spChg chg="mod">
          <ac:chgData name="Sandra Perdigão" userId="4c5ab64e6be91d2c" providerId="LiveId" clId="{E07DE97B-A458-4EB1-B9F9-8161D1F1F668}" dt="2022-12-04T19:27:50.143" v="306" actId="26606"/>
          <ac:spMkLst>
            <pc:docMk/>
            <pc:sldMk cId="2277035636" sldId="276"/>
            <ac:spMk id="2" creationId="{C96544F9-231C-8811-1C87-24597F9D9B60}"/>
          </ac:spMkLst>
        </pc:spChg>
        <pc:spChg chg="mod">
          <ac:chgData name="Sandra Perdigão" userId="4c5ab64e6be91d2c" providerId="LiveId" clId="{E07DE97B-A458-4EB1-B9F9-8161D1F1F668}" dt="2022-12-04T19:33:03.287" v="415" actId="20577"/>
          <ac:spMkLst>
            <pc:docMk/>
            <pc:sldMk cId="2277035636" sldId="276"/>
            <ac:spMk id="3" creationId="{7D29B6EB-A179-C6B1-7C3E-22EB5AC75A69}"/>
          </ac:spMkLst>
        </pc:spChg>
        <pc:spChg chg="mod">
          <ac:chgData name="Sandra Perdigão" userId="4c5ab64e6be91d2c" providerId="LiveId" clId="{E07DE97B-A458-4EB1-B9F9-8161D1F1F668}" dt="2022-12-04T19:27:50.143" v="306" actId="26606"/>
          <ac:spMkLst>
            <pc:docMk/>
            <pc:sldMk cId="2277035636" sldId="276"/>
            <ac:spMk id="4" creationId="{F5DCA658-36AF-0E73-7523-0EF1AAD06A69}"/>
          </ac:spMkLst>
        </pc:spChg>
        <pc:spChg chg="mod">
          <ac:chgData name="Sandra Perdigão" userId="4c5ab64e6be91d2c" providerId="LiveId" clId="{E07DE97B-A458-4EB1-B9F9-8161D1F1F668}" dt="2022-12-04T19:29:29.692" v="382"/>
          <ac:spMkLst>
            <pc:docMk/>
            <pc:sldMk cId="2277035636" sldId="276"/>
            <ac:spMk id="5" creationId="{853A8C60-1CCE-97E0-5E49-F17D860569AF}"/>
          </ac:spMkLst>
        </pc:spChg>
        <pc:spChg chg="mod">
          <ac:chgData name="Sandra Perdigão" userId="4c5ab64e6be91d2c" providerId="LiveId" clId="{E07DE97B-A458-4EB1-B9F9-8161D1F1F668}" dt="2022-12-04T19:27:50.143" v="306" actId="26606"/>
          <ac:spMkLst>
            <pc:docMk/>
            <pc:sldMk cId="2277035636" sldId="276"/>
            <ac:spMk id="6" creationId="{079F2B41-49F0-1E88-ECB9-8BEA217AB2E3}"/>
          </ac:spMkLst>
        </pc:spChg>
      </pc:sldChg>
      <pc:sldChg chg="modSp mod modClrScheme chgLayout">
        <pc:chgData name="Sandra Perdigão" userId="4c5ab64e6be91d2c" providerId="LiveId" clId="{E07DE97B-A458-4EB1-B9F9-8161D1F1F668}" dt="2022-12-04T19:34:54.434" v="432" actId="20577"/>
        <pc:sldMkLst>
          <pc:docMk/>
          <pc:sldMk cId="1253419594" sldId="277"/>
        </pc:sldMkLst>
        <pc:spChg chg="mod">
          <ac:chgData name="Sandra Perdigão" userId="4c5ab64e6be91d2c" providerId="LiveId" clId="{E07DE97B-A458-4EB1-B9F9-8161D1F1F668}" dt="2022-12-04T19:28:01.471" v="309" actId="26606"/>
          <ac:spMkLst>
            <pc:docMk/>
            <pc:sldMk cId="1253419594" sldId="277"/>
            <ac:spMk id="2" creationId="{AADBCB64-5C10-DCD8-555B-CF5802AB2462}"/>
          </ac:spMkLst>
        </pc:spChg>
        <pc:spChg chg="mod">
          <ac:chgData name="Sandra Perdigão" userId="4c5ab64e6be91d2c" providerId="LiveId" clId="{E07DE97B-A458-4EB1-B9F9-8161D1F1F668}" dt="2022-12-04T19:34:54.434" v="432" actId="20577"/>
          <ac:spMkLst>
            <pc:docMk/>
            <pc:sldMk cId="1253419594" sldId="277"/>
            <ac:spMk id="3" creationId="{25FC6A0F-CEDE-71EE-D7AB-ACAD9DFEC207}"/>
          </ac:spMkLst>
        </pc:spChg>
        <pc:spChg chg="mod">
          <ac:chgData name="Sandra Perdigão" userId="4c5ab64e6be91d2c" providerId="LiveId" clId="{E07DE97B-A458-4EB1-B9F9-8161D1F1F668}" dt="2022-12-04T19:28:01.471" v="309" actId="26606"/>
          <ac:spMkLst>
            <pc:docMk/>
            <pc:sldMk cId="1253419594" sldId="277"/>
            <ac:spMk id="4" creationId="{4A3B57CA-9D72-F7E8-3F13-028F10D8C39A}"/>
          </ac:spMkLst>
        </pc:spChg>
        <pc:spChg chg="mod">
          <ac:chgData name="Sandra Perdigão" userId="4c5ab64e6be91d2c" providerId="LiveId" clId="{E07DE97B-A458-4EB1-B9F9-8161D1F1F668}" dt="2022-12-04T19:29:48.276" v="385"/>
          <ac:spMkLst>
            <pc:docMk/>
            <pc:sldMk cId="1253419594" sldId="277"/>
            <ac:spMk id="5" creationId="{EBB10FF0-6BB6-7424-6ED3-DEAAF881329A}"/>
          </ac:spMkLst>
        </pc:spChg>
        <pc:spChg chg="mod">
          <ac:chgData name="Sandra Perdigão" userId="4c5ab64e6be91d2c" providerId="LiveId" clId="{E07DE97B-A458-4EB1-B9F9-8161D1F1F668}" dt="2022-12-04T19:28:01.471" v="309" actId="26606"/>
          <ac:spMkLst>
            <pc:docMk/>
            <pc:sldMk cId="1253419594" sldId="277"/>
            <ac:spMk id="6" creationId="{5A0FF267-01E1-A88C-6ED4-798518F00EF1}"/>
          </ac:spMkLst>
        </pc:spChg>
      </pc:sldChg>
      <pc:sldChg chg="modSp mod modClrScheme chgLayout">
        <pc:chgData name="Sandra Perdigão" userId="4c5ab64e6be91d2c" providerId="LiveId" clId="{E07DE97B-A458-4EB1-B9F9-8161D1F1F668}" dt="2022-12-04T19:34:42.102" v="429" actId="123"/>
        <pc:sldMkLst>
          <pc:docMk/>
          <pc:sldMk cId="1141477983" sldId="278"/>
        </pc:sldMkLst>
        <pc:spChg chg="mod">
          <ac:chgData name="Sandra Perdigão" userId="4c5ab64e6be91d2c" providerId="LiveId" clId="{E07DE97B-A458-4EB1-B9F9-8161D1F1F668}" dt="2022-12-04T19:27:56.872" v="308" actId="26606"/>
          <ac:spMkLst>
            <pc:docMk/>
            <pc:sldMk cId="1141477983" sldId="278"/>
            <ac:spMk id="2" creationId="{4CBABD7B-E87A-59FD-FCAF-FB62C2922C82}"/>
          </ac:spMkLst>
        </pc:spChg>
        <pc:spChg chg="mod">
          <ac:chgData name="Sandra Perdigão" userId="4c5ab64e6be91d2c" providerId="LiveId" clId="{E07DE97B-A458-4EB1-B9F9-8161D1F1F668}" dt="2022-12-04T19:34:42.102" v="429" actId="123"/>
          <ac:spMkLst>
            <pc:docMk/>
            <pc:sldMk cId="1141477983" sldId="278"/>
            <ac:spMk id="3" creationId="{5B557656-9ED4-B3F7-A4F2-5780D3D54EFE}"/>
          </ac:spMkLst>
        </pc:spChg>
        <pc:spChg chg="mod">
          <ac:chgData name="Sandra Perdigão" userId="4c5ab64e6be91d2c" providerId="LiveId" clId="{E07DE97B-A458-4EB1-B9F9-8161D1F1F668}" dt="2022-12-04T19:27:56.872" v="308" actId="26606"/>
          <ac:spMkLst>
            <pc:docMk/>
            <pc:sldMk cId="1141477983" sldId="278"/>
            <ac:spMk id="4" creationId="{67AB71B3-2CAD-05B4-179A-A95903E910B1}"/>
          </ac:spMkLst>
        </pc:spChg>
        <pc:spChg chg="mod">
          <ac:chgData name="Sandra Perdigão" userId="4c5ab64e6be91d2c" providerId="LiveId" clId="{E07DE97B-A458-4EB1-B9F9-8161D1F1F668}" dt="2022-12-04T19:29:38.916" v="384"/>
          <ac:spMkLst>
            <pc:docMk/>
            <pc:sldMk cId="1141477983" sldId="278"/>
            <ac:spMk id="5" creationId="{D87BBF77-520D-E75D-70BA-6E1F35134DA3}"/>
          </ac:spMkLst>
        </pc:spChg>
        <pc:spChg chg="mod">
          <ac:chgData name="Sandra Perdigão" userId="4c5ab64e6be91d2c" providerId="LiveId" clId="{E07DE97B-A458-4EB1-B9F9-8161D1F1F668}" dt="2022-12-04T19:27:56.872" v="308" actId="26606"/>
          <ac:spMkLst>
            <pc:docMk/>
            <pc:sldMk cId="1141477983" sldId="278"/>
            <ac:spMk id="6" creationId="{98ADF0F5-2DAF-8FE2-E8F0-57287AC2D26C}"/>
          </ac:spMkLst>
        </pc:spChg>
      </pc:sldChg>
      <pc:sldChg chg="modSp mod modClrScheme chgLayout">
        <pc:chgData name="Sandra Perdigão" userId="4c5ab64e6be91d2c" providerId="LiveId" clId="{E07DE97B-A458-4EB1-B9F9-8161D1F1F668}" dt="2022-12-04T19:32:48.628" v="414" actId="123"/>
        <pc:sldMkLst>
          <pc:docMk/>
          <pc:sldMk cId="1001565145" sldId="279"/>
        </pc:sldMkLst>
        <pc:spChg chg="mod">
          <ac:chgData name="Sandra Perdigão" userId="4c5ab64e6be91d2c" providerId="LiveId" clId="{E07DE97B-A458-4EB1-B9F9-8161D1F1F668}" dt="2022-12-04T19:27:46.904" v="305" actId="26606"/>
          <ac:spMkLst>
            <pc:docMk/>
            <pc:sldMk cId="1001565145" sldId="279"/>
            <ac:spMk id="2" creationId="{FB629B7C-A44B-8517-3C32-6066AADA086B}"/>
          </ac:spMkLst>
        </pc:spChg>
        <pc:spChg chg="mod">
          <ac:chgData name="Sandra Perdigão" userId="4c5ab64e6be91d2c" providerId="LiveId" clId="{E07DE97B-A458-4EB1-B9F9-8161D1F1F668}" dt="2022-12-04T19:32:48.628" v="414" actId="123"/>
          <ac:spMkLst>
            <pc:docMk/>
            <pc:sldMk cId="1001565145" sldId="279"/>
            <ac:spMk id="3" creationId="{80161752-74D0-EC61-270B-552EEB0DAB9D}"/>
          </ac:spMkLst>
        </pc:spChg>
        <pc:spChg chg="mod">
          <ac:chgData name="Sandra Perdigão" userId="4c5ab64e6be91d2c" providerId="LiveId" clId="{E07DE97B-A458-4EB1-B9F9-8161D1F1F668}" dt="2022-12-04T19:27:46.904" v="305" actId="26606"/>
          <ac:spMkLst>
            <pc:docMk/>
            <pc:sldMk cId="1001565145" sldId="279"/>
            <ac:spMk id="4" creationId="{EA91F472-F81D-0A52-D255-092455A612AC}"/>
          </ac:spMkLst>
        </pc:spChg>
        <pc:spChg chg="mod">
          <ac:chgData name="Sandra Perdigão" userId="4c5ab64e6be91d2c" providerId="LiveId" clId="{E07DE97B-A458-4EB1-B9F9-8161D1F1F668}" dt="2022-12-04T19:29:22.411" v="381"/>
          <ac:spMkLst>
            <pc:docMk/>
            <pc:sldMk cId="1001565145" sldId="279"/>
            <ac:spMk id="5" creationId="{D493A6C2-FB24-674C-444A-ECD8FA1D6326}"/>
          </ac:spMkLst>
        </pc:spChg>
        <pc:spChg chg="mod">
          <ac:chgData name="Sandra Perdigão" userId="4c5ab64e6be91d2c" providerId="LiveId" clId="{E07DE97B-A458-4EB1-B9F9-8161D1F1F668}" dt="2022-12-04T19:27:46.904" v="305" actId="26606"/>
          <ac:spMkLst>
            <pc:docMk/>
            <pc:sldMk cId="1001565145" sldId="279"/>
            <ac:spMk id="6" creationId="{7DE00C53-470C-1A9A-7385-C42CDDB67D58}"/>
          </ac:spMkLst>
        </pc:spChg>
      </pc:sldChg>
      <pc:sldChg chg="modSp mod modClrScheme chgLayout">
        <pc:chgData name="Sandra Perdigão" userId="4c5ab64e6be91d2c" providerId="LiveId" clId="{E07DE97B-A458-4EB1-B9F9-8161D1F1F668}" dt="2022-12-04T19:35:05.466" v="433" actId="20577"/>
        <pc:sldMkLst>
          <pc:docMk/>
          <pc:sldMk cId="3369238560" sldId="280"/>
        </pc:sldMkLst>
        <pc:spChg chg="mod">
          <ac:chgData name="Sandra Perdigão" userId="4c5ab64e6be91d2c" providerId="LiveId" clId="{E07DE97B-A458-4EB1-B9F9-8161D1F1F668}" dt="2022-12-04T19:28:04.712" v="310" actId="26606"/>
          <ac:spMkLst>
            <pc:docMk/>
            <pc:sldMk cId="3369238560" sldId="280"/>
            <ac:spMk id="2" creationId="{EC99ABEF-66BF-BE9D-1FAE-AE4653EE1637}"/>
          </ac:spMkLst>
        </pc:spChg>
        <pc:spChg chg="mod">
          <ac:chgData name="Sandra Perdigão" userId="4c5ab64e6be91d2c" providerId="LiveId" clId="{E07DE97B-A458-4EB1-B9F9-8161D1F1F668}" dt="2022-12-04T19:35:05.466" v="433" actId="20577"/>
          <ac:spMkLst>
            <pc:docMk/>
            <pc:sldMk cId="3369238560" sldId="280"/>
            <ac:spMk id="3" creationId="{032B1810-8AC6-6AA2-1956-231DFFFB5055}"/>
          </ac:spMkLst>
        </pc:spChg>
        <pc:spChg chg="mod">
          <ac:chgData name="Sandra Perdigão" userId="4c5ab64e6be91d2c" providerId="LiveId" clId="{E07DE97B-A458-4EB1-B9F9-8161D1F1F668}" dt="2022-12-04T19:28:04.712" v="310" actId="26606"/>
          <ac:spMkLst>
            <pc:docMk/>
            <pc:sldMk cId="3369238560" sldId="280"/>
            <ac:spMk id="4" creationId="{66EBF68D-B79E-88E6-213A-4CD449353FD0}"/>
          </ac:spMkLst>
        </pc:spChg>
        <pc:spChg chg="mod">
          <ac:chgData name="Sandra Perdigão" userId="4c5ab64e6be91d2c" providerId="LiveId" clId="{E07DE97B-A458-4EB1-B9F9-8161D1F1F668}" dt="2022-12-04T19:29:53.147" v="386"/>
          <ac:spMkLst>
            <pc:docMk/>
            <pc:sldMk cId="3369238560" sldId="280"/>
            <ac:spMk id="5" creationId="{7F56ACE1-F682-A317-15C4-85642B49B706}"/>
          </ac:spMkLst>
        </pc:spChg>
        <pc:spChg chg="mod">
          <ac:chgData name="Sandra Perdigão" userId="4c5ab64e6be91d2c" providerId="LiveId" clId="{E07DE97B-A458-4EB1-B9F9-8161D1F1F668}" dt="2022-12-04T19:28:04.712" v="310" actId="26606"/>
          <ac:spMkLst>
            <pc:docMk/>
            <pc:sldMk cId="3369238560" sldId="280"/>
            <ac:spMk id="6" creationId="{34D9BF25-0ACA-B210-6650-F8D39BB11BAA}"/>
          </ac:spMkLst>
        </pc:spChg>
      </pc:sldChg>
      <pc:sldChg chg="modSp mod modClrScheme chgLayout">
        <pc:chgData name="Sandra Perdigão" userId="4c5ab64e6be91d2c" providerId="LiveId" clId="{E07DE97B-A458-4EB1-B9F9-8161D1F1F668}" dt="2022-12-04T19:36:44.602" v="444" actId="123"/>
        <pc:sldMkLst>
          <pc:docMk/>
          <pc:sldMk cId="2493138264" sldId="281"/>
        </pc:sldMkLst>
        <pc:spChg chg="mod">
          <ac:chgData name="Sandra Perdigão" userId="4c5ab64e6be91d2c" providerId="LiveId" clId="{E07DE97B-A458-4EB1-B9F9-8161D1F1F668}" dt="2022-12-04T19:28:08.930" v="311" actId="26606"/>
          <ac:spMkLst>
            <pc:docMk/>
            <pc:sldMk cId="2493138264" sldId="281"/>
            <ac:spMk id="2" creationId="{F1F4ADB0-EC63-35A6-1561-31D7C342B8E8}"/>
          </ac:spMkLst>
        </pc:spChg>
        <pc:spChg chg="mod">
          <ac:chgData name="Sandra Perdigão" userId="4c5ab64e6be91d2c" providerId="LiveId" clId="{E07DE97B-A458-4EB1-B9F9-8161D1F1F668}" dt="2022-12-04T19:36:44.602" v="444" actId="123"/>
          <ac:spMkLst>
            <pc:docMk/>
            <pc:sldMk cId="2493138264" sldId="281"/>
            <ac:spMk id="3" creationId="{4D6C9BA7-632E-2EE9-78EE-3CE7E154D6EC}"/>
          </ac:spMkLst>
        </pc:spChg>
        <pc:spChg chg="mod">
          <ac:chgData name="Sandra Perdigão" userId="4c5ab64e6be91d2c" providerId="LiveId" clId="{E07DE97B-A458-4EB1-B9F9-8161D1F1F668}" dt="2022-12-04T19:28:08.930" v="311" actId="26606"/>
          <ac:spMkLst>
            <pc:docMk/>
            <pc:sldMk cId="2493138264" sldId="281"/>
            <ac:spMk id="4" creationId="{184BBFFB-BC09-CAA0-07A3-11CA1A140530}"/>
          </ac:spMkLst>
        </pc:spChg>
        <pc:spChg chg="mod">
          <ac:chgData name="Sandra Perdigão" userId="4c5ab64e6be91d2c" providerId="LiveId" clId="{E07DE97B-A458-4EB1-B9F9-8161D1F1F668}" dt="2022-12-04T19:29:57.278" v="387"/>
          <ac:spMkLst>
            <pc:docMk/>
            <pc:sldMk cId="2493138264" sldId="281"/>
            <ac:spMk id="5" creationId="{49A3F0B3-ED69-4412-52CB-6D8E491623DC}"/>
          </ac:spMkLst>
        </pc:spChg>
        <pc:spChg chg="mod">
          <ac:chgData name="Sandra Perdigão" userId="4c5ab64e6be91d2c" providerId="LiveId" clId="{E07DE97B-A458-4EB1-B9F9-8161D1F1F668}" dt="2022-12-04T19:28:08.930" v="311" actId="26606"/>
          <ac:spMkLst>
            <pc:docMk/>
            <pc:sldMk cId="2493138264" sldId="281"/>
            <ac:spMk id="6" creationId="{595DACBE-30B7-8CB7-3A33-76350865E829}"/>
          </ac:spMkLst>
        </pc:spChg>
      </pc:sldChg>
      <pc:sldChg chg="modSp mod modClrScheme chgLayout">
        <pc:chgData name="Sandra Perdigão" userId="4c5ab64e6be91d2c" providerId="LiveId" clId="{E07DE97B-A458-4EB1-B9F9-8161D1F1F668}" dt="2022-12-04T19:37:02.486" v="446" actId="20577"/>
        <pc:sldMkLst>
          <pc:docMk/>
          <pc:sldMk cId="1383041409" sldId="282"/>
        </pc:sldMkLst>
        <pc:spChg chg="mod">
          <ac:chgData name="Sandra Perdigão" userId="4c5ab64e6be91d2c" providerId="LiveId" clId="{E07DE97B-A458-4EB1-B9F9-8161D1F1F668}" dt="2022-12-04T19:28:11.240" v="312" actId="26606"/>
          <ac:spMkLst>
            <pc:docMk/>
            <pc:sldMk cId="1383041409" sldId="282"/>
            <ac:spMk id="2" creationId="{AE0AA095-4E1C-8D39-B8E2-0C47FB10906D}"/>
          </ac:spMkLst>
        </pc:spChg>
        <pc:spChg chg="mod">
          <ac:chgData name="Sandra Perdigão" userId="4c5ab64e6be91d2c" providerId="LiveId" clId="{E07DE97B-A458-4EB1-B9F9-8161D1F1F668}" dt="2022-12-04T19:37:02.486" v="446" actId="20577"/>
          <ac:spMkLst>
            <pc:docMk/>
            <pc:sldMk cId="1383041409" sldId="282"/>
            <ac:spMk id="3" creationId="{4E2DD413-B6DC-4C0A-8FD3-AD126329F02B}"/>
          </ac:spMkLst>
        </pc:spChg>
        <pc:spChg chg="mod">
          <ac:chgData name="Sandra Perdigão" userId="4c5ab64e6be91d2c" providerId="LiveId" clId="{E07DE97B-A458-4EB1-B9F9-8161D1F1F668}" dt="2022-12-04T19:28:11.240" v="312" actId="26606"/>
          <ac:spMkLst>
            <pc:docMk/>
            <pc:sldMk cId="1383041409" sldId="282"/>
            <ac:spMk id="4" creationId="{E7004F9B-438D-4BB4-67B1-714310A16EA3}"/>
          </ac:spMkLst>
        </pc:spChg>
        <pc:spChg chg="mod">
          <ac:chgData name="Sandra Perdigão" userId="4c5ab64e6be91d2c" providerId="LiveId" clId="{E07DE97B-A458-4EB1-B9F9-8161D1F1F668}" dt="2022-12-04T19:30:00.998" v="388"/>
          <ac:spMkLst>
            <pc:docMk/>
            <pc:sldMk cId="1383041409" sldId="282"/>
            <ac:spMk id="5" creationId="{59DF42BE-CCB1-40A2-73D8-AB4251F0BF22}"/>
          </ac:spMkLst>
        </pc:spChg>
        <pc:spChg chg="mod">
          <ac:chgData name="Sandra Perdigão" userId="4c5ab64e6be91d2c" providerId="LiveId" clId="{E07DE97B-A458-4EB1-B9F9-8161D1F1F668}" dt="2022-12-04T19:28:11.240" v="312" actId="26606"/>
          <ac:spMkLst>
            <pc:docMk/>
            <pc:sldMk cId="1383041409" sldId="282"/>
            <ac:spMk id="6" creationId="{6BA4BE11-2AE7-CA31-79B2-15643C0BF319}"/>
          </ac:spMkLst>
        </pc:spChg>
      </pc:sldChg>
      <pc:sldChg chg="modSp mod modClrScheme chgLayout">
        <pc:chgData name="Sandra Perdigão" userId="4c5ab64e6be91d2c" providerId="LiveId" clId="{E07DE97B-A458-4EB1-B9F9-8161D1F1F668}" dt="2022-12-04T19:37:13.386" v="447" actId="123"/>
        <pc:sldMkLst>
          <pc:docMk/>
          <pc:sldMk cId="3426523864" sldId="283"/>
        </pc:sldMkLst>
        <pc:spChg chg="mod">
          <ac:chgData name="Sandra Perdigão" userId="4c5ab64e6be91d2c" providerId="LiveId" clId="{E07DE97B-A458-4EB1-B9F9-8161D1F1F668}" dt="2022-12-04T19:28:15.031" v="313" actId="26606"/>
          <ac:spMkLst>
            <pc:docMk/>
            <pc:sldMk cId="3426523864" sldId="283"/>
            <ac:spMk id="2" creationId="{E44426D5-F535-91FC-DAAF-182799E26B67}"/>
          </ac:spMkLst>
        </pc:spChg>
        <pc:spChg chg="mod">
          <ac:chgData name="Sandra Perdigão" userId="4c5ab64e6be91d2c" providerId="LiveId" clId="{E07DE97B-A458-4EB1-B9F9-8161D1F1F668}" dt="2022-12-04T19:37:13.386" v="447" actId="123"/>
          <ac:spMkLst>
            <pc:docMk/>
            <pc:sldMk cId="3426523864" sldId="283"/>
            <ac:spMk id="3" creationId="{42F966AE-0484-B5DC-AD87-F7689BB21B4F}"/>
          </ac:spMkLst>
        </pc:spChg>
        <pc:spChg chg="mod">
          <ac:chgData name="Sandra Perdigão" userId="4c5ab64e6be91d2c" providerId="LiveId" clId="{E07DE97B-A458-4EB1-B9F9-8161D1F1F668}" dt="2022-12-04T19:28:15.031" v="313" actId="26606"/>
          <ac:spMkLst>
            <pc:docMk/>
            <pc:sldMk cId="3426523864" sldId="283"/>
            <ac:spMk id="4" creationId="{130CA2AB-496F-B92E-19F0-22DBB8F4F6DE}"/>
          </ac:spMkLst>
        </pc:spChg>
        <pc:spChg chg="mod">
          <ac:chgData name="Sandra Perdigão" userId="4c5ab64e6be91d2c" providerId="LiveId" clId="{E07DE97B-A458-4EB1-B9F9-8161D1F1F668}" dt="2022-12-04T19:30:04.904" v="389"/>
          <ac:spMkLst>
            <pc:docMk/>
            <pc:sldMk cId="3426523864" sldId="283"/>
            <ac:spMk id="5" creationId="{0364A794-8A73-A126-FA18-A4702BD7FCE6}"/>
          </ac:spMkLst>
        </pc:spChg>
        <pc:spChg chg="mod">
          <ac:chgData name="Sandra Perdigão" userId="4c5ab64e6be91d2c" providerId="LiveId" clId="{E07DE97B-A458-4EB1-B9F9-8161D1F1F668}" dt="2022-12-04T19:28:15.031" v="313" actId="26606"/>
          <ac:spMkLst>
            <pc:docMk/>
            <pc:sldMk cId="3426523864" sldId="283"/>
            <ac:spMk id="6" creationId="{4BF76ABA-13E3-F040-8D8C-CC22936387D1}"/>
          </ac:spMkLst>
        </pc:spChg>
      </pc:sldChg>
      <pc:sldChg chg="modSp mod modClrScheme chgLayout">
        <pc:chgData name="Sandra Perdigão" userId="4c5ab64e6be91d2c" providerId="LiveId" clId="{E07DE97B-A458-4EB1-B9F9-8161D1F1F668}" dt="2022-12-04T19:34:23.085" v="426" actId="123"/>
        <pc:sldMkLst>
          <pc:docMk/>
          <pc:sldMk cId="1857829570" sldId="284"/>
        </pc:sldMkLst>
        <pc:spChg chg="mod">
          <ac:chgData name="Sandra Perdigão" userId="4c5ab64e6be91d2c" providerId="LiveId" clId="{E07DE97B-A458-4EB1-B9F9-8161D1F1F668}" dt="2022-12-04T19:33:19.533" v="416" actId="20577"/>
          <ac:spMkLst>
            <pc:docMk/>
            <pc:sldMk cId="1857829570" sldId="284"/>
            <ac:spMk id="2" creationId="{F65DDF55-2B6F-A0A6-9578-DDB107795824}"/>
          </ac:spMkLst>
        </pc:spChg>
        <pc:spChg chg="mod">
          <ac:chgData name="Sandra Perdigão" userId="4c5ab64e6be91d2c" providerId="LiveId" clId="{E07DE97B-A458-4EB1-B9F9-8161D1F1F668}" dt="2022-12-04T19:34:23.085" v="426" actId="123"/>
          <ac:spMkLst>
            <pc:docMk/>
            <pc:sldMk cId="1857829570" sldId="284"/>
            <ac:spMk id="3" creationId="{0775C3A3-B8A2-BD56-87F4-A15B323A7845}"/>
          </ac:spMkLst>
        </pc:spChg>
        <pc:spChg chg="mod">
          <ac:chgData name="Sandra Perdigão" userId="4c5ab64e6be91d2c" providerId="LiveId" clId="{E07DE97B-A458-4EB1-B9F9-8161D1F1F668}" dt="2022-12-04T19:27:52.983" v="307" actId="26606"/>
          <ac:spMkLst>
            <pc:docMk/>
            <pc:sldMk cId="1857829570" sldId="284"/>
            <ac:spMk id="4" creationId="{030C4770-6326-905A-727C-23FACECA9B8D}"/>
          </ac:spMkLst>
        </pc:spChg>
        <pc:spChg chg="mod">
          <ac:chgData name="Sandra Perdigão" userId="4c5ab64e6be91d2c" providerId="LiveId" clId="{E07DE97B-A458-4EB1-B9F9-8161D1F1F668}" dt="2022-12-04T19:29:34.017" v="383"/>
          <ac:spMkLst>
            <pc:docMk/>
            <pc:sldMk cId="1857829570" sldId="284"/>
            <ac:spMk id="5" creationId="{C4E65ECA-3B28-54BC-5137-6A9790E8A959}"/>
          </ac:spMkLst>
        </pc:spChg>
        <pc:spChg chg="mod">
          <ac:chgData name="Sandra Perdigão" userId="4c5ab64e6be91d2c" providerId="LiveId" clId="{E07DE97B-A458-4EB1-B9F9-8161D1F1F668}" dt="2022-12-04T19:27:52.983" v="307" actId="26606"/>
          <ac:spMkLst>
            <pc:docMk/>
            <pc:sldMk cId="1857829570" sldId="284"/>
            <ac:spMk id="6" creationId="{212B3224-68AC-128A-6237-EF7CD596C7B6}"/>
          </ac:spMkLst>
        </pc:spChg>
      </pc:sldChg>
      <pc:sldChg chg="addSp delSp modSp new mod modClrScheme chgLayout">
        <pc:chgData name="Sandra Perdigão" userId="4c5ab64e6be91d2c" providerId="LiveId" clId="{E07DE97B-A458-4EB1-B9F9-8161D1F1F668}" dt="2022-12-04T19:44:15.536" v="534" actId="1076"/>
        <pc:sldMkLst>
          <pc:docMk/>
          <pc:sldMk cId="3149923032" sldId="285"/>
        </pc:sldMkLst>
        <pc:spChg chg="mod ord">
          <ac:chgData name="Sandra Perdigão" userId="4c5ab64e6be91d2c" providerId="LiveId" clId="{E07DE97B-A458-4EB1-B9F9-8161D1F1F668}" dt="2022-12-04T19:40:15.545" v="469" actId="700"/>
          <ac:spMkLst>
            <pc:docMk/>
            <pc:sldMk cId="3149923032" sldId="285"/>
            <ac:spMk id="2" creationId="{C2281465-9C7C-185D-1C2D-C22B314487D2}"/>
          </ac:spMkLst>
        </pc:spChg>
        <pc:spChg chg="del mod ord">
          <ac:chgData name="Sandra Perdigão" userId="4c5ab64e6be91d2c" providerId="LiveId" clId="{E07DE97B-A458-4EB1-B9F9-8161D1F1F668}" dt="2022-12-04T19:40:15.545" v="469" actId="700"/>
          <ac:spMkLst>
            <pc:docMk/>
            <pc:sldMk cId="3149923032" sldId="285"/>
            <ac:spMk id="3" creationId="{99A0A64E-B2FA-C3FF-037F-2E140184DD35}"/>
          </ac:spMkLst>
        </pc:spChg>
        <pc:spChg chg="mod ord">
          <ac:chgData name="Sandra Perdigão" userId="4c5ab64e6be91d2c" providerId="LiveId" clId="{E07DE97B-A458-4EB1-B9F9-8161D1F1F668}" dt="2022-12-04T19:40:15.545" v="469" actId="700"/>
          <ac:spMkLst>
            <pc:docMk/>
            <pc:sldMk cId="3149923032" sldId="285"/>
            <ac:spMk id="4" creationId="{37743870-2BEF-0EDE-C408-E9A0E5E9A773}"/>
          </ac:spMkLst>
        </pc:spChg>
        <pc:spChg chg="mod ord">
          <ac:chgData name="Sandra Perdigão" userId="4c5ab64e6be91d2c" providerId="LiveId" clId="{E07DE97B-A458-4EB1-B9F9-8161D1F1F668}" dt="2022-12-04T19:40:15.545" v="469" actId="700"/>
          <ac:spMkLst>
            <pc:docMk/>
            <pc:sldMk cId="3149923032" sldId="285"/>
            <ac:spMk id="5" creationId="{1F5B0134-8EAB-EE0A-1B96-D7A72335E8E6}"/>
          </ac:spMkLst>
        </pc:spChg>
        <pc:spChg chg="mod ord">
          <ac:chgData name="Sandra Perdigão" userId="4c5ab64e6be91d2c" providerId="LiveId" clId="{E07DE97B-A458-4EB1-B9F9-8161D1F1F668}" dt="2022-12-04T19:40:15.545" v="469" actId="700"/>
          <ac:spMkLst>
            <pc:docMk/>
            <pc:sldMk cId="3149923032" sldId="285"/>
            <ac:spMk id="6" creationId="{28AE1D2D-09C6-4A22-9610-EF8D2A8B2678}"/>
          </ac:spMkLst>
        </pc:spChg>
        <pc:spChg chg="add del mod ord">
          <ac:chgData name="Sandra Perdigão" userId="4c5ab64e6be91d2c" providerId="LiveId" clId="{E07DE97B-A458-4EB1-B9F9-8161D1F1F668}" dt="2022-12-04T19:41:16.721" v="517" actId="22"/>
          <ac:spMkLst>
            <pc:docMk/>
            <pc:sldMk cId="3149923032" sldId="285"/>
            <ac:spMk id="7" creationId="{CBC56A4D-71E7-25B4-5D8C-066B9C0F2CB4}"/>
          </ac:spMkLst>
        </pc:spChg>
        <pc:spChg chg="add del mod ord">
          <ac:chgData name="Sandra Perdigão" userId="4c5ab64e6be91d2c" providerId="LiveId" clId="{E07DE97B-A458-4EB1-B9F9-8161D1F1F668}" dt="2022-12-04T19:42:14.464" v="519" actId="22"/>
          <ac:spMkLst>
            <pc:docMk/>
            <pc:sldMk cId="3149923032" sldId="285"/>
            <ac:spMk id="8" creationId="{D9C48140-2265-6EE5-B91D-0BAB1410D819}"/>
          </ac:spMkLst>
        </pc:spChg>
        <pc:spChg chg="add mod ord">
          <ac:chgData name="Sandra Perdigão" userId="4c5ab64e6be91d2c" providerId="LiveId" clId="{E07DE97B-A458-4EB1-B9F9-8161D1F1F668}" dt="2022-12-04T19:40:28.422" v="483" actId="20577"/>
          <ac:spMkLst>
            <pc:docMk/>
            <pc:sldMk cId="3149923032" sldId="285"/>
            <ac:spMk id="9" creationId="{E72AA4EE-BE04-51FB-D9E9-99D133B0F2E1}"/>
          </ac:spMkLst>
        </pc:spChg>
        <pc:spChg chg="add mod ord">
          <ac:chgData name="Sandra Perdigão" userId="4c5ab64e6be91d2c" providerId="LiveId" clId="{E07DE97B-A458-4EB1-B9F9-8161D1F1F668}" dt="2022-12-04T19:43:28.112" v="524" actId="1076"/>
          <ac:spMkLst>
            <pc:docMk/>
            <pc:sldMk cId="3149923032" sldId="285"/>
            <ac:spMk id="10" creationId="{26F9367E-0155-87CE-D994-DBF85531BBC6}"/>
          </ac:spMkLst>
        </pc:spChg>
        <pc:spChg chg="add del mod ord">
          <ac:chgData name="Sandra Perdigão" userId="4c5ab64e6be91d2c" providerId="LiveId" clId="{E07DE97B-A458-4EB1-B9F9-8161D1F1F668}" dt="2022-12-04T19:43:06.828" v="521" actId="22"/>
          <ac:spMkLst>
            <pc:docMk/>
            <pc:sldMk cId="3149923032" sldId="285"/>
            <ac:spMk id="11" creationId="{4A927DCE-FE85-B357-9D8D-87AC341C47B0}"/>
          </ac:spMkLst>
        </pc:spChg>
        <pc:spChg chg="add mod ord">
          <ac:chgData name="Sandra Perdigão" userId="4c5ab64e6be91d2c" providerId="LiveId" clId="{E07DE97B-A458-4EB1-B9F9-8161D1F1F668}" dt="2022-12-04T19:40:40.175" v="516" actId="20577"/>
          <ac:spMkLst>
            <pc:docMk/>
            <pc:sldMk cId="3149923032" sldId="285"/>
            <ac:spMk id="12" creationId="{6AFA5647-0465-3B4C-4961-7F2DADFE94A2}"/>
          </ac:spMkLst>
        </pc:spChg>
        <pc:picChg chg="add mod ord">
          <ac:chgData name="Sandra Perdigão" userId="4c5ab64e6be91d2c" providerId="LiveId" clId="{E07DE97B-A458-4EB1-B9F9-8161D1F1F668}" dt="2022-12-04T19:44:15.536" v="534" actId="1076"/>
          <ac:picMkLst>
            <pc:docMk/>
            <pc:sldMk cId="3149923032" sldId="285"/>
            <ac:picMk id="14" creationId="{BCBADFE2-95F3-F7DD-C411-3B8A222D1C5B}"/>
          </ac:picMkLst>
        </pc:picChg>
        <pc:picChg chg="add mod ord">
          <ac:chgData name="Sandra Perdigão" userId="4c5ab64e6be91d2c" providerId="LiveId" clId="{E07DE97B-A458-4EB1-B9F9-8161D1F1F668}" dt="2022-12-04T19:44:07.839" v="532" actId="1076"/>
          <ac:picMkLst>
            <pc:docMk/>
            <pc:sldMk cId="3149923032" sldId="285"/>
            <ac:picMk id="16" creationId="{3BA056FB-D980-647C-3DF2-8232B0F4041A}"/>
          </ac:picMkLst>
        </pc:picChg>
        <pc:picChg chg="add mod ord">
          <ac:chgData name="Sandra Perdigão" userId="4c5ab64e6be91d2c" providerId="LiveId" clId="{E07DE97B-A458-4EB1-B9F9-8161D1F1F668}" dt="2022-12-04T19:44:10.561" v="533" actId="1076"/>
          <ac:picMkLst>
            <pc:docMk/>
            <pc:sldMk cId="3149923032" sldId="285"/>
            <ac:picMk id="18" creationId="{600C4EFF-339F-A0BA-5A16-54FC19604BFF}"/>
          </ac:picMkLst>
        </pc:picChg>
      </pc:sldChg>
      <pc:sldChg chg="modSp new mod">
        <pc:chgData name="Sandra Perdigão" userId="4c5ab64e6be91d2c" providerId="LiveId" clId="{E07DE97B-A458-4EB1-B9F9-8161D1F1F668}" dt="2022-12-04T19:48:42.704" v="685" actId="20577"/>
        <pc:sldMkLst>
          <pc:docMk/>
          <pc:sldMk cId="2507667843" sldId="286"/>
        </pc:sldMkLst>
        <pc:spChg chg="mod">
          <ac:chgData name="Sandra Perdigão" userId="4c5ab64e6be91d2c" providerId="LiveId" clId="{E07DE97B-A458-4EB1-B9F9-8161D1F1F668}" dt="2022-12-04T19:44:50.438" v="556" actId="20577"/>
          <ac:spMkLst>
            <pc:docMk/>
            <pc:sldMk cId="2507667843" sldId="286"/>
            <ac:spMk id="2" creationId="{E2D08BD9-4C6E-67BD-D70F-732D5ADD1594}"/>
          </ac:spMkLst>
        </pc:spChg>
        <pc:spChg chg="mod">
          <ac:chgData name="Sandra Perdigão" userId="4c5ab64e6be91d2c" providerId="LiveId" clId="{E07DE97B-A458-4EB1-B9F9-8161D1F1F668}" dt="2022-12-04T19:48:42.704" v="685" actId="20577"/>
          <ac:spMkLst>
            <pc:docMk/>
            <pc:sldMk cId="2507667843" sldId="286"/>
            <ac:spMk id="3" creationId="{B8AA14F1-4278-F15A-D21F-C6DC142C3CE9}"/>
          </ac:spMkLst>
        </pc:spChg>
      </pc:sldChg>
    </pc:docChg>
  </pc:docChgLst>
  <pc:docChgLst>
    <pc:chgData name="Sandra Perdigão" userId="4c5ab64e6be91d2c" providerId="LiveId" clId="{AD24E7F6-1F44-463D-AD08-55CEA21B104C}"/>
    <pc:docChg chg="custSel delSld modSld">
      <pc:chgData name="Sandra Perdigão" userId="4c5ab64e6be91d2c" providerId="LiveId" clId="{AD24E7F6-1F44-463D-AD08-55CEA21B104C}" dt="2022-12-03T22:20:27.269" v="418" actId="20577"/>
      <pc:docMkLst>
        <pc:docMk/>
      </pc:docMkLst>
      <pc:sldChg chg="del">
        <pc:chgData name="Sandra Perdigão" userId="4c5ab64e6be91d2c" providerId="LiveId" clId="{AD24E7F6-1F44-463D-AD08-55CEA21B104C}" dt="2022-12-03T22:10:48.207" v="1" actId="47"/>
        <pc:sldMkLst>
          <pc:docMk/>
          <pc:sldMk cId="4212917468" sldId="260"/>
        </pc:sldMkLst>
      </pc:sldChg>
      <pc:sldChg chg="del">
        <pc:chgData name="Sandra Perdigão" userId="4c5ab64e6be91d2c" providerId="LiveId" clId="{AD24E7F6-1F44-463D-AD08-55CEA21B104C}" dt="2022-12-03T22:10:46.369" v="0" actId="47"/>
        <pc:sldMkLst>
          <pc:docMk/>
          <pc:sldMk cId="1527386939" sldId="261"/>
        </pc:sldMkLst>
      </pc:sldChg>
      <pc:sldChg chg="del">
        <pc:chgData name="Sandra Perdigão" userId="4c5ab64e6be91d2c" providerId="LiveId" clId="{AD24E7F6-1F44-463D-AD08-55CEA21B104C}" dt="2022-12-03T22:10:55.196" v="5" actId="47"/>
        <pc:sldMkLst>
          <pc:docMk/>
          <pc:sldMk cId="700209266" sldId="264"/>
        </pc:sldMkLst>
      </pc:sldChg>
      <pc:sldChg chg="del">
        <pc:chgData name="Sandra Perdigão" userId="4c5ab64e6be91d2c" providerId="LiveId" clId="{AD24E7F6-1F44-463D-AD08-55CEA21B104C}" dt="2022-12-03T22:11:02.239" v="7" actId="47"/>
        <pc:sldMkLst>
          <pc:docMk/>
          <pc:sldMk cId="2563119616" sldId="265"/>
        </pc:sldMkLst>
      </pc:sldChg>
      <pc:sldChg chg="del">
        <pc:chgData name="Sandra Perdigão" userId="4c5ab64e6be91d2c" providerId="LiveId" clId="{AD24E7F6-1F44-463D-AD08-55CEA21B104C}" dt="2022-12-03T22:11:03.108" v="8" actId="47"/>
        <pc:sldMkLst>
          <pc:docMk/>
          <pc:sldMk cId="2721508595" sldId="266"/>
        </pc:sldMkLst>
      </pc:sldChg>
      <pc:sldChg chg="modSp mod">
        <pc:chgData name="Sandra Perdigão" userId="4c5ab64e6be91d2c" providerId="LiveId" clId="{AD24E7F6-1F44-463D-AD08-55CEA21B104C}" dt="2022-12-03T22:20:27.269" v="418" actId="20577"/>
        <pc:sldMkLst>
          <pc:docMk/>
          <pc:sldMk cId="445070695" sldId="267"/>
        </pc:sldMkLst>
        <pc:spChg chg="mod">
          <ac:chgData name="Sandra Perdigão" userId="4c5ab64e6be91d2c" providerId="LiveId" clId="{AD24E7F6-1F44-463D-AD08-55CEA21B104C}" dt="2022-12-03T22:16:10.210" v="127" actId="20577"/>
          <ac:spMkLst>
            <pc:docMk/>
            <pc:sldMk cId="445070695" sldId="267"/>
            <ac:spMk id="2" creationId="{42D1A202-23A3-4F3A-AA92-0172C8D2DA06}"/>
          </ac:spMkLst>
        </pc:spChg>
        <pc:spChg chg="mod">
          <ac:chgData name="Sandra Perdigão" userId="4c5ab64e6be91d2c" providerId="LiveId" clId="{AD24E7F6-1F44-463D-AD08-55CEA21B104C}" dt="2022-12-03T22:20:27.269" v="418" actId="20577"/>
          <ac:spMkLst>
            <pc:docMk/>
            <pc:sldMk cId="445070695" sldId="267"/>
            <ac:spMk id="3" creationId="{7B943E7C-A74D-4CB3-844B-51917C88C95F}"/>
          </ac:spMkLst>
        </pc:spChg>
      </pc:sldChg>
      <pc:sldChg chg="del">
        <pc:chgData name="Sandra Perdigão" userId="4c5ab64e6be91d2c" providerId="LiveId" clId="{AD24E7F6-1F44-463D-AD08-55CEA21B104C}" dt="2022-12-03T22:10:54.556" v="4" actId="47"/>
        <pc:sldMkLst>
          <pc:docMk/>
          <pc:sldMk cId="3396266754" sldId="269"/>
        </pc:sldMkLst>
      </pc:sldChg>
      <pc:sldChg chg="del">
        <pc:chgData name="Sandra Perdigão" userId="4c5ab64e6be91d2c" providerId="LiveId" clId="{AD24E7F6-1F44-463D-AD08-55CEA21B104C}" dt="2022-12-03T22:10:56.075" v="6" actId="47"/>
        <pc:sldMkLst>
          <pc:docMk/>
          <pc:sldMk cId="932498405" sldId="270"/>
        </pc:sldMkLst>
      </pc:sldChg>
      <pc:sldChg chg="del">
        <pc:chgData name="Sandra Perdigão" userId="4c5ab64e6be91d2c" providerId="LiveId" clId="{AD24E7F6-1F44-463D-AD08-55CEA21B104C}" dt="2022-12-03T22:10:53.858" v="3" actId="47"/>
        <pc:sldMkLst>
          <pc:docMk/>
          <pc:sldMk cId="3335690284" sldId="271"/>
        </pc:sldMkLst>
      </pc:sldChg>
      <pc:sldChg chg="del">
        <pc:chgData name="Sandra Perdigão" userId="4c5ab64e6be91d2c" providerId="LiveId" clId="{AD24E7F6-1F44-463D-AD08-55CEA21B104C}" dt="2022-12-03T22:10:49.878" v="2" actId="47"/>
        <pc:sldMkLst>
          <pc:docMk/>
          <pc:sldMk cId="2639983765" sldId="2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4690674-B2E8-43B8-8A06-55E0AC4515E6}" type="datetime1">
              <a:rPr lang="pt-PT" smtClean="0"/>
              <a:t>01/01/23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99E4D-9C0E-4E14-9207-5FC581DE6EE2}" type="datetime1">
              <a:rPr lang="pt-PT" smtClean="0"/>
              <a:pPr/>
              <a:t>01/01/23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329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Forma livre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9" name="Forma livre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/>
            </a:p>
          </p:txBody>
        </p:sp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/>
            </a:p>
          </p:txBody>
        </p:sp>
      </p:grpSp>
      <p:sp>
        <p:nvSpPr>
          <p:cNvPr id="22" name="Forma livre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8" name="Forma livre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nha Cronológic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5" name="Forma liv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0" name="Marcador de Posição da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33991BDD-FC60-4979-8579-7D56D789B423}" type="datetime1">
              <a:rPr lang="pt-PT" noProof="0" smtClean="0"/>
              <a:t>01/01/23</a:t>
            </a:fld>
            <a:endParaRPr lang="pt-PT" noProof="0"/>
          </a:p>
        </p:txBody>
      </p:sp>
      <p:sp>
        <p:nvSpPr>
          <p:cNvPr id="11" name="Marcador de Posição do Rodapé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12" name="Marcador de Posição do Número do Diapositivo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Forma liv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5" name="Forma liv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6" name="Forma livre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a liv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>
                <a:latin typeface="+mn-lt"/>
              </a:endParaRPr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>
                <a:latin typeface="+mn-lt"/>
              </a:endParaRPr>
            </a:p>
          </p:txBody>
        </p:sp>
      </p:grpSp>
      <p:sp>
        <p:nvSpPr>
          <p:cNvPr id="10" name="Marcador de Posição da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AFC46443-5B79-41EC-B759-E9A4DC308C8A}" type="datetime1">
              <a:rPr lang="pt-PT" noProof="0" smtClean="0"/>
              <a:t>01/01/23</a:t>
            </a:fld>
            <a:endParaRPr lang="pt-PT" noProof="0"/>
          </a:p>
        </p:txBody>
      </p:sp>
      <p:sp>
        <p:nvSpPr>
          <p:cNvPr id="11" name="Marcador de Posição do Rodapé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12" name="Marcador de Posição do Número do Diapositivo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Forma liv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5" name="Forma liv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>
              <a:latin typeface="+mn-lt"/>
            </a:endParaRPr>
          </a:p>
        </p:txBody>
      </p:sp>
      <p:sp>
        <p:nvSpPr>
          <p:cNvPr id="6" name="Forma livre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>
              <a:latin typeface="+mn-lt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orma liv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>
                <a:latin typeface="+mn-lt"/>
              </a:endParaRPr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>
                <a:latin typeface="+mn-lt"/>
              </a:endParaRPr>
            </a:p>
          </p:txBody>
        </p:sp>
      </p:grpSp>
      <p:sp>
        <p:nvSpPr>
          <p:cNvPr id="10" name="Marcador de Posição da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BBC9B72D-72BA-4B40-9AEC-06A76BDA923B}" type="datetime1">
              <a:rPr lang="pt-PT" noProof="0" smtClean="0"/>
              <a:t>01/01/23</a:t>
            </a:fld>
            <a:endParaRPr lang="pt-PT" noProof="0" dirty="0"/>
          </a:p>
        </p:txBody>
      </p:sp>
      <p:sp>
        <p:nvSpPr>
          <p:cNvPr id="11" name="Marcador de Posição do Rodapé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6" name="Marcador de Posição de Conteúdo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7" name="Marcador de Posição de Conteúdo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2" name="Marcador de Posição do Número do Diapositivo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o de F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/>
            </a:p>
          </p:txBody>
        </p:sp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/>
            </a:p>
          </p:txBody>
        </p:sp>
      </p:grpSp>
      <p:sp>
        <p:nvSpPr>
          <p:cNvPr id="22" name="Forma livre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17" name="Forma livre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Forma liv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5" name="Forma liv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>
              <a:latin typeface="+mn-lt"/>
            </a:endParaRPr>
          </a:p>
        </p:txBody>
      </p:sp>
      <p:sp>
        <p:nvSpPr>
          <p:cNvPr id="6" name="Forma livre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a liv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>
                <a:latin typeface="+mn-lt"/>
              </a:endParaRPr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>
                <a:latin typeface="+mn-lt"/>
              </a:endParaRPr>
            </a:p>
          </p:txBody>
        </p:sp>
      </p:grpSp>
      <p:sp>
        <p:nvSpPr>
          <p:cNvPr id="10" name="Marcador de Posição da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BBB887D7-E0C1-4BA3-8FF7-33BF0A696727}" type="datetime1">
              <a:rPr lang="pt-PT" noProof="0" smtClean="0"/>
              <a:t>01/01/23</a:t>
            </a:fld>
            <a:endParaRPr lang="pt-PT" noProof="0"/>
          </a:p>
        </p:txBody>
      </p:sp>
      <p:sp>
        <p:nvSpPr>
          <p:cNvPr id="11" name="Marcador de Posição do Rodapé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12" name="Marcador de Posição do Número do Diapositivo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c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2" name="Forma livre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14" name="Forma livre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15" name="Forma livre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E9394842-F1E6-48ED-A124-8F7527E52DA2}" type="datetime1">
              <a:rPr lang="pt-PT" noProof="0" smtClean="0"/>
              <a:t>01/01/23</a:t>
            </a:fld>
            <a:endParaRPr lang="pt-PT" noProof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de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a livre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/>
            </a:p>
          </p:txBody>
        </p:sp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/>
            </a:p>
          </p:txBody>
        </p:sp>
      </p:grpSp>
      <p:sp>
        <p:nvSpPr>
          <p:cNvPr id="17" name="Forma livre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18" name="Forma livre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Forma liv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5" name="Forma liv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10" name="Marcador de Posição da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467205C8-4583-452D-A41C-28F39619773D}" type="datetime1">
              <a:rPr lang="pt-PT" noProof="0" smtClean="0"/>
              <a:t>01/01/23</a:t>
            </a:fld>
            <a:endParaRPr lang="pt-PT" noProof="0"/>
          </a:p>
        </p:txBody>
      </p:sp>
      <p:sp>
        <p:nvSpPr>
          <p:cNvPr id="11" name="Marcador de Posição do Rodapé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12" name="Marcador de Posição do Número do Diapositivo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áfico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orma livre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/>
            </a:p>
          </p:txBody>
        </p:sp>
        <p:sp>
          <p:nvSpPr>
            <p:cNvPr id="14" name="Forma livre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0" name="Marcador de Posição da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3C3AC842-5A24-4872-A4B5-544C6CEE4A5B}" type="datetime1">
              <a:rPr lang="pt-PT" noProof="0" smtClean="0"/>
              <a:t>01/01/23</a:t>
            </a:fld>
            <a:endParaRPr lang="pt-PT" noProof="0"/>
          </a:p>
        </p:txBody>
      </p:sp>
      <p:sp>
        <p:nvSpPr>
          <p:cNvPr id="11" name="Marcador de Posição do Rodapé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12" name="Marcador de Posição do Número do Diapositivo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pt-PT" noProof="0"/>
              <a:t>“</a:t>
            </a:r>
          </a:p>
        </p:txBody>
      </p:sp>
      <p:sp>
        <p:nvSpPr>
          <p:cNvPr id="10" name="Marcador de Posição do Texto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9" name="Marcador de Posição do Texto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pt-PT" noProof="0"/>
              <a:t>”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F7202E48-BFCB-4D20-A3A7-AE03CF0020AD}" type="datetime1">
              <a:rPr lang="pt-PT" noProof="0" smtClean="0"/>
              <a:t>01/01/23</a:t>
            </a:fld>
            <a:endParaRPr lang="pt-PT" noProof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ângulo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6" name="Marcador de Posição da Imagem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0" name="Marcador de Posição do Texto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1" name="Marcador de Posição do Texto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7" name="Marcador de Posição da Imagem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2" name="Marcador de Posição do Texto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3" name="Marcador de Posição do Texto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8" name="Marcador de Posição da Imagem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4" name="Marcador de Posição do Texto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5" name="Marcador de Posição do Texto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9" name="Marcador de Posição da Imagem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6" name="Marcador de Posição do Texto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7" name="Marcador de Posição do Texto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551C9D2F-7550-46FB-A9E8-4E827A8B85BD}" type="datetime1">
              <a:rPr lang="pt-PT" noProof="0" smtClean="0"/>
              <a:t>01/01/23</a:t>
            </a:fld>
            <a:endParaRPr lang="pt-PT" noProof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19" name="Forma livre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1" name="Forma livre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5" name="Forma livre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7" name="Forma livre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8" name="Forma livre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9" name="Forma livre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da a equip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ítulo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6" name="Marcador de Posição da Imagem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1" name="Marcador de Posição do Texto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32" name="Marcador de Posição do Texto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33" name="Marcador de Posição da Imagem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4" name="Marcador de Posição do Texto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35" name="Marcador de Posição do Texto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36" name="Marcador de Posição da Imagem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7" name="Marcador de Posição do Texto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38" name="Marcador de Posição do Texto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39" name="Marcador de Posição da Imagem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0" name="Marcador de Posição do Texto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41" name="Marcador de Posição do Texto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42" name="Marcador de Posição da Imagem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3" name="Marcador de Posição do Texto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44" name="Marcador de Posição do Texto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45" name="Marcador de Posição da Imagem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6" name="Marcador de Posição do Texto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47" name="Marcador de Posição do Texto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48" name="Marcador de Posição da Imagem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9" name="Marcador de Posição do Texto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50" name="Marcador de Posição do Texto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51" name="Marcador de Posição da Imagem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52" name="Marcador de Posição do Texto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53" name="Marcador de Posição do Texto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18" name="Marcador de Posição da Data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E3F908A-9AA2-4B03-B880-EBD8FA798F98}" type="datetime1">
              <a:rPr lang="pt-PT" noProof="0" smtClean="0"/>
              <a:t>01/01/23</a:t>
            </a:fld>
            <a:endParaRPr lang="pt-PT" noProof="0"/>
          </a:p>
        </p:txBody>
      </p:sp>
      <p:sp>
        <p:nvSpPr>
          <p:cNvPr id="22" name="Marcador de Posição do Rodapé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23" name="Marcador de Posição do Número do Diapositivo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BAE2882A-9B9E-4924-B583-37AE496644F9}" type="datetime1">
              <a:rPr lang="pt-PT" noProof="0" smtClean="0"/>
              <a:t>01/01/23</a:t>
            </a:fld>
            <a:endParaRPr lang="pt-PT" noProof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959120"/>
            <a:ext cx="9779183" cy="1325563"/>
          </a:xfrm>
        </p:spPr>
        <p:txBody>
          <a:bodyPr rtlCol="0"/>
          <a:lstStyle/>
          <a:p>
            <a:pPr algn="ctr" rtl="0"/>
            <a:br>
              <a:rPr lang="pt-PT" sz="4800" dirty="0"/>
            </a:br>
            <a:br>
              <a:rPr lang="pt-PT" sz="4800" dirty="0"/>
            </a:br>
            <a:r>
              <a:rPr lang="pt-PT" sz="4800" dirty="0"/>
              <a:t>Programação Distribuída</a:t>
            </a:r>
            <a:br>
              <a:rPr lang="pt-PT" sz="4800" dirty="0"/>
            </a:br>
            <a:r>
              <a:rPr lang="pt-PT" sz="4800" dirty="0"/>
              <a:t>2022-2023</a:t>
            </a:r>
            <a:br>
              <a:rPr lang="pt-PT" sz="4800" dirty="0"/>
            </a:br>
            <a:r>
              <a:rPr lang="pt-PT" sz="3600" dirty="0"/>
              <a:t>Trabalho Prático</a:t>
            </a:r>
            <a:br>
              <a:rPr lang="pt-PT" sz="3600" dirty="0"/>
            </a:br>
            <a:r>
              <a:rPr lang="pt-PT" sz="3600" dirty="0"/>
              <a:t>Meta 2</a:t>
            </a:r>
            <a:endParaRPr lang="pt-PT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3397826"/>
            <a:ext cx="9779182" cy="3366815"/>
          </a:xfrm>
        </p:spPr>
        <p:txBody>
          <a:bodyPr rtlCol="0"/>
          <a:lstStyle/>
          <a:p>
            <a:pPr algn="ctr" rtl="0"/>
            <a:r>
              <a:rPr lang="pt-PT" sz="2800" dirty="0"/>
              <a:t>Instituto Superior de Engenharia de Coimbra</a:t>
            </a:r>
          </a:p>
          <a:p>
            <a:pPr algn="ctr" rtl="0"/>
            <a:r>
              <a:rPr lang="pt-PT" sz="2800" dirty="0"/>
              <a:t>Licenciatura em Engenharia Informática</a:t>
            </a:r>
          </a:p>
          <a:p>
            <a:pPr algn="ctr" rtl="0"/>
            <a:endParaRPr lang="pt-PT" sz="1800" dirty="0"/>
          </a:p>
          <a:p>
            <a:pPr algn="ctr" rtl="0"/>
            <a:r>
              <a:rPr lang="pt-PT" sz="1800" dirty="0">
                <a:latin typeface="+mj-lt"/>
              </a:rPr>
              <a:t>G13</a:t>
            </a:r>
          </a:p>
          <a:p>
            <a:pPr algn="ctr" rtl="0"/>
            <a:r>
              <a:rPr lang="pt-PT" sz="1600" dirty="0">
                <a:latin typeface="+mj-lt"/>
              </a:rPr>
              <a:t>Filipe Acúrcio – </a:t>
            </a:r>
            <a:r>
              <a:rPr lang="pt-PT" sz="1600" b="0" i="0" dirty="0">
                <a:solidFill>
                  <a:srgbClr val="333333"/>
                </a:solidFill>
                <a:effectLst/>
                <a:latin typeface="+mj-lt"/>
              </a:rPr>
              <a:t>a21280287@isec.pt</a:t>
            </a:r>
            <a:endParaRPr lang="pt-PT" sz="1600" dirty="0">
              <a:latin typeface="+mj-lt"/>
            </a:endParaRPr>
          </a:p>
          <a:p>
            <a:pPr algn="ctr"/>
            <a:r>
              <a:rPr lang="pt-PT" sz="1600" dirty="0">
                <a:latin typeface="+mj-lt"/>
              </a:rPr>
              <a:t>Sandra Perdigão – a2019102697</a:t>
            </a:r>
            <a:r>
              <a:rPr lang="pt-PT" sz="1600" b="0" i="0" dirty="0">
                <a:solidFill>
                  <a:srgbClr val="333333"/>
                </a:solidFill>
                <a:effectLst/>
                <a:latin typeface="+mj-lt"/>
              </a:rPr>
              <a:t>@isec.pt</a:t>
            </a:r>
            <a:endParaRPr lang="pt-PT" sz="1600" dirty="0">
              <a:latin typeface="+mj-lt"/>
            </a:endParaRPr>
          </a:p>
          <a:p>
            <a:pPr rtl="0"/>
            <a:endParaRPr lang="pt-PT" sz="2800" dirty="0"/>
          </a:p>
          <a:p>
            <a:pPr rtl="0"/>
            <a:endParaRPr lang="pt-PT" sz="2800" dirty="0"/>
          </a:p>
          <a:p>
            <a:pPr rtl="0"/>
            <a:endParaRPr lang="pt-PT" sz="2800" dirty="0"/>
          </a:p>
          <a:p>
            <a:pPr rtl="0"/>
            <a:endParaRPr lang="pt-PT" sz="2800" dirty="0"/>
          </a:p>
        </p:txBody>
      </p:sp>
      <p:pic>
        <p:nvPicPr>
          <p:cNvPr id="1026" name="Picture 2" descr="MEMBROS - SIG HABITAT">
            <a:extLst>
              <a:ext uri="{FF2B5EF4-FFF2-40B4-BE49-F238E27FC236}">
                <a16:creationId xmlns:a16="http://schemas.microsoft.com/office/drawing/2014/main" id="{BF817F06-1D27-D5E6-90B8-DA289BD49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17" y="93359"/>
            <a:ext cx="211455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pt-PT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8BD9-4C6E-67BD-D70F-732D5ADD1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Autenticação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8AA14F1-4278-F15A-D21F-C6DC142C3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autenticação é feito através de um método POST com o seguinte URI : localhost:8083/login.</a:t>
            </a:r>
          </a:p>
          <a:p>
            <a:r>
              <a:rPr lang="pt-PT" dirty="0"/>
              <a:t>É usado, também a basic </a:t>
            </a:r>
            <a:r>
              <a:rPr lang="pt-PT" dirty="0" err="1"/>
              <a:t>auth</a:t>
            </a:r>
            <a:r>
              <a:rPr lang="pt-PT" dirty="0"/>
              <a:t>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4542CC-AC72-6600-FB37-83A7A416C61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BBB887D7-E0C1-4BA3-8FF7-33BF0A696727}" type="datetime1">
              <a:rPr lang="pt-PT" noProof="0" smtClean="0"/>
              <a:t>01/01/23</a:t>
            </a:fld>
            <a:endParaRPr lang="pt-PT" noProof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ACBA35C-7806-AED7-8B2F-C867ABB2C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62637E1-C91C-2858-596A-6F75F341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PT" noProof="0" smtClean="0"/>
              <a:pPr rtl="0"/>
              <a:t>2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507667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35362-DCF0-7086-12E2-743B0D00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Obter lista de espetáculos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4491A0-EB6D-CC88-55E2-164A8B37D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obtenção sem filtros é feito através de um método GET com o seguinte URI : localhost:8083/</a:t>
            </a:r>
            <a:r>
              <a:rPr lang="pt-PT" dirty="0" err="1"/>
              <a:t>espetaculos</a:t>
            </a:r>
            <a:r>
              <a:rPr lang="pt-PT" dirty="0"/>
              <a:t>.</a:t>
            </a:r>
          </a:p>
          <a:p>
            <a:r>
              <a:rPr lang="pt-PT" dirty="0"/>
              <a:t>A obtenção com filtros </a:t>
            </a:r>
            <a:r>
              <a:rPr lang="pt-PT" dirty="0" err="1"/>
              <a:t>apartir</a:t>
            </a:r>
            <a:r>
              <a:rPr lang="pt-PT" dirty="0"/>
              <a:t> de datas é feito através de um método GET com o seguinte URI : localhost:8083/</a:t>
            </a:r>
            <a:r>
              <a:rPr lang="pt-PT" dirty="0" err="1"/>
              <a:t>espetaculos</a:t>
            </a:r>
            <a:r>
              <a:rPr lang="pt-PT" dirty="0"/>
              <a:t>/filtro com os seguintes campos.</a:t>
            </a:r>
          </a:p>
          <a:p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2745105-0CBC-FD09-D14F-07E4D23B5DA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BBB887D7-E0C1-4BA3-8FF7-33BF0A696727}" type="datetime1">
              <a:rPr lang="pt-PT" noProof="0" smtClean="0"/>
              <a:t>01/01/23</a:t>
            </a:fld>
            <a:endParaRPr lang="pt-PT" noProof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1454B65-E5A4-EC09-3DC3-E579E3577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5E613D9-D89D-3FB3-882C-6A1B98335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PT" noProof="0" smtClean="0"/>
              <a:pPr rtl="0"/>
              <a:t>3</a:t>
            </a:fld>
            <a:endParaRPr lang="pt-PT" noProof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17AD3B3-724F-11CB-56E9-E2B0771BF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33" y="4190486"/>
            <a:ext cx="7772400" cy="15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1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05C26-1F2F-A0A5-DC70-15BDA0B1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Obter lista de espetáculos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2B083CD-EB62-EE9F-8D4D-C4CDCD866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Na obtenção de espetáculos não é necessário usar a autenticação para o pedido ser feito.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7EBBE36-9610-F18C-66BA-CBA04121DFB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BBB887D7-E0C1-4BA3-8FF7-33BF0A696727}" type="datetime1">
              <a:rPr lang="pt-PT" noProof="0" smtClean="0"/>
              <a:t>01/01/23</a:t>
            </a:fld>
            <a:endParaRPr lang="pt-PT" noProof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D10D8F6-F52E-6946-E33D-F60DEEE1B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033BD8-4318-BA6C-AEFB-5295C0BDF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PT" noProof="0" smtClean="0"/>
              <a:pPr rtl="0"/>
              <a:t>4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0227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BA85C-99FC-F769-2427-996AD078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Obter a lista de reservas pagas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EFD3B03-15E1-4E8C-4136-AEBCEEB48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obtenção é feito através de um método GET com o seguinte URI : localhost:8083/reservas.</a:t>
            </a:r>
          </a:p>
          <a:p>
            <a:r>
              <a:rPr lang="pt-PT" dirty="0"/>
              <a:t>É usado, também a </a:t>
            </a:r>
            <a:r>
              <a:rPr lang="pt-PT" dirty="0" err="1"/>
              <a:t>bearer</a:t>
            </a:r>
            <a:r>
              <a:rPr lang="pt-PT" dirty="0"/>
              <a:t> </a:t>
            </a:r>
            <a:r>
              <a:rPr lang="pt-PT" dirty="0" err="1"/>
              <a:t>token</a:t>
            </a:r>
            <a:r>
              <a:rPr lang="pt-PT" dirty="0"/>
              <a:t> para autenticação.</a:t>
            </a:r>
          </a:p>
          <a:p>
            <a:r>
              <a:rPr lang="pt-PT" dirty="0"/>
              <a:t>É usado o </a:t>
            </a:r>
            <a:r>
              <a:rPr lang="pt-PT" dirty="0" err="1"/>
              <a:t>username</a:t>
            </a:r>
            <a:r>
              <a:rPr lang="pt-PT" dirty="0"/>
              <a:t> no login da </a:t>
            </a:r>
            <a:r>
              <a:rPr lang="pt-PT" dirty="0" err="1"/>
              <a:t>auntenticação</a:t>
            </a:r>
            <a:r>
              <a:rPr lang="pt-PT" dirty="0"/>
              <a:t> para verificar qual é o id do utilizador na base de dados.</a:t>
            </a:r>
          </a:p>
          <a:p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208EF8B-D77D-F38D-9A6E-095DB0BC20C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BBB887D7-E0C1-4BA3-8FF7-33BF0A696727}" type="datetime1">
              <a:rPr lang="pt-PT" noProof="0" smtClean="0"/>
              <a:t>01/01/23</a:t>
            </a:fld>
            <a:endParaRPr lang="pt-PT" noProof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A0622BD-A555-ED76-C826-71B5EA046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B3465B9-EAEC-D933-651E-55DFF339A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PT" noProof="0" smtClean="0"/>
              <a:pPr rtl="0"/>
              <a:t>5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3467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17DC2-55D1-AE46-4DBD-0252D1BB4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Obter a lista de reservas pendentes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153116-D93B-BBD4-091E-E9798E0C6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obtenção é feito através de um método GET com o seguinte URI : localhost:8083/reservas/pendente.</a:t>
            </a:r>
          </a:p>
          <a:p>
            <a:r>
              <a:rPr lang="pt-PT" dirty="0"/>
              <a:t>É usado, também a </a:t>
            </a:r>
            <a:r>
              <a:rPr lang="pt-PT" dirty="0" err="1"/>
              <a:t>bearer</a:t>
            </a:r>
            <a:r>
              <a:rPr lang="pt-PT" dirty="0"/>
              <a:t> </a:t>
            </a:r>
            <a:r>
              <a:rPr lang="pt-PT" dirty="0" err="1"/>
              <a:t>token</a:t>
            </a:r>
            <a:r>
              <a:rPr lang="pt-PT" dirty="0"/>
              <a:t> para autenticação.</a:t>
            </a:r>
          </a:p>
          <a:p>
            <a:r>
              <a:rPr lang="pt-PT" dirty="0"/>
              <a:t>É usado o </a:t>
            </a:r>
            <a:r>
              <a:rPr lang="pt-PT" dirty="0" err="1"/>
              <a:t>username</a:t>
            </a:r>
            <a:r>
              <a:rPr lang="pt-PT" dirty="0"/>
              <a:t> no login da </a:t>
            </a:r>
            <a:r>
              <a:rPr lang="pt-PT" dirty="0" err="1"/>
              <a:t>auntenticação</a:t>
            </a:r>
            <a:r>
              <a:rPr lang="pt-PT" dirty="0"/>
              <a:t> para verificar qual é o id do utilizador na base de dados.</a:t>
            </a:r>
          </a:p>
          <a:p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9B9B7BF-CE01-3EA5-849A-197FC08790B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BBB887D7-E0C1-4BA3-8FF7-33BF0A696727}" type="datetime1">
              <a:rPr lang="pt-PT" noProof="0" smtClean="0"/>
              <a:t>01/01/23</a:t>
            </a:fld>
            <a:endParaRPr lang="pt-PT" noProof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D6FA5B3-CB33-C2D4-4656-83DD0CEF7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1FAE0F6-5FF5-8894-052A-0EAA68A82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PT" noProof="0" smtClean="0"/>
              <a:pPr rtl="0"/>
              <a:t>6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29023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4DA45-3CE3-8C45-FB0A-C8C921F8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Obter lista de utilizadores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7F3D0F4-E71C-86EE-2F3B-A28D89130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obtenção é feito através de um método GET com o seguinte URI : localhost:8083/utilizadores	.</a:t>
            </a:r>
          </a:p>
          <a:p>
            <a:r>
              <a:rPr lang="pt-PT" dirty="0"/>
              <a:t>É usado, também a </a:t>
            </a:r>
            <a:r>
              <a:rPr lang="pt-PT" dirty="0" err="1"/>
              <a:t>bearer</a:t>
            </a:r>
            <a:r>
              <a:rPr lang="pt-PT" dirty="0"/>
              <a:t> </a:t>
            </a:r>
            <a:r>
              <a:rPr lang="pt-PT" dirty="0" err="1"/>
              <a:t>token</a:t>
            </a:r>
            <a:r>
              <a:rPr lang="pt-PT" dirty="0"/>
              <a:t> para autenticação.</a:t>
            </a:r>
          </a:p>
          <a:p>
            <a:r>
              <a:rPr lang="pt-PT" dirty="0"/>
              <a:t>Apenas é possível usar quando o utilizador está </a:t>
            </a:r>
            <a:r>
              <a:rPr lang="pt-PT" dirty="0" err="1"/>
              <a:t>auntenticado</a:t>
            </a:r>
            <a:r>
              <a:rPr lang="pt-PT" dirty="0"/>
              <a:t> como administrador.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18891E1-9768-30F9-FD6E-04D0751629B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BBB887D7-E0C1-4BA3-8FF7-33BF0A696727}" type="datetime1">
              <a:rPr lang="pt-PT" noProof="0" smtClean="0"/>
              <a:t>01/01/23</a:t>
            </a:fld>
            <a:endParaRPr lang="pt-PT" noProof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A504CF0-D551-C6BA-21E6-FD2DBB9DD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8A9C617-7434-C9AE-3047-26B9DE6B9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PT" noProof="0" smtClean="0"/>
              <a:pPr rtl="0"/>
              <a:t>7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51488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9C110-6995-C56C-FC16-7287584B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Inserção de utilizadores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8FAE37A-A300-76DC-1739-FD758A893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inserção é feito através de um método POST com o seguinte URI : localhost:8083/utilizadores	.</a:t>
            </a:r>
          </a:p>
          <a:p>
            <a:r>
              <a:rPr lang="pt-PT" dirty="0"/>
              <a:t>É usado, também a </a:t>
            </a:r>
            <a:r>
              <a:rPr lang="pt-PT" dirty="0" err="1"/>
              <a:t>bearer</a:t>
            </a:r>
            <a:r>
              <a:rPr lang="pt-PT" dirty="0"/>
              <a:t> </a:t>
            </a:r>
            <a:r>
              <a:rPr lang="pt-PT" dirty="0" err="1"/>
              <a:t>token</a:t>
            </a:r>
            <a:r>
              <a:rPr lang="pt-PT" dirty="0"/>
              <a:t> para autenticação.</a:t>
            </a:r>
          </a:p>
          <a:p>
            <a:r>
              <a:rPr lang="pt-PT" dirty="0"/>
              <a:t>Apenas é possível usar quando o utilizador está </a:t>
            </a:r>
            <a:r>
              <a:rPr lang="pt-PT" dirty="0" err="1"/>
              <a:t>auntenticado</a:t>
            </a:r>
            <a:r>
              <a:rPr lang="pt-PT" dirty="0"/>
              <a:t> como administrador.</a:t>
            </a:r>
          </a:p>
          <a:p>
            <a:r>
              <a:rPr lang="pt-PT" dirty="0"/>
              <a:t>No body da mensagem é enviado os campos do utilizadores.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E26C258-C3C8-CC53-22EF-B3F5445B9DF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BBB887D7-E0C1-4BA3-8FF7-33BF0A696727}" type="datetime1">
              <a:rPr lang="pt-PT" noProof="0" smtClean="0"/>
              <a:t>01/01/23</a:t>
            </a:fld>
            <a:endParaRPr lang="pt-PT" noProof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E07A78-E9B6-AFAB-A1CE-41AA7D99D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87F98BD-C7A2-DEC9-9138-D09EDE4E3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PT" noProof="0" smtClean="0"/>
              <a:pPr rtl="0"/>
              <a:t>8</a:t>
            </a:fld>
            <a:endParaRPr lang="pt-PT" noProof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A07A94B-777B-CCF4-2AAE-2EE2837CA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732" y="4922838"/>
            <a:ext cx="7772400" cy="189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11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A7B61-E0B5-BC98-6047-A6A5C07A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Eliminação de utilizadores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FDBDC0-F39C-6F48-83FB-99AEEC677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eliminação é feito através de um método DELETE com o seguinte URI : localhost:8083/utilizadores/id.</a:t>
            </a:r>
          </a:p>
          <a:p>
            <a:r>
              <a:rPr lang="pt-PT" dirty="0"/>
              <a:t>É usado, também a </a:t>
            </a:r>
            <a:r>
              <a:rPr lang="pt-PT" dirty="0" err="1"/>
              <a:t>bearer</a:t>
            </a:r>
            <a:r>
              <a:rPr lang="pt-PT" dirty="0"/>
              <a:t> </a:t>
            </a:r>
            <a:r>
              <a:rPr lang="pt-PT" dirty="0" err="1"/>
              <a:t>token</a:t>
            </a:r>
            <a:r>
              <a:rPr lang="pt-PT" dirty="0"/>
              <a:t> para autenticação.</a:t>
            </a:r>
          </a:p>
          <a:p>
            <a:r>
              <a:rPr lang="pt-PT" dirty="0"/>
              <a:t>Apenas é possível usar quando o utilizador está </a:t>
            </a:r>
            <a:r>
              <a:rPr lang="pt-PT" dirty="0" err="1"/>
              <a:t>auntenticado</a:t>
            </a:r>
            <a:r>
              <a:rPr lang="pt-PT" dirty="0"/>
              <a:t> como administrador.</a:t>
            </a:r>
          </a:p>
          <a:p>
            <a:r>
              <a:rPr lang="pt-PT" dirty="0"/>
              <a:t>No campo id é enviado o número do id do utilizador a </a:t>
            </a:r>
            <a:r>
              <a:rPr lang="pt-PT"/>
              <a:t>ser eliminado.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A10DF42-AD30-ED3A-C750-0674BCF33D8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BBB887D7-E0C1-4BA3-8FF7-33BF0A696727}" type="datetime1">
              <a:rPr lang="pt-PT" noProof="0" smtClean="0"/>
              <a:t>01/01/23</a:t>
            </a:fld>
            <a:endParaRPr lang="pt-PT" noProof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DC62766-C4B8-0DAE-564C-2F20D1A50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DDC4593-B051-F3A5-8845-8055771BB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PT" noProof="0" smtClean="0"/>
              <a:pPr rtl="0"/>
              <a:t>9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84738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257875_TF45331398_Win32" id="{25200BEA-0AD5-4DF6-810F-238F0B5D389F}" vid="{446C38B2-EC4E-4CAC-9EC4-981247E1F9B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universal</Template>
  <TotalTime>131</TotalTime>
  <Words>470</Words>
  <Application>Microsoft Macintosh PowerPoint</Application>
  <PresentationFormat>Ecrã Panorâmico</PresentationFormat>
  <Paragraphs>66</Paragraphs>
  <Slides>10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Tema do Office</vt:lpstr>
      <vt:lpstr>  Programação Distribuída 2022-2023 Trabalho Prático Meta 2</vt:lpstr>
      <vt:lpstr>Autenticação</vt:lpstr>
      <vt:lpstr>Obter lista de espetáculos</vt:lpstr>
      <vt:lpstr>Obter lista de espetáculos</vt:lpstr>
      <vt:lpstr>Obter a lista de reservas pagas</vt:lpstr>
      <vt:lpstr>Obter a lista de reservas pendentes</vt:lpstr>
      <vt:lpstr>Obter lista de utilizadores</vt:lpstr>
      <vt:lpstr>Inserção de utilizadores</vt:lpstr>
      <vt:lpstr>Eliminação de utilizadores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Sandra Perdigão</dc:creator>
  <cp:lastModifiedBy>Filipe Daniel Duarte Acúrcio</cp:lastModifiedBy>
  <cp:revision>31</cp:revision>
  <dcterms:created xsi:type="dcterms:W3CDTF">2022-12-03T22:09:41Z</dcterms:created>
  <dcterms:modified xsi:type="dcterms:W3CDTF">2023-01-01T22:28:24Z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