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3d871d3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3d871d3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3d7820a0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3d7820a0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3d7820a0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3d7820a0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3d7820a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3d7820a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3d7820a0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3d7820a0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d7820a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3d7820a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d7820a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d7820a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3d7820a0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3d7820a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d7820a0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d7820a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d7820a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3d7820a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d7820a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d7820a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d7820a0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3d7820a0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3d7820a0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3d7820a0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3d7820a0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3d7820a0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684800"/>
            <a:ext cx="8222100" cy="14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for investment in mental health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170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Day 2021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38103"/>
            <a:ext cx="1772974" cy="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value of $708B in economic returns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018600"/>
            <a:ext cx="4806453" cy="387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037" y="1018614"/>
            <a:ext cx="4780812" cy="387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Benefit:cost ratio for both benefits is 4.2-5.7 for depression and 3.3-4.0 for anxiety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16624" t="0"/>
          <a:stretch/>
        </p:blipFill>
        <p:spPr>
          <a:xfrm>
            <a:off x="1180725" y="782175"/>
            <a:ext cx="6661650" cy="42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help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38103"/>
            <a:ext cx="1772974" cy="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 in the health of your world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26075" y="14330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Closing the mental health treatment gap</a:t>
            </a:r>
            <a:endParaRPr sz="1400"/>
          </a:p>
        </p:txBody>
      </p:sp>
      <p:sp>
        <p:nvSpPr>
          <p:cNvPr id="146" name="Google Shape;146;p25"/>
          <p:cNvSpPr txBox="1"/>
          <p:nvPr/>
        </p:nvSpPr>
        <p:spPr>
          <a:xfrm>
            <a:off x="3643350" y="357800"/>
            <a:ext cx="51408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full spectrum of mental health needs should be met through a community-based network of accessible, affordable and quality services and supports.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shine a light on the people who need it most.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Now is the time to sustainably finance WHO and invest in a healthy return for all.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Your donation makes all the difference.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16324"/>
          <a:stretch/>
        </p:blipFill>
        <p:spPr>
          <a:xfrm>
            <a:off x="-38100" y="0"/>
            <a:ext cx="9219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577725" y="3502300"/>
            <a:ext cx="374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Without mental health there can be no true physical health.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38103"/>
            <a:ext cx="1772974" cy="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7763" l="0" r="0" t="7755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1227450" y="673100"/>
            <a:ext cx="6689100" cy="76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chemeClr val="dk1"/>
                </a:highlight>
              </a:rPr>
              <a:t> </a:t>
            </a:r>
            <a:r>
              <a:rPr b="1" lang="en" sz="3600">
                <a:highlight>
                  <a:schemeClr val="dk1"/>
                </a:highlight>
              </a:rPr>
              <a:t>World Mental Health Day 2021 </a:t>
            </a:r>
            <a:endParaRPr b="1" sz="3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World Mental Health Day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226075" y="1465800"/>
            <a:ext cx="32643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Close to one billion people have a mental disorder and anyone, anywhere, can be affected.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That’s 1 in 8 people worldwide.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386" l="1528" r="1722" t="1638"/>
          <a:stretch/>
        </p:blipFill>
        <p:spPr>
          <a:xfrm>
            <a:off x="4012512" y="0"/>
            <a:ext cx="51314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World Mental Health Day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383" l="1298" r="1044" t="1198"/>
          <a:stretch/>
        </p:blipFill>
        <p:spPr>
          <a:xfrm>
            <a:off x="3988592" y="0"/>
            <a:ext cx="51554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26075" y="1465800"/>
            <a:ext cx="32643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B64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C2B64"/>
                </a:solidFill>
                <a:latin typeface="Roboto"/>
                <a:ea typeface="Roboto"/>
                <a:cs typeface="Roboto"/>
                <a:sym typeface="Roboto"/>
              </a:rPr>
              <a:t>The gap between demand for mental health services and supply remains substantial.</a:t>
            </a:r>
            <a:endParaRPr>
              <a:solidFill>
                <a:srgbClr val="0C2B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C2B64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C2B64"/>
                </a:solidFill>
                <a:latin typeface="Roboto"/>
                <a:ea typeface="Roboto"/>
                <a:cs typeface="Roboto"/>
                <a:sym typeface="Roboto"/>
              </a:rPr>
              <a:t>On average, countries spend just 2% of their national health budgets on mental health. This has changed little in recent years.</a:t>
            </a:r>
            <a:endParaRPr>
              <a:solidFill>
                <a:srgbClr val="0C2B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Proposal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38103"/>
            <a:ext cx="1772974" cy="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the treatment coverage by 20% for anxiety and depression in 36 countries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0" y="888175"/>
            <a:ext cx="7695399" cy="40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investment of US $147B to substantially scale up treatment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17641" t="0"/>
          <a:stretch/>
        </p:blipFill>
        <p:spPr>
          <a:xfrm>
            <a:off x="2033325" y="767825"/>
            <a:ext cx="4956450" cy="20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17641" t="0"/>
          <a:stretch/>
        </p:blipFill>
        <p:spPr>
          <a:xfrm>
            <a:off x="2033325" y="2929925"/>
            <a:ext cx="4956451" cy="20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38103"/>
            <a:ext cx="1772974" cy="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 104M cases and gain 42M of healthy life years from 2016-2030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018600"/>
            <a:ext cx="4806453" cy="387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C2B64"/>
      </a:dk1>
      <a:lt1>
        <a:srgbClr val="FFFFFF"/>
      </a:lt1>
      <a:dk2>
        <a:srgbClr val="274375"/>
      </a:dk2>
      <a:lt2>
        <a:srgbClr val="F6F7F9"/>
      </a:lt2>
      <a:accent1>
        <a:srgbClr val="0093D5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