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6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3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541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18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48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39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5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5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6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6A8E-924B-43BE-BCA9-A1303A391D8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362D-A4A7-47DB-8878-B39B27666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8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andrarajp" TargetMode="External"/><Relationship Id="rId2" Type="http://schemas.openxmlformats.org/officeDocument/2006/relationships/hyperlink" Target="mailto:&#8211;sandraraj36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3798C-3A3D-41E0-9918-F2D22775098C}"/>
              </a:ext>
            </a:extLst>
          </p:cNvPr>
          <p:cNvSpPr txBox="1"/>
          <p:nvPr/>
        </p:nvSpPr>
        <p:spPr>
          <a:xfrm>
            <a:off x="1685924" y="790575"/>
            <a:ext cx="9110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E-Commerce Analytics Dashboard  Using AWS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5B8F3-722F-49C7-9FE4-BFE7F3A64550}"/>
              </a:ext>
            </a:extLst>
          </p:cNvPr>
          <p:cNvSpPr txBox="1"/>
          <p:nvPr/>
        </p:nvSpPr>
        <p:spPr>
          <a:xfrm>
            <a:off x="1685924" y="2124075"/>
            <a:ext cx="8820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Objective of the Project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Analyzing solution for ecommerce data using  AWS Services.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Tools Used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Amazon S3 , AWS Glue, Amazon Athena, SQL and Tableau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Presented By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 Sandra Raj 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59913-6B37-4327-B18D-ED792A68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4" y="4457700"/>
            <a:ext cx="1305265" cy="13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9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5EB0-28D7-4E65-AD54-EEA77481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45" y="2781864"/>
            <a:ext cx="10353762" cy="11710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THANK YOU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52331-7873-4279-BCA9-A863B52216B2}"/>
              </a:ext>
            </a:extLst>
          </p:cNvPr>
          <p:cNvSpPr txBox="1">
            <a:spLocks/>
          </p:cNvSpPr>
          <p:nvPr/>
        </p:nvSpPr>
        <p:spPr>
          <a:xfrm>
            <a:off x="780837" y="6190316"/>
            <a:ext cx="11260476" cy="667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/>
              <a:t>Email </a:t>
            </a:r>
            <a:r>
              <a:rPr lang="en-IN" sz="1400">
                <a:hlinkClick r:id="rId2"/>
              </a:rPr>
              <a:t>–sandraraj36@gmail.com</a:t>
            </a:r>
            <a:r>
              <a:rPr lang="en-IN" sz="1400"/>
              <a:t>              LinkedIn – </a:t>
            </a:r>
            <a:r>
              <a:rPr lang="en-US" sz="1400">
                <a:solidFill>
                  <a:srgbClr val="F0F6FC"/>
                </a:solidFill>
                <a:effectLst/>
                <a:latin typeface="-apple-system"/>
                <a:hlinkClick r:id="rId3"/>
              </a:rPr>
              <a:t>www.linkedin.com/in/sandrarajp</a:t>
            </a:r>
            <a:r>
              <a:rPr lang="en-IN" sz="1400">
                <a:solidFill>
                  <a:srgbClr val="F0F6FC"/>
                </a:solidFill>
                <a:effectLst/>
                <a:latin typeface="-apple-system"/>
              </a:rPr>
              <a:t>               </a:t>
            </a:r>
            <a:r>
              <a:rPr lang="en-IN" sz="1400"/>
              <a:t>Github - https://github.com/sandrarajp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7863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02D5-B0C3-450A-A736-07285E58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D126-D7FB-48AA-8B0B-B02058E57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61912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The E-Commerce Analytics Dashboard project focuses on building a cloud-based data analytics solution that leverages Amazon Web Services (AWS) and</a:t>
            </a:r>
            <a:r>
              <a:rPr lang="en-US" sz="1800" b="1" dirty="0"/>
              <a:t> </a:t>
            </a:r>
            <a:r>
              <a:rPr lang="en-US" sz="1800" dirty="0"/>
              <a:t>Tableau</a:t>
            </a:r>
            <a:r>
              <a:rPr lang="en-US" sz="1800" b="1" dirty="0"/>
              <a:t> </a:t>
            </a:r>
            <a:r>
              <a:rPr lang="en-US" sz="1800" dirty="0"/>
              <a:t>to analyze and visualize sales performance across various business dimensions such as products, customers, and regions — specifically tailored for the UAE market.</a:t>
            </a:r>
          </a:p>
          <a:p>
            <a:pPr algn="just"/>
            <a:r>
              <a:rPr lang="en-US" sz="1800" dirty="0"/>
              <a:t>The project begins with </a:t>
            </a:r>
            <a:r>
              <a:rPr lang="en-US" sz="1800" b="1" dirty="0"/>
              <a:t>data storage</a:t>
            </a:r>
            <a:r>
              <a:rPr lang="en-US" sz="1800" dirty="0"/>
              <a:t> in </a:t>
            </a:r>
            <a:r>
              <a:rPr lang="en-US" sz="1800" b="1" dirty="0"/>
              <a:t>Amazon S3</a:t>
            </a:r>
            <a:r>
              <a:rPr lang="en-US" sz="1800" dirty="0"/>
              <a:t>, where raw e-commerce transaction data is uploaded and organized. Using </a:t>
            </a:r>
            <a:r>
              <a:rPr lang="en-US" sz="1800" b="1" dirty="0"/>
              <a:t>AWS Glue</a:t>
            </a:r>
            <a:r>
              <a:rPr lang="en-US" sz="1800" dirty="0"/>
              <a:t>, the data undergoes </a:t>
            </a:r>
            <a:r>
              <a:rPr lang="en-US" sz="1800" b="1" dirty="0"/>
              <a:t>cleaning, transformation, and cataloging</a:t>
            </a:r>
            <a:r>
              <a:rPr lang="en-US" sz="1800" dirty="0"/>
              <a:t> into a structured format, ready for analysis. </a:t>
            </a:r>
            <a:r>
              <a:rPr lang="en-US" sz="1800" b="1" dirty="0"/>
              <a:t>Amazon Athena</a:t>
            </a:r>
            <a:r>
              <a:rPr lang="en-US" sz="1800" dirty="0"/>
              <a:t> is then used to query the processed data directly from S3 using SQL, providing a </a:t>
            </a:r>
            <a:r>
              <a:rPr lang="en-US" sz="1800" b="1" dirty="0"/>
              <a:t>serverless and cost-efficient analytics solution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Finally, the queried data is connected to </a:t>
            </a:r>
            <a:r>
              <a:rPr lang="en-US" sz="1800" b="1" dirty="0"/>
              <a:t>Tableau</a:t>
            </a:r>
            <a:r>
              <a:rPr lang="en-US" sz="1800" dirty="0"/>
              <a:t>, where an interactive dashboard is developed to visualize </a:t>
            </a:r>
            <a:r>
              <a:rPr lang="en-US" sz="1800" b="1" dirty="0"/>
              <a:t>key metrics</a:t>
            </a:r>
            <a:r>
              <a:rPr lang="en-US" sz="1800" dirty="0"/>
              <a:t> such as total sales, top-performing products, revenue by category, customer demographics, and sales trends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3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4D60-849B-464C-AD2E-675B7727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0075"/>
            <a:ext cx="10353761" cy="1326321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98D7-33A0-4D5A-9818-0CCA6099A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Project workflow integrates  Data Ingestion, Transformation , Querying, Visualization. </a:t>
            </a:r>
          </a:p>
          <a:p>
            <a:pPr lvl="1"/>
            <a:r>
              <a:rPr lang="en-US" sz="2000" dirty="0"/>
              <a:t>Flow Diagram :</a:t>
            </a:r>
          </a:p>
          <a:p>
            <a:pPr marL="457200" lvl="1" indent="0">
              <a:buNone/>
            </a:pPr>
            <a:r>
              <a:rPr lang="en-US" sz="2000" dirty="0"/>
              <a:t>1.Data Source: S3 Bucket</a:t>
            </a:r>
          </a:p>
          <a:p>
            <a:pPr marL="457200" lvl="1" indent="0">
              <a:buNone/>
            </a:pPr>
            <a:r>
              <a:rPr lang="en-US" sz="2000" dirty="0"/>
              <a:t>2.AWS: Glue (ETL)</a:t>
            </a:r>
          </a:p>
          <a:p>
            <a:pPr marL="457200" lvl="1" indent="0">
              <a:buNone/>
            </a:pPr>
            <a:r>
              <a:rPr lang="en-US" sz="2000" dirty="0"/>
              <a:t>3.Athena: SQL Queries</a:t>
            </a:r>
          </a:p>
          <a:p>
            <a:pPr marL="457200" lvl="1" indent="0">
              <a:buNone/>
            </a:pPr>
            <a:r>
              <a:rPr lang="en-US" sz="2000" dirty="0"/>
              <a:t>4.Visualization : Tableau</a:t>
            </a:r>
          </a:p>
        </p:txBody>
      </p:sp>
    </p:spTree>
    <p:extLst>
      <p:ext uri="{BB962C8B-B14F-4D97-AF65-F5344CB8AC3E}">
        <p14:creationId xmlns:p14="http://schemas.microsoft.com/office/powerpoint/2010/main" val="407381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88B1-F203-4746-B2BE-FB38636D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49482"/>
            <a:ext cx="10353761" cy="1326321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E91B-8671-4D09-8ACD-7F790EB39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20" y="1257864"/>
            <a:ext cx="10353762" cy="3695136"/>
          </a:xfrm>
        </p:spPr>
        <p:txBody>
          <a:bodyPr/>
          <a:lstStyle/>
          <a:p>
            <a:r>
              <a:rPr lang="en-US" dirty="0"/>
              <a:t>Tableau Dashboard for E- Commerce using AWS Services.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82597-2582-4FFB-9858-EF6AFC153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213" y="1800032"/>
            <a:ext cx="9686925" cy="46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7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F505-BE4C-4E4B-A80B-D0A90EF8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9DA6-A77D-4348-9BF7-FBF80314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1.Data Collection &amp; Storage (Amazon S3)</a:t>
            </a:r>
          </a:p>
          <a:p>
            <a:r>
              <a:rPr lang="en-US" dirty="0"/>
              <a:t>2.Data Cleaning &amp; Preprocessing (Amazon Glue)</a:t>
            </a:r>
          </a:p>
          <a:p>
            <a:r>
              <a:rPr lang="en-US" dirty="0"/>
              <a:t>3.Data Analysis (Amazon Athena)</a:t>
            </a:r>
          </a:p>
          <a:p>
            <a:r>
              <a:rPr lang="en-US" dirty="0"/>
              <a:t>4.Dashboard Creation (Tableau)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2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7246-D70A-4D12-A91B-79C1FE14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EE34-8340-4077-BD4C-041BF3AC2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KPI Cards:  </a:t>
            </a:r>
            <a:r>
              <a:rPr lang="en-US" dirty="0"/>
              <a:t>Revenue, Customer, Order, Products, Payments,</a:t>
            </a:r>
          </a:p>
          <a:p>
            <a:r>
              <a:rPr lang="en-US" b="1" dirty="0"/>
              <a:t>Charts: </a:t>
            </a:r>
            <a:r>
              <a:rPr lang="en-US" dirty="0"/>
              <a:t>New Customer over time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Order by Emirates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Payment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Revenue by Category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Order by Status.</a:t>
            </a:r>
          </a:p>
        </p:txBody>
      </p:sp>
    </p:spTree>
    <p:extLst>
      <p:ext uri="{BB962C8B-B14F-4D97-AF65-F5344CB8AC3E}">
        <p14:creationId xmlns:p14="http://schemas.microsoft.com/office/powerpoint/2010/main" val="304083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5140-0984-4CD8-B825-8FDD4CA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E95711-F92B-4B71-B9F3-2358AC4AC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1168" y="1810059"/>
            <a:ext cx="8895831" cy="45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Revenue: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5,06,459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Customers: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Orders: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301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Products: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200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Payments: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2,000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Average Payment Method Value: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2,510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Dubai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Abu Dhabi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lead in total orders among Emirates.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5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0120-91A3-45C9-A29A-6CF2E909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37C7-9BD7-4C20-970C-755357D93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Boost Sales in Low-Performing Emirates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Promote High-Revenue Categories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Enhance Payment Flexibility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Improve 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358898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90E7-A285-4692-B867-A136C403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9E55-7592-4025-AA0A-EACCE62D7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Dashboard enhances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operational efficiency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by automating data workflows with AWS services.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Supports strategic planning,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customer retention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sales 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the UAE market.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Provides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scalable and cost-effective solution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for continuous business monitoring.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6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574</TotalTime>
  <Words>443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Bookman Old Style</vt:lpstr>
      <vt:lpstr>Cambria</vt:lpstr>
      <vt:lpstr>Rockwell</vt:lpstr>
      <vt:lpstr>Wingdings</vt:lpstr>
      <vt:lpstr>Damask</vt:lpstr>
      <vt:lpstr>PowerPoint Presentation</vt:lpstr>
      <vt:lpstr>PROJECT DESCRIPTION</vt:lpstr>
      <vt:lpstr>OVERVIEW</vt:lpstr>
      <vt:lpstr>DASHBOARD</vt:lpstr>
      <vt:lpstr>DATA &amp; METHODOLOGY</vt:lpstr>
      <vt:lpstr>DASHBOARD FEATURES</vt:lpstr>
      <vt:lpstr>INSIGHTS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Raj Pattuvakkaran</dc:creator>
  <cp:lastModifiedBy>Sandra Raj Pattuvakkaran</cp:lastModifiedBy>
  <cp:revision>16</cp:revision>
  <dcterms:created xsi:type="dcterms:W3CDTF">2025-10-06T09:55:55Z</dcterms:created>
  <dcterms:modified xsi:type="dcterms:W3CDTF">2025-10-06T19:30:13Z</dcterms:modified>
</cp:coreProperties>
</file>