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98D19-F206-474F-1E09-CEF2467D75CE}" v="22" dt="2023-09-11T14:20:41.416"/>
    <p1510:client id="{0ED3A767-167C-F4D4-7A69-6EE919E40718}" v="249" dt="2023-09-28T06:15:24.582"/>
    <p1510:client id="{12664F1D-78E4-54F4-1B4A-1D1D7DCF604A}" v="126" dt="2023-09-13T10:15:46.166"/>
    <p1510:client id="{17AF9454-04CA-F064-114F-1D8E0C99670C}" v="79" dt="2023-10-02T16:51:05.596"/>
    <p1510:client id="{2C2DADEF-C9CF-7BA5-7227-BD039128AC06}" v="1007" dt="2023-09-28T20:41:52.693"/>
    <p1510:client id="{310EDB87-331C-E68C-D843-EABBA8762EB6}" v="3" dt="2023-11-02T12:22:32.442"/>
    <p1510:client id="{31E045C8-3155-E8F1-B69F-2ECD6989D2BF}" v="366" dt="2023-10-17T17:04:00.287"/>
    <p1510:client id="{3680672B-3859-203D-8675-ADFB3FF82973}" v="5" dt="2023-10-24T11:12:06.625"/>
    <p1510:client id="{405AE33D-10C6-7224-28EF-90AB157E68E0}" v="57" dt="2023-09-11T13:56:18.353"/>
    <p1510:client id="{52C0D7B0-A398-A5FA-EF11-0E6A935F1E4F}" v="1" dt="2023-10-30T21:30:14.481"/>
    <p1510:client id="{5E7F2D6A-597D-E611-1A30-FB34692DF085}" v="17" dt="2023-09-11T16:03:46.341"/>
    <p1510:client id="{6B9B887D-14E5-C84E-689F-6F26CECF14F3}" v="8" dt="2023-10-18T15:01:23.818"/>
    <p1510:client id="{7139BAEE-B464-CC06-887B-FB02B7AF6320}" v="11" dt="2023-10-08T15:08:52.536"/>
    <p1510:client id="{719F1B4E-630E-EF5F-CB54-069714FC680B}" v="13" dt="2023-10-16T20:33:42.139"/>
    <p1510:client id="{744CF953-F7A2-A6A2-840D-3892A8EFE748}" v="2" dt="2023-10-25T16:10:41.693"/>
    <p1510:client id="{7749D6E5-2E77-65A6-3482-73D1D4E98C57}" v="75" dt="2023-10-05T20:14:23.306"/>
    <p1510:client id="{780D7B4B-6342-D522-906E-26CFE24CCBBE}" v="37" dt="2023-10-18T07:47:24.341"/>
    <p1510:client id="{78EE1F3C-AEEB-A993-DC2E-32744828BFF3}" v="47" dt="2023-10-18T08:53:16.974"/>
    <p1510:client id="{808ABC72-B6E0-8E08-2C53-5009FDD76D30}" v="195" dt="2023-10-19T16:49:20.391"/>
    <p1510:client id="{81ACCF25-35FA-042D-6DF3-C12E1E241B4D}" v="73" dt="2023-10-11T16:15:39.267"/>
    <p1510:client id="{858E8046-CB24-3FCF-ED1F-7FFB83117D70}" v="15" dt="2023-09-11T14:05:40.677"/>
    <p1510:client id="{893C7085-D28B-E1BE-59DC-93158E60BC00}" v="66" dt="2023-10-27T09:07:33.119"/>
    <p1510:client id="{9E770EE8-20ED-D426-A4E8-184A1FE584B7}" v="2318" dt="2023-09-28T17:31:59.820"/>
    <p1510:client id="{9E979AA1-D5A2-9BD6-E58E-E8444C7B46B4}" v="13" dt="2023-10-27T18:01:26.101"/>
    <p1510:client id="{B0A6E264-E2E4-4624-C021-54AD14146BE1}" v="18" dt="2023-10-24T11:04:16.267"/>
    <p1510:client id="{B6A28F25-B6E4-D95C-35B2-9ABFD7B4AF24}" v="522" dt="2023-09-26T21:07:43.073"/>
    <p1510:client id="{B6CAAC4E-002F-FDF8-E467-8A9B101ABBB2}" v="101" dt="2023-10-11T15:27:38.318"/>
    <p1510:client id="{B8389D49-2D34-28CC-DA98-E08D87938505}" v="26" dt="2023-10-18T16:37:57.871"/>
    <p1510:client id="{BC5D88A4-D303-BB04-C13A-7070836440C1}" v="4" dt="2023-10-08T15:11:42.217"/>
    <p1510:client id="{C77DF573-E93F-3109-35D3-B53C7349CD68}" v="34" dt="2023-09-11T14:10:00.869"/>
    <p1510:client id="{DAC80CAB-709F-387A-F937-F850E5F09995}" v="17" dt="2023-10-19T15:19:14.278"/>
    <p1510:client id="{ED134D2B-E6FE-DC28-850D-602E75950A19}" v="6" dt="2023-10-24T10:56:28.198"/>
    <p1510:client id="{EED07EAD-A092-959A-903E-0CD1D5D4CEEE}" v="7" dt="2023-11-02T11:38:17.023"/>
    <p1510:client id="{F8DD3949-1E8A-EBEC-E912-ED30E03A92E9}" v="42" dt="2023-10-18T07:54:52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1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IFICACIÓN GARCÍA ROMERALO" userId="S::purificacion.gar.2@educa.jcyl.es::1a2b987c-5bf3-4e8e-b08c-c9245955ffcd" providerId="AD" clId="Web-{ED134D2B-E6FE-DC28-850D-602E75950A19}"/>
    <pc:docChg chg="delSld modSld">
      <pc:chgData name="PURIFICACIÓN GARCÍA ROMERALO" userId="S::purificacion.gar.2@educa.jcyl.es::1a2b987c-5bf3-4e8e-b08c-c9245955ffcd" providerId="AD" clId="Web-{ED134D2B-E6FE-DC28-850D-602E75950A19}" dt="2023-10-24T10:56:28.198" v="5"/>
      <pc:docMkLst>
        <pc:docMk/>
      </pc:docMkLst>
      <pc:sldChg chg="del">
        <pc:chgData name="PURIFICACIÓN GARCÍA ROMERALO" userId="S::purificacion.gar.2@educa.jcyl.es::1a2b987c-5bf3-4e8e-b08c-c9245955ffcd" providerId="AD" clId="Web-{ED134D2B-E6FE-DC28-850D-602E75950A19}" dt="2023-10-24T10:56:22.229" v="3"/>
        <pc:sldMkLst>
          <pc:docMk/>
          <pc:sldMk cId="3628374533" sldId="361"/>
        </pc:sldMkLst>
      </pc:sldChg>
      <pc:sldChg chg="del">
        <pc:chgData name="PURIFICACIÓN GARCÍA ROMERALO" userId="S::purificacion.gar.2@educa.jcyl.es::1a2b987c-5bf3-4e8e-b08c-c9245955ffcd" providerId="AD" clId="Web-{ED134D2B-E6FE-DC28-850D-602E75950A19}" dt="2023-10-24T10:56:26.057" v="4"/>
        <pc:sldMkLst>
          <pc:docMk/>
          <pc:sldMk cId="1621622048" sldId="363"/>
        </pc:sldMkLst>
      </pc:sldChg>
      <pc:sldChg chg="modSp del">
        <pc:chgData name="PURIFICACIÓN GARCÍA ROMERALO" userId="S::purificacion.gar.2@educa.jcyl.es::1a2b987c-5bf3-4e8e-b08c-c9245955ffcd" providerId="AD" clId="Web-{ED134D2B-E6FE-DC28-850D-602E75950A19}" dt="2023-10-24T10:56:28.198" v="5"/>
        <pc:sldMkLst>
          <pc:docMk/>
          <pc:sldMk cId="11253088" sldId="364"/>
        </pc:sldMkLst>
        <pc:spChg chg="mod">
          <ac:chgData name="PURIFICACIÓN GARCÍA ROMERALO" userId="S::purificacion.gar.2@educa.jcyl.es::1a2b987c-5bf3-4e8e-b08c-c9245955ffcd" providerId="AD" clId="Web-{ED134D2B-E6FE-DC28-850D-602E75950A19}" dt="2023-10-24T10:52:10.815" v="1" actId="20577"/>
          <ac:spMkLst>
            <pc:docMk/>
            <pc:sldMk cId="11253088" sldId="364"/>
            <ac:spMk id="2" creationId="{BFBFDFBC-B047-7893-57DD-0A91841E46EC}"/>
          </ac:spMkLst>
        </pc:spChg>
      </pc:sldChg>
      <pc:sldChg chg="del">
        <pc:chgData name="PURIFICACIÓN GARCÍA ROMERALO" userId="S::purificacion.gar.2@educa.jcyl.es::1a2b987c-5bf3-4e8e-b08c-c9245955ffcd" providerId="AD" clId="Web-{ED134D2B-E6FE-DC28-850D-602E75950A19}" dt="2023-10-24T10:52:54.098" v="2"/>
        <pc:sldMkLst>
          <pc:docMk/>
          <pc:sldMk cId="1048995943" sldId="367"/>
        </pc:sldMkLst>
      </pc:sldChg>
    </pc:docChg>
  </pc:docChgLst>
  <pc:docChgLst>
    <pc:chgData name="PURIFICACIÓN GARCÍA ROMERALO" userId="S::purificacion.gar.2@educa.jcyl.es::1a2b987c-5bf3-4e8e-b08c-c9245955ffcd" providerId="AD" clId="Web-{7139BAEE-B464-CC06-887B-FB02B7AF6320}"/>
    <pc:docChg chg="modSld">
      <pc:chgData name="PURIFICACIÓN GARCÍA ROMERALO" userId="S::purificacion.gar.2@educa.jcyl.es::1a2b987c-5bf3-4e8e-b08c-c9245955ffcd" providerId="AD" clId="Web-{7139BAEE-B464-CC06-887B-FB02B7AF6320}" dt="2023-10-08T15:08:52.536" v="10" actId="20577"/>
      <pc:docMkLst>
        <pc:docMk/>
      </pc:docMkLst>
      <pc:sldChg chg="modSp">
        <pc:chgData name="PURIFICACIÓN GARCÍA ROMERALO" userId="S::purificacion.gar.2@educa.jcyl.es::1a2b987c-5bf3-4e8e-b08c-c9245955ffcd" providerId="AD" clId="Web-{7139BAEE-B464-CC06-887B-FB02B7AF6320}" dt="2023-10-08T15:08:52.536" v="10" actId="20577"/>
        <pc:sldMkLst>
          <pc:docMk/>
          <pc:sldMk cId="3811994839" sldId="304"/>
        </pc:sldMkLst>
        <pc:spChg chg="mod">
          <ac:chgData name="PURIFICACIÓN GARCÍA ROMERALO" userId="S::purificacion.gar.2@educa.jcyl.es::1a2b987c-5bf3-4e8e-b08c-c9245955ffcd" providerId="AD" clId="Web-{7139BAEE-B464-CC06-887B-FB02B7AF6320}" dt="2023-10-08T15:08:52.536" v="10" actId="20577"/>
          <ac:spMkLst>
            <pc:docMk/>
            <pc:sldMk cId="3811994839" sldId="304"/>
            <ac:spMk id="24" creationId="{D3088B84-D233-9A6A-B6C5-8FA0E77CBB9D}"/>
          </ac:spMkLst>
        </pc:spChg>
      </pc:sldChg>
    </pc:docChg>
  </pc:docChgLst>
  <pc:docChgLst>
    <pc:chgData name="PURIFICACIÓN GARCÍA ROMERALO" userId="S::purificacion.gar.2@educa.jcyl.es::1a2b987c-5bf3-4e8e-b08c-c9245955ffcd" providerId="AD" clId="Web-{405AE33D-10C6-7224-28EF-90AB157E68E0}"/>
    <pc:docChg chg="addSld modSld addMainMaster delMainMaster">
      <pc:chgData name="PURIFICACIÓN GARCÍA ROMERALO" userId="S::purificacion.gar.2@educa.jcyl.es::1a2b987c-5bf3-4e8e-b08c-c9245955ffcd" providerId="AD" clId="Web-{405AE33D-10C6-7224-28EF-90AB157E68E0}" dt="2023-09-11T13:57:25.418" v="63"/>
      <pc:docMkLst>
        <pc:docMk/>
      </pc:docMkLst>
      <pc:sldChg chg="addSp delSp modSp mod setBg modClrScheme addAnim setClrOvrMap chgLayout">
        <pc:chgData name="PURIFICACIÓN GARCÍA ROMERALO" userId="S::purificacion.gar.2@educa.jcyl.es::1a2b987c-5bf3-4e8e-b08c-c9245955ffcd" providerId="AD" clId="Web-{405AE33D-10C6-7224-28EF-90AB157E68E0}" dt="2023-09-11T13:57:01.823" v="62"/>
        <pc:sldMkLst>
          <pc:docMk/>
          <pc:sldMk cId="2406273178" sldId="256"/>
        </pc:sldMkLst>
        <pc:spChg chg="mod">
          <ac:chgData name="PURIFICACIÓN GARCÍA ROMERALO" userId="S::purificacion.gar.2@educa.jcyl.es::1a2b987c-5bf3-4e8e-b08c-c9245955ffcd" providerId="AD" clId="Web-{405AE33D-10C6-7224-28EF-90AB157E68E0}" dt="2023-09-11T13:57:01.823" v="62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PURIFICACIÓN GARCÍA ROMERALO" userId="S::purificacion.gar.2@educa.jcyl.es::1a2b987c-5bf3-4e8e-b08c-c9245955ffcd" providerId="AD" clId="Web-{405AE33D-10C6-7224-28EF-90AB157E68E0}" dt="2023-09-11T13:57:01.823" v="62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PURIFICACIÓN GARCÍA ROMERALO" userId="S::purificacion.gar.2@educa.jcyl.es::1a2b987c-5bf3-4e8e-b08c-c9245955ffcd" providerId="AD" clId="Web-{405AE33D-10C6-7224-28EF-90AB157E68E0}" dt="2023-09-11T13:52:33.128" v="1"/>
          <ac:spMkLst>
            <pc:docMk/>
            <pc:sldMk cId="2406273178" sldId="256"/>
            <ac:spMk id="9" creationId="{4EFE82FE-7465-AE46-88DF-34D347E83B84}"/>
          </ac:spMkLst>
        </pc:spChg>
        <pc:spChg chg="add del">
          <ac:chgData name="PURIFICACIÓN GARCÍA ROMERALO" userId="S::purificacion.gar.2@educa.jcyl.es::1a2b987c-5bf3-4e8e-b08c-c9245955ffcd" providerId="AD" clId="Web-{405AE33D-10C6-7224-28EF-90AB157E68E0}" dt="2023-09-11T13:52:33.128" v="1"/>
          <ac:spMkLst>
            <pc:docMk/>
            <pc:sldMk cId="2406273178" sldId="256"/>
            <ac:spMk id="11" creationId="{B4F75AE3-A3AC-DE4C-98FE-EC9DC3BF8DA5}"/>
          </ac:spMkLst>
        </pc:spChg>
        <pc:spChg chg="add del">
          <ac:chgData name="PURIFICACIÓN GARCÍA ROMERALO" userId="S::purificacion.gar.2@educa.jcyl.es::1a2b987c-5bf3-4e8e-b08c-c9245955ffcd" providerId="AD" clId="Web-{405AE33D-10C6-7224-28EF-90AB157E68E0}" dt="2023-09-11T13:55:04.335" v="34"/>
          <ac:spMkLst>
            <pc:docMk/>
            <pc:sldMk cId="2406273178" sldId="256"/>
            <ac:spMk id="24" creationId="{BFB2D26E-FBAE-45B8-B0F6-80E4ABDEC312}"/>
          </ac:spMkLst>
        </pc:spChg>
        <pc:spChg chg="add del">
          <ac:chgData name="PURIFICACIÓN GARCÍA ROMERALO" userId="S::purificacion.gar.2@educa.jcyl.es::1a2b987c-5bf3-4e8e-b08c-c9245955ffcd" providerId="AD" clId="Web-{405AE33D-10C6-7224-28EF-90AB157E68E0}" dt="2023-09-11T13:55:04.335" v="34"/>
          <ac:spMkLst>
            <pc:docMk/>
            <pc:sldMk cId="2406273178" sldId="256"/>
            <ac:spMk id="25" creationId="{23442A66-721F-4552-A3AD-3A2215F0C18B}"/>
          </ac:spMkLst>
        </pc:spChg>
        <pc:spChg chg="add del">
          <ac:chgData name="PURIFICACIÓN GARCÍA ROMERALO" userId="S::purificacion.gar.2@educa.jcyl.es::1a2b987c-5bf3-4e8e-b08c-c9245955ffcd" providerId="AD" clId="Web-{405AE33D-10C6-7224-28EF-90AB157E68E0}" dt="2023-09-11T13:55:04.335" v="34"/>
          <ac:spMkLst>
            <pc:docMk/>
            <pc:sldMk cId="2406273178" sldId="256"/>
            <ac:spMk id="26" creationId="{67EA5288-5BEB-4C44-949A-ED209FE21905}"/>
          </ac:spMkLst>
        </pc:spChg>
        <pc:spChg chg="add del">
          <ac:chgData name="PURIFICACIÓN GARCÍA ROMERALO" userId="S::purificacion.gar.2@educa.jcyl.es::1a2b987c-5bf3-4e8e-b08c-c9245955ffcd" providerId="AD" clId="Web-{405AE33D-10C6-7224-28EF-90AB157E68E0}" dt="2023-09-11T13:56:02.400" v="57"/>
          <ac:spMkLst>
            <pc:docMk/>
            <pc:sldMk cId="2406273178" sldId="256"/>
            <ac:spMk id="32" creationId="{9E433CB3-EAB2-4842-A1DD-7BC051B55670}"/>
          </ac:spMkLst>
        </pc:spChg>
        <pc:spChg chg="add del">
          <ac:chgData name="PURIFICACIÓN GARCÍA ROMERALO" userId="S::purificacion.gar.2@educa.jcyl.es::1a2b987c-5bf3-4e8e-b08c-c9245955ffcd" providerId="AD" clId="Web-{405AE33D-10C6-7224-28EF-90AB157E68E0}" dt="2023-09-11T13:56:02.400" v="57"/>
          <ac:spMkLst>
            <pc:docMk/>
            <pc:sldMk cId="2406273178" sldId="256"/>
            <ac:spMk id="34" creationId="{B72D6322-BB79-455D-9295-EC9B9FA9D525}"/>
          </ac:spMkLst>
        </pc:spChg>
        <pc:spChg chg="add del">
          <ac:chgData name="PURIFICACIÓN GARCÍA ROMERALO" userId="S::purificacion.gar.2@educa.jcyl.es::1a2b987c-5bf3-4e8e-b08c-c9245955ffcd" providerId="AD" clId="Web-{405AE33D-10C6-7224-28EF-90AB157E68E0}" dt="2023-09-11T13:57:01.823" v="62"/>
          <ac:spMkLst>
            <pc:docMk/>
            <pc:sldMk cId="2406273178" sldId="256"/>
            <ac:spMk id="39" creationId="{3D99578A-5517-4361-8249-598D1C9FB256}"/>
          </ac:spMkLst>
        </pc:spChg>
        <pc:spChg chg="add del">
          <ac:chgData name="PURIFICACIÓN GARCÍA ROMERALO" userId="S::purificacion.gar.2@educa.jcyl.es::1a2b987c-5bf3-4e8e-b08c-c9245955ffcd" providerId="AD" clId="Web-{405AE33D-10C6-7224-28EF-90AB157E68E0}" dt="2023-09-11T13:57:01.823" v="62"/>
          <ac:spMkLst>
            <pc:docMk/>
            <pc:sldMk cId="2406273178" sldId="256"/>
            <ac:spMk id="41" creationId="{088C0414-4070-42B4-B359-C995754D7F8D}"/>
          </ac:spMkLst>
        </pc:spChg>
        <pc:spChg chg="add del">
          <ac:chgData name="PURIFICACIÓN GARCÍA ROMERALO" userId="S::purificacion.gar.2@educa.jcyl.es::1a2b987c-5bf3-4e8e-b08c-c9245955ffcd" providerId="AD" clId="Web-{405AE33D-10C6-7224-28EF-90AB157E68E0}" dt="2023-09-11T13:57:01.823" v="61"/>
          <ac:spMkLst>
            <pc:docMk/>
            <pc:sldMk cId="2406273178" sldId="256"/>
            <ac:spMk id="46" creationId="{30103171-0BA0-4AF0-AF05-04AFA1A4ACCA}"/>
          </ac:spMkLst>
        </pc:spChg>
        <pc:spChg chg="add del">
          <ac:chgData name="PURIFICACIÓN GARCÍA ROMERALO" userId="S::purificacion.gar.2@educa.jcyl.es::1a2b987c-5bf3-4e8e-b08c-c9245955ffcd" providerId="AD" clId="Web-{405AE33D-10C6-7224-28EF-90AB157E68E0}" dt="2023-09-11T13:57:01.823" v="61"/>
          <ac:spMkLst>
            <pc:docMk/>
            <pc:sldMk cId="2406273178" sldId="256"/>
            <ac:spMk id="48" creationId="{E128B901-D4EA-4C4D-A150-23D2A6DEC6E8}"/>
          </ac:spMkLst>
        </pc:spChg>
        <pc:spChg chg="add del">
          <ac:chgData name="PURIFICACIÓN GARCÍA ROMERALO" userId="S::purificacion.gar.2@educa.jcyl.es::1a2b987c-5bf3-4e8e-b08c-c9245955ffcd" providerId="AD" clId="Web-{405AE33D-10C6-7224-28EF-90AB157E68E0}" dt="2023-09-11T13:57:01.823" v="61"/>
          <ac:spMkLst>
            <pc:docMk/>
            <pc:sldMk cId="2406273178" sldId="256"/>
            <ac:spMk id="50" creationId="{A760B08A-B322-4C79-AB6D-7E4246352E9B}"/>
          </ac:spMkLst>
        </pc:spChg>
        <pc:spChg chg="add">
          <ac:chgData name="PURIFICACIÓN GARCÍA ROMERALO" userId="S::purificacion.gar.2@educa.jcyl.es::1a2b987c-5bf3-4e8e-b08c-c9245955ffcd" providerId="AD" clId="Web-{405AE33D-10C6-7224-28EF-90AB157E68E0}" dt="2023-09-11T13:57:01.823" v="62"/>
          <ac:spMkLst>
            <pc:docMk/>
            <pc:sldMk cId="2406273178" sldId="256"/>
            <ac:spMk id="52" creationId="{591C9781-1BFB-4400-A1AC-1BEAE672876A}"/>
          </ac:spMkLst>
        </pc:spChg>
        <pc:spChg chg="add">
          <ac:chgData name="PURIFICACIÓN GARCÍA ROMERALO" userId="S::purificacion.gar.2@educa.jcyl.es::1a2b987c-5bf3-4e8e-b08c-c9245955ffcd" providerId="AD" clId="Web-{405AE33D-10C6-7224-28EF-90AB157E68E0}" dt="2023-09-11T13:57:01.823" v="62"/>
          <ac:spMkLst>
            <pc:docMk/>
            <pc:sldMk cId="2406273178" sldId="256"/>
            <ac:spMk id="53" creationId="{CAB32CAD-5F08-4EE4-B80D-A9E62A650F9A}"/>
          </ac:spMkLst>
        </pc:spChg>
        <pc:grpChg chg="add del">
          <ac:chgData name="PURIFICACIÓN GARCÍA ROMERALO" userId="S::purificacion.gar.2@educa.jcyl.es::1a2b987c-5bf3-4e8e-b08c-c9245955ffcd" providerId="AD" clId="Web-{405AE33D-10C6-7224-28EF-90AB157E68E0}" dt="2023-09-11T13:52:33.128" v="1"/>
          <ac:grpSpMkLst>
            <pc:docMk/>
            <pc:sldMk cId="2406273178" sldId="256"/>
            <ac:grpSpMk id="15" creationId="{44406D7A-DB1A-D940-8AD1-93FAF9DD7199}"/>
          </ac:grpSpMkLst>
        </pc:grpChg>
        <pc:picChg chg="add del">
          <ac:chgData name="PURIFICACIÓN GARCÍA ROMERALO" userId="S::purificacion.gar.2@educa.jcyl.es::1a2b987c-5bf3-4e8e-b08c-c9245955ffcd" providerId="AD" clId="Web-{405AE33D-10C6-7224-28EF-90AB157E68E0}" dt="2023-09-11T13:52:33.128" v="1"/>
          <ac:picMkLst>
            <pc:docMk/>
            <pc:sldMk cId="2406273178" sldId="256"/>
            <ac:picMk id="4" creationId="{E0B7DE2E-1D14-45BA-9F86-06E76A83281E}"/>
          </ac:picMkLst>
        </pc:picChg>
        <pc:picChg chg="add mod ord">
          <ac:chgData name="PURIFICACIÓN GARCÍA ROMERALO" userId="S::purificacion.gar.2@educa.jcyl.es::1a2b987c-5bf3-4e8e-b08c-c9245955ffcd" providerId="AD" clId="Web-{405AE33D-10C6-7224-28EF-90AB157E68E0}" dt="2023-09-11T13:57:01.823" v="62"/>
          <ac:picMkLst>
            <pc:docMk/>
            <pc:sldMk cId="2406273178" sldId="256"/>
            <ac:picMk id="27" creationId="{13DDF8CE-1A2C-E5C8-86D1-565F7F013985}"/>
          </ac:picMkLst>
        </pc:picChg>
        <pc:cxnChg chg="add del">
          <ac:chgData name="PURIFICACIÓN GARCÍA ROMERALO" userId="S::purificacion.gar.2@educa.jcyl.es::1a2b987c-5bf3-4e8e-b08c-c9245955ffcd" providerId="AD" clId="Web-{405AE33D-10C6-7224-28EF-90AB157E68E0}" dt="2023-09-11T13:52:33.128" v="1"/>
          <ac:cxnSpMkLst>
            <pc:docMk/>
            <pc:sldMk cId="2406273178" sldId="256"/>
            <ac:cxnSpMk id="13" creationId="{41C79BB7-CCAB-2243-9830-5569626C4D01}"/>
          </ac:cxnSpMkLst>
        </pc:cxnChg>
      </pc:sldChg>
      <pc:sldChg chg="addSp modSp new mod setBg">
        <pc:chgData name="PURIFICACIÓN GARCÍA ROMERALO" userId="S::purificacion.gar.2@educa.jcyl.es::1a2b987c-5bf3-4e8e-b08c-c9245955ffcd" providerId="AD" clId="Web-{405AE33D-10C6-7224-28EF-90AB157E68E0}" dt="2023-09-11T13:57:25.418" v="63"/>
        <pc:sldMkLst>
          <pc:docMk/>
          <pc:sldMk cId="1472892384" sldId="257"/>
        </pc:sldMkLst>
        <pc:spChg chg="mod">
          <ac:chgData name="PURIFICACIÓN GARCÍA ROMERALO" userId="S::purificacion.gar.2@educa.jcyl.es::1a2b987c-5bf3-4e8e-b08c-c9245955ffcd" providerId="AD" clId="Web-{405AE33D-10C6-7224-28EF-90AB157E68E0}" dt="2023-09-11T13:57:25.418" v="63"/>
          <ac:spMkLst>
            <pc:docMk/>
            <pc:sldMk cId="1472892384" sldId="257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405AE33D-10C6-7224-28EF-90AB157E68E0}" dt="2023-09-11T13:57:25.418" v="63"/>
          <ac:spMkLst>
            <pc:docMk/>
            <pc:sldMk cId="1472892384" sldId="257"/>
            <ac:spMk id="3" creationId="{122D9F64-7EEA-3585-0D7F-689E7BB581C0}"/>
          </ac:spMkLst>
        </pc:spChg>
        <pc:spChg chg="add">
          <ac:chgData name="PURIFICACIÓN GARCÍA ROMERALO" userId="S::purificacion.gar.2@educa.jcyl.es::1a2b987c-5bf3-4e8e-b08c-c9245955ffcd" providerId="AD" clId="Web-{405AE33D-10C6-7224-28EF-90AB157E68E0}" dt="2023-09-11T13:57:25.418" v="63"/>
          <ac:spMkLst>
            <pc:docMk/>
            <pc:sldMk cId="1472892384" sldId="257"/>
            <ac:spMk id="8" creationId="{EFF9146B-4CCD-4CDB-AB9C-458005307E6F}"/>
          </ac:spMkLst>
        </pc:spChg>
        <pc:spChg chg="add">
          <ac:chgData name="PURIFICACIÓN GARCÍA ROMERALO" userId="S::purificacion.gar.2@educa.jcyl.es::1a2b987c-5bf3-4e8e-b08c-c9245955ffcd" providerId="AD" clId="Web-{405AE33D-10C6-7224-28EF-90AB157E68E0}" dt="2023-09-11T13:57:25.418" v="63"/>
          <ac:spMkLst>
            <pc:docMk/>
            <pc:sldMk cId="1472892384" sldId="257"/>
            <ac:spMk id="10" creationId="{5E1FEFA6-7D4F-4746-AE64-D4D52FE76DC2}"/>
          </ac:spMkLst>
        </pc:spChg>
        <pc:spChg chg="add">
          <ac:chgData name="PURIFICACIÓN GARCÍA ROMERALO" userId="S::purificacion.gar.2@educa.jcyl.es::1a2b987c-5bf3-4e8e-b08c-c9245955ffcd" providerId="AD" clId="Web-{405AE33D-10C6-7224-28EF-90AB157E68E0}" dt="2023-09-11T13:57:25.418" v="63"/>
          <ac:spMkLst>
            <pc:docMk/>
            <pc:sldMk cId="1472892384" sldId="257"/>
            <ac:spMk id="12" creationId="{BF8DA3CF-9D4B-403A-9AD4-BB177DAB6CC1}"/>
          </ac:spMkLst>
        </pc:spChg>
      </pc:sldChg>
      <pc:sldMasterChg chg="add del addSldLayout delSldLayout">
        <pc:chgData name="PURIFICACIÓN GARCÍA ROMERALO" userId="S::purificacion.gar.2@educa.jcyl.es::1a2b987c-5bf3-4e8e-b08c-c9245955ffcd" providerId="AD" clId="Web-{405AE33D-10C6-7224-28EF-90AB157E68E0}" dt="2023-09-11T13:52:33.206" v="2"/>
        <pc:sldMasterMkLst>
          <pc:docMk/>
          <pc:sldMasterMk cId="2933118997" sldId="2147483648"/>
        </pc:sldMasterMkLst>
        <pc:sldLayoutChg chg="add del">
          <pc:chgData name="PURIFICACIÓN GARCÍA ROMERALO" userId="S::purificacion.gar.2@educa.jcyl.es::1a2b987c-5bf3-4e8e-b08c-c9245955ffcd" providerId="AD" clId="Web-{405AE33D-10C6-7224-28EF-90AB157E68E0}" dt="2023-09-11T13:52:33.206" v="2"/>
          <pc:sldLayoutMkLst>
            <pc:docMk/>
            <pc:sldMasterMk cId="2933118997" sldId="2147483648"/>
            <pc:sldLayoutMk cId="2288191458" sldId="2147483649"/>
          </pc:sldLayoutMkLst>
        </pc:sldLayoutChg>
        <pc:sldLayoutChg chg="add del">
          <pc:chgData name="PURIFICACIÓN GARCÍA ROMERALO" userId="S::purificacion.gar.2@educa.jcyl.es::1a2b987c-5bf3-4e8e-b08c-c9245955ffcd" providerId="AD" clId="Web-{405AE33D-10C6-7224-28EF-90AB157E68E0}" dt="2023-09-11T13:52:33.206" v="2"/>
          <pc:sldLayoutMkLst>
            <pc:docMk/>
            <pc:sldMasterMk cId="2933118997" sldId="2147483648"/>
            <pc:sldLayoutMk cId="3398174421" sldId="2147483650"/>
          </pc:sldLayoutMkLst>
        </pc:sldLayoutChg>
        <pc:sldLayoutChg chg="add del">
          <pc:chgData name="PURIFICACIÓN GARCÍA ROMERALO" userId="S::purificacion.gar.2@educa.jcyl.es::1a2b987c-5bf3-4e8e-b08c-c9245955ffcd" providerId="AD" clId="Web-{405AE33D-10C6-7224-28EF-90AB157E68E0}" dt="2023-09-11T13:52:33.206" v="2"/>
          <pc:sldLayoutMkLst>
            <pc:docMk/>
            <pc:sldMasterMk cId="2933118997" sldId="2147483648"/>
            <pc:sldLayoutMk cId="2339700568" sldId="2147483651"/>
          </pc:sldLayoutMkLst>
        </pc:sldLayoutChg>
        <pc:sldLayoutChg chg="add del">
          <pc:chgData name="PURIFICACIÓN GARCÍA ROMERALO" userId="S::purificacion.gar.2@educa.jcyl.es::1a2b987c-5bf3-4e8e-b08c-c9245955ffcd" providerId="AD" clId="Web-{405AE33D-10C6-7224-28EF-90AB157E68E0}" dt="2023-09-11T13:52:33.206" v="2"/>
          <pc:sldLayoutMkLst>
            <pc:docMk/>
            <pc:sldMasterMk cId="2933118997" sldId="2147483648"/>
            <pc:sldLayoutMk cId="979029867" sldId="2147483652"/>
          </pc:sldLayoutMkLst>
        </pc:sldLayoutChg>
        <pc:sldLayoutChg chg="add del">
          <pc:chgData name="PURIFICACIÓN GARCÍA ROMERALO" userId="S::purificacion.gar.2@educa.jcyl.es::1a2b987c-5bf3-4e8e-b08c-c9245955ffcd" providerId="AD" clId="Web-{405AE33D-10C6-7224-28EF-90AB157E68E0}" dt="2023-09-11T13:52:33.206" v="2"/>
          <pc:sldLayoutMkLst>
            <pc:docMk/>
            <pc:sldMasterMk cId="2933118997" sldId="2147483648"/>
            <pc:sldLayoutMk cId="1752394269" sldId="2147483653"/>
          </pc:sldLayoutMkLst>
        </pc:sldLayoutChg>
        <pc:sldLayoutChg chg="add del">
          <pc:chgData name="PURIFICACIÓN GARCÍA ROMERALO" userId="S::purificacion.gar.2@educa.jcyl.es::1a2b987c-5bf3-4e8e-b08c-c9245955ffcd" providerId="AD" clId="Web-{405AE33D-10C6-7224-28EF-90AB157E68E0}" dt="2023-09-11T13:52:33.206" v="2"/>
          <pc:sldLayoutMkLst>
            <pc:docMk/>
            <pc:sldMasterMk cId="2933118997" sldId="2147483648"/>
            <pc:sldLayoutMk cId="3630658609" sldId="2147483654"/>
          </pc:sldLayoutMkLst>
        </pc:sldLayoutChg>
        <pc:sldLayoutChg chg="add del">
          <pc:chgData name="PURIFICACIÓN GARCÍA ROMERALO" userId="S::purificacion.gar.2@educa.jcyl.es::1a2b987c-5bf3-4e8e-b08c-c9245955ffcd" providerId="AD" clId="Web-{405AE33D-10C6-7224-28EF-90AB157E68E0}" dt="2023-09-11T13:52:33.206" v="2"/>
          <pc:sldLayoutMkLst>
            <pc:docMk/>
            <pc:sldMasterMk cId="2933118997" sldId="2147483648"/>
            <pc:sldLayoutMk cId="3682375612" sldId="2147483655"/>
          </pc:sldLayoutMkLst>
        </pc:sldLayoutChg>
        <pc:sldLayoutChg chg="add del">
          <pc:chgData name="PURIFICACIÓN GARCÍA ROMERALO" userId="S::purificacion.gar.2@educa.jcyl.es::1a2b987c-5bf3-4e8e-b08c-c9245955ffcd" providerId="AD" clId="Web-{405AE33D-10C6-7224-28EF-90AB157E68E0}" dt="2023-09-11T13:52:33.206" v="2"/>
          <pc:sldLayoutMkLst>
            <pc:docMk/>
            <pc:sldMasterMk cId="2933118997" sldId="2147483648"/>
            <pc:sldLayoutMk cId="1360449816" sldId="2147483656"/>
          </pc:sldLayoutMkLst>
        </pc:sldLayoutChg>
        <pc:sldLayoutChg chg="add del">
          <pc:chgData name="PURIFICACIÓN GARCÍA ROMERALO" userId="S::purificacion.gar.2@educa.jcyl.es::1a2b987c-5bf3-4e8e-b08c-c9245955ffcd" providerId="AD" clId="Web-{405AE33D-10C6-7224-28EF-90AB157E68E0}" dt="2023-09-11T13:52:33.206" v="2"/>
          <pc:sldLayoutMkLst>
            <pc:docMk/>
            <pc:sldMasterMk cId="2933118997" sldId="2147483648"/>
            <pc:sldLayoutMk cId="383603595" sldId="2147483657"/>
          </pc:sldLayoutMkLst>
        </pc:sldLayoutChg>
        <pc:sldLayoutChg chg="add del">
          <pc:chgData name="PURIFICACIÓN GARCÍA ROMERALO" userId="S::purificacion.gar.2@educa.jcyl.es::1a2b987c-5bf3-4e8e-b08c-c9245955ffcd" providerId="AD" clId="Web-{405AE33D-10C6-7224-28EF-90AB157E68E0}" dt="2023-09-11T13:52:33.206" v="2"/>
          <pc:sldLayoutMkLst>
            <pc:docMk/>
            <pc:sldMasterMk cId="2933118997" sldId="2147483648"/>
            <pc:sldLayoutMk cId="541863252" sldId="2147483658"/>
          </pc:sldLayoutMkLst>
        </pc:sldLayoutChg>
        <pc:sldLayoutChg chg="add del">
          <pc:chgData name="PURIFICACIÓN GARCÍA ROMERALO" userId="S::purificacion.gar.2@educa.jcyl.es::1a2b987c-5bf3-4e8e-b08c-c9245955ffcd" providerId="AD" clId="Web-{405AE33D-10C6-7224-28EF-90AB157E68E0}" dt="2023-09-11T13:52:33.206" v="2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addSldLayout">
        <pc:chgData name="PURIFICACIÓN GARCÍA ROMERALO" userId="S::purificacion.gar.2@educa.jcyl.es::1a2b987c-5bf3-4e8e-b08c-c9245955ffcd" providerId="AD" clId="Web-{405AE33D-10C6-7224-28EF-90AB157E68E0}" dt="2023-09-11T13:52:33.206" v="2"/>
        <pc:sldMasterMkLst>
          <pc:docMk/>
          <pc:sldMasterMk cId="2149914611" sldId="2147483673"/>
        </pc:sldMasterMkLst>
        <pc:sldLayoutChg chg="add">
          <pc:chgData name="PURIFICACIÓN GARCÍA ROMERALO" userId="S::purificacion.gar.2@educa.jcyl.es::1a2b987c-5bf3-4e8e-b08c-c9245955ffcd" providerId="AD" clId="Web-{405AE33D-10C6-7224-28EF-90AB157E68E0}" dt="2023-09-11T13:52:33.206" v="2"/>
          <pc:sldLayoutMkLst>
            <pc:docMk/>
            <pc:sldMasterMk cId="2149914611" sldId="2147483673"/>
            <pc:sldLayoutMk cId="631744102" sldId="2147483662"/>
          </pc:sldLayoutMkLst>
        </pc:sldLayoutChg>
        <pc:sldLayoutChg chg="add">
          <pc:chgData name="PURIFICACIÓN GARCÍA ROMERALO" userId="S::purificacion.gar.2@educa.jcyl.es::1a2b987c-5bf3-4e8e-b08c-c9245955ffcd" providerId="AD" clId="Web-{405AE33D-10C6-7224-28EF-90AB157E68E0}" dt="2023-09-11T13:52:33.206" v="2"/>
          <pc:sldLayoutMkLst>
            <pc:docMk/>
            <pc:sldMasterMk cId="2149914611" sldId="2147483673"/>
            <pc:sldLayoutMk cId="709506006" sldId="2147483663"/>
          </pc:sldLayoutMkLst>
        </pc:sldLayoutChg>
        <pc:sldLayoutChg chg="add">
          <pc:chgData name="PURIFICACIÓN GARCÍA ROMERALO" userId="S::purificacion.gar.2@educa.jcyl.es::1a2b987c-5bf3-4e8e-b08c-c9245955ffcd" providerId="AD" clId="Web-{405AE33D-10C6-7224-28EF-90AB157E68E0}" dt="2023-09-11T13:52:33.206" v="2"/>
          <pc:sldLayoutMkLst>
            <pc:docMk/>
            <pc:sldMasterMk cId="2149914611" sldId="2147483673"/>
            <pc:sldLayoutMk cId="1144064069" sldId="2147483664"/>
          </pc:sldLayoutMkLst>
        </pc:sldLayoutChg>
        <pc:sldLayoutChg chg="add">
          <pc:chgData name="PURIFICACIÓN GARCÍA ROMERALO" userId="S::purificacion.gar.2@educa.jcyl.es::1a2b987c-5bf3-4e8e-b08c-c9245955ffcd" providerId="AD" clId="Web-{405AE33D-10C6-7224-28EF-90AB157E68E0}" dt="2023-09-11T13:52:33.206" v="2"/>
          <pc:sldLayoutMkLst>
            <pc:docMk/>
            <pc:sldMasterMk cId="2149914611" sldId="2147483673"/>
            <pc:sldLayoutMk cId="2447313799" sldId="2147483665"/>
          </pc:sldLayoutMkLst>
        </pc:sldLayoutChg>
        <pc:sldLayoutChg chg="add">
          <pc:chgData name="PURIFICACIÓN GARCÍA ROMERALO" userId="S::purificacion.gar.2@educa.jcyl.es::1a2b987c-5bf3-4e8e-b08c-c9245955ffcd" providerId="AD" clId="Web-{405AE33D-10C6-7224-28EF-90AB157E68E0}" dt="2023-09-11T13:52:33.206" v="2"/>
          <pc:sldLayoutMkLst>
            <pc:docMk/>
            <pc:sldMasterMk cId="2149914611" sldId="2147483673"/>
            <pc:sldLayoutMk cId="1221977909" sldId="2147483666"/>
          </pc:sldLayoutMkLst>
        </pc:sldLayoutChg>
        <pc:sldLayoutChg chg="add">
          <pc:chgData name="PURIFICACIÓN GARCÍA ROMERALO" userId="S::purificacion.gar.2@educa.jcyl.es::1a2b987c-5bf3-4e8e-b08c-c9245955ffcd" providerId="AD" clId="Web-{405AE33D-10C6-7224-28EF-90AB157E68E0}" dt="2023-09-11T13:52:33.206" v="2"/>
          <pc:sldLayoutMkLst>
            <pc:docMk/>
            <pc:sldMasterMk cId="2149914611" sldId="2147483673"/>
            <pc:sldLayoutMk cId="475675969" sldId="2147483667"/>
          </pc:sldLayoutMkLst>
        </pc:sldLayoutChg>
        <pc:sldLayoutChg chg="add">
          <pc:chgData name="PURIFICACIÓN GARCÍA ROMERALO" userId="S::purificacion.gar.2@educa.jcyl.es::1a2b987c-5bf3-4e8e-b08c-c9245955ffcd" providerId="AD" clId="Web-{405AE33D-10C6-7224-28EF-90AB157E68E0}" dt="2023-09-11T13:52:33.206" v="2"/>
          <pc:sldLayoutMkLst>
            <pc:docMk/>
            <pc:sldMasterMk cId="2149914611" sldId="2147483673"/>
            <pc:sldLayoutMk cId="2071662409" sldId="2147483668"/>
          </pc:sldLayoutMkLst>
        </pc:sldLayoutChg>
        <pc:sldLayoutChg chg="add">
          <pc:chgData name="PURIFICACIÓN GARCÍA ROMERALO" userId="S::purificacion.gar.2@educa.jcyl.es::1a2b987c-5bf3-4e8e-b08c-c9245955ffcd" providerId="AD" clId="Web-{405AE33D-10C6-7224-28EF-90AB157E68E0}" dt="2023-09-11T13:52:33.206" v="2"/>
          <pc:sldLayoutMkLst>
            <pc:docMk/>
            <pc:sldMasterMk cId="2149914611" sldId="2147483673"/>
            <pc:sldLayoutMk cId="2147335249" sldId="2147483669"/>
          </pc:sldLayoutMkLst>
        </pc:sldLayoutChg>
        <pc:sldLayoutChg chg="add">
          <pc:chgData name="PURIFICACIÓN GARCÍA ROMERALO" userId="S::purificacion.gar.2@educa.jcyl.es::1a2b987c-5bf3-4e8e-b08c-c9245955ffcd" providerId="AD" clId="Web-{405AE33D-10C6-7224-28EF-90AB157E68E0}" dt="2023-09-11T13:52:33.206" v="2"/>
          <pc:sldLayoutMkLst>
            <pc:docMk/>
            <pc:sldMasterMk cId="2149914611" sldId="2147483673"/>
            <pc:sldLayoutMk cId="2797491539" sldId="2147483670"/>
          </pc:sldLayoutMkLst>
        </pc:sldLayoutChg>
        <pc:sldLayoutChg chg="add">
          <pc:chgData name="PURIFICACIÓN GARCÍA ROMERALO" userId="S::purificacion.gar.2@educa.jcyl.es::1a2b987c-5bf3-4e8e-b08c-c9245955ffcd" providerId="AD" clId="Web-{405AE33D-10C6-7224-28EF-90AB157E68E0}" dt="2023-09-11T13:52:33.206" v="2"/>
          <pc:sldLayoutMkLst>
            <pc:docMk/>
            <pc:sldMasterMk cId="2149914611" sldId="2147483673"/>
            <pc:sldLayoutMk cId="3710872894" sldId="2147483671"/>
          </pc:sldLayoutMkLst>
        </pc:sldLayoutChg>
        <pc:sldLayoutChg chg="add">
          <pc:chgData name="PURIFICACIÓN GARCÍA ROMERALO" userId="S::purificacion.gar.2@educa.jcyl.es::1a2b987c-5bf3-4e8e-b08c-c9245955ffcd" providerId="AD" clId="Web-{405AE33D-10C6-7224-28EF-90AB157E68E0}" dt="2023-09-11T13:52:33.206" v="2"/>
          <pc:sldLayoutMkLst>
            <pc:docMk/>
            <pc:sldMasterMk cId="2149914611" sldId="2147483673"/>
            <pc:sldLayoutMk cId="800098503" sldId="2147483672"/>
          </pc:sldLayoutMkLst>
        </pc:sldLayoutChg>
      </pc:sldMasterChg>
      <pc:sldMasterChg chg="add del addSldLayout delSldLayout">
        <pc:chgData name="PURIFICACIÓN GARCÍA ROMERALO" userId="S::purificacion.gar.2@educa.jcyl.es::1a2b987c-5bf3-4e8e-b08c-c9245955ffcd" providerId="AD" clId="Web-{405AE33D-10C6-7224-28EF-90AB157E68E0}" dt="2023-09-11T13:52:33.128" v="1"/>
        <pc:sldMasterMkLst>
          <pc:docMk/>
          <pc:sldMasterMk cId="1230222849" sldId="2147483686"/>
        </pc:sldMasterMkLst>
        <pc:sldLayoutChg chg="add del">
          <pc:chgData name="PURIFICACIÓN GARCÍA ROMERALO" userId="S::purificacion.gar.2@educa.jcyl.es::1a2b987c-5bf3-4e8e-b08c-c9245955ffcd" providerId="AD" clId="Web-{405AE33D-10C6-7224-28EF-90AB157E68E0}" dt="2023-09-11T13:52:33.128" v="1"/>
          <pc:sldLayoutMkLst>
            <pc:docMk/>
            <pc:sldMasterMk cId="1230222849" sldId="2147483686"/>
            <pc:sldLayoutMk cId="1457307376" sldId="2147483675"/>
          </pc:sldLayoutMkLst>
        </pc:sldLayoutChg>
        <pc:sldLayoutChg chg="add del">
          <pc:chgData name="PURIFICACIÓN GARCÍA ROMERALO" userId="S::purificacion.gar.2@educa.jcyl.es::1a2b987c-5bf3-4e8e-b08c-c9245955ffcd" providerId="AD" clId="Web-{405AE33D-10C6-7224-28EF-90AB157E68E0}" dt="2023-09-11T13:52:33.128" v="1"/>
          <pc:sldLayoutMkLst>
            <pc:docMk/>
            <pc:sldMasterMk cId="1230222849" sldId="2147483686"/>
            <pc:sldLayoutMk cId="1236253084" sldId="2147483676"/>
          </pc:sldLayoutMkLst>
        </pc:sldLayoutChg>
        <pc:sldLayoutChg chg="add del">
          <pc:chgData name="PURIFICACIÓN GARCÍA ROMERALO" userId="S::purificacion.gar.2@educa.jcyl.es::1a2b987c-5bf3-4e8e-b08c-c9245955ffcd" providerId="AD" clId="Web-{405AE33D-10C6-7224-28EF-90AB157E68E0}" dt="2023-09-11T13:52:33.128" v="1"/>
          <pc:sldLayoutMkLst>
            <pc:docMk/>
            <pc:sldMasterMk cId="1230222849" sldId="2147483686"/>
            <pc:sldLayoutMk cId="1157893900" sldId="2147483677"/>
          </pc:sldLayoutMkLst>
        </pc:sldLayoutChg>
        <pc:sldLayoutChg chg="add del">
          <pc:chgData name="PURIFICACIÓN GARCÍA ROMERALO" userId="S::purificacion.gar.2@educa.jcyl.es::1a2b987c-5bf3-4e8e-b08c-c9245955ffcd" providerId="AD" clId="Web-{405AE33D-10C6-7224-28EF-90AB157E68E0}" dt="2023-09-11T13:52:33.128" v="1"/>
          <pc:sldLayoutMkLst>
            <pc:docMk/>
            <pc:sldMasterMk cId="1230222849" sldId="2147483686"/>
            <pc:sldLayoutMk cId="999748140" sldId="2147483678"/>
          </pc:sldLayoutMkLst>
        </pc:sldLayoutChg>
        <pc:sldLayoutChg chg="add del">
          <pc:chgData name="PURIFICACIÓN GARCÍA ROMERALO" userId="S::purificacion.gar.2@educa.jcyl.es::1a2b987c-5bf3-4e8e-b08c-c9245955ffcd" providerId="AD" clId="Web-{405AE33D-10C6-7224-28EF-90AB157E68E0}" dt="2023-09-11T13:52:33.128" v="1"/>
          <pc:sldLayoutMkLst>
            <pc:docMk/>
            <pc:sldMasterMk cId="1230222849" sldId="2147483686"/>
            <pc:sldLayoutMk cId="3423308795" sldId="2147483679"/>
          </pc:sldLayoutMkLst>
        </pc:sldLayoutChg>
        <pc:sldLayoutChg chg="add del">
          <pc:chgData name="PURIFICACIÓN GARCÍA ROMERALO" userId="S::purificacion.gar.2@educa.jcyl.es::1a2b987c-5bf3-4e8e-b08c-c9245955ffcd" providerId="AD" clId="Web-{405AE33D-10C6-7224-28EF-90AB157E68E0}" dt="2023-09-11T13:52:33.128" v="1"/>
          <pc:sldLayoutMkLst>
            <pc:docMk/>
            <pc:sldMasterMk cId="1230222849" sldId="2147483686"/>
            <pc:sldLayoutMk cId="747630302" sldId="2147483680"/>
          </pc:sldLayoutMkLst>
        </pc:sldLayoutChg>
        <pc:sldLayoutChg chg="add del">
          <pc:chgData name="PURIFICACIÓN GARCÍA ROMERALO" userId="S::purificacion.gar.2@educa.jcyl.es::1a2b987c-5bf3-4e8e-b08c-c9245955ffcd" providerId="AD" clId="Web-{405AE33D-10C6-7224-28EF-90AB157E68E0}" dt="2023-09-11T13:52:33.128" v="1"/>
          <pc:sldLayoutMkLst>
            <pc:docMk/>
            <pc:sldMasterMk cId="1230222849" sldId="2147483686"/>
            <pc:sldLayoutMk cId="3156424113" sldId="2147483681"/>
          </pc:sldLayoutMkLst>
        </pc:sldLayoutChg>
        <pc:sldLayoutChg chg="add del">
          <pc:chgData name="PURIFICACIÓN GARCÍA ROMERALO" userId="S::purificacion.gar.2@educa.jcyl.es::1a2b987c-5bf3-4e8e-b08c-c9245955ffcd" providerId="AD" clId="Web-{405AE33D-10C6-7224-28EF-90AB157E68E0}" dt="2023-09-11T13:52:33.128" v="1"/>
          <pc:sldLayoutMkLst>
            <pc:docMk/>
            <pc:sldMasterMk cId="1230222849" sldId="2147483686"/>
            <pc:sldLayoutMk cId="4237852135" sldId="2147483682"/>
          </pc:sldLayoutMkLst>
        </pc:sldLayoutChg>
        <pc:sldLayoutChg chg="add del">
          <pc:chgData name="PURIFICACIÓN GARCÍA ROMERALO" userId="S::purificacion.gar.2@educa.jcyl.es::1a2b987c-5bf3-4e8e-b08c-c9245955ffcd" providerId="AD" clId="Web-{405AE33D-10C6-7224-28EF-90AB157E68E0}" dt="2023-09-11T13:52:33.128" v="1"/>
          <pc:sldLayoutMkLst>
            <pc:docMk/>
            <pc:sldMasterMk cId="1230222849" sldId="2147483686"/>
            <pc:sldLayoutMk cId="3576859740" sldId="2147483683"/>
          </pc:sldLayoutMkLst>
        </pc:sldLayoutChg>
        <pc:sldLayoutChg chg="add del">
          <pc:chgData name="PURIFICACIÓN GARCÍA ROMERALO" userId="S::purificacion.gar.2@educa.jcyl.es::1a2b987c-5bf3-4e8e-b08c-c9245955ffcd" providerId="AD" clId="Web-{405AE33D-10C6-7224-28EF-90AB157E68E0}" dt="2023-09-11T13:52:33.128" v="1"/>
          <pc:sldLayoutMkLst>
            <pc:docMk/>
            <pc:sldMasterMk cId="1230222849" sldId="2147483686"/>
            <pc:sldLayoutMk cId="2541318114" sldId="2147483684"/>
          </pc:sldLayoutMkLst>
        </pc:sldLayoutChg>
        <pc:sldLayoutChg chg="add del">
          <pc:chgData name="PURIFICACIÓN GARCÍA ROMERALO" userId="S::purificacion.gar.2@educa.jcyl.es::1a2b987c-5bf3-4e8e-b08c-c9245955ffcd" providerId="AD" clId="Web-{405AE33D-10C6-7224-28EF-90AB157E68E0}" dt="2023-09-11T13:52:33.128" v="1"/>
          <pc:sldLayoutMkLst>
            <pc:docMk/>
            <pc:sldMasterMk cId="1230222849" sldId="2147483686"/>
            <pc:sldLayoutMk cId="116474599" sldId="2147483685"/>
          </pc:sldLayoutMkLst>
        </pc:sldLayoutChg>
      </pc:sldMasterChg>
    </pc:docChg>
  </pc:docChgLst>
  <pc:docChgLst>
    <pc:chgData name="PURIFICACIÓN GARCÍA ROMERALO" userId="S::purificacion.gar.2@educa.jcyl.es::1a2b987c-5bf3-4e8e-b08c-c9245955ffcd" providerId="AD" clId="Web-{858E8046-CB24-3FCF-ED1F-7FFB83117D70}"/>
    <pc:docChg chg="modSld">
      <pc:chgData name="PURIFICACIÓN GARCÍA ROMERALO" userId="S::purificacion.gar.2@educa.jcyl.es::1a2b987c-5bf3-4e8e-b08c-c9245955ffcd" providerId="AD" clId="Web-{858E8046-CB24-3FCF-ED1F-7FFB83117D70}" dt="2023-09-11T14:05:37.068" v="12" actId="20577"/>
      <pc:docMkLst>
        <pc:docMk/>
      </pc:docMkLst>
      <pc:sldChg chg="modSp">
        <pc:chgData name="PURIFICACIÓN GARCÍA ROMERALO" userId="S::purificacion.gar.2@educa.jcyl.es::1a2b987c-5bf3-4e8e-b08c-c9245955ffcd" providerId="AD" clId="Web-{858E8046-CB24-3FCF-ED1F-7FFB83117D70}" dt="2023-09-11T14:05:37.068" v="12" actId="20577"/>
        <pc:sldMkLst>
          <pc:docMk/>
          <pc:sldMk cId="2406273178" sldId="256"/>
        </pc:sldMkLst>
        <pc:spChg chg="mod">
          <ac:chgData name="PURIFICACIÓN GARCÍA ROMERALO" userId="S::purificacion.gar.2@educa.jcyl.es::1a2b987c-5bf3-4e8e-b08c-c9245955ffcd" providerId="AD" clId="Web-{858E8046-CB24-3FCF-ED1F-7FFB83117D70}" dt="2023-09-11T14:05:37.068" v="12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PURIFICACIÓN GARCÍA ROMERALO" userId="S::purificacion.gar.2@educa.jcyl.es::1a2b987c-5bf3-4e8e-b08c-c9245955ffcd" providerId="AD" clId="Web-{858E8046-CB24-3FCF-ED1F-7FFB83117D70}" dt="2023-09-11T14:05:23.067" v="10" actId="20577"/>
          <ac:spMkLst>
            <pc:docMk/>
            <pc:sldMk cId="2406273178" sldId="256"/>
            <ac:spMk id="3" creationId="{00000000-0000-0000-0000-000000000000}"/>
          </ac:spMkLst>
        </pc:spChg>
      </pc:sldChg>
    </pc:docChg>
  </pc:docChgLst>
  <pc:docChgLst>
    <pc:chgData name="PURIFICACIÓN GARCÍA ROMERALO" userId="S::purificacion.gar.2@educa.jcyl.es::1a2b987c-5bf3-4e8e-b08c-c9245955ffcd" providerId="AD" clId="Web-{EED07EAD-A092-959A-903E-0CD1D5D4CEEE}"/>
    <pc:docChg chg="delSld modSld">
      <pc:chgData name="PURIFICACIÓN GARCÍA ROMERALO" userId="S::purificacion.gar.2@educa.jcyl.es::1a2b987c-5bf3-4e8e-b08c-c9245955ffcd" providerId="AD" clId="Web-{EED07EAD-A092-959A-903E-0CD1D5D4CEEE}" dt="2023-11-02T11:38:17.023" v="6" actId="20577"/>
      <pc:docMkLst>
        <pc:docMk/>
      </pc:docMkLst>
      <pc:sldChg chg="del">
        <pc:chgData name="PURIFICACIÓN GARCÍA ROMERALO" userId="S::purificacion.gar.2@educa.jcyl.es::1a2b987c-5bf3-4e8e-b08c-c9245955ffcd" providerId="AD" clId="Web-{EED07EAD-A092-959A-903E-0CD1D5D4CEEE}" dt="2023-11-02T11:37:20.271" v="0"/>
        <pc:sldMkLst>
          <pc:docMk/>
          <pc:sldMk cId="2211108902" sldId="257"/>
        </pc:sldMkLst>
      </pc:sldChg>
      <pc:sldChg chg="modSp">
        <pc:chgData name="PURIFICACIÓN GARCÍA ROMERALO" userId="S::purificacion.gar.2@educa.jcyl.es::1a2b987c-5bf3-4e8e-b08c-c9245955ffcd" providerId="AD" clId="Web-{EED07EAD-A092-959A-903E-0CD1D5D4CEEE}" dt="2023-11-02T11:38:17.023" v="6" actId="20577"/>
        <pc:sldMkLst>
          <pc:docMk/>
          <pc:sldMk cId="1606505603" sldId="259"/>
        </pc:sldMkLst>
        <pc:spChg chg="mod">
          <ac:chgData name="PURIFICACIÓN GARCÍA ROMERALO" userId="S::purificacion.gar.2@educa.jcyl.es::1a2b987c-5bf3-4e8e-b08c-c9245955ffcd" providerId="AD" clId="Web-{EED07EAD-A092-959A-903E-0CD1D5D4CEEE}" dt="2023-11-02T11:38:17.023" v="6" actId="20577"/>
          <ac:spMkLst>
            <pc:docMk/>
            <pc:sldMk cId="1606505603" sldId="259"/>
            <ac:spMk id="2" creationId="{BFBFDFBC-B047-7893-57DD-0A91841E46EC}"/>
          </ac:spMkLst>
        </pc:spChg>
      </pc:sldChg>
    </pc:docChg>
  </pc:docChgLst>
  <pc:docChgLst>
    <pc:chgData name="PURIFICACIÓN GARCÍA ROMERALO" userId="S::purificacion.gar.2@educa.jcyl.es::1a2b987c-5bf3-4e8e-b08c-c9245955ffcd" providerId="AD" clId="Web-{9E979AA1-D5A2-9BD6-E58E-E8444C7B46B4}"/>
    <pc:docChg chg="addSld delSld modSld">
      <pc:chgData name="PURIFICACIÓN GARCÍA ROMERALO" userId="S::purificacion.gar.2@educa.jcyl.es::1a2b987c-5bf3-4e8e-b08c-c9245955ffcd" providerId="AD" clId="Web-{9E979AA1-D5A2-9BD6-E58E-E8444C7B46B4}" dt="2023-10-27T18:01:26.101" v="10"/>
      <pc:docMkLst>
        <pc:docMk/>
      </pc:docMkLst>
      <pc:sldChg chg="modSp">
        <pc:chgData name="PURIFICACIÓN GARCÍA ROMERALO" userId="S::purificacion.gar.2@educa.jcyl.es::1a2b987c-5bf3-4e8e-b08c-c9245955ffcd" providerId="AD" clId="Web-{9E979AA1-D5A2-9BD6-E58E-E8444C7B46B4}" dt="2023-10-27T17:57:33.142" v="1" actId="20577"/>
        <pc:sldMkLst>
          <pc:docMk/>
          <pc:sldMk cId="1606505603" sldId="259"/>
        </pc:sldMkLst>
        <pc:spChg chg="mod">
          <ac:chgData name="PURIFICACIÓN GARCÍA ROMERALO" userId="S::purificacion.gar.2@educa.jcyl.es::1a2b987c-5bf3-4e8e-b08c-c9245955ffcd" providerId="AD" clId="Web-{9E979AA1-D5A2-9BD6-E58E-E8444C7B46B4}" dt="2023-10-27T17:57:33.142" v="1" actId="20577"/>
          <ac:spMkLst>
            <pc:docMk/>
            <pc:sldMk cId="1606505603" sldId="259"/>
            <ac:spMk id="2" creationId="{BFBFDFBC-B047-7893-57DD-0A91841E46EC}"/>
          </ac:spMkLst>
        </pc:spChg>
      </pc:sldChg>
      <pc:sldChg chg="modSp add del">
        <pc:chgData name="PURIFICACIÓN GARCÍA ROMERALO" userId="S::purificacion.gar.2@educa.jcyl.es::1a2b987c-5bf3-4e8e-b08c-c9245955ffcd" providerId="AD" clId="Web-{9E979AA1-D5A2-9BD6-E58E-E8444C7B46B4}" dt="2023-10-27T18:01:26.101" v="10"/>
        <pc:sldMkLst>
          <pc:docMk/>
          <pc:sldMk cId="2767480434" sldId="260"/>
        </pc:sldMkLst>
        <pc:spChg chg="mod">
          <ac:chgData name="PURIFICACIÓN GARCÍA ROMERALO" userId="S::purificacion.gar.2@educa.jcyl.es::1a2b987c-5bf3-4e8e-b08c-c9245955ffcd" providerId="AD" clId="Web-{9E979AA1-D5A2-9BD6-E58E-E8444C7B46B4}" dt="2023-10-27T18:00:37.881" v="9" actId="20577"/>
          <ac:spMkLst>
            <pc:docMk/>
            <pc:sldMk cId="2767480434" sldId="260"/>
            <ac:spMk id="2" creationId="{BFBFDFBC-B047-7893-57DD-0A91841E46EC}"/>
          </ac:spMkLst>
        </pc:spChg>
      </pc:sldChg>
    </pc:docChg>
  </pc:docChgLst>
  <pc:docChgLst>
    <pc:chgData name="PURIFICACIÓN GARCÍA ROMERALO" userId="S::purificacion.gar.2@educa.jcyl.es::1a2b987c-5bf3-4e8e-b08c-c9245955ffcd" providerId="AD" clId="Web-{780D7B4B-6342-D522-906E-26CFE24CCBBE}"/>
    <pc:docChg chg="addSld modSld">
      <pc:chgData name="PURIFICACIÓN GARCÍA ROMERALO" userId="S::purificacion.gar.2@educa.jcyl.es::1a2b987c-5bf3-4e8e-b08c-c9245955ffcd" providerId="AD" clId="Web-{780D7B4B-6342-D522-906E-26CFE24CCBBE}" dt="2023-10-18T07:47:24.341" v="38" actId="20577"/>
      <pc:docMkLst>
        <pc:docMk/>
      </pc:docMkLst>
      <pc:sldChg chg="modSp">
        <pc:chgData name="PURIFICACIÓN GARCÍA ROMERALO" userId="S::purificacion.gar.2@educa.jcyl.es::1a2b987c-5bf3-4e8e-b08c-c9245955ffcd" providerId="AD" clId="Web-{780D7B4B-6342-D522-906E-26CFE24CCBBE}" dt="2023-10-18T07:44:57.129" v="16" actId="20577"/>
        <pc:sldMkLst>
          <pc:docMk/>
          <pc:sldMk cId="1461992074" sldId="352"/>
        </pc:sldMkLst>
        <pc:spChg chg="mod">
          <ac:chgData name="PURIFICACIÓN GARCÍA ROMERALO" userId="S::purificacion.gar.2@educa.jcyl.es::1a2b987c-5bf3-4e8e-b08c-c9245955ffcd" providerId="AD" clId="Web-{780D7B4B-6342-D522-906E-26CFE24CCBBE}" dt="2023-10-18T07:44:57.129" v="16" actId="20577"/>
          <ac:spMkLst>
            <pc:docMk/>
            <pc:sldMk cId="1461992074" sldId="352"/>
            <ac:spMk id="2" creationId="{BFBFDFBC-B047-7893-57DD-0A91841E46EC}"/>
          </ac:spMkLst>
        </pc:spChg>
      </pc:sldChg>
      <pc:sldChg chg="modSp add replId">
        <pc:chgData name="PURIFICACIÓN GARCÍA ROMERALO" userId="S::purificacion.gar.2@educa.jcyl.es::1a2b987c-5bf3-4e8e-b08c-c9245955ffcd" providerId="AD" clId="Web-{780D7B4B-6342-D522-906E-26CFE24CCBBE}" dt="2023-10-18T07:46:41.807" v="25" actId="20577"/>
        <pc:sldMkLst>
          <pc:docMk/>
          <pc:sldMk cId="3352815814" sldId="359"/>
        </pc:sldMkLst>
        <pc:spChg chg="mod">
          <ac:chgData name="PURIFICACIÓN GARCÍA ROMERALO" userId="S::purificacion.gar.2@educa.jcyl.es::1a2b987c-5bf3-4e8e-b08c-c9245955ffcd" providerId="AD" clId="Web-{780D7B4B-6342-D522-906E-26CFE24CCBBE}" dt="2023-10-18T07:46:41.807" v="25" actId="20577"/>
          <ac:spMkLst>
            <pc:docMk/>
            <pc:sldMk cId="3352815814" sldId="359"/>
            <ac:spMk id="2" creationId="{BFBFDFBC-B047-7893-57DD-0A91841E46EC}"/>
          </ac:spMkLst>
        </pc:spChg>
      </pc:sldChg>
      <pc:sldChg chg="modSp add replId">
        <pc:chgData name="PURIFICACIÓN GARCÍA ROMERALO" userId="S::purificacion.gar.2@educa.jcyl.es::1a2b987c-5bf3-4e8e-b08c-c9245955ffcd" providerId="AD" clId="Web-{780D7B4B-6342-D522-906E-26CFE24CCBBE}" dt="2023-10-18T07:47:24.341" v="38" actId="20577"/>
        <pc:sldMkLst>
          <pc:docMk/>
          <pc:sldMk cId="966831517" sldId="360"/>
        </pc:sldMkLst>
        <pc:spChg chg="mod">
          <ac:chgData name="PURIFICACIÓN GARCÍA ROMERALO" userId="S::purificacion.gar.2@educa.jcyl.es::1a2b987c-5bf3-4e8e-b08c-c9245955ffcd" providerId="AD" clId="Web-{780D7B4B-6342-D522-906E-26CFE24CCBBE}" dt="2023-10-18T07:47:24.341" v="38" actId="20577"/>
          <ac:spMkLst>
            <pc:docMk/>
            <pc:sldMk cId="966831517" sldId="360"/>
            <ac:spMk id="2" creationId="{BFBFDFBC-B047-7893-57DD-0A91841E46EC}"/>
          </ac:spMkLst>
        </pc:spChg>
      </pc:sldChg>
    </pc:docChg>
  </pc:docChgLst>
  <pc:docChgLst>
    <pc:chgData name="PURIFICACIÓN GARCÍA ROMERALO" userId="S::purificacion.gar.2@educa.jcyl.es::1a2b987c-5bf3-4e8e-b08c-c9245955ffcd" providerId="AD" clId="Web-{3680672B-3859-203D-8675-ADFB3FF82973}"/>
    <pc:docChg chg="addSld modSld">
      <pc:chgData name="PURIFICACIÓN GARCÍA ROMERALO" userId="S::purificacion.gar.2@educa.jcyl.es::1a2b987c-5bf3-4e8e-b08c-c9245955ffcd" providerId="AD" clId="Web-{3680672B-3859-203D-8675-ADFB3FF82973}" dt="2023-10-24T11:12:06.625" v="4"/>
      <pc:docMkLst>
        <pc:docMk/>
      </pc:docMkLst>
      <pc:sldChg chg="modSp">
        <pc:chgData name="PURIFICACIÓN GARCÍA ROMERALO" userId="S::purificacion.gar.2@educa.jcyl.es::1a2b987c-5bf3-4e8e-b08c-c9245955ffcd" providerId="AD" clId="Web-{3680672B-3859-203D-8675-ADFB3FF82973}" dt="2023-10-24T11:12:05.250" v="3" actId="20577"/>
        <pc:sldMkLst>
          <pc:docMk/>
          <pc:sldMk cId="2406273178" sldId="256"/>
        </pc:sldMkLst>
        <pc:spChg chg="mod">
          <ac:chgData name="PURIFICACIÓN GARCÍA ROMERALO" userId="S::purificacion.gar.2@educa.jcyl.es::1a2b987c-5bf3-4e8e-b08c-c9245955ffcd" providerId="AD" clId="Web-{3680672B-3859-203D-8675-ADFB3FF82973}" dt="2023-10-24T11:12:05.250" v="3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add">
        <pc:chgData name="PURIFICACIÓN GARCÍA ROMERALO" userId="S::purificacion.gar.2@educa.jcyl.es::1a2b987c-5bf3-4e8e-b08c-c9245955ffcd" providerId="AD" clId="Web-{3680672B-3859-203D-8675-ADFB3FF82973}" dt="2023-10-24T11:07:45.899" v="0"/>
        <pc:sldMkLst>
          <pc:docMk/>
          <pc:sldMk cId="2211108902" sldId="257"/>
        </pc:sldMkLst>
      </pc:sldChg>
      <pc:sldChg chg="add">
        <pc:chgData name="PURIFICACIÓN GARCÍA ROMERALO" userId="S::purificacion.gar.2@educa.jcyl.es::1a2b987c-5bf3-4e8e-b08c-c9245955ffcd" providerId="AD" clId="Web-{3680672B-3859-203D-8675-ADFB3FF82973}" dt="2023-10-24T11:12:06.625" v="4"/>
        <pc:sldMkLst>
          <pc:docMk/>
          <pc:sldMk cId="2014075939" sldId="258"/>
        </pc:sldMkLst>
      </pc:sldChg>
    </pc:docChg>
  </pc:docChgLst>
  <pc:docChgLst>
    <pc:chgData name="PURIFICACIÓN GARCÍA ROMERALO" userId="S::purificacion.gar.2@educa.jcyl.es::1a2b987c-5bf3-4e8e-b08c-c9245955ffcd" providerId="AD" clId="Web-{808ABC72-B6E0-8E08-2C53-5009FDD76D30}"/>
    <pc:docChg chg="addSld delSld modSld">
      <pc:chgData name="PURIFICACIÓN GARCÍA ROMERALO" userId="S::purificacion.gar.2@educa.jcyl.es::1a2b987c-5bf3-4e8e-b08c-c9245955ffcd" providerId="AD" clId="Web-{808ABC72-B6E0-8E08-2C53-5009FDD76D30}" dt="2023-10-19T16:49:20.391" v="203" actId="20577"/>
      <pc:docMkLst>
        <pc:docMk/>
      </pc:docMkLst>
      <pc:sldChg chg="modSp add replId">
        <pc:chgData name="PURIFICACIÓN GARCÍA ROMERALO" userId="S::purificacion.gar.2@educa.jcyl.es::1a2b987c-5bf3-4e8e-b08c-c9245955ffcd" providerId="AD" clId="Web-{808ABC72-B6E0-8E08-2C53-5009FDD76D30}" dt="2023-10-19T15:47:26.946" v="20" actId="20577"/>
        <pc:sldMkLst>
          <pc:docMk/>
          <pc:sldMk cId="1621622048" sldId="363"/>
        </pc:sldMkLst>
        <pc:spChg chg="mod">
          <ac:chgData name="PURIFICACIÓN GARCÍA ROMERALO" userId="S::purificacion.gar.2@educa.jcyl.es::1a2b987c-5bf3-4e8e-b08c-c9245955ffcd" providerId="AD" clId="Web-{808ABC72-B6E0-8E08-2C53-5009FDD76D30}" dt="2023-10-19T15:47:26.946" v="20" actId="20577"/>
          <ac:spMkLst>
            <pc:docMk/>
            <pc:sldMk cId="1621622048" sldId="363"/>
            <ac:spMk id="2" creationId="{BFBFDFBC-B047-7893-57DD-0A91841E46EC}"/>
          </ac:spMkLst>
        </pc:spChg>
      </pc:sldChg>
      <pc:sldChg chg="modSp add replId">
        <pc:chgData name="PURIFICACIÓN GARCÍA ROMERALO" userId="S::purificacion.gar.2@educa.jcyl.es::1a2b987c-5bf3-4e8e-b08c-c9245955ffcd" providerId="AD" clId="Web-{808ABC72-B6E0-8E08-2C53-5009FDD76D30}" dt="2023-10-19T15:48:39.869" v="97" actId="14100"/>
        <pc:sldMkLst>
          <pc:docMk/>
          <pc:sldMk cId="11253088" sldId="364"/>
        </pc:sldMkLst>
        <pc:spChg chg="mod">
          <ac:chgData name="PURIFICACIÓN GARCÍA ROMERALO" userId="S::purificacion.gar.2@educa.jcyl.es::1a2b987c-5bf3-4e8e-b08c-c9245955ffcd" providerId="AD" clId="Web-{808ABC72-B6E0-8E08-2C53-5009FDD76D30}" dt="2023-10-19T15:48:39.869" v="97" actId="14100"/>
          <ac:spMkLst>
            <pc:docMk/>
            <pc:sldMk cId="11253088" sldId="364"/>
            <ac:spMk id="2" creationId="{BFBFDFBC-B047-7893-57DD-0A91841E46EC}"/>
          </ac:spMkLst>
        </pc:spChg>
      </pc:sldChg>
      <pc:sldChg chg="modSp add replId">
        <pc:chgData name="PURIFICACIÓN GARCÍA ROMERALO" userId="S::purificacion.gar.2@educa.jcyl.es::1a2b987c-5bf3-4e8e-b08c-c9245955ffcd" providerId="AD" clId="Web-{808ABC72-B6E0-8E08-2C53-5009FDD76D30}" dt="2023-10-19T16:04:14.109" v="160" actId="20577"/>
        <pc:sldMkLst>
          <pc:docMk/>
          <pc:sldMk cId="1735948447" sldId="365"/>
        </pc:sldMkLst>
        <pc:spChg chg="mod">
          <ac:chgData name="PURIFICACIÓN GARCÍA ROMERALO" userId="S::purificacion.gar.2@educa.jcyl.es::1a2b987c-5bf3-4e8e-b08c-c9245955ffcd" providerId="AD" clId="Web-{808ABC72-B6E0-8E08-2C53-5009FDD76D30}" dt="2023-10-19T16:04:14.109" v="160" actId="20577"/>
          <ac:spMkLst>
            <pc:docMk/>
            <pc:sldMk cId="1735948447" sldId="365"/>
            <ac:spMk id="2" creationId="{BFBFDFBC-B047-7893-57DD-0A91841E46EC}"/>
          </ac:spMkLst>
        </pc:spChg>
      </pc:sldChg>
      <pc:sldChg chg="modSp add replId">
        <pc:chgData name="PURIFICACIÓN GARCÍA ROMERALO" userId="S::purificacion.gar.2@educa.jcyl.es::1a2b987c-5bf3-4e8e-b08c-c9245955ffcd" providerId="AD" clId="Web-{808ABC72-B6E0-8E08-2C53-5009FDD76D30}" dt="2023-10-19T16:07:07.394" v="186" actId="14100"/>
        <pc:sldMkLst>
          <pc:docMk/>
          <pc:sldMk cId="227129855" sldId="366"/>
        </pc:sldMkLst>
        <pc:spChg chg="mod">
          <ac:chgData name="PURIFICACIÓN GARCÍA ROMERALO" userId="S::purificacion.gar.2@educa.jcyl.es::1a2b987c-5bf3-4e8e-b08c-c9245955ffcd" providerId="AD" clId="Web-{808ABC72-B6E0-8E08-2C53-5009FDD76D30}" dt="2023-10-19T16:07:07.394" v="186" actId="14100"/>
          <ac:spMkLst>
            <pc:docMk/>
            <pc:sldMk cId="227129855" sldId="366"/>
            <ac:spMk id="2" creationId="{BFBFDFBC-B047-7893-57DD-0A91841E46EC}"/>
          </ac:spMkLst>
        </pc:spChg>
      </pc:sldChg>
      <pc:sldChg chg="modSp add replId">
        <pc:chgData name="PURIFICACIÓN GARCÍA ROMERALO" userId="S::purificacion.gar.2@educa.jcyl.es::1a2b987c-5bf3-4e8e-b08c-c9245955ffcd" providerId="AD" clId="Web-{808ABC72-B6E0-8E08-2C53-5009FDD76D30}" dt="2023-10-19T16:49:20.391" v="203" actId="20577"/>
        <pc:sldMkLst>
          <pc:docMk/>
          <pc:sldMk cId="1048995943" sldId="367"/>
        </pc:sldMkLst>
        <pc:spChg chg="mod">
          <ac:chgData name="PURIFICACIÓN GARCÍA ROMERALO" userId="S::purificacion.gar.2@educa.jcyl.es::1a2b987c-5bf3-4e8e-b08c-c9245955ffcd" providerId="AD" clId="Web-{808ABC72-B6E0-8E08-2C53-5009FDD76D30}" dt="2023-10-19T16:49:20.391" v="203" actId="20577"/>
          <ac:spMkLst>
            <pc:docMk/>
            <pc:sldMk cId="1048995943" sldId="367"/>
            <ac:spMk id="2" creationId="{BFBFDFBC-B047-7893-57DD-0A91841E46EC}"/>
          </ac:spMkLst>
        </pc:spChg>
      </pc:sldChg>
      <pc:sldChg chg="add del replId">
        <pc:chgData name="PURIFICACIÓN GARCÍA ROMERALO" userId="S::purificacion.gar.2@educa.jcyl.es::1a2b987c-5bf3-4e8e-b08c-c9245955ffcd" providerId="AD" clId="Web-{808ABC72-B6E0-8E08-2C53-5009FDD76D30}" dt="2023-10-19T16:46:50.760" v="189"/>
        <pc:sldMkLst>
          <pc:docMk/>
          <pc:sldMk cId="2642536872" sldId="368"/>
        </pc:sldMkLst>
      </pc:sldChg>
    </pc:docChg>
  </pc:docChgLst>
  <pc:docChgLst>
    <pc:chgData name="PURIFICACIÓN GARCÍA ROMERALO" userId="S::purificacion.gar.2@educa.jcyl.es::1a2b987c-5bf3-4e8e-b08c-c9245955ffcd" providerId="AD" clId="Web-{B6CAAC4E-002F-FDF8-E467-8A9B101ABBB2}"/>
    <pc:docChg chg="addSld modSld sldOrd">
      <pc:chgData name="PURIFICACIÓN GARCÍA ROMERALO" userId="S::purificacion.gar.2@educa.jcyl.es::1a2b987c-5bf3-4e8e-b08c-c9245955ffcd" providerId="AD" clId="Web-{B6CAAC4E-002F-FDF8-E467-8A9B101ABBB2}" dt="2023-10-11T15:27:38.318" v="87" actId="20577"/>
      <pc:docMkLst>
        <pc:docMk/>
      </pc:docMkLst>
      <pc:sldChg chg="modSp">
        <pc:chgData name="PURIFICACIÓN GARCÍA ROMERALO" userId="S::purificacion.gar.2@educa.jcyl.es::1a2b987c-5bf3-4e8e-b08c-c9245955ffcd" providerId="AD" clId="Web-{B6CAAC4E-002F-FDF8-E467-8A9B101ABBB2}" dt="2023-10-11T15:08:16.090" v="1" actId="20577"/>
        <pc:sldMkLst>
          <pc:docMk/>
          <pc:sldMk cId="33261979" sldId="258"/>
        </pc:sldMkLst>
        <pc:spChg chg="mod">
          <ac:chgData name="PURIFICACIÓN GARCÍA ROMERALO" userId="S::purificacion.gar.2@educa.jcyl.es::1a2b987c-5bf3-4e8e-b08c-c9245955ffcd" providerId="AD" clId="Web-{B6CAAC4E-002F-FDF8-E467-8A9B101ABBB2}" dt="2023-10-11T15:08:16.090" v="1" actId="20577"/>
          <ac:spMkLst>
            <pc:docMk/>
            <pc:sldMk cId="33261979" sldId="258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B6CAAC4E-002F-FDF8-E467-8A9B101ABBB2}" dt="2023-10-11T15:08:37.778" v="6" actId="20577"/>
        <pc:sldMkLst>
          <pc:docMk/>
          <pc:sldMk cId="1016760723" sldId="261"/>
        </pc:sldMkLst>
        <pc:spChg chg="mod">
          <ac:chgData name="PURIFICACIÓN GARCÍA ROMERALO" userId="S::purificacion.gar.2@educa.jcyl.es::1a2b987c-5bf3-4e8e-b08c-c9245955ffcd" providerId="AD" clId="Web-{B6CAAC4E-002F-FDF8-E467-8A9B101ABBB2}" dt="2023-10-11T15:08:37.778" v="6" actId="20577"/>
          <ac:spMkLst>
            <pc:docMk/>
            <pc:sldMk cId="1016760723" sldId="261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B6CAAC4E-002F-FDF8-E467-8A9B101ABBB2}" dt="2023-10-11T15:08:44.232" v="8" actId="20577"/>
        <pc:sldMkLst>
          <pc:docMk/>
          <pc:sldMk cId="1207924679" sldId="262"/>
        </pc:sldMkLst>
        <pc:spChg chg="mod">
          <ac:chgData name="PURIFICACIÓN GARCÍA ROMERALO" userId="S::purificacion.gar.2@educa.jcyl.es::1a2b987c-5bf3-4e8e-b08c-c9245955ffcd" providerId="AD" clId="Web-{B6CAAC4E-002F-FDF8-E467-8A9B101ABBB2}" dt="2023-10-11T15:08:44.232" v="8" actId="20577"/>
          <ac:spMkLst>
            <pc:docMk/>
            <pc:sldMk cId="1207924679" sldId="262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B6CAAC4E-002F-FDF8-E467-8A9B101ABBB2}" dt="2023-10-11T15:19:38.123" v="56" actId="20577"/>
        <pc:sldMkLst>
          <pc:docMk/>
          <pc:sldMk cId="330823344" sldId="266"/>
        </pc:sldMkLst>
        <pc:spChg chg="mod">
          <ac:chgData name="PURIFICACIÓN GARCÍA ROMERALO" userId="S::purificacion.gar.2@educa.jcyl.es::1a2b987c-5bf3-4e8e-b08c-c9245955ffcd" providerId="AD" clId="Web-{B6CAAC4E-002F-FDF8-E467-8A9B101ABBB2}" dt="2023-10-11T15:19:38.123" v="56" actId="20577"/>
          <ac:spMkLst>
            <pc:docMk/>
            <pc:sldMk cId="330823344" sldId="266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B6CAAC4E-002F-FDF8-E467-8A9B101ABBB2}" dt="2023-10-11T15:12:43.868" v="16" actId="20577"/>
        <pc:sldMkLst>
          <pc:docMk/>
          <pc:sldMk cId="3038050650" sldId="267"/>
        </pc:sldMkLst>
        <pc:spChg chg="mod">
          <ac:chgData name="PURIFICACIÓN GARCÍA ROMERALO" userId="S::purificacion.gar.2@educa.jcyl.es::1a2b987c-5bf3-4e8e-b08c-c9245955ffcd" providerId="AD" clId="Web-{B6CAAC4E-002F-FDF8-E467-8A9B101ABBB2}" dt="2023-10-11T15:12:43.868" v="16" actId="20577"/>
          <ac:spMkLst>
            <pc:docMk/>
            <pc:sldMk cId="3038050650" sldId="267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B6CAAC4E-002F-FDF8-E467-8A9B101ABBB2}" dt="2023-10-11T15:14:32.780" v="33" actId="20577"/>
        <pc:sldMkLst>
          <pc:docMk/>
          <pc:sldMk cId="2593611432" sldId="268"/>
        </pc:sldMkLst>
        <pc:spChg chg="mod">
          <ac:chgData name="PURIFICACIÓN GARCÍA ROMERALO" userId="S::purificacion.gar.2@educa.jcyl.es::1a2b987c-5bf3-4e8e-b08c-c9245955ffcd" providerId="AD" clId="Web-{B6CAAC4E-002F-FDF8-E467-8A9B101ABBB2}" dt="2023-10-11T15:14:32.780" v="33" actId="20577"/>
          <ac:spMkLst>
            <pc:docMk/>
            <pc:sldMk cId="2593611432" sldId="268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B6CAAC4E-002F-FDF8-E467-8A9B101ABBB2}" dt="2023-10-11T15:16:08.972" v="44" actId="20577"/>
        <pc:sldMkLst>
          <pc:docMk/>
          <pc:sldMk cId="2900071338" sldId="269"/>
        </pc:sldMkLst>
        <pc:spChg chg="mod">
          <ac:chgData name="PURIFICACIÓN GARCÍA ROMERALO" userId="S::purificacion.gar.2@educa.jcyl.es::1a2b987c-5bf3-4e8e-b08c-c9245955ffcd" providerId="AD" clId="Web-{B6CAAC4E-002F-FDF8-E467-8A9B101ABBB2}" dt="2023-10-11T15:16:08.972" v="44" actId="20577"/>
          <ac:spMkLst>
            <pc:docMk/>
            <pc:sldMk cId="2900071338" sldId="269"/>
            <ac:spMk id="24" creationId="{D3088B84-D233-9A6A-B6C5-8FA0E77CBB9D}"/>
          </ac:spMkLst>
        </pc:spChg>
      </pc:sldChg>
      <pc:sldChg chg="ord">
        <pc:chgData name="PURIFICACIÓN GARCÍA ROMERALO" userId="S::purificacion.gar.2@educa.jcyl.es::1a2b987c-5bf3-4e8e-b08c-c9245955ffcd" providerId="AD" clId="Web-{B6CAAC4E-002F-FDF8-E467-8A9B101ABBB2}" dt="2023-10-11T15:17:25.007" v="48"/>
        <pc:sldMkLst>
          <pc:docMk/>
          <pc:sldMk cId="95060225" sldId="277"/>
        </pc:sldMkLst>
      </pc:sldChg>
      <pc:sldChg chg="modSp">
        <pc:chgData name="PURIFICACIÓN GARCÍA ROMERALO" userId="S::purificacion.gar.2@educa.jcyl.es::1a2b987c-5bf3-4e8e-b08c-c9245955ffcd" providerId="AD" clId="Web-{B6CAAC4E-002F-FDF8-E467-8A9B101ABBB2}" dt="2023-10-11T15:26:31.158" v="60" actId="20577"/>
        <pc:sldMkLst>
          <pc:docMk/>
          <pc:sldMk cId="4258019276" sldId="285"/>
        </pc:sldMkLst>
        <pc:spChg chg="mod">
          <ac:chgData name="PURIFICACIÓN GARCÍA ROMERALO" userId="S::purificacion.gar.2@educa.jcyl.es::1a2b987c-5bf3-4e8e-b08c-c9245955ffcd" providerId="AD" clId="Web-{B6CAAC4E-002F-FDF8-E467-8A9B101ABBB2}" dt="2023-10-11T15:26:31.158" v="60" actId="20577"/>
          <ac:spMkLst>
            <pc:docMk/>
            <pc:sldMk cId="4258019276" sldId="285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B6CAAC4E-002F-FDF8-E467-8A9B101ABBB2}" dt="2023-10-11T15:23:18.336" v="58" actId="20577"/>
        <pc:sldMkLst>
          <pc:docMk/>
          <pc:sldMk cId="2736883993" sldId="289"/>
        </pc:sldMkLst>
        <pc:spChg chg="mod">
          <ac:chgData name="PURIFICACIÓN GARCÍA ROMERALO" userId="S::purificacion.gar.2@educa.jcyl.es::1a2b987c-5bf3-4e8e-b08c-c9245955ffcd" providerId="AD" clId="Web-{B6CAAC4E-002F-FDF8-E467-8A9B101ABBB2}" dt="2023-10-11T15:23:18.336" v="58" actId="20577"/>
          <ac:spMkLst>
            <pc:docMk/>
            <pc:sldMk cId="2736883993" sldId="289"/>
            <ac:spMk id="3" creationId="{D65FA68E-EB0F-9F50-8256-1DCC09C77D13}"/>
          </ac:spMkLst>
        </pc:spChg>
      </pc:sldChg>
      <pc:sldChg chg="modSp">
        <pc:chgData name="PURIFICACIÓN GARCÍA ROMERALO" userId="S::purificacion.gar.2@educa.jcyl.es::1a2b987c-5bf3-4e8e-b08c-c9245955ffcd" providerId="AD" clId="Web-{B6CAAC4E-002F-FDF8-E467-8A9B101ABBB2}" dt="2023-10-11T15:27:38.318" v="87" actId="20577"/>
        <pc:sldMkLst>
          <pc:docMk/>
          <pc:sldMk cId="2506348046" sldId="319"/>
        </pc:sldMkLst>
        <pc:spChg chg="mod">
          <ac:chgData name="PURIFICACIÓN GARCÍA ROMERALO" userId="S::purificacion.gar.2@educa.jcyl.es::1a2b987c-5bf3-4e8e-b08c-c9245955ffcd" providerId="AD" clId="Web-{B6CAAC4E-002F-FDF8-E467-8A9B101ABBB2}" dt="2023-10-11T15:27:38.318" v="87" actId="20577"/>
          <ac:spMkLst>
            <pc:docMk/>
            <pc:sldMk cId="2506348046" sldId="319"/>
            <ac:spMk id="2" creationId="{BFBFDFBC-B047-7893-57DD-0A91841E46EC}"/>
          </ac:spMkLst>
        </pc:spChg>
      </pc:sldChg>
      <pc:sldChg chg="modSp ord">
        <pc:chgData name="PURIFICACIÓN GARCÍA ROMERALO" userId="S::purificacion.gar.2@educa.jcyl.es::1a2b987c-5bf3-4e8e-b08c-c9245955ffcd" providerId="AD" clId="Web-{B6CAAC4E-002F-FDF8-E467-8A9B101ABBB2}" dt="2023-10-11T15:18:59.652" v="49"/>
        <pc:sldMkLst>
          <pc:docMk/>
          <pc:sldMk cId="2181602690" sldId="332"/>
        </pc:sldMkLst>
        <pc:spChg chg="mod">
          <ac:chgData name="PURIFICACIÓN GARCÍA ROMERALO" userId="S::purificacion.gar.2@educa.jcyl.es::1a2b987c-5bf3-4e8e-b08c-c9245955ffcd" providerId="AD" clId="Web-{B6CAAC4E-002F-FDF8-E467-8A9B101ABBB2}" dt="2023-10-11T15:14:44.311" v="35" actId="20577"/>
          <ac:spMkLst>
            <pc:docMk/>
            <pc:sldMk cId="2181602690" sldId="332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B6CAAC4E-002F-FDF8-E467-8A9B101ABBB2}" dt="2023-10-11T15:15:21.126" v="37" actId="20577"/>
        <pc:sldMkLst>
          <pc:docMk/>
          <pc:sldMk cId="1194741764" sldId="333"/>
        </pc:sldMkLst>
        <pc:spChg chg="mod">
          <ac:chgData name="PURIFICACIÓN GARCÍA ROMERALO" userId="S::purificacion.gar.2@educa.jcyl.es::1a2b987c-5bf3-4e8e-b08c-c9245955ffcd" providerId="AD" clId="Web-{B6CAAC4E-002F-FDF8-E467-8A9B101ABBB2}" dt="2023-10-11T15:15:21.126" v="37" actId="20577"/>
          <ac:spMkLst>
            <pc:docMk/>
            <pc:sldMk cId="1194741764" sldId="333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B6CAAC4E-002F-FDF8-E467-8A9B101ABBB2}" dt="2023-10-11T15:15:40.564" v="39" actId="20577"/>
        <pc:sldMkLst>
          <pc:docMk/>
          <pc:sldMk cId="3385355264" sldId="338"/>
        </pc:sldMkLst>
        <pc:spChg chg="mod">
          <ac:chgData name="PURIFICACIÓN GARCÍA ROMERALO" userId="S::purificacion.gar.2@educa.jcyl.es::1a2b987c-5bf3-4e8e-b08c-c9245955ffcd" providerId="AD" clId="Web-{B6CAAC4E-002F-FDF8-E467-8A9B101ABBB2}" dt="2023-10-11T15:15:40.564" v="39" actId="20577"/>
          <ac:spMkLst>
            <pc:docMk/>
            <pc:sldMk cId="3385355264" sldId="338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B6CAAC4E-002F-FDF8-E467-8A9B101ABBB2}" dt="2023-10-11T15:15:59.643" v="43" actId="20577"/>
        <pc:sldMkLst>
          <pc:docMk/>
          <pc:sldMk cId="2628685669" sldId="339"/>
        </pc:sldMkLst>
        <pc:spChg chg="mod">
          <ac:chgData name="PURIFICACIÓN GARCÍA ROMERALO" userId="S::purificacion.gar.2@educa.jcyl.es::1a2b987c-5bf3-4e8e-b08c-c9245955ffcd" providerId="AD" clId="Web-{B6CAAC4E-002F-FDF8-E467-8A9B101ABBB2}" dt="2023-10-11T15:15:59.643" v="43" actId="20577"/>
          <ac:spMkLst>
            <pc:docMk/>
            <pc:sldMk cId="2628685669" sldId="339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B6CAAC4E-002F-FDF8-E467-8A9B101ABBB2}" dt="2023-10-11T15:12:57.853" v="18" actId="20577"/>
        <pc:sldMkLst>
          <pc:docMk/>
          <pc:sldMk cId="3925884440" sldId="340"/>
        </pc:sldMkLst>
        <pc:spChg chg="mod">
          <ac:chgData name="PURIFICACIÓN GARCÍA ROMERALO" userId="S::purificacion.gar.2@educa.jcyl.es::1a2b987c-5bf3-4e8e-b08c-c9245955ffcd" providerId="AD" clId="Web-{B6CAAC4E-002F-FDF8-E467-8A9B101ABBB2}" dt="2023-10-11T15:12:57.853" v="18" actId="20577"/>
          <ac:spMkLst>
            <pc:docMk/>
            <pc:sldMk cId="3925884440" sldId="340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B6CAAC4E-002F-FDF8-E467-8A9B101ABBB2}" dt="2023-10-11T15:13:14.213" v="24" actId="20577"/>
        <pc:sldMkLst>
          <pc:docMk/>
          <pc:sldMk cId="2595999629" sldId="341"/>
        </pc:sldMkLst>
        <pc:spChg chg="mod">
          <ac:chgData name="PURIFICACIÓN GARCÍA ROMERALO" userId="S::purificacion.gar.2@educa.jcyl.es::1a2b987c-5bf3-4e8e-b08c-c9245955ffcd" providerId="AD" clId="Web-{B6CAAC4E-002F-FDF8-E467-8A9B101ABBB2}" dt="2023-10-11T15:13:14.213" v="24" actId="20577"/>
          <ac:spMkLst>
            <pc:docMk/>
            <pc:sldMk cId="2595999629" sldId="341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B6CAAC4E-002F-FDF8-E467-8A9B101ABBB2}" dt="2023-10-11T15:14:07.544" v="28" actId="20577"/>
        <pc:sldMkLst>
          <pc:docMk/>
          <pc:sldMk cId="1569232390" sldId="342"/>
        </pc:sldMkLst>
        <pc:spChg chg="mod">
          <ac:chgData name="PURIFICACIÓN GARCÍA ROMERALO" userId="S::purificacion.gar.2@educa.jcyl.es::1a2b987c-5bf3-4e8e-b08c-c9245955ffcd" providerId="AD" clId="Web-{B6CAAC4E-002F-FDF8-E467-8A9B101ABBB2}" dt="2023-10-11T15:14:07.544" v="28" actId="20577"/>
          <ac:spMkLst>
            <pc:docMk/>
            <pc:sldMk cId="1569232390" sldId="342"/>
            <ac:spMk id="24" creationId="{D3088B84-D233-9A6A-B6C5-8FA0E77CBB9D}"/>
          </ac:spMkLst>
        </pc:spChg>
      </pc:sldChg>
      <pc:sldChg chg="modSp add ord replId">
        <pc:chgData name="PURIFICACIÓN GARCÍA ROMERALO" userId="S::purificacion.gar.2@educa.jcyl.es::1a2b987c-5bf3-4e8e-b08c-c9245955ffcd" providerId="AD" clId="Web-{B6CAAC4E-002F-FDF8-E467-8A9B101ABBB2}" dt="2023-10-11T15:27:11.051" v="85" actId="14100"/>
        <pc:sldMkLst>
          <pc:docMk/>
          <pc:sldMk cId="2227335609" sldId="370"/>
        </pc:sldMkLst>
        <pc:spChg chg="mod">
          <ac:chgData name="PURIFICACIÓN GARCÍA ROMERALO" userId="S::purificacion.gar.2@educa.jcyl.es::1a2b987c-5bf3-4e8e-b08c-c9245955ffcd" providerId="AD" clId="Web-{B6CAAC4E-002F-FDF8-E467-8A9B101ABBB2}" dt="2023-10-11T15:27:11.051" v="85" actId="14100"/>
          <ac:spMkLst>
            <pc:docMk/>
            <pc:sldMk cId="2227335609" sldId="370"/>
            <ac:spMk id="2" creationId="{BFBFDFBC-B047-7893-57DD-0A91841E46EC}"/>
          </ac:spMkLst>
        </pc:spChg>
      </pc:sldChg>
    </pc:docChg>
  </pc:docChgLst>
  <pc:docChgLst>
    <pc:chgData name="PURIFICACIÓN GARCÍA ROMERALO" userId="S::purificacion.gar.2@educa.jcyl.es::1a2b987c-5bf3-4e8e-b08c-c9245955ffcd" providerId="AD" clId="Web-{F8DD3949-1E8A-EBEC-E912-ED30E03A92E9}"/>
    <pc:docChg chg="delSld modSld">
      <pc:chgData name="PURIFICACIÓN GARCÍA ROMERALO" userId="S::purificacion.gar.2@educa.jcyl.es::1a2b987c-5bf3-4e8e-b08c-c9245955ffcd" providerId="AD" clId="Web-{F8DD3949-1E8A-EBEC-E912-ED30E03A92E9}" dt="2023-10-18T07:54:52.104" v="41" actId="20577"/>
      <pc:docMkLst>
        <pc:docMk/>
      </pc:docMkLst>
      <pc:sldChg chg="modSp">
        <pc:chgData name="PURIFICACIÓN GARCÍA ROMERALO" userId="S::purificacion.gar.2@educa.jcyl.es::1a2b987c-5bf3-4e8e-b08c-c9245955ffcd" providerId="AD" clId="Web-{F8DD3949-1E8A-EBEC-E912-ED30E03A92E9}" dt="2023-10-18T07:54:52.104" v="41" actId="20577"/>
        <pc:sldMkLst>
          <pc:docMk/>
          <pc:sldMk cId="2406273178" sldId="256"/>
        </pc:sldMkLst>
        <pc:spChg chg="mod">
          <ac:chgData name="PURIFICACIÓN GARCÍA ROMERALO" userId="S::purificacion.gar.2@educa.jcyl.es::1a2b987c-5bf3-4e8e-b08c-c9245955ffcd" providerId="AD" clId="Web-{F8DD3949-1E8A-EBEC-E912-ED30E03A92E9}" dt="2023-10-18T07:54:52.104" v="41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del">
        <pc:chgData name="PURIFICACIÓN GARCÍA ROMERALO" userId="S::purificacion.gar.2@educa.jcyl.es::1a2b987c-5bf3-4e8e-b08c-c9245955ffcd" providerId="AD" clId="Web-{F8DD3949-1E8A-EBEC-E912-ED30E03A92E9}" dt="2023-10-18T07:49:34.257" v="8"/>
        <pc:sldMkLst>
          <pc:docMk/>
          <pc:sldMk cId="1461992074" sldId="352"/>
        </pc:sldMkLst>
      </pc:sldChg>
      <pc:sldChg chg="del">
        <pc:chgData name="PURIFICACIÓN GARCÍA ROMERALO" userId="S::purificacion.gar.2@educa.jcyl.es::1a2b987c-5bf3-4e8e-b08c-c9245955ffcd" providerId="AD" clId="Web-{F8DD3949-1E8A-EBEC-E912-ED30E03A92E9}" dt="2023-10-18T07:49:34.257" v="13"/>
        <pc:sldMkLst>
          <pc:docMk/>
          <pc:sldMk cId="2408045768" sldId="353"/>
        </pc:sldMkLst>
      </pc:sldChg>
      <pc:sldChg chg="del">
        <pc:chgData name="PURIFICACIÓN GARCÍA ROMERALO" userId="S::purificacion.gar.2@educa.jcyl.es::1a2b987c-5bf3-4e8e-b08c-c9245955ffcd" providerId="AD" clId="Web-{F8DD3949-1E8A-EBEC-E912-ED30E03A92E9}" dt="2023-10-18T07:49:34.274" v="14"/>
        <pc:sldMkLst>
          <pc:docMk/>
          <pc:sldMk cId="1359661942" sldId="354"/>
        </pc:sldMkLst>
      </pc:sldChg>
      <pc:sldChg chg="del">
        <pc:chgData name="PURIFICACIÓN GARCÍA ROMERALO" userId="S::purificacion.gar.2@educa.jcyl.es::1a2b987c-5bf3-4e8e-b08c-c9245955ffcd" providerId="AD" clId="Web-{F8DD3949-1E8A-EBEC-E912-ED30E03A92E9}" dt="2023-10-18T07:49:34.257" v="12"/>
        <pc:sldMkLst>
          <pc:docMk/>
          <pc:sldMk cId="3386997963" sldId="355"/>
        </pc:sldMkLst>
      </pc:sldChg>
      <pc:sldChg chg="del">
        <pc:chgData name="PURIFICACIÓN GARCÍA ROMERALO" userId="S::purificacion.gar.2@educa.jcyl.es::1a2b987c-5bf3-4e8e-b08c-c9245955ffcd" providerId="AD" clId="Web-{F8DD3949-1E8A-EBEC-E912-ED30E03A92E9}" dt="2023-10-18T07:49:34.257" v="11"/>
        <pc:sldMkLst>
          <pc:docMk/>
          <pc:sldMk cId="585270626" sldId="356"/>
        </pc:sldMkLst>
      </pc:sldChg>
      <pc:sldChg chg="del">
        <pc:chgData name="PURIFICACIÓN GARCÍA ROMERALO" userId="S::purificacion.gar.2@educa.jcyl.es::1a2b987c-5bf3-4e8e-b08c-c9245955ffcd" providerId="AD" clId="Web-{F8DD3949-1E8A-EBEC-E912-ED30E03A92E9}" dt="2023-10-18T07:49:34.257" v="10"/>
        <pc:sldMkLst>
          <pc:docMk/>
          <pc:sldMk cId="1760911605" sldId="357"/>
        </pc:sldMkLst>
      </pc:sldChg>
      <pc:sldChg chg="del">
        <pc:chgData name="PURIFICACIÓN GARCÍA ROMERALO" userId="S::purificacion.gar.2@educa.jcyl.es::1a2b987c-5bf3-4e8e-b08c-c9245955ffcd" providerId="AD" clId="Web-{F8DD3949-1E8A-EBEC-E912-ED30E03A92E9}" dt="2023-10-18T07:49:34.257" v="9"/>
        <pc:sldMkLst>
          <pc:docMk/>
          <pc:sldMk cId="2584004888" sldId="358"/>
        </pc:sldMkLst>
      </pc:sldChg>
      <pc:sldChg chg="del">
        <pc:chgData name="PURIFICACIÓN GARCÍA ROMERALO" userId="S::purificacion.gar.2@educa.jcyl.es::1a2b987c-5bf3-4e8e-b08c-c9245955ffcd" providerId="AD" clId="Web-{F8DD3949-1E8A-EBEC-E912-ED30E03A92E9}" dt="2023-10-18T07:49:34.257" v="7"/>
        <pc:sldMkLst>
          <pc:docMk/>
          <pc:sldMk cId="3352815814" sldId="359"/>
        </pc:sldMkLst>
      </pc:sldChg>
      <pc:sldChg chg="modSp">
        <pc:chgData name="PURIFICACIÓN GARCÍA ROMERALO" userId="S::purificacion.gar.2@educa.jcyl.es::1a2b987c-5bf3-4e8e-b08c-c9245955ffcd" providerId="AD" clId="Web-{F8DD3949-1E8A-EBEC-E912-ED30E03A92E9}" dt="2023-10-18T07:49:49.554" v="30" actId="14100"/>
        <pc:sldMkLst>
          <pc:docMk/>
          <pc:sldMk cId="966831517" sldId="360"/>
        </pc:sldMkLst>
        <pc:spChg chg="mod">
          <ac:chgData name="PURIFICACIÓN GARCÍA ROMERALO" userId="S::purificacion.gar.2@educa.jcyl.es::1a2b987c-5bf3-4e8e-b08c-c9245955ffcd" providerId="AD" clId="Web-{F8DD3949-1E8A-EBEC-E912-ED30E03A92E9}" dt="2023-10-18T07:49:49.554" v="30" actId="14100"/>
          <ac:spMkLst>
            <pc:docMk/>
            <pc:sldMk cId="966831517" sldId="360"/>
            <ac:spMk id="2" creationId="{BFBFDFBC-B047-7893-57DD-0A91841E46EC}"/>
          </ac:spMkLst>
        </pc:spChg>
      </pc:sldChg>
    </pc:docChg>
  </pc:docChgLst>
  <pc:docChgLst>
    <pc:chgData name="PURIFICACIÓN GARCÍA ROMERALO" userId="S::purificacion.gar.2@educa.jcyl.es::1a2b987c-5bf3-4e8e-b08c-c9245955ffcd" providerId="AD" clId="Web-{B0A6E264-E2E4-4624-C021-54AD14146BE1}"/>
    <pc:docChg chg="delSld modSld">
      <pc:chgData name="PURIFICACIÓN GARCÍA ROMERALO" userId="S::purificacion.gar.2@educa.jcyl.es::1a2b987c-5bf3-4e8e-b08c-c9245955ffcd" providerId="AD" clId="Web-{B0A6E264-E2E4-4624-C021-54AD14146BE1}" dt="2023-10-24T11:04:16.267" v="16"/>
      <pc:docMkLst>
        <pc:docMk/>
      </pc:docMkLst>
      <pc:sldChg chg="modSp">
        <pc:chgData name="PURIFICACIÓN GARCÍA ROMERALO" userId="S::purificacion.gar.2@educa.jcyl.es::1a2b987c-5bf3-4e8e-b08c-c9245955ffcd" providerId="AD" clId="Web-{B0A6E264-E2E4-4624-C021-54AD14146BE1}" dt="2023-10-24T11:02:26.075" v="12" actId="20577"/>
        <pc:sldMkLst>
          <pc:docMk/>
          <pc:sldMk cId="2406273178" sldId="256"/>
        </pc:sldMkLst>
        <pc:spChg chg="mod">
          <ac:chgData name="PURIFICACIÓN GARCÍA ROMERALO" userId="S::purificacion.gar.2@educa.jcyl.es::1a2b987c-5bf3-4e8e-b08c-c9245955ffcd" providerId="AD" clId="Web-{B0A6E264-E2E4-4624-C021-54AD14146BE1}" dt="2023-10-24T11:02:26.075" v="12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del">
        <pc:chgData name="PURIFICACIÓN GARCÍA ROMERALO" userId="S::purificacion.gar.2@educa.jcyl.es::1a2b987c-5bf3-4e8e-b08c-c9245955ffcd" providerId="AD" clId="Web-{B0A6E264-E2E4-4624-C021-54AD14146BE1}" dt="2023-10-24T11:04:16.267" v="16"/>
        <pc:sldMkLst>
          <pc:docMk/>
          <pc:sldMk cId="966831517" sldId="360"/>
        </pc:sldMkLst>
      </pc:sldChg>
      <pc:sldChg chg="del">
        <pc:chgData name="PURIFICACIÓN GARCÍA ROMERALO" userId="S::purificacion.gar.2@educa.jcyl.es::1a2b987c-5bf3-4e8e-b08c-c9245955ffcd" providerId="AD" clId="Web-{B0A6E264-E2E4-4624-C021-54AD14146BE1}" dt="2023-10-24T11:04:16.267" v="15"/>
        <pc:sldMkLst>
          <pc:docMk/>
          <pc:sldMk cId="694673290" sldId="362"/>
        </pc:sldMkLst>
      </pc:sldChg>
      <pc:sldChg chg="del">
        <pc:chgData name="PURIFICACIÓN GARCÍA ROMERALO" userId="S::purificacion.gar.2@educa.jcyl.es::1a2b987c-5bf3-4e8e-b08c-c9245955ffcd" providerId="AD" clId="Web-{B0A6E264-E2E4-4624-C021-54AD14146BE1}" dt="2023-10-24T11:04:16.267" v="14"/>
        <pc:sldMkLst>
          <pc:docMk/>
          <pc:sldMk cId="1735948447" sldId="365"/>
        </pc:sldMkLst>
      </pc:sldChg>
      <pc:sldChg chg="del">
        <pc:chgData name="PURIFICACIÓN GARCÍA ROMERALO" userId="S::purificacion.gar.2@educa.jcyl.es::1a2b987c-5bf3-4e8e-b08c-c9245955ffcd" providerId="AD" clId="Web-{B0A6E264-E2E4-4624-C021-54AD14146BE1}" dt="2023-10-24T11:04:16.267" v="13"/>
        <pc:sldMkLst>
          <pc:docMk/>
          <pc:sldMk cId="227129855" sldId="366"/>
        </pc:sldMkLst>
      </pc:sldChg>
    </pc:docChg>
  </pc:docChgLst>
  <pc:docChgLst>
    <pc:chgData name="PURIFICACIÓN GARCÍA ROMERALO" userId="S::purificacion.gar.2@educa.jcyl.es::1a2b987c-5bf3-4e8e-b08c-c9245955ffcd" providerId="AD" clId="Web-{52C0D7B0-A398-A5FA-EF11-0E6A935F1E4F}"/>
    <pc:docChg chg="sldOrd">
      <pc:chgData name="PURIFICACIÓN GARCÍA ROMERALO" userId="S::purificacion.gar.2@educa.jcyl.es::1a2b987c-5bf3-4e8e-b08c-c9245955ffcd" providerId="AD" clId="Web-{52C0D7B0-A398-A5FA-EF11-0E6A935F1E4F}" dt="2023-10-30T21:30:14.481" v="0"/>
      <pc:docMkLst>
        <pc:docMk/>
      </pc:docMkLst>
      <pc:sldChg chg="ord">
        <pc:chgData name="PURIFICACIÓN GARCÍA ROMERALO" userId="S::purificacion.gar.2@educa.jcyl.es::1a2b987c-5bf3-4e8e-b08c-c9245955ffcd" providerId="AD" clId="Web-{52C0D7B0-A398-A5FA-EF11-0E6A935F1E4F}" dt="2023-10-30T21:30:14.481" v="0"/>
        <pc:sldMkLst>
          <pc:docMk/>
          <pc:sldMk cId="2014075939" sldId="258"/>
        </pc:sldMkLst>
      </pc:sldChg>
    </pc:docChg>
  </pc:docChgLst>
  <pc:docChgLst>
    <pc:chgData name="PURIFICACIÓN GARCÍA ROMERALO" userId="S::purificacion.gar.2@educa.jcyl.es::1a2b987c-5bf3-4e8e-b08c-c9245955ffcd" providerId="AD" clId="Web-{5E7F2D6A-597D-E611-1A30-FB34692DF085}"/>
    <pc:docChg chg="addSld delSld modSld">
      <pc:chgData name="PURIFICACIÓN GARCÍA ROMERALO" userId="S::purificacion.gar.2@educa.jcyl.es::1a2b987c-5bf3-4e8e-b08c-c9245955ffcd" providerId="AD" clId="Web-{5E7F2D6A-597D-E611-1A30-FB34692DF085}" dt="2023-09-11T16:03:46.341" v="20" actId="20577"/>
      <pc:docMkLst>
        <pc:docMk/>
      </pc:docMkLst>
      <pc:sldChg chg="modSp del">
        <pc:chgData name="PURIFICACIÓN GARCÍA ROMERALO" userId="S::purificacion.gar.2@educa.jcyl.es::1a2b987c-5bf3-4e8e-b08c-c9245955ffcd" providerId="AD" clId="Web-{5E7F2D6A-597D-E611-1A30-FB34692DF085}" dt="2023-09-11T16:03:33.090" v="17"/>
        <pc:sldMkLst>
          <pc:docMk/>
          <pc:sldMk cId="1472892384" sldId="257"/>
        </pc:sldMkLst>
        <pc:graphicFrameChg chg="modGraphic">
          <ac:chgData name="PURIFICACIÓN GARCÍA ROMERALO" userId="S::purificacion.gar.2@educa.jcyl.es::1a2b987c-5bf3-4e8e-b08c-c9245955ffcd" providerId="AD" clId="Web-{5E7F2D6A-597D-E611-1A30-FB34692DF085}" dt="2023-09-11T16:00:44.274" v="4" actId="20577"/>
          <ac:graphicFrameMkLst>
            <pc:docMk/>
            <pc:sldMk cId="1472892384" sldId="257"/>
            <ac:graphicFrameMk id="14" creationId="{1EDEE5B2-5D3A-C806-01B8-00865186E278}"/>
          </ac:graphicFrameMkLst>
        </pc:graphicFrameChg>
      </pc:sldChg>
      <pc:sldChg chg="addSp delSp modSp add replId">
        <pc:chgData name="PURIFICACIÓN GARCÍA ROMERALO" userId="S::purificacion.gar.2@educa.jcyl.es::1a2b987c-5bf3-4e8e-b08c-c9245955ffcd" providerId="AD" clId="Web-{5E7F2D6A-597D-E611-1A30-FB34692DF085}" dt="2023-09-11T16:03:46.341" v="20" actId="20577"/>
        <pc:sldMkLst>
          <pc:docMk/>
          <pc:sldMk cId="33261979" sldId="258"/>
        </pc:sldMkLst>
        <pc:spChg chg="mod">
          <ac:chgData name="PURIFICACIÓN GARCÍA ROMERALO" userId="S::purificacion.gar.2@educa.jcyl.es::1a2b987c-5bf3-4e8e-b08c-c9245955ffcd" providerId="AD" clId="Web-{5E7F2D6A-597D-E611-1A30-FB34692DF085}" dt="2023-09-11T16:03:18.793" v="16" actId="1076"/>
          <ac:spMkLst>
            <pc:docMk/>
            <pc:sldMk cId="33261979" sldId="258"/>
            <ac:spMk id="4" creationId="{49D4285F-5D05-454B-9C96-9E2CE229E691}"/>
          </ac:spMkLst>
        </pc:spChg>
        <pc:spChg chg="add mod">
          <ac:chgData name="PURIFICACIÓN GARCÍA ROMERALO" userId="S::purificacion.gar.2@educa.jcyl.es::1a2b987c-5bf3-4e8e-b08c-c9245955ffcd" providerId="AD" clId="Web-{5E7F2D6A-597D-E611-1A30-FB34692DF085}" dt="2023-09-11T16:03:46.341" v="20" actId="20577"/>
          <ac:spMkLst>
            <pc:docMk/>
            <pc:sldMk cId="33261979" sldId="258"/>
            <ac:spMk id="24" creationId="{D3088B84-D233-9A6A-B6C5-8FA0E77CBB9D}"/>
          </ac:spMkLst>
        </pc:spChg>
        <pc:graphicFrameChg chg="del">
          <ac:chgData name="PURIFICACIÓN GARCÍA ROMERALO" userId="S::purificacion.gar.2@educa.jcyl.es::1a2b987c-5bf3-4e8e-b08c-c9245955ffcd" providerId="AD" clId="Web-{5E7F2D6A-597D-E611-1A30-FB34692DF085}" dt="2023-09-11T16:01:48.150" v="6"/>
          <ac:graphicFrameMkLst>
            <pc:docMk/>
            <pc:sldMk cId="33261979" sldId="258"/>
            <ac:graphicFrameMk id="14" creationId="{1EDEE5B2-5D3A-C806-01B8-00865186E278}"/>
          </ac:graphicFrameMkLst>
        </pc:graphicFrameChg>
      </pc:sldChg>
    </pc:docChg>
  </pc:docChgLst>
  <pc:docChgLst>
    <pc:chgData name="PURIFICACIÓN GARCÍA ROMERALO" userId="S::purificacion.gar.2@educa.jcyl.es::1a2b987c-5bf3-4e8e-b08c-c9245955ffcd" providerId="AD" clId="Web-{7749D6E5-2E77-65A6-3482-73D1D4E98C57}"/>
    <pc:docChg chg="modSld">
      <pc:chgData name="PURIFICACIÓN GARCÍA ROMERALO" userId="S::purificacion.gar.2@educa.jcyl.es::1a2b987c-5bf3-4e8e-b08c-c9245955ffcd" providerId="AD" clId="Web-{7749D6E5-2E77-65A6-3482-73D1D4E98C57}" dt="2023-10-05T20:14:23.306" v="73" actId="20577"/>
      <pc:docMkLst>
        <pc:docMk/>
      </pc:docMkLst>
      <pc:sldChg chg="modSp">
        <pc:chgData name="PURIFICACIÓN GARCÍA ROMERALO" userId="S::purificacion.gar.2@educa.jcyl.es::1a2b987c-5bf3-4e8e-b08c-c9245955ffcd" providerId="AD" clId="Web-{7749D6E5-2E77-65A6-3482-73D1D4E98C57}" dt="2023-10-05T20:14:23.306" v="73" actId="20577"/>
        <pc:sldMkLst>
          <pc:docMk/>
          <pc:sldMk cId="1570874907" sldId="345"/>
        </pc:sldMkLst>
        <pc:spChg chg="mod">
          <ac:chgData name="PURIFICACIÓN GARCÍA ROMERALO" userId="S::purificacion.gar.2@educa.jcyl.es::1a2b987c-5bf3-4e8e-b08c-c9245955ffcd" providerId="AD" clId="Web-{7749D6E5-2E77-65A6-3482-73D1D4E98C57}" dt="2023-10-05T20:14:23.306" v="73" actId="20577"/>
          <ac:spMkLst>
            <pc:docMk/>
            <pc:sldMk cId="1570874907" sldId="345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7749D6E5-2E77-65A6-3482-73D1D4E98C57}" dt="2023-10-05T20:05:38.699" v="2" actId="20577"/>
        <pc:sldMkLst>
          <pc:docMk/>
          <pc:sldMk cId="3853533717" sldId="346"/>
        </pc:sldMkLst>
        <pc:spChg chg="mod">
          <ac:chgData name="PURIFICACIÓN GARCÍA ROMERALO" userId="S::purificacion.gar.2@educa.jcyl.es::1a2b987c-5bf3-4e8e-b08c-c9245955ffcd" providerId="AD" clId="Web-{7749D6E5-2E77-65A6-3482-73D1D4E98C57}" dt="2023-10-05T20:05:38.699" v="2" actId="20577"/>
          <ac:spMkLst>
            <pc:docMk/>
            <pc:sldMk cId="3853533717" sldId="346"/>
            <ac:spMk id="24" creationId="{D3088B84-D233-9A6A-B6C5-8FA0E77CBB9D}"/>
          </ac:spMkLst>
        </pc:spChg>
      </pc:sldChg>
    </pc:docChg>
  </pc:docChgLst>
  <pc:docChgLst>
    <pc:chgData name="PURIFICACIÓN GARCÍA ROMERALO" userId="S::purificacion.gar.2@educa.jcyl.es::1a2b987c-5bf3-4e8e-b08c-c9245955ffcd" providerId="AD" clId="Web-{12664F1D-78E4-54F4-1B4A-1D1D7DCF604A}"/>
    <pc:docChg chg="addSld modSld sldOrd">
      <pc:chgData name="PURIFICACIÓN GARCÍA ROMERALO" userId="S::purificacion.gar.2@educa.jcyl.es::1a2b987c-5bf3-4e8e-b08c-c9245955ffcd" providerId="AD" clId="Web-{12664F1D-78E4-54F4-1B4A-1D1D7DCF604A}" dt="2023-09-13T10:15:42.947" v="112" actId="20577"/>
      <pc:docMkLst>
        <pc:docMk/>
      </pc:docMkLst>
      <pc:sldChg chg="modSp">
        <pc:chgData name="PURIFICACIÓN GARCÍA ROMERALO" userId="S::purificacion.gar.2@educa.jcyl.es::1a2b987c-5bf3-4e8e-b08c-c9245955ffcd" providerId="AD" clId="Web-{12664F1D-78E4-54F4-1B4A-1D1D7DCF604A}" dt="2023-09-13T10:11:38.782" v="20" actId="20577"/>
        <pc:sldMkLst>
          <pc:docMk/>
          <pc:sldMk cId="2406273178" sldId="256"/>
        </pc:sldMkLst>
        <pc:spChg chg="mod">
          <ac:chgData name="PURIFICACIÓN GARCÍA ROMERALO" userId="S::purificacion.gar.2@educa.jcyl.es::1a2b987c-5bf3-4e8e-b08c-c9245955ffcd" providerId="AD" clId="Web-{12664F1D-78E4-54F4-1B4A-1D1D7DCF604A}" dt="2023-09-13T10:00:29.725" v="16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PURIFICACIÓN GARCÍA ROMERALO" userId="S::purificacion.gar.2@educa.jcyl.es::1a2b987c-5bf3-4e8e-b08c-c9245955ffcd" providerId="AD" clId="Web-{12664F1D-78E4-54F4-1B4A-1D1D7DCF604A}" dt="2023-09-13T10:11:38.782" v="20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">
        <pc:chgData name="PURIFICACIÓN GARCÍA ROMERALO" userId="S::purificacion.gar.2@educa.jcyl.es::1a2b987c-5bf3-4e8e-b08c-c9245955ffcd" providerId="AD" clId="Web-{12664F1D-78E4-54F4-1B4A-1D1D7DCF604A}" dt="2023-09-13T10:15:42.947" v="112" actId="20577"/>
        <pc:sldMkLst>
          <pc:docMk/>
          <pc:sldMk cId="33261979" sldId="258"/>
        </pc:sldMkLst>
        <pc:spChg chg="mod">
          <ac:chgData name="PURIFICACIÓN GARCÍA ROMERALO" userId="S::purificacion.gar.2@educa.jcyl.es::1a2b987c-5bf3-4e8e-b08c-c9245955ffcd" providerId="AD" clId="Web-{12664F1D-78E4-54F4-1B4A-1D1D7DCF604A}" dt="2023-09-13T10:15:14.525" v="97" actId="14100"/>
          <ac:spMkLst>
            <pc:docMk/>
            <pc:sldMk cId="33261979" sldId="258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12664F1D-78E4-54F4-1B4A-1D1D7DCF604A}" dt="2023-09-13T10:15:42.947" v="112" actId="20577"/>
          <ac:spMkLst>
            <pc:docMk/>
            <pc:sldMk cId="33261979" sldId="258"/>
            <ac:spMk id="4" creationId="{49D4285F-5D05-454B-9C96-9E2CE229E691}"/>
          </ac:spMkLst>
        </pc:spChg>
        <pc:spChg chg="mod">
          <ac:chgData name="PURIFICACIÓN GARCÍA ROMERALO" userId="S::purificacion.gar.2@educa.jcyl.es::1a2b987c-5bf3-4e8e-b08c-c9245955ffcd" providerId="AD" clId="Web-{12664F1D-78E4-54F4-1B4A-1D1D7DCF604A}" dt="2023-09-13T10:15:18.947" v="99" actId="14100"/>
          <ac:spMkLst>
            <pc:docMk/>
            <pc:sldMk cId="33261979" sldId="258"/>
            <ac:spMk id="24" creationId="{D3088B84-D233-9A6A-B6C5-8FA0E77CBB9D}"/>
          </ac:spMkLst>
        </pc:spChg>
      </pc:sldChg>
      <pc:sldChg chg="modSp add ord">
        <pc:chgData name="PURIFICACIÓN GARCÍA ROMERALO" userId="S::purificacion.gar.2@educa.jcyl.es::1a2b987c-5bf3-4e8e-b08c-c9245955ffcd" providerId="AD" clId="Web-{12664F1D-78E4-54F4-1B4A-1D1D7DCF604A}" dt="2023-09-13T10:14:34.820" v="89" actId="20577"/>
        <pc:sldMkLst>
          <pc:docMk/>
          <pc:sldMk cId="3064048760" sldId="259"/>
        </pc:sldMkLst>
        <pc:spChg chg="mod">
          <ac:chgData name="PURIFICACIÓN GARCÍA ROMERALO" userId="S::purificacion.gar.2@educa.jcyl.es::1a2b987c-5bf3-4e8e-b08c-c9245955ffcd" providerId="AD" clId="Web-{12664F1D-78E4-54F4-1B4A-1D1D7DCF604A}" dt="2023-09-13T10:14:21.804" v="85" actId="20577"/>
          <ac:spMkLst>
            <pc:docMk/>
            <pc:sldMk cId="3064048760" sldId="259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12664F1D-78E4-54F4-1B4A-1D1D7DCF604A}" dt="2023-09-13T10:14:34.820" v="89" actId="20577"/>
          <ac:spMkLst>
            <pc:docMk/>
            <pc:sldMk cId="3064048760" sldId="259"/>
            <ac:spMk id="9" creationId="{5871E95C-C8EF-6633-200B-2AA3A33906AF}"/>
          </ac:spMkLst>
        </pc:spChg>
      </pc:sldChg>
    </pc:docChg>
  </pc:docChgLst>
  <pc:docChgLst>
    <pc:chgData name="PURIFICACIÓN GARCÍA ROMERALO" userId="S::purificacion.gar.2@educa.jcyl.es::1a2b987c-5bf3-4e8e-b08c-c9245955ffcd" providerId="AD" clId="Web-{DAC80CAB-709F-387A-F937-F850E5F09995}"/>
    <pc:docChg chg="addSld modSld">
      <pc:chgData name="PURIFICACIÓN GARCÍA ROMERALO" userId="S::purificacion.gar.2@educa.jcyl.es::1a2b987c-5bf3-4e8e-b08c-c9245955ffcd" providerId="AD" clId="Web-{DAC80CAB-709F-387A-F937-F850E5F09995}" dt="2023-10-19T15:19:14.278" v="16" actId="14100"/>
      <pc:docMkLst>
        <pc:docMk/>
      </pc:docMkLst>
      <pc:sldChg chg="modSp add replId">
        <pc:chgData name="PURIFICACIÓN GARCÍA ROMERALO" userId="S::purificacion.gar.2@educa.jcyl.es::1a2b987c-5bf3-4e8e-b08c-c9245955ffcd" providerId="AD" clId="Web-{DAC80CAB-709F-387A-F937-F850E5F09995}" dt="2023-10-19T15:19:14.278" v="16" actId="14100"/>
        <pc:sldMkLst>
          <pc:docMk/>
          <pc:sldMk cId="694673290" sldId="362"/>
        </pc:sldMkLst>
        <pc:spChg chg="mod">
          <ac:chgData name="PURIFICACIÓN GARCÍA ROMERALO" userId="S::purificacion.gar.2@educa.jcyl.es::1a2b987c-5bf3-4e8e-b08c-c9245955ffcd" providerId="AD" clId="Web-{DAC80CAB-709F-387A-F937-F850E5F09995}" dt="2023-10-19T15:19:14.278" v="16" actId="14100"/>
          <ac:spMkLst>
            <pc:docMk/>
            <pc:sldMk cId="694673290" sldId="362"/>
            <ac:spMk id="2" creationId="{BFBFDFBC-B047-7893-57DD-0A91841E46EC}"/>
          </ac:spMkLst>
        </pc:spChg>
      </pc:sldChg>
    </pc:docChg>
  </pc:docChgLst>
  <pc:docChgLst>
    <pc:chgData name="PURIFICACIÓN GARCÍA ROMERALO" userId="S::purificacion.gar.2@educa.jcyl.es::1a2b987c-5bf3-4e8e-b08c-c9245955ffcd" providerId="AD" clId="Web-{78EE1F3C-AEEB-A993-DC2E-32744828BFF3}"/>
    <pc:docChg chg="addSld modSld">
      <pc:chgData name="PURIFICACIÓN GARCÍA ROMERALO" userId="S::purificacion.gar.2@educa.jcyl.es::1a2b987c-5bf3-4e8e-b08c-c9245955ffcd" providerId="AD" clId="Web-{78EE1F3C-AEEB-A993-DC2E-32744828BFF3}" dt="2023-10-18T08:53:16.974" v="50" actId="20577"/>
      <pc:docMkLst>
        <pc:docMk/>
      </pc:docMkLst>
      <pc:sldChg chg="modSp">
        <pc:chgData name="PURIFICACIÓN GARCÍA ROMERALO" userId="S::purificacion.gar.2@educa.jcyl.es::1a2b987c-5bf3-4e8e-b08c-c9245955ffcd" providerId="AD" clId="Web-{78EE1F3C-AEEB-A993-DC2E-32744828BFF3}" dt="2023-10-18T08:50:35.188" v="20" actId="14100"/>
        <pc:sldMkLst>
          <pc:docMk/>
          <pc:sldMk cId="966831517" sldId="360"/>
        </pc:sldMkLst>
        <pc:spChg chg="mod">
          <ac:chgData name="PURIFICACIÓN GARCÍA ROMERALO" userId="S::purificacion.gar.2@educa.jcyl.es::1a2b987c-5bf3-4e8e-b08c-c9245955ffcd" providerId="AD" clId="Web-{78EE1F3C-AEEB-A993-DC2E-32744828BFF3}" dt="2023-10-18T08:50:35.188" v="20" actId="14100"/>
          <ac:spMkLst>
            <pc:docMk/>
            <pc:sldMk cId="966831517" sldId="360"/>
            <ac:spMk id="2" creationId="{BFBFDFBC-B047-7893-57DD-0A91841E46EC}"/>
          </ac:spMkLst>
        </pc:spChg>
      </pc:sldChg>
      <pc:sldChg chg="modSp add replId">
        <pc:chgData name="PURIFICACIÓN GARCÍA ROMERALO" userId="S::purificacion.gar.2@educa.jcyl.es::1a2b987c-5bf3-4e8e-b08c-c9245955ffcd" providerId="AD" clId="Web-{78EE1F3C-AEEB-A993-DC2E-32744828BFF3}" dt="2023-10-18T08:51:14.439" v="35" actId="20577"/>
        <pc:sldMkLst>
          <pc:docMk/>
          <pc:sldMk cId="4876224" sldId="361"/>
        </pc:sldMkLst>
        <pc:spChg chg="mod">
          <ac:chgData name="PURIFICACIÓN GARCÍA ROMERALO" userId="S::purificacion.gar.2@educa.jcyl.es::1a2b987c-5bf3-4e8e-b08c-c9245955ffcd" providerId="AD" clId="Web-{78EE1F3C-AEEB-A993-DC2E-32744828BFF3}" dt="2023-10-18T08:51:14.439" v="35" actId="20577"/>
          <ac:spMkLst>
            <pc:docMk/>
            <pc:sldMk cId="4876224" sldId="361"/>
            <ac:spMk id="2" creationId="{BFBFDFBC-B047-7893-57DD-0A91841E46EC}"/>
          </ac:spMkLst>
        </pc:spChg>
      </pc:sldChg>
      <pc:sldChg chg="modSp add replId">
        <pc:chgData name="PURIFICACIÓN GARCÍA ROMERALO" userId="S::purificacion.gar.2@educa.jcyl.es::1a2b987c-5bf3-4e8e-b08c-c9245955ffcd" providerId="AD" clId="Web-{78EE1F3C-AEEB-A993-DC2E-32744828BFF3}" dt="2023-10-18T08:52:31.113" v="38" actId="20577"/>
        <pc:sldMkLst>
          <pc:docMk/>
          <pc:sldMk cId="186971695" sldId="362"/>
        </pc:sldMkLst>
        <pc:spChg chg="mod">
          <ac:chgData name="PURIFICACIÓN GARCÍA ROMERALO" userId="S::purificacion.gar.2@educa.jcyl.es::1a2b987c-5bf3-4e8e-b08c-c9245955ffcd" providerId="AD" clId="Web-{78EE1F3C-AEEB-A993-DC2E-32744828BFF3}" dt="2023-10-18T08:52:31.113" v="38" actId="20577"/>
          <ac:spMkLst>
            <pc:docMk/>
            <pc:sldMk cId="186971695" sldId="362"/>
            <ac:spMk id="2" creationId="{BFBFDFBC-B047-7893-57DD-0A91841E46EC}"/>
          </ac:spMkLst>
        </pc:spChg>
      </pc:sldChg>
      <pc:sldChg chg="modSp add replId">
        <pc:chgData name="PURIFICACIÓN GARCÍA ROMERALO" userId="S::purificacion.gar.2@educa.jcyl.es::1a2b987c-5bf3-4e8e-b08c-c9245955ffcd" providerId="AD" clId="Web-{78EE1F3C-AEEB-A993-DC2E-32744828BFF3}" dt="2023-10-18T08:53:16.974" v="50" actId="20577"/>
        <pc:sldMkLst>
          <pc:docMk/>
          <pc:sldMk cId="2563209793" sldId="363"/>
        </pc:sldMkLst>
        <pc:spChg chg="mod">
          <ac:chgData name="PURIFICACIÓN GARCÍA ROMERALO" userId="S::purificacion.gar.2@educa.jcyl.es::1a2b987c-5bf3-4e8e-b08c-c9245955ffcd" providerId="AD" clId="Web-{78EE1F3C-AEEB-A993-DC2E-32744828BFF3}" dt="2023-10-18T08:53:16.974" v="50" actId="20577"/>
          <ac:spMkLst>
            <pc:docMk/>
            <pc:sldMk cId="2563209793" sldId="363"/>
            <ac:spMk id="2" creationId="{BFBFDFBC-B047-7893-57DD-0A91841E46EC}"/>
          </ac:spMkLst>
        </pc:spChg>
      </pc:sldChg>
    </pc:docChg>
  </pc:docChgLst>
  <pc:docChgLst>
    <pc:chgData name="PURIFICACIÓN GARCÍA ROMERALO" userId="S::purificacion.gar.2@educa.jcyl.es::1a2b987c-5bf3-4e8e-b08c-c9245955ffcd" providerId="AD" clId="Web-{BC5D88A4-D303-BB04-C13A-7070836440C1}"/>
    <pc:docChg chg="modSld">
      <pc:chgData name="PURIFICACIÓN GARCÍA ROMERALO" userId="S::purificacion.gar.2@educa.jcyl.es::1a2b987c-5bf3-4e8e-b08c-c9245955ffcd" providerId="AD" clId="Web-{BC5D88A4-D303-BB04-C13A-7070836440C1}" dt="2023-10-08T15:11:42.217" v="3" actId="20577"/>
      <pc:docMkLst>
        <pc:docMk/>
      </pc:docMkLst>
      <pc:sldChg chg="modSp">
        <pc:chgData name="PURIFICACIÓN GARCÍA ROMERALO" userId="S::purificacion.gar.2@educa.jcyl.es::1a2b987c-5bf3-4e8e-b08c-c9245955ffcd" providerId="AD" clId="Web-{BC5D88A4-D303-BB04-C13A-7070836440C1}" dt="2023-10-08T15:11:42.217" v="3" actId="20577"/>
        <pc:sldMkLst>
          <pc:docMk/>
          <pc:sldMk cId="2844414494" sldId="305"/>
        </pc:sldMkLst>
        <pc:spChg chg="mod">
          <ac:chgData name="PURIFICACIÓN GARCÍA ROMERALO" userId="S::purificacion.gar.2@educa.jcyl.es::1a2b987c-5bf3-4e8e-b08c-c9245955ffcd" providerId="AD" clId="Web-{BC5D88A4-D303-BB04-C13A-7070836440C1}" dt="2023-10-08T15:11:42.217" v="3" actId="20577"/>
          <ac:spMkLst>
            <pc:docMk/>
            <pc:sldMk cId="2844414494" sldId="305"/>
            <ac:spMk id="24" creationId="{D3088B84-D233-9A6A-B6C5-8FA0E77CBB9D}"/>
          </ac:spMkLst>
        </pc:spChg>
      </pc:sldChg>
    </pc:docChg>
  </pc:docChgLst>
  <pc:docChgLst>
    <pc:chgData name="PURIFICACIÓN GARCÍA ROMERALO" userId="S::purificacion.gar.2@educa.jcyl.es::1a2b987c-5bf3-4e8e-b08c-c9245955ffcd" providerId="AD" clId="Web-{B6A28F25-B6E4-D95C-35B2-9ABFD7B4AF24}"/>
    <pc:docChg chg="addSld modSld">
      <pc:chgData name="PURIFICACIÓN GARCÍA ROMERALO" userId="S::purificacion.gar.2@educa.jcyl.es::1a2b987c-5bf3-4e8e-b08c-c9245955ffcd" providerId="AD" clId="Web-{B6A28F25-B6E4-D95C-35B2-9ABFD7B4AF24}" dt="2023-09-26T21:07:39.166" v="409" actId="20577"/>
      <pc:docMkLst>
        <pc:docMk/>
      </pc:docMkLst>
      <pc:sldChg chg="modSp">
        <pc:chgData name="PURIFICACIÓN GARCÍA ROMERALO" userId="S::purificacion.gar.2@educa.jcyl.es::1a2b987c-5bf3-4e8e-b08c-c9245955ffcd" providerId="AD" clId="Web-{B6A28F25-B6E4-D95C-35B2-9ABFD7B4AF24}" dt="2023-09-26T20:29:04.028" v="9" actId="14100"/>
        <pc:sldMkLst>
          <pc:docMk/>
          <pc:sldMk cId="2406273178" sldId="256"/>
        </pc:sldMkLst>
        <pc:spChg chg="mod">
          <ac:chgData name="PURIFICACIÓN GARCÍA ROMERALO" userId="S::purificacion.gar.2@educa.jcyl.es::1a2b987c-5bf3-4e8e-b08c-c9245955ffcd" providerId="AD" clId="Web-{B6A28F25-B6E4-D95C-35B2-9ABFD7B4AF24}" dt="2023-09-26T20:29:04.028" v="9" actId="14100"/>
          <ac:spMkLst>
            <pc:docMk/>
            <pc:sldMk cId="2406273178" sldId="256"/>
            <ac:spMk id="3" creationId="{00000000-0000-0000-0000-000000000000}"/>
          </ac:spMkLst>
        </pc:spChg>
      </pc:sldChg>
      <pc:sldChg chg="delSp modSp">
        <pc:chgData name="PURIFICACIÓN GARCÍA ROMERALO" userId="S::purificacion.gar.2@educa.jcyl.es::1a2b987c-5bf3-4e8e-b08c-c9245955ffcd" providerId="AD" clId="Web-{B6A28F25-B6E4-D95C-35B2-9ABFD7B4AF24}" dt="2023-09-26T20:30:33.643" v="30" actId="20577"/>
        <pc:sldMkLst>
          <pc:docMk/>
          <pc:sldMk cId="33261979" sldId="258"/>
        </pc:sldMkLst>
        <pc:spChg chg="mod">
          <ac:chgData name="PURIFICACIÓN GARCÍA ROMERALO" userId="S::purificacion.gar.2@educa.jcyl.es::1a2b987c-5bf3-4e8e-b08c-c9245955ffcd" providerId="AD" clId="Web-{B6A28F25-B6E4-D95C-35B2-9ABFD7B4AF24}" dt="2023-09-26T20:29:57.438" v="17" actId="20577"/>
          <ac:spMkLst>
            <pc:docMk/>
            <pc:sldMk cId="33261979" sldId="258"/>
            <ac:spMk id="2" creationId="{B7D39867-4808-89C3-333C-309602009E0A}"/>
          </ac:spMkLst>
        </pc:spChg>
        <pc:spChg chg="del">
          <ac:chgData name="PURIFICACIÓN GARCÍA ROMERALO" userId="S::purificacion.gar.2@educa.jcyl.es::1a2b987c-5bf3-4e8e-b08c-c9245955ffcd" providerId="AD" clId="Web-{B6A28F25-B6E4-D95C-35B2-9ABFD7B4AF24}" dt="2023-09-26T20:28:19.635" v="0"/>
          <ac:spMkLst>
            <pc:docMk/>
            <pc:sldMk cId="33261979" sldId="258"/>
            <ac:spMk id="4" creationId="{49D4285F-5D05-454B-9C96-9E2CE229E691}"/>
          </ac:spMkLst>
        </pc:spChg>
        <pc:spChg chg="mod">
          <ac:chgData name="PURIFICACIÓN GARCÍA ROMERALO" userId="S::purificacion.gar.2@educa.jcyl.es::1a2b987c-5bf3-4e8e-b08c-c9245955ffcd" providerId="AD" clId="Web-{B6A28F25-B6E4-D95C-35B2-9ABFD7B4AF24}" dt="2023-09-26T20:30:33.643" v="30" actId="20577"/>
          <ac:spMkLst>
            <pc:docMk/>
            <pc:sldMk cId="33261979" sldId="258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B6A28F25-B6E4-D95C-35B2-9ABFD7B4AF24}" dt="2023-09-26T21:03:42.823" v="371" actId="20577"/>
        <pc:sldMkLst>
          <pc:docMk/>
          <pc:sldMk cId="3064048760" sldId="259"/>
        </pc:sldMkLst>
        <pc:spChg chg="mod">
          <ac:chgData name="PURIFICACIÓN GARCÍA ROMERALO" userId="S::purificacion.gar.2@educa.jcyl.es::1a2b987c-5bf3-4e8e-b08c-c9245955ffcd" providerId="AD" clId="Web-{B6A28F25-B6E4-D95C-35B2-9ABFD7B4AF24}" dt="2023-09-26T20:29:20.357" v="12" actId="20577"/>
          <ac:spMkLst>
            <pc:docMk/>
            <pc:sldMk cId="3064048760" sldId="259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B6A28F25-B6E4-D95C-35B2-9ABFD7B4AF24}" dt="2023-09-26T21:03:42.823" v="371" actId="20577"/>
          <ac:spMkLst>
            <pc:docMk/>
            <pc:sldMk cId="3064048760" sldId="259"/>
            <ac:spMk id="9" creationId="{5871E95C-C8EF-6633-200B-2AA3A33906AF}"/>
          </ac:spMkLst>
        </pc:spChg>
      </pc:sldChg>
      <pc:sldChg chg="addSp delSp modSp add replId">
        <pc:chgData name="PURIFICACIÓN GARCÍA ROMERALO" userId="S::purificacion.gar.2@educa.jcyl.es::1a2b987c-5bf3-4e8e-b08c-c9245955ffcd" providerId="AD" clId="Web-{B6A28F25-B6E4-D95C-35B2-9ABFD7B4AF24}" dt="2023-09-26T20:33:13.232" v="49" actId="1076"/>
        <pc:sldMkLst>
          <pc:docMk/>
          <pc:sldMk cId="1568343883" sldId="260"/>
        </pc:sldMkLst>
        <pc:spChg chg="mod">
          <ac:chgData name="PURIFICACIÓN GARCÍA ROMERALO" userId="S::purificacion.gar.2@educa.jcyl.es::1a2b987c-5bf3-4e8e-b08c-c9245955ffcd" providerId="AD" clId="Web-{B6A28F25-B6E4-D95C-35B2-9ABFD7B4AF24}" dt="2023-09-26T20:31:55.524" v="37" actId="20577"/>
          <ac:spMkLst>
            <pc:docMk/>
            <pc:sldMk cId="1568343883" sldId="260"/>
            <ac:spMk id="2" creationId="{B7D39867-4808-89C3-333C-309602009E0A}"/>
          </ac:spMkLst>
        </pc:spChg>
        <pc:spChg chg="add del mod">
          <ac:chgData name="PURIFICACIÓN GARCÍA ROMERALO" userId="S::purificacion.gar.2@educa.jcyl.es::1a2b987c-5bf3-4e8e-b08c-c9245955ffcd" providerId="AD" clId="Web-{B6A28F25-B6E4-D95C-35B2-9ABFD7B4AF24}" dt="2023-09-26T20:33:07.075" v="48"/>
          <ac:spMkLst>
            <pc:docMk/>
            <pc:sldMk cId="1568343883" sldId="260"/>
            <ac:spMk id="4" creationId="{F1DB5CD1-EC69-2D2A-CFFE-A246B29D41F3}"/>
          </ac:spMkLst>
        </pc:spChg>
        <pc:spChg chg="del">
          <ac:chgData name="PURIFICACIÓN GARCÍA ROMERALO" userId="S::purificacion.gar.2@educa.jcyl.es::1a2b987c-5bf3-4e8e-b08c-c9245955ffcd" providerId="AD" clId="Web-{B6A28F25-B6E4-D95C-35B2-9ABFD7B4AF24}" dt="2023-09-26T20:32:53.590" v="47"/>
          <ac:spMkLst>
            <pc:docMk/>
            <pc:sldMk cId="1568343883" sldId="260"/>
            <ac:spMk id="24" creationId="{D3088B84-D233-9A6A-B6C5-8FA0E77CBB9D}"/>
          </ac:spMkLst>
        </pc:spChg>
        <pc:picChg chg="add mod ord">
          <ac:chgData name="PURIFICACIÓN GARCÍA ROMERALO" userId="S::purificacion.gar.2@educa.jcyl.es::1a2b987c-5bf3-4e8e-b08c-c9245955ffcd" providerId="AD" clId="Web-{B6A28F25-B6E4-D95C-35B2-9ABFD7B4AF24}" dt="2023-09-26T20:33:13.232" v="49" actId="1076"/>
          <ac:picMkLst>
            <pc:docMk/>
            <pc:sldMk cId="1568343883" sldId="260"/>
            <ac:picMk id="5" creationId="{7AB29FCB-5DC5-458B-A42D-9730C421B6BB}"/>
          </ac:picMkLst>
        </pc:picChg>
      </pc:sldChg>
      <pc:sldChg chg="modSp add replId">
        <pc:chgData name="PURIFICACIÓN GARCÍA ROMERALO" userId="S::purificacion.gar.2@educa.jcyl.es::1a2b987c-5bf3-4e8e-b08c-c9245955ffcd" providerId="AD" clId="Web-{B6A28F25-B6E4-D95C-35B2-9ABFD7B4AF24}" dt="2023-09-26T20:48:29.700" v="185" actId="20577"/>
        <pc:sldMkLst>
          <pc:docMk/>
          <pc:sldMk cId="1016760723" sldId="261"/>
        </pc:sldMkLst>
        <pc:spChg chg="mod">
          <ac:chgData name="PURIFICACIÓN GARCÍA ROMERALO" userId="S::purificacion.gar.2@educa.jcyl.es::1a2b987c-5bf3-4e8e-b08c-c9245955ffcd" providerId="AD" clId="Web-{B6A28F25-B6E4-D95C-35B2-9ABFD7B4AF24}" dt="2023-09-26T20:48:29.700" v="185" actId="20577"/>
          <ac:spMkLst>
            <pc:docMk/>
            <pc:sldMk cId="1016760723" sldId="261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B6A28F25-B6E4-D95C-35B2-9ABFD7B4AF24}" dt="2023-09-26T20:35:07.478" v="78" actId="20577"/>
          <ac:spMkLst>
            <pc:docMk/>
            <pc:sldMk cId="1016760723" sldId="261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B6A28F25-B6E4-D95C-35B2-9ABFD7B4AF24}" dt="2023-09-26T20:48:34.247" v="187" actId="20577"/>
        <pc:sldMkLst>
          <pc:docMk/>
          <pc:sldMk cId="1207924679" sldId="262"/>
        </pc:sldMkLst>
        <pc:spChg chg="mod">
          <ac:chgData name="PURIFICACIÓN GARCÍA ROMERALO" userId="S::purificacion.gar.2@educa.jcyl.es::1a2b987c-5bf3-4e8e-b08c-c9245955ffcd" providerId="AD" clId="Web-{B6A28F25-B6E4-D95C-35B2-9ABFD7B4AF24}" dt="2023-09-26T20:48:34.247" v="187" actId="20577"/>
          <ac:spMkLst>
            <pc:docMk/>
            <pc:sldMk cId="1207924679" sldId="262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B6A28F25-B6E4-D95C-35B2-9ABFD7B4AF24}" dt="2023-09-26T20:37:11.954" v="95" actId="20577"/>
          <ac:spMkLst>
            <pc:docMk/>
            <pc:sldMk cId="1207924679" sldId="262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B6A28F25-B6E4-D95C-35B2-9ABFD7B4AF24}" dt="2023-09-26T20:48:38.809" v="189" actId="20577"/>
        <pc:sldMkLst>
          <pc:docMk/>
          <pc:sldMk cId="3003893862" sldId="263"/>
        </pc:sldMkLst>
        <pc:spChg chg="mod">
          <ac:chgData name="PURIFICACIÓN GARCÍA ROMERALO" userId="S::purificacion.gar.2@educa.jcyl.es::1a2b987c-5bf3-4e8e-b08c-c9245955ffcd" providerId="AD" clId="Web-{B6A28F25-B6E4-D95C-35B2-9ABFD7B4AF24}" dt="2023-09-26T20:48:38.809" v="189" actId="20577"/>
          <ac:spMkLst>
            <pc:docMk/>
            <pc:sldMk cId="3003893862" sldId="263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B6A28F25-B6E4-D95C-35B2-9ABFD7B4AF24}" dt="2023-09-26T20:37:35.347" v="98" actId="20577"/>
          <ac:spMkLst>
            <pc:docMk/>
            <pc:sldMk cId="3003893862" sldId="263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B6A28F25-B6E4-D95C-35B2-9ABFD7B4AF24}" dt="2023-09-26T20:48:44.747" v="191" actId="20577"/>
        <pc:sldMkLst>
          <pc:docMk/>
          <pc:sldMk cId="1409510763" sldId="264"/>
        </pc:sldMkLst>
        <pc:spChg chg="mod">
          <ac:chgData name="PURIFICACIÓN GARCÍA ROMERALO" userId="S::purificacion.gar.2@educa.jcyl.es::1a2b987c-5bf3-4e8e-b08c-c9245955ffcd" providerId="AD" clId="Web-{B6A28F25-B6E4-D95C-35B2-9ABFD7B4AF24}" dt="2023-09-26T20:48:44.747" v="191" actId="20577"/>
          <ac:spMkLst>
            <pc:docMk/>
            <pc:sldMk cId="1409510763" sldId="264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B6A28F25-B6E4-D95C-35B2-9ABFD7B4AF24}" dt="2023-09-26T20:39:52.746" v="114" actId="20577"/>
          <ac:spMkLst>
            <pc:docMk/>
            <pc:sldMk cId="1409510763" sldId="264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B6A28F25-B6E4-D95C-35B2-9ABFD7B4AF24}" dt="2023-09-26T20:48:49.966" v="193" actId="20577"/>
        <pc:sldMkLst>
          <pc:docMk/>
          <pc:sldMk cId="26198202" sldId="265"/>
        </pc:sldMkLst>
        <pc:spChg chg="mod">
          <ac:chgData name="PURIFICACIÓN GARCÍA ROMERALO" userId="S::purificacion.gar.2@educa.jcyl.es::1a2b987c-5bf3-4e8e-b08c-c9245955ffcd" providerId="AD" clId="Web-{B6A28F25-B6E4-D95C-35B2-9ABFD7B4AF24}" dt="2023-09-26T20:48:49.966" v="193" actId="20577"/>
          <ac:spMkLst>
            <pc:docMk/>
            <pc:sldMk cId="26198202" sldId="265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B6A28F25-B6E4-D95C-35B2-9ABFD7B4AF24}" dt="2023-09-26T20:41:13.189" v="125" actId="20577"/>
          <ac:spMkLst>
            <pc:docMk/>
            <pc:sldMk cId="26198202" sldId="265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B6A28F25-B6E4-D95C-35B2-9ABFD7B4AF24}" dt="2023-09-26T20:49:00.827" v="196" actId="20577"/>
        <pc:sldMkLst>
          <pc:docMk/>
          <pc:sldMk cId="330823344" sldId="266"/>
        </pc:sldMkLst>
        <pc:spChg chg="mod">
          <ac:chgData name="PURIFICACIÓN GARCÍA ROMERALO" userId="S::purificacion.gar.2@educa.jcyl.es::1a2b987c-5bf3-4e8e-b08c-c9245955ffcd" providerId="AD" clId="Web-{B6A28F25-B6E4-D95C-35B2-9ABFD7B4AF24}" dt="2023-09-26T20:49:00.827" v="196" actId="20577"/>
          <ac:spMkLst>
            <pc:docMk/>
            <pc:sldMk cId="330823344" sldId="266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B6A28F25-B6E4-D95C-35B2-9ABFD7B4AF24}" dt="2023-09-26T20:46:43.269" v="165" actId="20577"/>
          <ac:spMkLst>
            <pc:docMk/>
            <pc:sldMk cId="330823344" sldId="266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B6A28F25-B6E4-D95C-35B2-9ABFD7B4AF24}" dt="2023-09-26T20:53:10.561" v="270" actId="20577"/>
        <pc:sldMkLst>
          <pc:docMk/>
          <pc:sldMk cId="3038050650" sldId="267"/>
        </pc:sldMkLst>
        <pc:spChg chg="mod">
          <ac:chgData name="PURIFICACIÓN GARCÍA ROMERALO" userId="S::purificacion.gar.2@educa.jcyl.es::1a2b987c-5bf3-4e8e-b08c-c9245955ffcd" providerId="AD" clId="Web-{B6A28F25-B6E4-D95C-35B2-9ABFD7B4AF24}" dt="2023-09-26T20:49:33.157" v="203" actId="20577"/>
          <ac:spMkLst>
            <pc:docMk/>
            <pc:sldMk cId="3038050650" sldId="267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B6A28F25-B6E4-D95C-35B2-9ABFD7B4AF24}" dt="2023-09-26T20:53:10.561" v="270" actId="20577"/>
          <ac:spMkLst>
            <pc:docMk/>
            <pc:sldMk cId="3038050650" sldId="267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B6A28F25-B6E4-D95C-35B2-9ABFD7B4AF24}" dt="2023-09-26T20:50:56.943" v="216" actId="20577"/>
        <pc:sldMkLst>
          <pc:docMk/>
          <pc:sldMk cId="2593611432" sldId="268"/>
        </pc:sldMkLst>
        <pc:spChg chg="mod">
          <ac:chgData name="PURIFICACIÓN GARCÍA ROMERALO" userId="S::purificacion.gar.2@educa.jcyl.es::1a2b987c-5bf3-4e8e-b08c-c9245955ffcd" providerId="AD" clId="Web-{B6A28F25-B6E4-D95C-35B2-9ABFD7B4AF24}" dt="2023-09-26T20:50:40.974" v="211" actId="20577"/>
          <ac:spMkLst>
            <pc:docMk/>
            <pc:sldMk cId="2593611432" sldId="268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B6A28F25-B6E4-D95C-35B2-9ABFD7B4AF24}" dt="2023-09-26T20:50:56.943" v="216" actId="20577"/>
          <ac:spMkLst>
            <pc:docMk/>
            <pc:sldMk cId="2593611432" sldId="268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B6A28F25-B6E4-D95C-35B2-9ABFD7B4AF24}" dt="2023-09-26T20:55:12.851" v="283" actId="20577"/>
        <pc:sldMkLst>
          <pc:docMk/>
          <pc:sldMk cId="2900071338" sldId="269"/>
        </pc:sldMkLst>
        <pc:spChg chg="mod">
          <ac:chgData name="PURIFICACIÓN GARCÍA ROMERALO" userId="S::purificacion.gar.2@educa.jcyl.es::1a2b987c-5bf3-4e8e-b08c-c9245955ffcd" providerId="AD" clId="Web-{B6A28F25-B6E4-D95C-35B2-9ABFD7B4AF24}" dt="2023-09-26T20:54:53.662" v="278" actId="20577"/>
          <ac:spMkLst>
            <pc:docMk/>
            <pc:sldMk cId="2900071338" sldId="269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B6A28F25-B6E4-D95C-35B2-9ABFD7B4AF24}" dt="2023-09-26T20:55:12.851" v="283" actId="20577"/>
          <ac:spMkLst>
            <pc:docMk/>
            <pc:sldMk cId="2900071338" sldId="269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B6A28F25-B6E4-D95C-35B2-9ABFD7B4AF24}" dt="2023-09-26T20:59:45.901" v="304" actId="20577"/>
        <pc:sldMkLst>
          <pc:docMk/>
          <pc:sldMk cId="704621510" sldId="270"/>
        </pc:sldMkLst>
        <pc:spChg chg="mod">
          <ac:chgData name="PURIFICACIÓN GARCÍA ROMERALO" userId="S::purificacion.gar.2@educa.jcyl.es::1a2b987c-5bf3-4e8e-b08c-c9245955ffcd" providerId="AD" clId="Web-{B6A28F25-B6E4-D95C-35B2-9ABFD7B4AF24}" dt="2023-09-26T20:59:05.274" v="291" actId="20577"/>
          <ac:spMkLst>
            <pc:docMk/>
            <pc:sldMk cId="704621510" sldId="270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B6A28F25-B6E4-D95C-35B2-9ABFD7B4AF24}" dt="2023-09-26T20:59:45.901" v="304" actId="20577"/>
          <ac:spMkLst>
            <pc:docMk/>
            <pc:sldMk cId="704621510" sldId="270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B6A28F25-B6E4-D95C-35B2-9ABFD7B4AF24}" dt="2023-09-26T21:00:50.609" v="321" actId="20577"/>
        <pc:sldMkLst>
          <pc:docMk/>
          <pc:sldMk cId="3794083067" sldId="271"/>
        </pc:sldMkLst>
        <pc:spChg chg="mod">
          <ac:chgData name="PURIFICACIÓN GARCÍA ROMERALO" userId="S::purificacion.gar.2@educa.jcyl.es::1a2b987c-5bf3-4e8e-b08c-c9245955ffcd" providerId="AD" clId="Web-{B6A28F25-B6E4-D95C-35B2-9ABFD7B4AF24}" dt="2023-09-26T21:00:08.872" v="310" actId="20577"/>
          <ac:spMkLst>
            <pc:docMk/>
            <pc:sldMk cId="3794083067" sldId="271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B6A28F25-B6E4-D95C-35B2-9ABFD7B4AF24}" dt="2023-09-26T21:00:50.609" v="321" actId="20577"/>
          <ac:spMkLst>
            <pc:docMk/>
            <pc:sldMk cId="3794083067" sldId="271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B6A28F25-B6E4-D95C-35B2-9ABFD7B4AF24}" dt="2023-09-26T21:02:38.569" v="359" actId="20577"/>
        <pc:sldMkLst>
          <pc:docMk/>
          <pc:sldMk cId="1507466368" sldId="272"/>
        </pc:sldMkLst>
        <pc:spChg chg="mod">
          <ac:chgData name="PURIFICACIÓN GARCÍA ROMERALO" userId="S::purificacion.gar.2@educa.jcyl.es::1a2b987c-5bf3-4e8e-b08c-c9245955ffcd" providerId="AD" clId="Web-{B6A28F25-B6E4-D95C-35B2-9ABFD7B4AF24}" dt="2023-09-26T21:01:50.222" v="348" actId="20577"/>
          <ac:spMkLst>
            <pc:docMk/>
            <pc:sldMk cId="1507466368" sldId="272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B6A28F25-B6E4-D95C-35B2-9ABFD7B4AF24}" dt="2023-09-26T21:02:38.569" v="359" actId="20577"/>
          <ac:spMkLst>
            <pc:docMk/>
            <pc:sldMk cId="1507466368" sldId="272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B6A28F25-B6E4-D95C-35B2-9ABFD7B4AF24}" dt="2023-09-26T21:07:39.166" v="409" actId="20577"/>
        <pc:sldMkLst>
          <pc:docMk/>
          <pc:sldMk cId="3081198359" sldId="273"/>
        </pc:sldMkLst>
        <pc:spChg chg="mod">
          <ac:chgData name="PURIFICACIÓN GARCÍA ROMERALO" userId="S::purificacion.gar.2@educa.jcyl.es::1a2b987c-5bf3-4e8e-b08c-c9245955ffcd" providerId="AD" clId="Web-{B6A28F25-B6E4-D95C-35B2-9ABFD7B4AF24}" dt="2023-09-26T21:07:39.166" v="409" actId="20577"/>
          <ac:spMkLst>
            <pc:docMk/>
            <pc:sldMk cId="3081198359" sldId="273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B6A28F25-B6E4-D95C-35B2-9ABFD7B4AF24}" dt="2023-09-26T21:07:34.697" v="407" actId="20577"/>
          <ac:spMkLst>
            <pc:docMk/>
            <pc:sldMk cId="3081198359" sldId="273"/>
            <ac:spMk id="9" creationId="{5871E95C-C8EF-6633-200B-2AA3A33906AF}"/>
          </ac:spMkLst>
        </pc:spChg>
      </pc:sldChg>
    </pc:docChg>
  </pc:docChgLst>
  <pc:docChgLst>
    <pc:chgData name="PURIFICACIÓN GARCÍA ROMERALO" userId="S::purificacion.gar.2@educa.jcyl.es::1a2b987c-5bf3-4e8e-b08c-c9245955ffcd" providerId="AD" clId="Web-{744CF953-F7A2-A6A2-840D-3892A8EFE748}"/>
    <pc:docChg chg="addSld sldOrd">
      <pc:chgData name="PURIFICACIÓN GARCÍA ROMERALO" userId="S::purificacion.gar.2@educa.jcyl.es::1a2b987c-5bf3-4e8e-b08c-c9245955ffcd" providerId="AD" clId="Web-{744CF953-F7A2-A6A2-840D-3892A8EFE748}" dt="2023-10-25T16:10:41.693" v="1"/>
      <pc:docMkLst>
        <pc:docMk/>
      </pc:docMkLst>
      <pc:sldChg chg="add ord">
        <pc:chgData name="PURIFICACIÓN GARCÍA ROMERALO" userId="S::purificacion.gar.2@educa.jcyl.es::1a2b987c-5bf3-4e8e-b08c-c9245955ffcd" providerId="AD" clId="Web-{744CF953-F7A2-A6A2-840D-3892A8EFE748}" dt="2023-10-25T16:10:41.693" v="1"/>
        <pc:sldMkLst>
          <pc:docMk/>
          <pc:sldMk cId="1606505603" sldId="259"/>
        </pc:sldMkLst>
      </pc:sldChg>
    </pc:docChg>
  </pc:docChgLst>
  <pc:docChgLst>
    <pc:chgData name="PURIFICACIÓN GARCÍA ROMERALO" userId="S::purificacion.gar.2@educa.jcyl.es::1a2b987c-5bf3-4e8e-b08c-c9245955ffcd" providerId="AD" clId="Web-{893C7085-D28B-E1BE-59DC-93158E60BC00}"/>
    <pc:docChg chg="modSld">
      <pc:chgData name="PURIFICACIÓN GARCÍA ROMERALO" userId="S::purificacion.gar.2@educa.jcyl.es::1a2b987c-5bf3-4e8e-b08c-c9245955ffcd" providerId="AD" clId="Web-{893C7085-D28B-E1BE-59DC-93158E60BC00}" dt="2023-10-27T09:07:33.119" v="65" actId="20577"/>
      <pc:docMkLst>
        <pc:docMk/>
      </pc:docMkLst>
      <pc:sldChg chg="modSp">
        <pc:chgData name="PURIFICACIÓN GARCÍA ROMERALO" userId="S::purificacion.gar.2@educa.jcyl.es::1a2b987c-5bf3-4e8e-b08c-c9245955ffcd" providerId="AD" clId="Web-{893C7085-D28B-E1BE-59DC-93158E60BC00}" dt="2023-10-27T09:07:33.119" v="65" actId="20577"/>
        <pc:sldMkLst>
          <pc:docMk/>
          <pc:sldMk cId="1606505603" sldId="259"/>
        </pc:sldMkLst>
        <pc:spChg chg="mod">
          <ac:chgData name="PURIFICACIÓN GARCÍA ROMERALO" userId="S::purificacion.gar.2@educa.jcyl.es::1a2b987c-5bf3-4e8e-b08c-c9245955ffcd" providerId="AD" clId="Web-{893C7085-D28B-E1BE-59DC-93158E60BC00}" dt="2023-10-27T09:07:33.119" v="65" actId="20577"/>
          <ac:spMkLst>
            <pc:docMk/>
            <pc:sldMk cId="1606505603" sldId="259"/>
            <ac:spMk id="2" creationId="{BFBFDFBC-B047-7893-57DD-0A91841E46EC}"/>
          </ac:spMkLst>
        </pc:spChg>
      </pc:sldChg>
    </pc:docChg>
  </pc:docChgLst>
  <pc:docChgLst>
    <pc:chgData name="PURIFICACIÓN GARCÍA ROMERALO" userId="S::purificacion.gar.2@educa.jcyl.es::1a2b987c-5bf3-4e8e-b08c-c9245955ffcd" providerId="AD" clId="Web-{01998D19-F206-474F-1E09-CEF2467D75CE}"/>
    <pc:docChg chg="modSld">
      <pc:chgData name="PURIFICACIÓN GARCÍA ROMERALO" userId="S::purificacion.gar.2@educa.jcyl.es::1a2b987c-5bf3-4e8e-b08c-c9245955ffcd" providerId="AD" clId="Web-{01998D19-F206-474F-1E09-CEF2467D75CE}" dt="2023-09-11T14:21:01.542" v="39" actId="20577"/>
      <pc:docMkLst>
        <pc:docMk/>
      </pc:docMkLst>
      <pc:sldChg chg="modSp">
        <pc:chgData name="PURIFICACIÓN GARCÍA ROMERALO" userId="S::purificacion.gar.2@educa.jcyl.es::1a2b987c-5bf3-4e8e-b08c-c9245955ffcd" providerId="AD" clId="Web-{01998D19-F206-474F-1E09-CEF2467D75CE}" dt="2023-09-11T14:17:06.879" v="11" actId="20577"/>
        <pc:sldMkLst>
          <pc:docMk/>
          <pc:sldMk cId="2406273178" sldId="256"/>
        </pc:sldMkLst>
        <pc:spChg chg="mod">
          <ac:chgData name="PURIFICACIÓN GARCÍA ROMERALO" userId="S::purificacion.gar.2@educa.jcyl.es::1a2b987c-5bf3-4e8e-b08c-c9245955ffcd" providerId="AD" clId="Web-{01998D19-F206-474F-1E09-CEF2467D75CE}" dt="2023-09-11T14:17:02.457" v="10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PURIFICACIÓN GARCÍA ROMERALO" userId="S::purificacion.gar.2@educa.jcyl.es::1a2b987c-5bf3-4e8e-b08c-c9245955ffcd" providerId="AD" clId="Web-{01998D19-F206-474F-1E09-CEF2467D75CE}" dt="2023-09-11T14:17:06.879" v="11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addSp delSp modSp">
        <pc:chgData name="PURIFICACIÓN GARCÍA ROMERALO" userId="S::purificacion.gar.2@educa.jcyl.es::1a2b987c-5bf3-4e8e-b08c-c9245955ffcd" providerId="AD" clId="Web-{01998D19-F206-474F-1E09-CEF2467D75CE}" dt="2023-09-11T14:21:01.542" v="39" actId="20577"/>
        <pc:sldMkLst>
          <pc:docMk/>
          <pc:sldMk cId="1472892384" sldId="257"/>
        </pc:sldMkLst>
        <pc:spChg chg="mod">
          <ac:chgData name="PURIFICACIÓN GARCÍA ROMERALO" userId="S::purificacion.gar.2@educa.jcyl.es::1a2b987c-5bf3-4e8e-b08c-c9245955ffcd" providerId="AD" clId="Web-{01998D19-F206-474F-1E09-CEF2467D75CE}" dt="2023-09-11T14:16:47.816" v="8" actId="20577"/>
          <ac:spMkLst>
            <pc:docMk/>
            <pc:sldMk cId="1472892384" sldId="257"/>
            <ac:spMk id="2" creationId="{B7D39867-4808-89C3-333C-309602009E0A}"/>
          </ac:spMkLst>
        </pc:spChg>
        <pc:spChg chg="del mod">
          <ac:chgData name="PURIFICACIÓN GARCÍA ROMERALO" userId="S::purificacion.gar.2@educa.jcyl.es::1a2b987c-5bf3-4e8e-b08c-c9245955ffcd" providerId="AD" clId="Web-{01998D19-F206-474F-1E09-CEF2467D75CE}" dt="2023-09-11T14:17:20.785" v="12"/>
          <ac:spMkLst>
            <pc:docMk/>
            <pc:sldMk cId="1472892384" sldId="257"/>
            <ac:spMk id="3" creationId="{122D9F64-7EEA-3585-0D7F-689E7BB581C0}"/>
          </ac:spMkLst>
        </pc:spChg>
        <pc:spChg chg="mod">
          <ac:chgData name="PURIFICACIÓN GARCÍA ROMERALO" userId="S::purificacion.gar.2@educa.jcyl.es::1a2b987c-5bf3-4e8e-b08c-c9245955ffcd" providerId="AD" clId="Web-{01998D19-F206-474F-1E09-CEF2467D75CE}" dt="2023-09-11T14:16:52.581" v="9" actId="20577"/>
          <ac:spMkLst>
            <pc:docMk/>
            <pc:sldMk cId="1472892384" sldId="257"/>
            <ac:spMk id="4" creationId="{49D4285F-5D05-454B-9C96-9E2CE229E691}"/>
          </ac:spMkLst>
        </pc:spChg>
        <pc:graphicFrameChg chg="add modGraphic">
          <ac:chgData name="PURIFICACIÓN GARCÍA ROMERALO" userId="S::purificacion.gar.2@educa.jcyl.es::1a2b987c-5bf3-4e8e-b08c-c9245955ffcd" providerId="AD" clId="Web-{01998D19-F206-474F-1E09-CEF2467D75CE}" dt="2023-09-11T14:21:01.542" v="39" actId="20577"/>
          <ac:graphicFrameMkLst>
            <pc:docMk/>
            <pc:sldMk cId="1472892384" sldId="257"/>
            <ac:graphicFrameMk id="14" creationId="{1EDEE5B2-5D3A-C806-01B8-00865186E278}"/>
          </ac:graphicFrameMkLst>
        </pc:graphicFrameChg>
      </pc:sldChg>
    </pc:docChg>
  </pc:docChgLst>
  <pc:docChgLst>
    <pc:chgData name="PURIFICACIÓN GARCÍA ROMERALO" userId="S::purificacion.gar.2@educa.jcyl.es::1a2b987c-5bf3-4e8e-b08c-c9245955ffcd" providerId="AD" clId="Web-{0ED3A767-167C-F4D4-7A69-6EE919E40718}"/>
    <pc:docChg chg="addSld modSld">
      <pc:chgData name="PURIFICACIÓN GARCÍA ROMERALO" userId="S::purificacion.gar.2@educa.jcyl.es::1a2b987c-5bf3-4e8e-b08c-c9245955ffcd" providerId="AD" clId="Web-{0ED3A767-167C-F4D4-7A69-6EE919E40718}" dt="2023-09-28T06:15:24.582" v="208" actId="14100"/>
      <pc:docMkLst>
        <pc:docMk/>
      </pc:docMkLst>
      <pc:sldChg chg="modSp">
        <pc:chgData name="PURIFICACIÓN GARCÍA ROMERALO" userId="S::purificacion.gar.2@educa.jcyl.es::1a2b987c-5bf3-4e8e-b08c-c9245955ffcd" providerId="AD" clId="Web-{0ED3A767-167C-F4D4-7A69-6EE919E40718}" dt="2023-09-28T06:02:44.549" v="22" actId="20577"/>
        <pc:sldMkLst>
          <pc:docMk/>
          <pc:sldMk cId="3064048760" sldId="259"/>
        </pc:sldMkLst>
        <pc:spChg chg="mod">
          <ac:chgData name="PURIFICACIÓN GARCÍA ROMERALO" userId="S::purificacion.gar.2@educa.jcyl.es::1a2b987c-5bf3-4e8e-b08c-c9245955ffcd" providerId="AD" clId="Web-{0ED3A767-167C-F4D4-7A69-6EE919E40718}" dt="2023-09-28T06:02:44.549" v="22" actId="20577"/>
          <ac:spMkLst>
            <pc:docMk/>
            <pc:sldMk cId="3064048760" sldId="259"/>
            <ac:spMk id="9" creationId="{5871E95C-C8EF-6633-200B-2AA3A33906AF}"/>
          </ac:spMkLst>
        </pc:spChg>
      </pc:sldChg>
      <pc:sldChg chg="modSp">
        <pc:chgData name="PURIFICACIÓN GARCÍA ROMERALO" userId="S::purificacion.gar.2@educa.jcyl.es::1a2b987c-5bf3-4e8e-b08c-c9245955ffcd" providerId="AD" clId="Web-{0ED3A767-167C-F4D4-7A69-6EE919E40718}" dt="2023-09-28T06:03:11.034" v="31" actId="20577"/>
        <pc:sldMkLst>
          <pc:docMk/>
          <pc:sldMk cId="3081198359" sldId="273"/>
        </pc:sldMkLst>
        <pc:spChg chg="mod">
          <ac:chgData name="PURIFICACIÓN GARCÍA ROMERALO" userId="S::purificacion.gar.2@educa.jcyl.es::1a2b987c-5bf3-4e8e-b08c-c9245955ffcd" providerId="AD" clId="Web-{0ED3A767-167C-F4D4-7A69-6EE919E40718}" dt="2023-09-28T06:03:11.034" v="31" actId="20577"/>
          <ac:spMkLst>
            <pc:docMk/>
            <pc:sldMk cId="3081198359" sldId="273"/>
            <ac:spMk id="9" creationId="{5871E95C-C8EF-6633-200B-2AA3A33906AF}"/>
          </ac:spMkLst>
        </pc:spChg>
      </pc:sldChg>
      <pc:sldChg chg="modSp add replId">
        <pc:chgData name="PURIFICACIÓN GARCÍA ROMERALO" userId="S::purificacion.gar.2@educa.jcyl.es::1a2b987c-5bf3-4e8e-b08c-c9245955ffcd" providerId="AD" clId="Web-{0ED3A767-167C-F4D4-7A69-6EE919E40718}" dt="2023-09-28T06:02:28.189" v="15" actId="20577"/>
        <pc:sldMkLst>
          <pc:docMk/>
          <pc:sldMk cId="4122374706" sldId="274"/>
        </pc:sldMkLst>
        <pc:spChg chg="mod">
          <ac:chgData name="PURIFICACIÓN GARCÍA ROMERALO" userId="S::purificacion.gar.2@educa.jcyl.es::1a2b987c-5bf3-4e8e-b08c-c9245955ffcd" providerId="AD" clId="Web-{0ED3A767-167C-F4D4-7A69-6EE919E40718}" dt="2023-09-28T06:02:19.782" v="12" actId="20577"/>
          <ac:spMkLst>
            <pc:docMk/>
            <pc:sldMk cId="4122374706" sldId="274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0ED3A767-167C-F4D4-7A69-6EE919E40718}" dt="2023-09-28T06:02:28.189" v="15" actId="20577"/>
          <ac:spMkLst>
            <pc:docMk/>
            <pc:sldMk cId="4122374706" sldId="274"/>
            <ac:spMk id="9" creationId="{5871E95C-C8EF-6633-200B-2AA3A33906AF}"/>
          </ac:spMkLst>
        </pc:spChg>
      </pc:sldChg>
      <pc:sldChg chg="modSp add replId">
        <pc:chgData name="PURIFICACIÓN GARCÍA ROMERALO" userId="S::purificacion.gar.2@educa.jcyl.es::1a2b987c-5bf3-4e8e-b08c-c9245955ffcd" providerId="AD" clId="Web-{0ED3A767-167C-F4D4-7A69-6EE919E40718}" dt="2023-09-28T06:06:38.012" v="64" actId="20577"/>
        <pc:sldMkLst>
          <pc:docMk/>
          <pc:sldMk cId="3599663820" sldId="275"/>
        </pc:sldMkLst>
        <pc:spChg chg="mod">
          <ac:chgData name="PURIFICACIÓN GARCÍA ROMERALO" userId="S::purificacion.gar.2@educa.jcyl.es::1a2b987c-5bf3-4e8e-b08c-c9245955ffcd" providerId="AD" clId="Web-{0ED3A767-167C-F4D4-7A69-6EE919E40718}" dt="2023-09-28T06:04:05.662" v="36" actId="20577"/>
          <ac:spMkLst>
            <pc:docMk/>
            <pc:sldMk cId="3599663820" sldId="275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0ED3A767-167C-F4D4-7A69-6EE919E40718}" dt="2023-09-28T06:06:38.012" v="64" actId="20577"/>
          <ac:spMkLst>
            <pc:docMk/>
            <pc:sldMk cId="3599663820" sldId="275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0ED3A767-167C-F4D4-7A69-6EE919E40718}" dt="2023-09-28T06:06:52.356" v="68" actId="20577"/>
        <pc:sldMkLst>
          <pc:docMk/>
          <pc:sldMk cId="2127306762" sldId="276"/>
        </pc:sldMkLst>
        <pc:spChg chg="mod">
          <ac:chgData name="PURIFICACIÓN GARCÍA ROMERALO" userId="S::purificacion.gar.2@educa.jcyl.es::1a2b987c-5bf3-4e8e-b08c-c9245955ffcd" providerId="AD" clId="Web-{0ED3A767-167C-F4D4-7A69-6EE919E40718}" dt="2023-09-28T06:06:52.356" v="68" actId="20577"/>
          <ac:spMkLst>
            <pc:docMk/>
            <pc:sldMk cId="2127306762" sldId="276"/>
            <ac:spMk id="9" creationId="{5871E95C-C8EF-6633-200B-2AA3A33906AF}"/>
          </ac:spMkLst>
        </pc:spChg>
      </pc:sldChg>
      <pc:sldChg chg="modSp add replId">
        <pc:chgData name="PURIFICACIÓN GARCÍA ROMERALO" userId="S::purificacion.gar.2@educa.jcyl.es::1a2b987c-5bf3-4e8e-b08c-c9245955ffcd" providerId="AD" clId="Web-{0ED3A767-167C-F4D4-7A69-6EE919E40718}" dt="2023-09-28T06:09:09.706" v="102" actId="20577"/>
        <pc:sldMkLst>
          <pc:docMk/>
          <pc:sldMk cId="95060225" sldId="277"/>
        </pc:sldMkLst>
        <pc:spChg chg="mod">
          <ac:chgData name="PURIFICACIÓN GARCÍA ROMERALO" userId="S::purificacion.gar.2@educa.jcyl.es::1a2b987c-5bf3-4e8e-b08c-c9245955ffcd" providerId="AD" clId="Web-{0ED3A767-167C-F4D4-7A69-6EE919E40718}" dt="2023-09-28T06:07:09.951" v="74" actId="20577"/>
          <ac:spMkLst>
            <pc:docMk/>
            <pc:sldMk cId="95060225" sldId="277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0ED3A767-167C-F4D4-7A69-6EE919E40718}" dt="2023-09-28T06:09:09.706" v="102" actId="20577"/>
          <ac:spMkLst>
            <pc:docMk/>
            <pc:sldMk cId="95060225" sldId="277"/>
            <ac:spMk id="24" creationId="{D3088B84-D233-9A6A-B6C5-8FA0E77CBB9D}"/>
          </ac:spMkLst>
        </pc:spChg>
      </pc:sldChg>
      <pc:sldChg chg="addSp delSp modSp add replId">
        <pc:chgData name="PURIFICACIÓN GARCÍA ROMERALO" userId="S::purificacion.gar.2@educa.jcyl.es::1a2b987c-5bf3-4e8e-b08c-c9245955ffcd" providerId="AD" clId="Web-{0ED3A767-167C-F4D4-7A69-6EE919E40718}" dt="2023-09-28T06:11:05.680" v="110"/>
        <pc:sldMkLst>
          <pc:docMk/>
          <pc:sldMk cId="2473296096" sldId="278"/>
        </pc:sldMkLst>
        <pc:spChg chg="add del mod">
          <ac:chgData name="PURIFICACIÓN GARCÍA ROMERALO" userId="S::purificacion.gar.2@educa.jcyl.es::1a2b987c-5bf3-4e8e-b08c-c9245955ffcd" providerId="AD" clId="Web-{0ED3A767-167C-F4D4-7A69-6EE919E40718}" dt="2023-09-28T06:11:05.680" v="110"/>
          <ac:spMkLst>
            <pc:docMk/>
            <pc:sldMk cId="2473296096" sldId="278"/>
            <ac:spMk id="3" creationId="{2533416D-AB06-767F-8BA1-4A4F5A5D21C7}"/>
          </ac:spMkLst>
        </pc:spChg>
        <pc:spChg chg="mod">
          <ac:chgData name="PURIFICACIÓN GARCÍA ROMERALO" userId="S::purificacion.gar.2@educa.jcyl.es::1a2b987c-5bf3-4e8e-b08c-c9245955ffcd" providerId="AD" clId="Web-{0ED3A767-167C-F4D4-7A69-6EE919E40718}" dt="2023-09-28T06:10:53.086" v="107" actId="20577"/>
          <ac:spMkLst>
            <pc:docMk/>
            <pc:sldMk cId="2473296096" sldId="278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0ED3A767-167C-F4D4-7A69-6EE919E40718}" dt="2023-09-28T06:11:18.180" v="114" actId="20577"/>
        <pc:sldMkLst>
          <pc:docMk/>
          <pc:sldMk cId="1106356382" sldId="279"/>
        </pc:sldMkLst>
        <pc:spChg chg="mod">
          <ac:chgData name="PURIFICACIÓN GARCÍA ROMERALO" userId="S::purificacion.gar.2@educa.jcyl.es::1a2b987c-5bf3-4e8e-b08c-c9245955ffcd" providerId="AD" clId="Web-{0ED3A767-167C-F4D4-7A69-6EE919E40718}" dt="2023-09-28T06:11:18.180" v="114" actId="20577"/>
          <ac:spMkLst>
            <pc:docMk/>
            <pc:sldMk cId="1106356382" sldId="279"/>
            <ac:spMk id="9" creationId="{5871E95C-C8EF-6633-200B-2AA3A33906AF}"/>
          </ac:spMkLst>
        </pc:spChg>
      </pc:sldChg>
      <pc:sldChg chg="addSp modSp add replId">
        <pc:chgData name="PURIFICACIÓN GARCÍA ROMERALO" userId="S::purificacion.gar.2@educa.jcyl.es::1a2b987c-5bf3-4e8e-b08c-c9245955ffcd" providerId="AD" clId="Web-{0ED3A767-167C-F4D4-7A69-6EE919E40718}" dt="2023-09-28T06:15:24.582" v="208" actId="14100"/>
        <pc:sldMkLst>
          <pc:docMk/>
          <pc:sldMk cId="498758534" sldId="280"/>
        </pc:sldMkLst>
        <pc:spChg chg="mod">
          <ac:chgData name="PURIFICACIÓN GARCÍA ROMERALO" userId="S::purificacion.gar.2@educa.jcyl.es::1a2b987c-5bf3-4e8e-b08c-c9245955ffcd" providerId="AD" clId="Web-{0ED3A767-167C-F4D4-7A69-6EE919E40718}" dt="2023-09-28T06:11:38.947" v="125" actId="20577"/>
          <ac:spMkLst>
            <pc:docMk/>
            <pc:sldMk cId="498758534" sldId="280"/>
            <ac:spMk id="2" creationId="{B7D39867-4808-89C3-333C-309602009E0A}"/>
          </ac:spMkLst>
        </pc:spChg>
        <pc:spChg chg="add mod">
          <ac:chgData name="PURIFICACIÓN GARCÍA ROMERALO" userId="S::purificacion.gar.2@educa.jcyl.es::1a2b987c-5bf3-4e8e-b08c-c9245955ffcd" providerId="AD" clId="Web-{0ED3A767-167C-F4D4-7A69-6EE919E40718}" dt="2023-09-28T06:15:03.190" v="204" actId="20577"/>
          <ac:spMkLst>
            <pc:docMk/>
            <pc:sldMk cId="498758534" sldId="280"/>
            <ac:spMk id="3" creationId="{132005E9-858E-BDB9-418D-71E9A316AFED}"/>
          </ac:spMkLst>
        </pc:spChg>
        <pc:spChg chg="add mod">
          <ac:chgData name="PURIFICACIÓN GARCÍA ROMERALO" userId="S::purificacion.gar.2@educa.jcyl.es::1a2b987c-5bf3-4e8e-b08c-c9245955ffcd" providerId="AD" clId="Web-{0ED3A767-167C-F4D4-7A69-6EE919E40718}" dt="2023-09-28T06:15:24.582" v="208" actId="14100"/>
          <ac:spMkLst>
            <pc:docMk/>
            <pc:sldMk cId="498758534" sldId="280"/>
            <ac:spMk id="4" creationId="{89B5E3D4-5D3A-8A65-653C-C484B2EDDD3C}"/>
          </ac:spMkLst>
        </pc:spChg>
        <pc:spChg chg="mod">
          <ac:chgData name="PURIFICACIÓN GARCÍA ROMERALO" userId="S::purificacion.gar.2@educa.jcyl.es::1a2b987c-5bf3-4e8e-b08c-c9245955ffcd" providerId="AD" clId="Web-{0ED3A767-167C-F4D4-7A69-6EE919E40718}" dt="2023-09-28T06:14:08.016" v="176" actId="20577"/>
          <ac:spMkLst>
            <pc:docMk/>
            <pc:sldMk cId="498758534" sldId="280"/>
            <ac:spMk id="24" creationId="{D3088B84-D233-9A6A-B6C5-8FA0E77CBB9D}"/>
          </ac:spMkLst>
        </pc:spChg>
      </pc:sldChg>
    </pc:docChg>
  </pc:docChgLst>
  <pc:docChgLst>
    <pc:chgData name="PURIFICACIÓN GARCÍA ROMERALO" userId="S::purificacion.gar.2@educa.jcyl.es::1a2b987c-5bf3-4e8e-b08c-c9245955ffcd" providerId="AD" clId="Web-{81ACCF25-35FA-042D-6DF3-C12E1E241B4D}"/>
    <pc:docChg chg="addSld modSld">
      <pc:chgData name="PURIFICACIÓN GARCÍA ROMERALO" userId="S::purificacion.gar.2@educa.jcyl.es::1a2b987c-5bf3-4e8e-b08c-c9245955ffcd" providerId="AD" clId="Web-{81ACCF25-35FA-042D-6DF3-C12E1E241B4D}" dt="2023-10-11T16:06:51.472" v="70" actId="20577"/>
      <pc:docMkLst>
        <pc:docMk/>
      </pc:docMkLst>
      <pc:sldChg chg="modSp">
        <pc:chgData name="PURIFICACIÓN GARCÍA ROMERALO" userId="S::purificacion.gar.2@educa.jcyl.es::1a2b987c-5bf3-4e8e-b08c-c9245955ffcd" providerId="AD" clId="Web-{81ACCF25-35FA-042D-6DF3-C12E1E241B4D}" dt="2023-10-11T16:05:35.892" v="43" actId="20577"/>
        <pc:sldMkLst>
          <pc:docMk/>
          <pc:sldMk cId="1569232390" sldId="342"/>
        </pc:sldMkLst>
        <pc:spChg chg="mod">
          <ac:chgData name="PURIFICACIÓN GARCÍA ROMERALO" userId="S::purificacion.gar.2@educa.jcyl.es::1a2b987c-5bf3-4e8e-b08c-c9245955ffcd" providerId="AD" clId="Web-{81ACCF25-35FA-042D-6DF3-C12E1E241B4D}" dt="2023-10-11T16:05:35.892" v="43" actId="20577"/>
          <ac:spMkLst>
            <pc:docMk/>
            <pc:sldMk cId="1569232390" sldId="342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81ACCF25-35FA-042D-6DF3-C12E1E241B4D}" dt="2023-10-11T16:06:51.472" v="70" actId="20577"/>
        <pc:sldMkLst>
          <pc:docMk/>
          <pc:sldMk cId="843963117" sldId="371"/>
        </pc:sldMkLst>
        <pc:spChg chg="mod">
          <ac:chgData name="PURIFICACIÓN GARCÍA ROMERALO" userId="S::purificacion.gar.2@educa.jcyl.es::1a2b987c-5bf3-4e8e-b08c-c9245955ffcd" providerId="AD" clId="Web-{81ACCF25-35FA-042D-6DF3-C12E1E241B4D}" dt="2023-10-11T16:06:51.472" v="70" actId="20577"/>
          <ac:spMkLst>
            <pc:docMk/>
            <pc:sldMk cId="843963117" sldId="371"/>
            <ac:spMk id="24" creationId="{D3088B84-D233-9A6A-B6C5-8FA0E77CBB9D}"/>
          </ac:spMkLst>
        </pc:spChg>
      </pc:sldChg>
    </pc:docChg>
  </pc:docChgLst>
  <pc:docChgLst>
    <pc:chgData name="PURIFICACIÓN GARCÍA ROMERALO" userId="S::purificacion.gar.2@educa.jcyl.es::1a2b987c-5bf3-4e8e-b08c-c9245955ffcd" providerId="AD" clId="Web-{6B9B887D-14E5-C84E-689F-6F26CECF14F3}"/>
    <pc:docChg chg="addSld modSld">
      <pc:chgData name="PURIFICACIÓN GARCÍA ROMERALO" userId="S::purificacion.gar.2@educa.jcyl.es::1a2b987c-5bf3-4e8e-b08c-c9245955ffcd" providerId="AD" clId="Web-{6B9B887D-14E5-C84E-689F-6F26CECF14F3}" dt="2023-10-18T15:01:23.818" v="10" actId="20577"/>
      <pc:docMkLst>
        <pc:docMk/>
      </pc:docMkLst>
      <pc:sldChg chg="modSp">
        <pc:chgData name="PURIFICACIÓN GARCÍA ROMERALO" userId="S::purificacion.gar.2@educa.jcyl.es::1a2b987c-5bf3-4e8e-b08c-c9245955ffcd" providerId="AD" clId="Web-{6B9B887D-14E5-C84E-689F-6F26CECF14F3}" dt="2023-10-18T14:45:26.989" v="0" actId="14100"/>
        <pc:sldMkLst>
          <pc:docMk/>
          <pc:sldMk cId="2563209793" sldId="363"/>
        </pc:sldMkLst>
        <pc:spChg chg="mod">
          <ac:chgData name="PURIFICACIÓN GARCÍA ROMERALO" userId="S::purificacion.gar.2@educa.jcyl.es::1a2b987c-5bf3-4e8e-b08c-c9245955ffcd" providerId="AD" clId="Web-{6B9B887D-14E5-C84E-689F-6F26CECF14F3}" dt="2023-10-18T14:45:26.989" v="0" actId="14100"/>
          <ac:spMkLst>
            <pc:docMk/>
            <pc:sldMk cId="2563209793" sldId="363"/>
            <ac:spMk id="2" creationId="{BFBFDFBC-B047-7893-57DD-0A91841E46EC}"/>
          </ac:spMkLst>
        </pc:spChg>
      </pc:sldChg>
      <pc:sldChg chg="modSp add replId">
        <pc:chgData name="PURIFICACIÓN GARCÍA ROMERALO" userId="S::purificacion.gar.2@educa.jcyl.es::1a2b987c-5bf3-4e8e-b08c-c9245955ffcd" providerId="AD" clId="Web-{6B9B887D-14E5-C84E-689F-6F26CECF14F3}" dt="2023-10-18T15:01:23.818" v="10" actId="20577"/>
        <pc:sldMkLst>
          <pc:docMk/>
          <pc:sldMk cId="2272194442" sldId="364"/>
        </pc:sldMkLst>
        <pc:spChg chg="mod">
          <ac:chgData name="PURIFICACIÓN GARCÍA ROMERALO" userId="S::purificacion.gar.2@educa.jcyl.es::1a2b987c-5bf3-4e8e-b08c-c9245955ffcd" providerId="AD" clId="Web-{6B9B887D-14E5-C84E-689F-6F26CECF14F3}" dt="2023-10-18T15:01:23.818" v="10" actId="20577"/>
          <ac:spMkLst>
            <pc:docMk/>
            <pc:sldMk cId="2272194442" sldId="364"/>
            <ac:spMk id="2" creationId="{BFBFDFBC-B047-7893-57DD-0A91841E46EC}"/>
          </ac:spMkLst>
        </pc:spChg>
      </pc:sldChg>
    </pc:docChg>
  </pc:docChgLst>
  <pc:docChgLst>
    <pc:chgData name="PURIFICACIÓN GARCÍA ROMERALO" userId="S::purificacion.gar.2@educa.jcyl.es::1a2b987c-5bf3-4e8e-b08c-c9245955ffcd" providerId="AD" clId="Web-{310EDB87-331C-E68C-D843-EABBA8762EB6}"/>
    <pc:docChg chg="addSld delSld modSld">
      <pc:chgData name="PURIFICACIÓN GARCÍA ROMERALO" userId="S::purificacion.gar.2@educa.jcyl.es::1a2b987c-5bf3-4e8e-b08c-c9245955ffcd" providerId="AD" clId="Web-{310EDB87-331C-E68C-D843-EABBA8762EB6}" dt="2023-11-02T12:22:32.442" v="2"/>
      <pc:docMkLst>
        <pc:docMk/>
      </pc:docMkLst>
      <pc:sldChg chg="modSp del">
        <pc:chgData name="PURIFICACIÓN GARCÍA ROMERALO" userId="S::purificacion.gar.2@educa.jcyl.es::1a2b987c-5bf3-4e8e-b08c-c9245955ffcd" providerId="AD" clId="Web-{310EDB87-331C-E68C-D843-EABBA8762EB6}" dt="2023-11-02T12:22:32.442" v="2"/>
        <pc:sldMkLst>
          <pc:docMk/>
          <pc:sldMk cId="2014075939" sldId="258"/>
        </pc:sldMkLst>
        <pc:spChg chg="mod">
          <ac:chgData name="PURIFICACIÓN GARCÍA ROMERALO" userId="S::purificacion.gar.2@educa.jcyl.es::1a2b987c-5bf3-4e8e-b08c-c9245955ffcd" providerId="AD" clId="Web-{310EDB87-331C-E68C-D843-EABBA8762EB6}" dt="2023-11-02T11:50:13.811" v="0" actId="20577"/>
          <ac:spMkLst>
            <pc:docMk/>
            <pc:sldMk cId="2014075939" sldId="258"/>
            <ac:spMk id="2" creationId="{BFBFDFBC-B047-7893-57DD-0A91841E46EC}"/>
          </ac:spMkLst>
        </pc:spChg>
      </pc:sldChg>
      <pc:sldChg chg="add">
        <pc:chgData name="PURIFICACIÓN GARCÍA ROMERALO" userId="S::purificacion.gar.2@educa.jcyl.es::1a2b987c-5bf3-4e8e-b08c-c9245955ffcd" providerId="AD" clId="Web-{310EDB87-331C-E68C-D843-EABBA8762EB6}" dt="2023-11-02T12:22:28.708" v="1"/>
        <pc:sldMkLst>
          <pc:docMk/>
          <pc:sldMk cId="2735956434" sldId="260"/>
        </pc:sldMkLst>
      </pc:sldChg>
    </pc:docChg>
  </pc:docChgLst>
  <pc:docChgLst>
    <pc:chgData name="PURIFICACIÓN GARCÍA ROMERALO" userId="S::purificacion.gar.2@educa.jcyl.es::1a2b987c-5bf3-4e8e-b08c-c9245955ffcd" providerId="AD" clId="Web-{C77DF573-E93F-3109-35D3-B53C7349CD68}"/>
    <pc:docChg chg="modSld">
      <pc:chgData name="PURIFICACIÓN GARCÍA ROMERALO" userId="S::purificacion.gar.2@educa.jcyl.es::1a2b987c-5bf3-4e8e-b08c-c9245955ffcd" providerId="AD" clId="Web-{C77DF573-E93F-3109-35D3-B53C7349CD68}" dt="2023-09-11T14:10:00.869" v="21"/>
      <pc:docMkLst>
        <pc:docMk/>
      </pc:docMkLst>
      <pc:sldChg chg="modSp">
        <pc:chgData name="PURIFICACIÓN GARCÍA ROMERALO" userId="S::purificacion.gar.2@educa.jcyl.es::1a2b987c-5bf3-4e8e-b08c-c9245955ffcd" providerId="AD" clId="Web-{C77DF573-E93F-3109-35D3-B53C7349CD68}" dt="2023-09-11T14:08:17.366" v="1" actId="14100"/>
        <pc:sldMkLst>
          <pc:docMk/>
          <pc:sldMk cId="2406273178" sldId="256"/>
        </pc:sldMkLst>
        <pc:spChg chg="mod">
          <ac:chgData name="PURIFICACIÓN GARCÍA ROMERALO" userId="S::purificacion.gar.2@educa.jcyl.es::1a2b987c-5bf3-4e8e-b08c-c9245955ffcd" providerId="AD" clId="Web-{C77DF573-E93F-3109-35D3-B53C7349CD68}" dt="2023-09-11T14:08:17.366" v="1" actId="14100"/>
          <ac:spMkLst>
            <pc:docMk/>
            <pc:sldMk cId="2406273178" sldId="256"/>
            <ac:spMk id="3" creationId="{00000000-0000-0000-0000-000000000000}"/>
          </ac:spMkLst>
        </pc:spChg>
      </pc:sldChg>
      <pc:sldChg chg="addSp modSp">
        <pc:chgData name="PURIFICACIÓN GARCÍA ROMERALO" userId="S::purificacion.gar.2@educa.jcyl.es::1a2b987c-5bf3-4e8e-b08c-c9245955ffcd" providerId="AD" clId="Web-{C77DF573-E93F-3109-35D3-B53C7349CD68}" dt="2023-09-11T14:10:00.869" v="21"/>
        <pc:sldMkLst>
          <pc:docMk/>
          <pc:sldMk cId="1472892384" sldId="257"/>
        </pc:sldMkLst>
        <pc:spChg chg="add mod">
          <ac:chgData name="PURIFICACIÓN GARCÍA ROMERALO" userId="S::purificacion.gar.2@educa.jcyl.es::1a2b987c-5bf3-4e8e-b08c-c9245955ffcd" providerId="AD" clId="Web-{C77DF573-E93F-3109-35D3-B53C7349CD68}" dt="2023-09-11T14:10:00.869" v="21"/>
          <ac:spMkLst>
            <pc:docMk/>
            <pc:sldMk cId="1472892384" sldId="257"/>
            <ac:spMk id="4" creationId="{49D4285F-5D05-454B-9C96-9E2CE229E691}"/>
          </ac:spMkLst>
        </pc:spChg>
      </pc:sldChg>
    </pc:docChg>
  </pc:docChgLst>
  <pc:docChgLst>
    <pc:chgData name="PURIFICACIÓN GARCÍA ROMERALO" userId="S::purificacion.gar.2@educa.jcyl.es::1a2b987c-5bf3-4e8e-b08c-c9245955ffcd" providerId="AD" clId="Web-{31E045C8-3155-E8F1-B69F-2ECD6989D2BF}"/>
    <pc:docChg chg="addSld delSld modSld">
      <pc:chgData name="PURIFICACIÓN GARCÍA ROMERALO" userId="S::purificacion.gar.2@educa.jcyl.es::1a2b987c-5bf3-4e8e-b08c-c9245955ffcd" providerId="AD" clId="Web-{31E045C8-3155-E8F1-B69F-2ECD6989D2BF}" dt="2023-10-17T17:03:56.834" v="365" actId="20577"/>
      <pc:docMkLst>
        <pc:docMk/>
      </pc:docMkLst>
      <pc:sldChg chg="modSp">
        <pc:chgData name="PURIFICACIÓN GARCÍA ROMERALO" userId="S::purificacion.gar.2@educa.jcyl.es::1a2b987c-5bf3-4e8e-b08c-c9245955ffcd" providerId="AD" clId="Web-{31E045C8-3155-E8F1-B69F-2ECD6989D2BF}" dt="2023-10-17T15:07:30.472" v="119" actId="20577"/>
        <pc:sldMkLst>
          <pc:docMk/>
          <pc:sldMk cId="2406273178" sldId="256"/>
        </pc:sldMkLst>
        <pc:spChg chg="mod">
          <ac:chgData name="PURIFICACIÓN GARCÍA ROMERALO" userId="S::purificacion.gar.2@educa.jcyl.es::1a2b987c-5bf3-4e8e-b08c-c9245955ffcd" providerId="AD" clId="Web-{31E045C8-3155-E8F1-B69F-2ECD6989D2BF}" dt="2023-10-17T15:07:30.472" v="119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del">
        <pc:chgData name="PURIFICACIÓN GARCÍA ROMERALO" userId="S::purificacion.gar.2@educa.jcyl.es::1a2b987c-5bf3-4e8e-b08c-c9245955ffcd" providerId="AD" clId="Web-{31E045C8-3155-E8F1-B69F-2ECD6989D2BF}" dt="2023-10-17T16:45:54.640" v="127"/>
        <pc:sldMkLst>
          <pc:docMk/>
          <pc:sldMk cId="33261979" sldId="258"/>
        </pc:sldMkLst>
      </pc:sldChg>
      <pc:sldChg chg="modSp del">
        <pc:chgData name="PURIFICACIÓN GARCÍA ROMERALO" userId="S::purificacion.gar.2@educa.jcyl.es::1a2b987c-5bf3-4e8e-b08c-c9245955ffcd" providerId="AD" clId="Web-{31E045C8-3155-E8F1-B69F-2ECD6989D2BF}" dt="2023-10-17T17:01:52.279" v="337"/>
        <pc:sldMkLst>
          <pc:docMk/>
          <pc:sldMk cId="3064048760" sldId="259"/>
        </pc:sldMkLst>
        <pc:spChg chg="mod">
          <ac:chgData name="PURIFICACIÓN GARCÍA ROMERALO" userId="S::purificacion.gar.2@educa.jcyl.es::1a2b987c-5bf3-4e8e-b08c-c9245955ffcd" providerId="AD" clId="Web-{31E045C8-3155-E8F1-B69F-2ECD6989D2BF}" dt="2023-10-17T15:07:42.738" v="122" actId="20577"/>
          <ac:spMkLst>
            <pc:docMk/>
            <pc:sldMk cId="3064048760" sldId="259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31E045C8-3155-E8F1-B69F-2ECD6989D2BF}" dt="2023-10-17T15:07:51.270" v="124" actId="20577"/>
          <ac:spMkLst>
            <pc:docMk/>
            <pc:sldMk cId="3064048760" sldId="259"/>
            <ac:spMk id="9" creationId="{5871E95C-C8EF-6633-200B-2AA3A33906AF}"/>
          </ac:spMkLst>
        </pc:spChg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205" v="105"/>
        <pc:sldMkLst>
          <pc:docMk/>
          <pc:sldMk cId="1568343883" sldId="260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205" v="103"/>
        <pc:sldMkLst>
          <pc:docMk/>
          <pc:sldMk cId="1016760723" sldId="261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205" v="102"/>
        <pc:sldMkLst>
          <pc:docMk/>
          <pc:sldMk cId="1207924679" sldId="262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90" v="101"/>
        <pc:sldMkLst>
          <pc:docMk/>
          <pc:sldMk cId="3003893862" sldId="263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90" v="100"/>
        <pc:sldMkLst>
          <pc:docMk/>
          <pc:sldMk cId="1409510763" sldId="264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90" v="99"/>
        <pc:sldMkLst>
          <pc:docMk/>
          <pc:sldMk cId="26198202" sldId="265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90" v="98"/>
        <pc:sldMkLst>
          <pc:docMk/>
          <pc:sldMk cId="330823344" sldId="266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90" v="96"/>
        <pc:sldMkLst>
          <pc:docMk/>
          <pc:sldMk cId="3038050650" sldId="267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74" v="89"/>
        <pc:sldMkLst>
          <pc:docMk/>
          <pc:sldMk cId="2593611432" sldId="268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74" v="80"/>
        <pc:sldMkLst>
          <pc:docMk/>
          <pc:sldMk cId="2900071338" sldId="269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59" v="76"/>
        <pc:sldMkLst>
          <pc:docMk/>
          <pc:sldMk cId="704621510" sldId="270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59" v="75"/>
        <pc:sldMkLst>
          <pc:docMk/>
          <pc:sldMk cId="3794083067" sldId="271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59" v="74"/>
        <pc:sldMkLst>
          <pc:docMk/>
          <pc:sldMk cId="1507466368" sldId="272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43" v="63"/>
        <pc:sldMkLst>
          <pc:docMk/>
          <pc:sldMk cId="3081198359" sldId="273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12" v="43"/>
        <pc:sldMkLst>
          <pc:docMk/>
          <pc:sldMk cId="4122374706" sldId="274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43" v="62"/>
        <pc:sldMkLst>
          <pc:docMk/>
          <pc:sldMk cId="3599663820" sldId="275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43" v="60"/>
        <pc:sldMkLst>
          <pc:docMk/>
          <pc:sldMk cId="2127306762" sldId="276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43" v="58"/>
        <pc:sldMkLst>
          <pc:docMk/>
          <pc:sldMk cId="95060225" sldId="277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43" v="59"/>
        <pc:sldMkLst>
          <pc:docMk/>
          <pc:sldMk cId="2473296096" sldId="278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27" v="55"/>
        <pc:sldMkLst>
          <pc:docMk/>
          <pc:sldMk cId="1106356382" sldId="279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27" v="54"/>
        <pc:sldMkLst>
          <pc:docMk/>
          <pc:sldMk cId="498758534" sldId="280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27" v="53"/>
        <pc:sldMkLst>
          <pc:docMk/>
          <pc:sldMk cId="72129375" sldId="281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27" v="50"/>
        <pc:sldMkLst>
          <pc:docMk/>
          <pc:sldMk cId="1299334857" sldId="282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27" v="49"/>
        <pc:sldMkLst>
          <pc:docMk/>
          <pc:sldMk cId="8481511" sldId="283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27" v="48"/>
        <pc:sldMkLst>
          <pc:docMk/>
          <pc:sldMk cId="37740591" sldId="284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27" v="47"/>
        <pc:sldMkLst>
          <pc:docMk/>
          <pc:sldMk cId="4258019276" sldId="285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43" v="57"/>
        <pc:sldMkLst>
          <pc:docMk/>
          <pc:sldMk cId="3906445081" sldId="286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27" v="56"/>
        <pc:sldMkLst>
          <pc:docMk/>
          <pc:sldMk cId="824365437" sldId="287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59" v="72"/>
        <pc:sldMkLst>
          <pc:docMk/>
          <pc:sldMk cId="726653883" sldId="288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43" v="65"/>
        <pc:sldMkLst>
          <pc:docMk/>
          <pc:sldMk cId="2736883993" sldId="289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27" v="45"/>
        <pc:sldMkLst>
          <pc:docMk/>
          <pc:sldMk cId="3528319162" sldId="290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43" v="61"/>
        <pc:sldMkLst>
          <pc:docMk/>
          <pc:sldMk cId="3011965711" sldId="291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59" v="70"/>
        <pc:sldMkLst>
          <pc:docMk/>
          <pc:sldMk cId="1045759995" sldId="292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59" v="69"/>
        <pc:sldMkLst>
          <pc:docMk/>
          <pc:sldMk cId="857258307" sldId="293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59" v="68"/>
        <pc:sldMkLst>
          <pc:docMk/>
          <pc:sldMk cId="4051168765" sldId="294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27" v="51"/>
        <pc:sldMkLst>
          <pc:docMk/>
          <pc:sldMk cId="2133974777" sldId="295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27" v="52"/>
        <pc:sldMkLst>
          <pc:docMk/>
          <pc:sldMk cId="1315666263" sldId="296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12" v="42"/>
        <pc:sldMkLst>
          <pc:docMk/>
          <pc:sldMk cId="4073594783" sldId="297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12" v="41"/>
        <pc:sldMkLst>
          <pc:docMk/>
          <pc:sldMk cId="3069537808" sldId="298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12" v="40"/>
        <pc:sldMkLst>
          <pc:docMk/>
          <pc:sldMk cId="3552900665" sldId="299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12" v="38"/>
        <pc:sldMkLst>
          <pc:docMk/>
          <pc:sldMk cId="1241574722" sldId="300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12" v="37"/>
        <pc:sldMkLst>
          <pc:docMk/>
          <pc:sldMk cId="2608180125" sldId="301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12" v="36"/>
        <pc:sldMkLst>
          <pc:docMk/>
          <pc:sldMk cId="868519572" sldId="302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12" v="35"/>
        <pc:sldMkLst>
          <pc:docMk/>
          <pc:sldMk cId="1907236617" sldId="303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12" v="34"/>
        <pc:sldMkLst>
          <pc:docMk/>
          <pc:sldMk cId="3811994839" sldId="304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96" v="33"/>
        <pc:sldMkLst>
          <pc:docMk/>
          <pc:sldMk cId="2844414494" sldId="305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96" v="32"/>
        <pc:sldMkLst>
          <pc:docMk/>
          <pc:sldMk cId="4181842651" sldId="306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96" v="31"/>
        <pc:sldMkLst>
          <pc:docMk/>
          <pc:sldMk cId="2449598598" sldId="307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12" v="39"/>
        <pc:sldMkLst>
          <pc:docMk/>
          <pc:sldMk cId="1293775275" sldId="308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96" v="30"/>
        <pc:sldMkLst>
          <pc:docMk/>
          <pc:sldMk cId="699971926" sldId="309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96" v="29"/>
        <pc:sldMkLst>
          <pc:docMk/>
          <pc:sldMk cId="767994912" sldId="310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96" v="26"/>
        <pc:sldMkLst>
          <pc:docMk/>
          <pc:sldMk cId="1790564924" sldId="311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96" v="27"/>
        <pc:sldMkLst>
          <pc:docMk/>
          <pc:sldMk cId="1369175878" sldId="312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96" v="25"/>
        <pc:sldMkLst>
          <pc:docMk/>
          <pc:sldMk cId="3726848217" sldId="313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96" v="23"/>
        <pc:sldMkLst>
          <pc:docMk/>
          <pc:sldMk cId="3765829944" sldId="314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96" v="22"/>
        <pc:sldMkLst>
          <pc:docMk/>
          <pc:sldMk cId="3179092615" sldId="315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80" v="21"/>
        <pc:sldMkLst>
          <pc:docMk/>
          <pc:sldMk cId="2487376258" sldId="316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80" v="20"/>
        <pc:sldMkLst>
          <pc:docMk/>
          <pc:sldMk cId="2497201006" sldId="317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80" v="19"/>
        <pc:sldMkLst>
          <pc:docMk/>
          <pc:sldMk cId="2659657551" sldId="318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80" v="18"/>
        <pc:sldMkLst>
          <pc:docMk/>
          <pc:sldMk cId="2506348046" sldId="319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80" v="17"/>
        <pc:sldMkLst>
          <pc:docMk/>
          <pc:sldMk cId="3459426954" sldId="320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80" v="16"/>
        <pc:sldMkLst>
          <pc:docMk/>
          <pc:sldMk cId="1787922862" sldId="321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80" v="15"/>
        <pc:sldMkLst>
          <pc:docMk/>
          <pc:sldMk cId="491014876" sldId="322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80" v="14"/>
        <pc:sldMkLst>
          <pc:docMk/>
          <pc:sldMk cId="2635389777" sldId="323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80" v="13"/>
        <pc:sldMkLst>
          <pc:docMk/>
          <pc:sldMk cId="3511589187" sldId="324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80" v="12"/>
        <pc:sldMkLst>
          <pc:docMk/>
          <pc:sldMk cId="1137753915" sldId="325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80" v="11"/>
        <pc:sldMkLst>
          <pc:docMk/>
          <pc:sldMk cId="3335138535" sldId="326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65" v="9"/>
        <pc:sldMkLst>
          <pc:docMk/>
          <pc:sldMk cId="4136237747" sldId="327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65" v="8"/>
        <pc:sldMkLst>
          <pc:docMk/>
          <pc:sldMk cId="9764817" sldId="328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65" v="7"/>
        <pc:sldMkLst>
          <pc:docMk/>
          <pc:sldMk cId="3073902157" sldId="329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65" v="6"/>
        <pc:sldMkLst>
          <pc:docMk/>
          <pc:sldMk cId="3559429676" sldId="330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74" v="79"/>
        <pc:sldMkLst>
          <pc:docMk/>
          <pc:sldMk cId="2969947215" sldId="331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74" v="87"/>
        <pc:sldMkLst>
          <pc:docMk/>
          <pc:sldMk cId="2181602690" sldId="332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74" v="88"/>
        <pc:sldMkLst>
          <pc:docMk/>
          <pc:sldMk cId="1194741764" sldId="333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59" v="78"/>
        <pc:sldMkLst>
          <pc:docMk/>
          <pc:sldMk cId="1334457807" sldId="334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74" v="86"/>
        <pc:sldMkLst>
          <pc:docMk/>
          <pc:sldMk cId="1659753857" sldId="335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74" v="85"/>
        <pc:sldMkLst>
          <pc:docMk/>
          <pc:sldMk cId="1218885395" sldId="336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74" v="84"/>
        <pc:sldMkLst>
          <pc:docMk/>
          <pc:sldMk cId="4262689067" sldId="337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74" v="83"/>
        <pc:sldMkLst>
          <pc:docMk/>
          <pc:sldMk cId="3385355264" sldId="338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74" v="82"/>
        <pc:sldMkLst>
          <pc:docMk/>
          <pc:sldMk cId="2628685669" sldId="339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90" v="95"/>
        <pc:sldMkLst>
          <pc:docMk/>
          <pc:sldMk cId="3925884440" sldId="340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90" v="94"/>
        <pc:sldMkLst>
          <pc:docMk/>
          <pc:sldMk cId="2595999629" sldId="341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90" v="93"/>
        <pc:sldMkLst>
          <pc:docMk/>
          <pc:sldMk cId="1569232390" sldId="342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65" v="4"/>
        <pc:sldMkLst>
          <pc:docMk/>
          <pc:sldMk cId="4029506909" sldId="343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65" v="3"/>
        <pc:sldMkLst>
          <pc:docMk/>
          <pc:sldMk cId="2779230852" sldId="344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65" v="1"/>
        <pc:sldMkLst>
          <pc:docMk/>
          <pc:sldMk cId="1570874907" sldId="345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49" v="0"/>
        <pc:sldMkLst>
          <pc:docMk/>
          <pc:sldMk cId="3853533717" sldId="346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59" v="71"/>
        <pc:sldMkLst>
          <pc:docMk/>
          <pc:sldMk cId="376568362" sldId="347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43" v="67"/>
        <pc:sldMkLst>
          <pc:docMk/>
          <pc:sldMk cId="3061360801" sldId="348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90" v="91"/>
        <pc:sldMkLst>
          <pc:docMk/>
          <pc:sldMk cId="1341753868" sldId="349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7:09.221" v="107"/>
        <pc:sldMkLst>
          <pc:docMk/>
          <pc:sldMk cId="2335056383" sldId="351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96" v="24"/>
        <pc:sldMkLst>
          <pc:docMk/>
          <pc:sldMk cId="921916876" sldId="353"/>
        </pc:sldMkLst>
      </pc:sldChg>
      <pc:sldChg chg="modSp add">
        <pc:chgData name="PURIFICACIÓN GARCÍA ROMERALO" userId="S::purificacion.gar.2@educa.jcyl.es::1a2b987c-5bf3-4e8e-b08c-c9245955ffcd" providerId="AD" clId="Web-{31E045C8-3155-E8F1-B69F-2ECD6989D2BF}" dt="2023-10-17T17:03:15.453" v="345" actId="20577"/>
        <pc:sldMkLst>
          <pc:docMk/>
          <pc:sldMk cId="2408045768" sldId="353"/>
        </pc:sldMkLst>
        <pc:spChg chg="mod">
          <ac:chgData name="PURIFICACIÓN GARCÍA ROMERALO" userId="S::purificacion.gar.2@educa.jcyl.es::1a2b987c-5bf3-4e8e-b08c-c9245955ffcd" providerId="AD" clId="Web-{31E045C8-3155-E8F1-B69F-2ECD6989D2BF}" dt="2023-10-17T17:03:15.453" v="345" actId="20577"/>
          <ac:spMkLst>
            <pc:docMk/>
            <pc:sldMk cId="2408045768" sldId="353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31E045C8-3155-E8F1-B69F-2ECD6989D2BF}" dt="2023-10-17T16:51:12.680" v="179" actId="20577"/>
          <ac:spMkLst>
            <pc:docMk/>
            <pc:sldMk cId="2408045768" sldId="353"/>
            <ac:spMk id="24" creationId="{D3088B84-D233-9A6A-B6C5-8FA0E77CBB9D}"/>
          </ac:spMkLst>
        </pc:spChg>
      </pc:sldChg>
      <pc:sldChg chg="modSp add">
        <pc:chgData name="PURIFICACIÓN GARCÍA ROMERALO" userId="S::purificacion.gar.2@educa.jcyl.es::1a2b987c-5bf3-4e8e-b08c-c9245955ffcd" providerId="AD" clId="Web-{31E045C8-3155-E8F1-B69F-2ECD6989D2BF}" dt="2023-10-17T17:02:04.045" v="341" actId="20577"/>
        <pc:sldMkLst>
          <pc:docMk/>
          <pc:sldMk cId="1359661942" sldId="354"/>
        </pc:sldMkLst>
        <pc:spChg chg="mod">
          <ac:chgData name="PURIFICACIÓN GARCÍA ROMERALO" userId="S::purificacion.gar.2@educa.jcyl.es::1a2b987c-5bf3-4e8e-b08c-c9245955ffcd" providerId="AD" clId="Web-{31E045C8-3155-E8F1-B69F-2ECD6989D2BF}" dt="2023-10-17T17:02:04.045" v="341" actId="20577"/>
          <ac:spMkLst>
            <pc:docMk/>
            <pc:sldMk cId="1359661942" sldId="354"/>
            <ac:spMk id="2" creationId="{B7D39867-4808-89C3-333C-309602009E0A}"/>
          </ac:spMkLst>
        </pc:spChg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205" v="106"/>
        <pc:sldMkLst>
          <pc:docMk/>
          <pc:sldMk cId="3890371760" sldId="354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205" v="104"/>
        <pc:sldMkLst>
          <pc:docMk/>
          <pc:sldMk cId="1019061407" sldId="355"/>
        </pc:sldMkLst>
      </pc:sldChg>
      <pc:sldChg chg="modSp add replId">
        <pc:chgData name="PURIFICACIÓN GARCÍA ROMERALO" userId="S::purificacion.gar.2@educa.jcyl.es::1a2b987c-5bf3-4e8e-b08c-c9245955ffcd" providerId="AD" clId="Web-{31E045C8-3155-E8F1-B69F-2ECD6989D2BF}" dt="2023-10-17T17:03:33.923" v="356" actId="20577"/>
        <pc:sldMkLst>
          <pc:docMk/>
          <pc:sldMk cId="3386997963" sldId="355"/>
        </pc:sldMkLst>
        <pc:spChg chg="mod">
          <ac:chgData name="PURIFICACIÓN GARCÍA ROMERALO" userId="S::purificacion.gar.2@educa.jcyl.es::1a2b987c-5bf3-4e8e-b08c-c9245955ffcd" providerId="AD" clId="Web-{31E045C8-3155-E8F1-B69F-2ECD6989D2BF}" dt="2023-10-17T17:03:33.923" v="356" actId="20577"/>
          <ac:spMkLst>
            <pc:docMk/>
            <pc:sldMk cId="3386997963" sldId="355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31E045C8-3155-E8F1-B69F-2ECD6989D2BF}" dt="2023-10-17T16:53:24.153" v="194" actId="20577"/>
          <ac:spMkLst>
            <pc:docMk/>
            <pc:sldMk cId="3386997963" sldId="355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31E045C8-3155-E8F1-B69F-2ECD6989D2BF}" dt="2023-10-17T17:03:40.720" v="359" actId="20577"/>
        <pc:sldMkLst>
          <pc:docMk/>
          <pc:sldMk cId="585270626" sldId="356"/>
        </pc:sldMkLst>
        <pc:spChg chg="mod">
          <ac:chgData name="PURIFICACIÓN GARCÍA ROMERALO" userId="S::purificacion.gar.2@educa.jcyl.es::1a2b987c-5bf3-4e8e-b08c-c9245955ffcd" providerId="AD" clId="Web-{31E045C8-3155-E8F1-B69F-2ECD6989D2BF}" dt="2023-10-17T17:03:40.720" v="359" actId="20577"/>
          <ac:spMkLst>
            <pc:docMk/>
            <pc:sldMk cId="585270626" sldId="356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31E045C8-3155-E8F1-B69F-2ECD6989D2BF}" dt="2023-10-17T16:55:12.502" v="208" actId="20577"/>
          <ac:spMkLst>
            <pc:docMk/>
            <pc:sldMk cId="585270626" sldId="356"/>
            <ac:spMk id="24" creationId="{D3088B84-D233-9A6A-B6C5-8FA0E77CBB9D}"/>
          </ac:spMkLst>
        </pc:spChg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90" v="97"/>
        <pc:sldMkLst>
          <pc:docMk/>
          <pc:sldMk cId="3076656784" sldId="356"/>
        </pc:sldMkLst>
      </pc:sldChg>
      <pc:sldChg chg="modSp add replId">
        <pc:chgData name="PURIFICACIÓN GARCÍA ROMERALO" userId="S::purificacion.gar.2@educa.jcyl.es::1a2b987c-5bf3-4e8e-b08c-c9245955ffcd" providerId="AD" clId="Web-{31E045C8-3155-E8F1-B69F-2ECD6989D2BF}" dt="2023-10-17T17:03:48.459" v="362" actId="20577"/>
        <pc:sldMkLst>
          <pc:docMk/>
          <pc:sldMk cId="1760911605" sldId="357"/>
        </pc:sldMkLst>
        <pc:spChg chg="mod">
          <ac:chgData name="PURIFICACIÓN GARCÍA ROMERALO" userId="S::purificacion.gar.2@educa.jcyl.es::1a2b987c-5bf3-4e8e-b08c-c9245955ffcd" providerId="AD" clId="Web-{31E045C8-3155-E8F1-B69F-2ECD6989D2BF}" dt="2023-10-17T17:03:48.459" v="362" actId="20577"/>
          <ac:spMkLst>
            <pc:docMk/>
            <pc:sldMk cId="1760911605" sldId="357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31E045C8-3155-E8F1-B69F-2ECD6989D2BF}" dt="2023-10-17T16:59:14.712" v="307" actId="20577"/>
          <ac:spMkLst>
            <pc:docMk/>
            <pc:sldMk cId="1760911605" sldId="357"/>
            <ac:spMk id="24" creationId="{D3088B84-D233-9A6A-B6C5-8FA0E77CBB9D}"/>
          </ac:spMkLst>
        </pc:spChg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74" v="90"/>
        <pc:sldMkLst>
          <pc:docMk/>
          <pc:sldMk cId="2907168475" sldId="357"/>
        </pc:sldMkLst>
      </pc:sldChg>
      <pc:sldChg chg="modSp add replId">
        <pc:chgData name="PURIFICACIÓN GARCÍA ROMERALO" userId="S::purificacion.gar.2@educa.jcyl.es::1a2b987c-5bf3-4e8e-b08c-c9245955ffcd" providerId="AD" clId="Web-{31E045C8-3155-E8F1-B69F-2ECD6989D2BF}" dt="2023-10-17T17:03:56.834" v="365" actId="20577"/>
        <pc:sldMkLst>
          <pc:docMk/>
          <pc:sldMk cId="2584004888" sldId="358"/>
        </pc:sldMkLst>
        <pc:spChg chg="mod">
          <ac:chgData name="PURIFICACIÓN GARCÍA ROMERALO" userId="S::purificacion.gar.2@educa.jcyl.es::1a2b987c-5bf3-4e8e-b08c-c9245955ffcd" providerId="AD" clId="Web-{31E045C8-3155-E8F1-B69F-2ECD6989D2BF}" dt="2023-10-17T17:03:56.834" v="365" actId="20577"/>
          <ac:spMkLst>
            <pc:docMk/>
            <pc:sldMk cId="2584004888" sldId="358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31E045C8-3155-E8F1-B69F-2ECD6989D2BF}" dt="2023-10-17T17:01:47.029" v="336" actId="20577"/>
          <ac:spMkLst>
            <pc:docMk/>
            <pc:sldMk cId="2584004888" sldId="358"/>
            <ac:spMk id="24" creationId="{D3088B84-D233-9A6A-B6C5-8FA0E77CBB9D}"/>
          </ac:spMkLst>
        </pc:spChg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74" v="81"/>
        <pc:sldMkLst>
          <pc:docMk/>
          <pc:sldMk cId="1162251111" sldId="359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59" v="77"/>
        <pc:sldMkLst>
          <pc:docMk/>
          <pc:sldMk cId="918155187" sldId="360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59" v="73"/>
        <pc:sldMkLst>
          <pc:docMk/>
          <pc:sldMk cId="1263757361" sldId="361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43" v="66"/>
        <pc:sldMkLst>
          <pc:docMk/>
          <pc:sldMk cId="3646481447" sldId="362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43" v="64"/>
        <pc:sldMkLst>
          <pc:docMk/>
          <pc:sldMk cId="1945494842" sldId="363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12" v="44"/>
        <pc:sldMkLst>
          <pc:docMk/>
          <pc:sldMk cId="3341956034" sldId="364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96" v="28"/>
        <pc:sldMkLst>
          <pc:docMk/>
          <pc:sldMk cId="2243032294" sldId="365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65" v="10"/>
        <pc:sldMkLst>
          <pc:docMk/>
          <pc:sldMk cId="2335779255" sldId="366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65" v="5"/>
        <pc:sldMkLst>
          <pc:docMk/>
          <pc:sldMk cId="1771424966" sldId="367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065" v="2"/>
        <pc:sldMkLst>
          <pc:docMk/>
          <pc:sldMk cId="214629922" sldId="368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7:09.221" v="108"/>
        <pc:sldMkLst>
          <pc:docMk/>
          <pc:sldMk cId="2103677842" sldId="369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27" v="46"/>
        <pc:sldMkLst>
          <pc:docMk/>
          <pc:sldMk cId="2227335609" sldId="370"/>
        </pc:sldMkLst>
      </pc:sldChg>
      <pc:sldChg chg="del">
        <pc:chgData name="PURIFICACIÓN GARCÍA ROMERALO" userId="S::purificacion.gar.2@educa.jcyl.es::1a2b987c-5bf3-4e8e-b08c-c9245955ffcd" providerId="AD" clId="Web-{31E045C8-3155-E8F1-B69F-2ECD6989D2BF}" dt="2023-10-17T15:06:59.190" v="92"/>
        <pc:sldMkLst>
          <pc:docMk/>
          <pc:sldMk cId="843963117" sldId="371"/>
        </pc:sldMkLst>
      </pc:sldChg>
    </pc:docChg>
  </pc:docChgLst>
  <pc:docChgLst>
    <pc:chgData name="PURIFICACIÓN GARCÍA ROMERALO" userId="S::purificacion.gar.2@educa.jcyl.es::1a2b987c-5bf3-4e8e-b08c-c9245955ffcd" providerId="AD" clId="Web-{719F1B4E-630E-EF5F-CB54-069714FC680B}"/>
    <pc:docChg chg="modSld">
      <pc:chgData name="PURIFICACIÓN GARCÍA ROMERALO" userId="S::purificacion.gar.2@educa.jcyl.es::1a2b987c-5bf3-4e8e-b08c-c9245955ffcd" providerId="AD" clId="Web-{719F1B4E-630E-EF5F-CB54-069714FC680B}" dt="2023-10-16T20:33:42.139" v="12" actId="20577"/>
      <pc:docMkLst>
        <pc:docMk/>
      </pc:docMkLst>
      <pc:sldChg chg="modSp">
        <pc:chgData name="PURIFICACIÓN GARCÍA ROMERALO" userId="S::purificacion.gar.2@educa.jcyl.es::1a2b987c-5bf3-4e8e-b08c-c9245955ffcd" providerId="AD" clId="Web-{719F1B4E-630E-EF5F-CB54-069714FC680B}" dt="2023-10-16T20:32:38.963" v="2" actId="20577"/>
        <pc:sldMkLst>
          <pc:docMk/>
          <pc:sldMk cId="3528319162" sldId="290"/>
        </pc:sldMkLst>
        <pc:spChg chg="mod">
          <ac:chgData name="PURIFICACIÓN GARCÍA ROMERALO" userId="S::purificacion.gar.2@educa.jcyl.es::1a2b987c-5bf3-4e8e-b08c-c9245955ffcd" providerId="AD" clId="Web-{719F1B4E-630E-EF5F-CB54-069714FC680B}" dt="2023-10-16T20:32:38.963" v="2" actId="20577"/>
          <ac:spMkLst>
            <pc:docMk/>
            <pc:sldMk cId="3528319162" sldId="290"/>
            <ac:spMk id="2" creationId="{BFBFDFBC-B047-7893-57DD-0A91841E46EC}"/>
          </ac:spMkLst>
        </pc:spChg>
      </pc:sldChg>
      <pc:sldChg chg="modSp">
        <pc:chgData name="PURIFICACIÓN GARCÍA ROMERALO" userId="S::purificacion.gar.2@educa.jcyl.es::1a2b987c-5bf3-4e8e-b08c-c9245955ffcd" providerId="AD" clId="Web-{719F1B4E-630E-EF5F-CB54-069714FC680B}" dt="2023-10-16T20:32:55.745" v="4" actId="20577"/>
        <pc:sldMkLst>
          <pc:docMk/>
          <pc:sldMk cId="3552900665" sldId="299"/>
        </pc:sldMkLst>
        <pc:spChg chg="mod">
          <ac:chgData name="PURIFICACIÓN GARCÍA ROMERALO" userId="S::purificacion.gar.2@educa.jcyl.es::1a2b987c-5bf3-4e8e-b08c-c9245955ffcd" providerId="AD" clId="Web-{719F1B4E-630E-EF5F-CB54-069714FC680B}" dt="2023-10-16T20:32:55.745" v="4" actId="20577"/>
          <ac:spMkLst>
            <pc:docMk/>
            <pc:sldMk cId="3552900665" sldId="299"/>
            <ac:spMk id="2" creationId="{BFBFDFBC-B047-7893-57DD-0A91841E46EC}"/>
          </ac:spMkLst>
        </pc:spChg>
      </pc:sldChg>
      <pc:sldChg chg="modSp">
        <pc:chgData name="PURIFICACIÓN GARCÍA ROMERALO" userId="S::purificacion.gar.2@educa.jcyl.es::1a2b987c-5bf3-4e8e-b08c-c9245955ffcd" providerId="AD" clId="Web-{719F1B4E-630E-EF5F-CB54-069714FC680B}" dt="2023-10-16T20:33:20.903" v="8" actId="20577"/>
        <pc:sldMkLst>
          <pc:docMk/>
          <pc:sldMk cId="2449598598" sldId="307"/>
        </pc:sldMkLst>
        <pc:spChg chg="mod">
          <ac:chgData name="PURIFICACIÓN GARCÍA ROMERALO" userId="S::purificacion.gar.2@educa.jcyl.es::1a2b987c-5bf3-4e8e-b08c-c9245955ffcd" providerId="AD" clId="Web-{719F1B4E-630E-EF5F-CB54-069714FC680B}" dt="2023-10-16T20:33:20.903" v="8" actId="20577"/>
          <ac:spMkLst>
            <pc:docMk/>
            <pc:sldMk cId="2449598598" sldId="307"/>
            <ac:spMk id="2" creationId="{BFBFDFBC-B047-7893-57DD-0A91841E46EC}"/>
          </ac:spMkLst>
        </pc:spChg>
      </pc:sldChg>
      <pc:sldChg chg="modSp">
        <pc:chgData name="PURIFICACIÓN GARCÍA ROMERALO" userId="S::purificacion.gar.2@educa.jcyl.es::1a2b987c-5bf3-4e8e-b08c-c9245955ffcd" providerId="AD" clId="Web-{719F1B4E-630E-EF5F-CB54-069714FC680B}" dt="2023-10-16T20:33:10.762" v="6" actId="20577"/>
        <pc:sldMkLst>
          <pc:docMk/>
          <pc:sldMk cId="1293775275" sldId="308"/>
        </pc:sldMkLst>
        <pc:spChg chg="mod">
          <ac:chgData name="PURIFICACIÓN GARCÍA ROMERALO" userId="S::purificacion.gar.2@educa.jcyl.es::1a2b987c-5bf3-4e8e-b08c-c9245955ffcd" providerId="AD" clId="Web-{719F1B4E-630E-EF5F-CB54-069714FC680B}" dt="2023-10-16T20:33:10.762" v="6" actId="20577"/>
          <ac:spMkLst>
            <pc:docMk/>
            <pc:sldMk cId="1293775275" sldId="308"/>
            <ac:spMk id="2" creationId="{BFBFDFBC-B047-7893-57DD-0A91841E46EC}"/>
          </ac:spMkLst>
        </pc:spChg>
      </pc:sldChg>
      <pc:sldChg chg="modSp">
        <pc:chgData name="PURIFICACIÓN GARCÍA ROMERALO" userId="S::purificacion.gar.2@educa.jcyl.es::1a2b987c-5bf3-4e8e-b08c-c9245955ffcd" providerId="AD" clId="Web-{719F1B4E-630E-EF5F-CB54-069714FC680B}" dt="2023-10-16T20:33:29.451" v="10" actId="20577"/>
        <pc:sldMkLst>
          <pc:docMk/>
          <pc:sldMk cId="699971926" sldId="309"/>
        </pc:sldMkLst>
        <pc:spChg chg="mod">
          <ac:chgData name="PURIFICACIÓN GARCÍA ROMERALO" userId="S::purificacion.gar.2@educa.jcyl.es::1a2b987c-5bf3-4e8e-b08c-c9245955ffcd" providerId="AD" clId="Web-{719F1B4E-630E-EF5F-CB54-069714FC680B}" dt="2023-10-16T20:33:29.451" v="10" actId="20577"/>
          <ac:spMkLst>
            <pc:docMk/>
            <pc:sldMk cId="699971926" sldId="309"/>
            <ac:spMk id="2" creationId="{BFBFDFBC-B047-7893-57DD-0A91841E46EC}"/>
          </ac:spMkLst>
        </pc:spChg>
      </pc:sldChg>
      <pc:sldChg chg="modSp">
        <pc:chgData name="PURIFICACIÓN GARCÍA ROMERALO" userId="S::purificacion.gar.2@educa.jcyl.es::1a2b987c-5bf3-4e8e-b08c-c9245955ffcd" providerId="AD" clId="Web-{719F1B4E-630E-EF5F-CB54-069714FC680B}" dt="2023-10-16T20:33:42.139" v="12" actId="20577"/>
        <pc:sldMkLst>
          <pc:docMk/>
          <pc:sldMk cId="767994912" sldId="310"/>
        </pc:sldMkLst>
        <pc:spChg chg="mod">
          <ac:chgData name="PURIFICACIÓN GARCÍA ROMERALO" userId="S::purificacion.gar.2@educa.jcyl.es::1a2b987c-5bf3-4e8e-b08c-c9245955ffcd" providerId="AD" clId="Web-{719F1B4E-630E-EF5F-CB54-069714FC680B}" dt="2023-10-16T20:33:42.139" v="12" actId="20577"/>
          <ac:spMkLst>
            <pc:docMk/>
            <pc:sldMk cId="767994912" sldId="310"/>
            <ac:spMk id="2" creationId="{BFBFDFBC-B047-7893-57DD-0A91841E46EC}"/>
          </ac:spMkLst>
        </pc:spChg>
      </pc:sldChg>
    </pc:docChg>
  </pc:docChgLst>
  <pc:docChgLst>
    <pc:chgData name="PURIFICACIÓN GARCÍA ROMERALO" userId="S::purificacion.gar.2@educa.jcyl.es::1a2b987c-5bf3-4e8e-b08c-c9245955ffcd" providerId="AD" clId="Web-{B8389D49-2D34-28CC-DA98-E08D87938505}"/>
    <pc:docChg chg="addSld delSld modSld">
      <pc:chgData name="PURIFICACIÓN GARCÍA ROMERALO" userId="S::purificacion.gar.2@educa.jcyl.es::1a2b987c-5bf3-4e8e-b08c-c9245955ffcd" providerId="AD" clId="Web-{B8389D49-2D34-28CC-DA98-E08D87938505}" dt="2023-10-18T16:37:57.528" v="27" actId="1076"/>
      <pc:docMkLst>
        <pc:docMk/>
      </pc:docMkLst>
      <pc:sldChg chg="modSp">
        <pc:chgData name="PURIFICACIÓN GARCÍA ROMERALO" userId="S::purificacion.gar.2@educa.jcyl.es::1a2b987c-5bf3-4e8e-b08c-c9245955ffcd" providerId="AD" clId="Web-{B8389D49-2D34-28CC-DA98-E08D87938505}" dt="2023-10-18T16:33:18.910" v="3" actId="20577"/>
        <pc:sldMkLst>
          <pc:docMk/>
          <pc:sldMk cId="2406273178" sldId="256"/>
        </pc:sldMkLst>
        <pc:spChg chg="mod">
          <ac:chgData name="PURIFICACIÓN GARCÍA ROMERALO" userId="S::purificacion.gar.2@educa.jcyl.es::1a2b987c-5bf3-4e8e-b08c-c9245955ffcd" providerId="AD" clId="Web-{B8389D49-2D34-28CC-DA98-E08D87938505}" dt="2023-10-18T16:33:18.910" v="3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">
        <pc:chgData name="PURIFICACIÓN GARCÍA ROMERALO" userId="S::purificacion.gar.2@educa.jcyl.es::1a2b987c-5bf3-4e8e-b08c-c9245955ffcd" providerId="AD" clId="Web-{B8389D49-2D34-28CC-DA98-E08D87938505}" dt="2023-10-18T16:37:29.527" v="17" actId="20577"/>
        <pc:sldMkLst>
          <pc:docMk/>
          <pc:sldMk cId="966831517" sldId="360"/>
        </pc:sldMkLst>
        <pc:spChg chg="mod">
          <ac:chgData name="PURIFICACIÓN GARCÍA ROMERALO" userId="S::purificacion.gar.2@educa.jcyl.es::1a2b987c-5bf3-4e8e-b08c-c9245955ffcd" providerId="AD" clId="Web-{B8389D49-2D34-28CC-DA98-E08D87938505}" dt="2023-10-18T16:37:29.527" v="17" actId="20577"/>
          <ac:spMkLst>
            <pc:docMk/>
            <pc:sldMk cId="966831517" sldId="360"/>
            <ac:spMk id="2" creationId="{BFBFDFBC-B047-7893-57DD-0A91841E46EC}"/>
          </ac:spMkLst>
        </pc:spChg>
      </pc:sldChg>
      <pc:sldChg chg="del">
        <pc:chgData name="PURIFICACIÓN GARCÍA ROMERALO" userId="S::purificacion.gar.2@educa.jcyl.es::1a2b987c-5bf3-4e8e-b08c-c9245955ffcd" providerId="AD" clId="Web-{B8389D49-2D34-28CC-DA98-E08D87938505}" dt="2023-10-18T16:33:23.161" v="7"/>
        <pc:sldMkLst>
          <pc:docMk/>
          <pc:sldMk cId="4876224" sldId="361"/>
        </pc:sldMkLst>
      </pc:sldChg>
      <pc:sldChg chg="modSp add replId">
        <pc:chgData name="PURIFICACIÓN GARCÍA ROMERALO" userId="S::purificacion.gar.2@educa.jcyl.es::1a2b987c-5bf3-4e8e-b08c-c9245955ffcd" providerId="AD" clId="Web-{B8389D49-2D34-28CC-DA98-E08D87938505}" dt="2023-10-18T16:37:57.528" v="27" actId="1076"/>
        <pc:sldMkLst>
          <pc:docMk/>
          <pc:sldMk cId="3628374533" sldId="361"/>
        </pc:sldMkLst>
        <pc:spChg chg="mod">
          <ac:chgData name="PURIFICACIÓN GARCÍA ROMERALO" userId="S::purificacion.gar.2@educa.jcyl.es::1a2b987c-5bf3-4e8e-b08c-c9245955ffcd" providerId="AD" clId="Web-{B8389D49-2D34-28CC-DA98-E08D87938505}" dt="2023-10-18T16:37:57.528" v="27" actId="1076"/>
          <ac:spMkLst>
            <pc:docMk/>
            <pc:sldMk cId="3628374533" sldId="361"/>
            <ac:spMk id="2" creationId="{BFBFDFBC-B047-7893-57DD-0A91841E46EC}"/>
          </ac:spMkLst>
        </pc:spChg>
      </pc:sldChg>
      <pc:sldChg chg="del">
        <pc:chgData name="PURIFICACIÓN GARCÍA ROMERALO" userId="S::purificacion.gar.2@educa.jcyl.es::1a2b987c-5bf3-4e8e-b08c-c9245955ffcd" providerId="AD" clId="Web-{B8389D49-2D34-28CC-DA98-E08D87938505}" dt="2023-10-18T16:33:23.161" v="6"/>
        <pc:sldMkLst>
          <pc:docMk/>
          <pc:sldMk cId="186971695" sldId="362"/>
        </pc:sldMkLst>
      </pc:sldChg>
      <pc:sldChg chg="del">
        <pc:chgData name="PURIFICACIÓN GARCÍA ROMERALO" userId="S::purificacion.gar.2@educa.jcyl.es::1a2b987c-5bf3-4e8e-b08c-c9245955ffcd" providerId="AD" clId="Web-{B8389D49-2D34-28CC-DA98-E08D87938505}" dt="2023-10-18T16:33:23.145" v="5"/>
        <pc:sldMkLst>
          <pc:docMk/>
          <pc:sldMk cId="2563209793" sldId="363"/>
        </pc:sldMkLst>
      </pc:sldChg>
      <pc:sldChg chg="del">
        <pc:chgData name="PURIFICACIÓN GARCÍA ROMERALO" userId="S::purificacion.gar.2@educa.jcyl.es::1a2b987c-5bf3-4e8e-b08c-c9245955ffcd" providerId="AD" clId="Web-{B8389D49-2D34-28CC-DA98-E08D87938505}" dt="2023-10-18T16:33:23.145" v="4"/>
        <pc:sldMkLst>
          <pc:docMk/>
          <pc:sldMk cId="2272194442" sldId="364"/>
        </pc:sldMkLst>
      </pc:sldChg>
    </pc:docChg>
  </pc:docChgLst>
  <pc:docChgLst>
    <pc:chgData name="PURIFICACIÓN GARCÍA ROMERALO" userId="S::purificacion.gar.2@educa.jcyl.es::1a2b987c-5bf3-4e8e-b08c-c9245955ffcd" providerId="AD" clId="Web-{9E770EE8-20ED-D426-A4E8-184A1FE584B7}"/>
    <pc:docChg chg="addSld delSld modSld sldOrd">
      <pc:chgData name="PURIFICACIÓN GARCÍA ROMERALO" userId="S::purificacion.gar.2@educa.jcyl.es::1a2b987c-5bf3-4e8e-b08c-c9245955ffcd" providerId="AD" clId="Web-{9E770EE8-20ED-D426-A4E8-184A1FE584B7}" dt="2023-09-28T17:31:59.820" v="2081" actId="20577"/>
      <pc:docMkLst>
        <pc:docMk/>
      </pc:docMkLst>
      <pc:sldChg chg="modSp">
        <pc:chgData name="PURIFICACIÓN GARCÍA ROMERALO" userId="S::purificacion.gar.2@educa.jcyl.es::1a2b987c-5bf3-4e8e-b08c-c9245955ffcd" providerId="AD" clId="Web-{9E770EE8-20ED-D426-A4E8-184A1FE584B7}" dt="2023-09-28T16:45:54.060" v="1639" actId="20577"/>
        <pc:sldMkLst>
          <pc:docMk/>
          <pc:sldMk cId="33261979" sldId="258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6:45:54.060" v="1639" actId="20577"/>
          <ac:spMkLst>
            <pc:docMk/>
            <pc:sldMk cId="33261979" sldId="258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9E770EE8-20ED-D426-A4E8-184A1FE584B7}" dt="2023-09-28T16:09:52.854" v="1433" actId="20577"/>
        <pc:sldMkLst>
          <pc:docMk/>
          <pc:sldMk cId="3064048760" sldId="259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0:36:10.444" v="121" actId="1076"/>
          <ac:spMkLst>
            <pc:docMk/>
            <pc:sldMk cId="3064048760" sldId="259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6:09:52.854" v="1433" actId="20577"/>
          <ac:spMkLst>
            <pc:docMk/>
            <pc:sldMk cId="3064048760" sldId="259"/>
            <ac:spMk id="9" creationId="{5871E95C-C8EF-6633-200B-2AA3A33906AF}"/>
          </ac:spMkLst>
        </pc:spChg>
      </pc:sldChg>
      <pc:sldChg chg="modSp">
        <pc:chgData name="PURIFICACIÓN GARCÍA ROMERALO" userId="S::purificacion.gar.2@educa.jcyl.es::1a2b987c-5bf3-4e8e-b08c-c9245955ffcd" providerId="AD" clId="Web-{9E770EE8-20ED-D426-A4E8-184A1FE584B7}" dt="2023-09-28T10:31:20.708" v="65" actId="20577"/>
        <pc:sldMkLst>
          <pc:docMk/>
          <pc:sldMk cId="1207924679" sldId="262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0:31:20.708" v="65" actId="20577"/>
          <ac:spMkLst>
            <pc:docMk/>
            <pc:sldMk cId="1207924679" sldId="262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9E770EE8-20ED-D426-A4E8-184A1FE584B7}" dt="2023-09-28T10:31:28.224" v="66" actId="20577"/>
        <pc:sldMkLst>
          <pc:docMk/>
          <pc:sldMk cId="3003893862" sldId="263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0:31:28.224" v="66" actId="20577"/>
          <ac:spMkLst>
            <pc:docMk/>
            <pc:sldMk cId="3003893862" sldId="263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9E770EE8-20ED-D426-A4E8-184A1FE584B7}" dt="2023-09-28T10:31:34.490" v="67" actId="20577"/>
        <pc:sldMkLst>
          <pc:docMk/>
          <pc:sldMk cId="1409510763" sldId="264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0:31:34.490" v="67" actId="20577"/>
          <ac:spMkLst>
            <pc:docMk/>
            <pc:sldMk cId="1409510763" sldId="264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9E770EE8-20ED-D426-A4E8-184A1FE584B7}" dt="2023-09-28T10:31:59.804" v="72" actId="20577"/>
        <pc:sldMkLst>
          <pc:docMk/>
          <pc:sldMk cId="330823344" sldId="266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0:31:59.804" v="72" actId="20577"/>
          <ac:spMkLst>
            <pc:docMk/>
            <pc:sldMk cId="330823344" sldId="266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9E770EE8-20ED-D426-A4E8-184A1FE584B7}" dt="2023-09-28T17:28:12.655" v="2047" actId="20577"/>
        <pc:sldMkLst>
          <pc:docMk/>
          <pc:sldMk cId="3038050650" sldId="267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7:28:12.655" v="2047" actId="20577"/>
          <ac:spMkLst>
            <pc:docMk/>
            <pc:sldMk cId="3038050650" sldId="267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9E770EE8-20ED-D426-A4E8-184A1FE584B7}" dt="2023-09-28T16:55:18.581" v="1744" actId="20577"/>
        <pc:sldMkLst>
          <pc:docMk/>
          <pc:sldMk cId="2593611432" sldId="268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6:55:18.581" v="1744" actId="20577"/>
          <ac:spMkLst>
            <pc:docMk/>
            <pc:sldMk cId="2593611432" sldId="268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9E770EE8-20ED-D426-A4E8-184A1FE584B7}" dt="2023-09-28T16:49:22.615" v="1674" actId="20577"/>
        <pc:sldMkLst>
          <pc:docMk/>
          <pc:sldMk cId="2900071338" sldId="269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6:49:22.615" v="1674" actId="20577"/>
          <ac:spMkLst>
            <pc:docMk/>
            <pc:sldMk cId="2900071338" sldId="269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9E770EE8-20ED-D426-A4E8-184A1FE584B7}" dt="2023-09-28T10:32:35.556" v="80" actId="20577"/>
        <pc:sldMkLst>
          <pc:docMk/>
          <pc:sldMk cId="704621510" sldId="270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0:32:35.556" v="80" actId="20577"/>
          <ac:spMkLst>
            <pc:docMk/>
            <pc:sldMk cId="704621510" sldId="270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9E770EE8-20ED-D426-A4E8-184A1FE584B7}" dt="2023-09-28T10:32:46.854" v="84" actId="20577"/>
        <pc:sldMkLst>
          <pc:docMk/>
          <pc:sldMk cId="3794083067" sldId="271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0:32:46.854" v="84" actId="20577"/>
          <ac:spMkLst>
            <pc:docMk/>
            <pc:sldMk cId="3794083067" sldId="271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9E770EE8-20ED-D426-A4E8-184A1FE584B7}" dt="2023-09-28T10:33:15.465" v="86" actId="20577"/>
        <pc:sldMkLst>
          <pc:docMk/>
          <pc:sldMk cId="1507466368" sldId="272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0:33:15.465" v="86" actId="20577"/>
          <ac:spMkLst>
            <pc:docMk/>
            <pc:sldMk cId="1507466368" sldId="272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9E770EE8-20ED-D426-A4E8-184A1FE584B7}" dt="2023-09-28T12:08:17.218" v="512" actId="20577"/>
        <pc:sldMkLst>
          <pc:docMk/>
          <pc:sldMk cId="3081198359" sldId="273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08:17.218" v="512" actId="20577"/>
          <ac:spMkLst>
            <pc:docMk/>
            <pc:sldMk cId="3081198359" sldId="273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0:36:26.460" v="126" actId="1076"/>
          <ac:spMkLst>
            <pc:docMk/>
            <pc:sldMk cId="3081198359" sldId="273"/>
            <ac:spMk id="9" creationId="{5871E95C-C8EF-6633-200B-2AA3A33906AF}"/>
          </ac:spMkLst>
        </pc:spChg>
      </pc:sldChg>
      <pc:sldChg chg="modSp">
        <pc:chgData name="PURIFICACIÓN GARCÍA ROMERALO" userId="S::purificacion.gar.2@educa.jcyl.es::1a2b987c-5bf3-4e8e-b08c-c9245955ffcd" providerId="AD" clId="Web-{9E770EE8-20ED-D426-A4E8-184A1FE584B7}" dt="2023-09-28T12:45:29.402" v="669" actId="20577"/>
        <pc:sldMkLst>
          <pc:docMk/>
          <pc:sldMk cId="4122374706" sldId="274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37:41.968" v="597" actId="20577"/>
          <ac:spMkLst>
            <pc:docMk/>
            <pc:sldMk cId="4122374706" sldId="274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2:45:29.402" v="669" actId="20577"/>
          <ac:spMkLst>
            <pc:docMk/>
            <pc:sldMk cId="4122374706" sldId="274"/>
            <ac:spMk id="9" creationId="{5871E95C-C8EF-6633-200B-2AA3A33906AF}"/>
          </ac:spMkLst>
        </pc:spChg>
      </pc:sldChg>
      <pc:sldChg chg="modSp">
        <pc:chgData name="PURIFICACIÓN GARCÍA ROMERALO" userId="S::purificacion.gar.2@educa.jcyl.es::1a2b987c-5bf3-4e8e-b08c-c9245955ffcd" providerId="AD" clId="Web-{9E770EE8-20ED-D426-A4E8-184A1FE584B7}" dt="2023-09-28T12:08:20.358" v="513" actId="20577"/>
        <pc:sldMkLst>
          <pc:docMk/>
          <pc:sldMk cId="3599663820" sldId="275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08:20.358" v="513" actId="20577"/>
          <ac:spMkLst>
            <pc:docMk/>
            <pc:sldMk cId="3599663820" sldId="275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0:33:31.012" v="90" actId="20577"/>
          <ac:spMkLst>
            <pc:docMk/>
            <pc:sldMk cId="3599663820" sldId="275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9E770EE8-20ED-D426-A4E8-184A1FE584B7}" dt="2023-09-28T12:08:34.702" v="515" actId="20577"/>
        <pc:sldMkLst>
          <pc:docMk/>
          <pc:sldMk cId="2127306762" sldId="276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08:34.702" v="515" actId="20577"/>
          <ac:spMkLst>
            <pc:docMk/>
            <pc:sldMk cId="2127306762" sldId="276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0:36:37.961" v="129" actId="20577"/>
          <ac:spMkLst>
            <pc:docMk/>
            <pc:sldMk cId="2127306762" sldId="276"/>
            <ac:spMk id="9" creationId="{5871E95C-C8EF-6633-200B-2AA3A33906AF}"/>
          </ac:spMkLst>
        </pc:spChg>
      </pc:sldChg>
      <pc:sldChg chg="modSp">
        <pc:chgData name="PURIFICACIÓN GARCÍA ROMERALO" userId="S::purificacion.gar.2@educa.jcyl.es::1a2b987c-5bf3-4e8e-b08c-c9245955ffcd" providerId="AD" clId="Web-{9E770EE8-20ED-D426-A4E8-184A1FE584B7}" dt="2023-09-28T12:08:39.515" v="516" actId="20577"/>
        <pc:sldMkLst>
          <pc:docMk/>
          <pc:sldMk cId="95060225" sldId="277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08:39.515" v="516" actId="20577"/>
          <ac:spMkLst>
            <pc:docMk/>
            <pc:sldMk cId="95060225" sldId="277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0:33:43.810" v="93" actId="20577"/>
          <ac:spMkLst>
            <pc:docMk/>
            <pc:sldMk cId="95060225" sldId="277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9E770EE8-20ED-D426-A4E8-184A1FE584B7}" dt="2023-09-28T12:08:42.187" v="517" actId="20577"/>
        <pc:sldMkLst>
          <pc:docMk/>
          <pc:sldMk cId="2473296096" sldId="278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08:42.187" v="517" actId="20577"/>
          <ac:spMkLst>
            <pc:docMk/>
            <pc:sldMk cId="2473296096" sldId="278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0:33:54.858" v="96" actId="20577"/>
          <ac:spMkLst>
            <pc:docMk/>
            <pc:sldMk cId="2473296096" sldId="278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9E770EE8-20ED-D426-A4E8-184A1FE584B7}" dt="2023-09-28T12:08:46.906" v="519" actId="20577"/>
        <pc:sldMkLst>
          <pc:docMk/>
          <pc:sldMk cId="1106356382" sldId="279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08:46.906" v="519" actId="20577"/>
          <ac:spMkLst>
            <pc:docMk/>
            <pc:sldMk cId="1106356382" sldId="279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0:36:52.508" v="133" actId="20577"/>
          <ac:spMkLst>
            <pc:docMk/>
            <pc:sldMk cId="1106356382" sldId="279"/>
            <ac:spMk id="9" creationId="{5871E95C-C8EF-6633-200B-2AA3A33906AF}"/>
          </ac:spMkLst>
        </pc:spChg>
      </pc:sldChg>
      <pc:sldChg chg="modSp add del">
        <pc:chgData name="PURIFICACIÓN GARCÍA ROMERALO" userId="S::purificacion.gar.2@educa.jcyl.es::1a2b987c-5bf3-4e8e-b08c-c9245955ffcd" providerId="AD" clId="Web-{9E770EE8-20ED-D426-A4E8-184A1FE584B7}" dt="2023-09-28T10:34:50.705" v="110" actId="20577"/>
        <pc:sldMkLst>
          <pc:docMk/>
          <pc:sldMk cId="498758534" sldId="280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0:24:00.480" v="0" actId="20577"/>
          <ac:spMkLst>
            <pc:docMk/>
            <pc:sldMk cId="498758534" sldId="280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0:34:50.705" v="110" actId="20577"/>
          <ac:spMkLst>
            <pc:docMk/>
            <pc:sldMk cId="498758534" sldId="280"/>
            <ac:spMk id="3" creationId="{132005E9-858E-BDB9-418D-71E9A316AFED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0:34:29.735" v="105" actId="1076"/>
          <ac:spMkLst>
            <pc:docMk/>
            <pc:sldMk cId="498758534" sldId="280"/>
            <ac:spMk id="4" creationId="{89B5E3D4-5D3A-8A65-653C-C484B2EDDD3C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0:34:46.376" v="108" actId="20577"/>
          <ac:spMkLst>
            <pc:docMk/>
            <pc:sldMk cId="498758534" sldId="280"/>
            <ac:spMk id="24" creationId="{D3088B84-D233-9A6A-B6C5-8FA0E77CBB9D}"/>
          </ac:spMkLst>
        </pc:spChg>
      </pc:sldChg>
      <pc:sldChg chg="delSp modSp add replId">
        <pc:chgData name="PURIFICACIÓN GARCÍA ROMERALO" userId="S::purificacion.gar.2@educa.jcyl.es::1a2b987c-5bf3-4e8e-b08c-c9245955ffcd" providerId="AD" clId="Web-{9E770EE8-20ED-D426-A4E8-184A1FE584B7}" dt="2023-09-28T12:08:52.187" v="520" actId="20577"/>
        <pc:sldMkLst>
          <pc:docMk/>
          <pc:sldMk cId="72129375" sldId="281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08:52.187" v="520" actId="20577"/>
          <ac:spMkLst>
            <pc:docMk/>
            <pc:sldMk cId="72129375" sldId="281"/>
            <ac:spMk id="2" creationId="{B7D39867-4808-89C3-333C-309602009E0A}"/>
          </ac:spMkLst>
        </pc:spChg>
        <pc:spChg chg="del">
          <ac:chgData name="PURIFICACIÓN GARCÍA ROMERALO" userId="S::purificacion.gar.2@educa.jcyl.es::1a2b987c-5bf3-4e8e-b08c-c9245955ffcd" providerId="AD" clId="Web-{9E770EE8-20ED-D426-A4E8-184A1FE584B7}" dt="2023-09-28T10:24:14.105" v="4"/>
          <ac:spMkLst>
            <pc:docMk/>
            <pc:sldMk cId="72129375" sldId="281"/>
            <ac:spMk id="3" creationId="{132005E9-858E-BDB9-418D-71E9A316AFED}"/>
          </ac:spMkLst>
        </pc:spChg>
        <pc:spChg chg="del">
          <ac:chgData name="PURIFICACIÓN GARCÍA ROMERALO" userId="S::purificacion.gar.2@educa.jcyl.es::1a2b987c-5bf3-4e8e-b08c-c9245955ffcd" providerId="AD" clId="Web-{9E770EE8-20ED-D426-A4E8-184A1FE584B7}" dt="2023-09-28T10:24:14.996" v="5"/>
          <ac:spMkLst>
            <pc:docMk/>
            <pc:sldMk cId="72129375" sldId="281"/>
            <ac:spMk id="4" creationId="{89B5E3D4-5D3A-8A65-653C-C484B2EDDD3C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0:34:40.095" v="107" actId="20577"/>
          <ac:spMkLst>
            <pc:docMk/>
            <pc:sldMk cId="72129375" sldId="281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2:08:56.281" v="521" actId="20577"/>
        <pc:sldMkLst>
          <pc:docMk/>
          <pc:sldMk cId="1299334857" sldId="282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08:56.281" v="521" actId="20577"/>
          <ac:spMkLst>
            <pc:docMk/>
            <pc:sldMk cId="1299334857" sldId="282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0:37:01.196" v="136" actId="20577"/>
          <ac:spMkLst>
            <pc:docMk/>
            <pc:sldMk cId="1299334857" sldId="282"/>
            <ac:spMk id="9" creationId="{5871E95C-C8EF-6633-200B-2AA3A33906AF}"/>
          </ac:spMkLst>
        </pc:spChg>
      </pc:sldChg>
      <pc:sldChg chg="addSp modSp add replId">
        <pc:chgData name="PURIFICACIÓN GARCÍA ROMERALO" userId="S::purificacion.gar.2@educa.jcyl.es::1a2b987c-5bf3-4e8e-b08c-c9245955ffcd" providerId="AD" clId="Web-{9E770EE8-20ED-D426-A4E8-184A1FE584B7}" dt="2023-09-28T12:09:00.594" v="522" actId="20577"/>
        <pc:sldMkLst>
          <pc:docMk/>
          <pc:sldMk cId="8481511" sldId="283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09:00.594" v="522" actId="20577"/>
          <ac:spMkLst>
            <pc:docMk/>
            <pc:sldMk cId="8481511" sldId="283"/>
            <ac:spMk id="2" creationId="{B7D39867-4808-89C3-333C-309602009E0A}"/>
          </ac:spMkLst>
        </pc:spChg>
        <pc:spChg chg="add mod">
          <ac:chgData name="PURIFICACIÓN GARCÍA ROMERALO" userId="S::purificacion.gar.2@educa.jcyl.es::1a2b987c-5bf3-4e8e-b08c-c9245955ffcd" providerId="AD" clId="Web-{9E770EE8-20ED-D426-A4E8-184A1FE584B7}" dt="2023-09-28T10:35:18.034" v="115" actId="1076"/>
          <ac:spMkLst>
            <pc:docMk/>
            <pc:sldMk cId="8481511" sldId="283"/>
            <ac:spMk id="3" creationId="{50871A15-DC90-6EDE-7630-80EA60D0C7A1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0:31:13.083" v="64" actId="20577"/>
          <ac:spMkLst>
            <pc:docMk/>
            <pc:sldMk cId="8481511" sldId="283"/>
            <ac:spMk id="24" creationId="{D3088B84-D233-9A6A-B6C5-8FA0E77CBB9D}"/>
          </ac:spMkLst>
        </pc:spChg>
      </pc:sldChg>
      <pc:sldChg chg="delSp modSp add replId">
        <pc:chgData name="PURIFICACIÓN GARCÍA ROMERALO" userId="S::purificacion.gar.2@educa.jcyl.es::1a2b987c-5bf3-4e8e-b08c-c9245955ffcd" providerId="AD" clId="Web-{9E770EE8-20ED-D426-A4E8-184A1FE584B7}" dt="2023-09-28T12:09:05.438" v="523" actId="20577"/>
        <pc:sldMkLst>
          <pc:docMk/>
          <pc:sldMk cId="37740591" sldId="284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09:05.438" v="523" actId="20577"/>
          <ac:spMkLst>
            <pc:docMk/>
            <pc:sldMk cId="37740591" sldId="284"/>
            <ac:spMk id="2" creationId="{B7D39867-4808-89C3-333C-309602009E0A}"/>
          </ac:spMkLst>
        </pc:spChg>
        <pc:spChg chg="del">
          <ac:chgData name="PURIFICACIÓN GARCÍA ROMERALO" userId="S::purificacion.gar.2@educa.jcyl.es::1a2b987c-5bf3-4e8e-b08c-c9245955ffcd" providerId="AD" clId="Web-{9E770EE8-20ED-D426-A4E8-184A1FE584B7}" dt="2023-09-28T10:37:34.245" v="138"/>
          <ac:spMkLst>
            <pc:docMk/>
            <pc:sldMk cId="37740591" sldId="284"/>
            <ac:spMk id="3" creationId="{50871A15-DC90-6EDE-7630-80EA60D0C7A1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0:38:40.187" v="152" actId="20577"/>
          <ac:spMkLst>
            <pc:docMk/>
            <pc:sldMk cId="37740591" sldId="284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2:09:09.313" v="524" actId="20577"/>
        <pc:sldMkLst>
          <pc:docMk/>
          <pc:sldMk cId="4258019276" sldId="285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09:09.313" v="524" actId="20577"/>
          <ac:spMkLst>
            <pc:docMk/>
            <pc:sldMk cId="4258019276" sldId="285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0:56:06.590" v="162" actId="20577"/>
          <ac:spMkLst>
            <pc:docMk/>
            <pc:sldMk cId="4258019276" sldId="285"/>
            <ac:spMk id="24" creationId="{D3088B84-D233-9A6A-B6C5-8FA0E77CBB9D}"/>
          </ac:spMkLst>
        </pc:spChg>
      </pc:sldChg>
      <pc:sldChg chg="addSp delSp modSp new mod ord setBg">
        <pc:chgData name="PURIFICACIÓN GARCÍA ROMERALO" userId="S::purificacion.gar.2@educa.jcyl.es::1a2b987c-5bf3-4e8e-b08c-c9245955ffcd" providerId="AD" clId="Web-{9E770EE8-20ED-D426-A4E8-184A1FE584B7}" dt="2023-09-28T12:19:45.111" v="564" actId="14100"/>
        <pc:sldMkLst>
          <pc:docMk/>
          <pc:sldMk cId="3906445081" sldId="286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19:45.111" v="564" actId="14100"/>
          <ac:spMkLst>
            <pc:docMk/>
            <pc:sldMk cId="3906445081" sldId="286"/>
            <ac:spMk id="2" creationId="{BFBFDFBC-B047-7893-57DD-0A91841E46EC}"/>
          </ac:spMkLst>
        </pc:spChg>
        <pc:spChg chg="del">
          <ac:chgData name="PURIFICACIÓN GARCÍA ROMERALO" userId="S::purificacion.gar.2@educa.jcyl.es::1a2b987c-5bf3-4e8e-b08c-c9245955ffcd" providerId="AD" clId="Web-{9E770EE8-20ED-D426-A4E8-184A1FE584B7}" dt="2023-09-28T10:56:13.247" v="164"/>
          <ac:spMkLst>
            <pc:docMk/>
            <pc:sldMk cId="3906445081" sldId="286"/>
            <ac:spMk id="3" creationId="{D5E77D64-AE40-6701-0FDF-31BBE275C53E}"/>
          </ac:spMkLst>
        </pc:spChg>
        <pc:spChg chg="add">
          <ac:chgData name="PURIFICACIÓN GARCÍA ROMERALO" userId="S::purificacion.gar.2@educa.jcyl.es::1a2b987c-5bf3-4e8e-b08c-c9245955ffcd" providerId="AD" clId="Web-{9E770EE8-20ED-D426-A4E8-184A1FE584B7}" dt="2023-09-28T10:56:13.247" v="164"/>
          <ac:spMkLst>
            <pc:docMk/>
            <pc:sldMk cId="3906445081" sldId="286"/>
            <ac:spMk id="8" creationId="{35BAD784-BAAF-4CC0-9F52-682A8E966706}"/>
          </ac:spMkLst>
        </pc:spChg>
        <pc:spChg chg="add">
          <ac:chgData name="PURIFICACIÓN GARCÍA ROMERALO" userId="S::purificacion.gar.2@educa.jcyl.es::1a2b987c-5bf3-4e8e-b08c-c9245955ffcd" providerId="AD" clId="Web-{9E770EE8-20ED-D426-A4E8-184A1FE584B7}" dt="2023-09-28T10:56:13.247" v="164"/>
          <ac:spMkLst>
            <pc:docMk/>
            <pc:sldMk cId="3906445081" sldId="286"/>
            <ac:spMk id="10" creationId="{25D401B9-9595-42B7-B197-AB5FB5C653B2}"/>
          </ac:spMkLst>
        </pc:spChg>
      </pc:sldChg>
      <pc:sldChg chg="modSp add ord replId">
        <pc:chgData name="PURIFICACIÓN GARCÍA ROMERALO" userId="S::purificacion.gar.2@educa.jcyl.es::1a2b987c-5bf3-4e8e-b08c-c9245955ffcd" providerId="AD" clId="Web-{9E770EE8-20ED-D426-A4E8-184A1FE584B7}" dt="2023-09-28T12:35:02.745" v="593"/>
        <pc:sldMkLst>
          <pc:docMk/>
          <pc:sldMk cId="824365437" sldId="287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1:49:02.984" v="355" actId="14100"/>
          <ac:spMkLst>
            <pc:docMk/>
            <pc:sldMk cId="824365437" sldId="287"/>
            <ac:spMk id="2" creationId="{BFBFDFBC-B047-7893-57DD-0A91841E46EC}"/>
          </ac:spMkLst>
        </pc:spChg>
      </pc:sldChg>
      <pc:sldChg chg="addSp modSp add replId">
        <pc:chgData name="PURIFICACIÓN GARCÍA ROMERALO" userId="S::purificacion.gar.2@educa.jcyl.es::1a2b987c-5bf3-4e8e-b08c-c9245955ffcd" providerId="AD" clId="Web-{9E770EE8-20ED-D426-A4E8-184A1FE584B7}" dt="2023-09-28T11:58:53.468" v="435" actId="1076"/>
        <pc:sldMkLst>
          <pc:docMk/>
          <pc:sldMk cId="726653883" sldId="288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1:58:09.608" v="411" actId="20577"/>
          <ac:spMkLst>
            <pc:docMk/>
            <pc:sldMk cId="726653883" sldId="288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1:58:37.780" v="429" actId="20577"/>
          <ac:spMkLst>
            <pc:docMk/>
            <pc:sldMk cId="726653883" sldId="288"/>
            <ac:spMk id="24" creationId="{D3088B84-D233-9A6A-B6C5-8FA0E77CBB9D}"/>
          </ac:spMkLst>
        </pc:spChg>
        <pc:picChg chg="add mod">
          <ac:chgData name="PURIFICACIÓN GARCÍA ROMERALO" userId="S::purificacion.gar.2@educa.jcyl.es::1a2b987c-5bf3-4e8e-b08c-c9245955ffcd" providerId="AD" clId="Web-{9E770EE8-20ED-D426-A4E8-184A1FE584B7}" dt="2023-09-28T11:58:53.468" v="435" actId="1076"/>
          <ac:picMkLst>
            <pc:docMk/>
            <pc:sldMk cId="726653883" sldId="288"/>
            <ac:picMk id="3" creationId="{5CAE8ADF-B375-EB50-BC09-B3EA34878474}"/>
          </ac:picMkLst>
        </pc:picChg>
      </pc:sldChg>
      <pc:sldChg chg="addSp modSp add replId">
        <pc:chgData name="PURIFICACIÓN GARCÍA ROMERALO" userId="S::purificacion.gar.2@educa.jcyl.es::1a2b987c-5bf3-4e8e-b08c-c9245955ffcd" providerId="AD" clId="Web-{9E770EE8-20ED-D426-A4E8-184A1FE584B7}" dt="2023-09-28T12:08:12.889" v="511" actId="20577"/>
        <pc:sldMkLst>
          <pc:docMk/>
          <pc:sldMk cId="2736883993" sldId="289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08:12.889" v="511" actId="20577"/>
          <ac:spMkLst>
            <pc:docMk/>
            <pc:sldMk cId="2736883993" sldId="289"/>
            <ac:spMk id="2" creationId="{B7D39867-4808-89C3-333C-309602009E0A}"/>
          </ac:spMkLst>
        </pc:spChg>
        <pc:spChg chg="add mod">
          <ac:chgData name="PURIFICACIÓN GARCÍA ROMERALO" userId="S::purificacion.gar.2@educa.jcyl.es::1a2b987c-5bf3-4e8e-b08c-c9245955ffcd" providerId="AD" clId="Web-{9E770EE8-20ED-D426-A4E8-184A1FE584B7}" dt="2023-09-28T11:48:33.311" v="350" actId="20577"/>
          <ac:spMkLst>
            <pc:docMk/>
            <pc:sldMk cId="2736883993" sldId="289"/>
            <ac:spMk id="3" creationId="{D65FA68E-EB0F-9F50-8256-1DCC09C77D13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1:40:00.797" v="328" actId="14100"/>
          <ac:spMkLst>
            <pc:docMk/>
            <pc:sldMk cId="2736883993" sldId="289"/>
            <ac:spMk id="24" creationId="{D3088B84-D233-9A6A-B6C5-8FA0E77CBB9D}"/>
          </ac:spMkLst>
        </pc:spChg>
        <pc:cxnChg chg="add mod">
          <ac:chgData name="PURIFICACIÓN GARCÍA ROMERALO" userId="S::purificacion.gar.2@educa.jcyl.es::1a2b987c-5bf3-4e8e-b08c-c9245955ffcd" providerId="AD" clId="Web-{9E770EE8-20ED-D426-A4E8-184A1FE584B7}" dt="2023-09-28T11:41:28.925" v="344"/>
          <ac:cxnSpMkLst>
            <pc:docMk/>
            <pc:sldMk cId="2736883993" sldId="289"/>
            <ac:cxnSpMk id="4" creationId="{4192F975-95AC-7C48-DEBE-9A077899E3D0}"/>
          </ac:cxnSpMkLst>
        </pc:cxnChg>
      </pc:sldChg>
      <pc:sldChg chg="modSp add ord replId">
        <pc:chgData name="PURIFICACIÓN GARCÍA ROMERALO" userId="S::purificacion.gar.2@educa.jcyl.es::1a2b987c-5bf3-4e8e-b08c-c9245955ffcd" providerId="AD" clId="Web-{9E770EE8-20ED-D426-A4E8-184A1FE584B7}" dt="2023-09-28T11:51:09.253" v="359" actId="20577"/>
        <pc:sldMkLst>
          <pc:docMk/>
          <pc:sldMk cId="3528319162" sldId="290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1:51:09.253" v="359" actId="20577"/>
          <ac:spMkLst>
            <pc:docMk/>
            <pc:sldMk cId="3528319162" sldId="290"/>
            <ac:spMk id="2" creationId="{BFBFDFBC-B047-7893-57DD-0A91841E46EC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2:08:27.124" v="514" actId="14100"/>
        <pc:sldMkLst>
          <pc:docMk/>
          <pc:sldMk cId="3011965711" sldId="291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08:27.124" v="514" actId="14100"/>
          <ac:spMkLst>
            <pc:docMk/>
            <pc:sldMk cId="3011965711" sldId="291"/>
            <ac:spMk id="2" creationId="{BFBFDFBC-B047-7893-57DD-0A91841E46EC}"/>
          </ac:spMkLst>
        </pc:spChg>
      </pc:sldChg>
      <pc:sldChg chg="addSp delSp modSp add replId">
        <pc:chgData name="PURIFICACIÓN GARCÍA ROMERALO" userId="S::purificacion.gar.2@educa.jcyl.es::1a2b987c-5bf3-4e8e-b08c-c9245955ffcd" providerId="AD" clId="Web-{9E770EE8-20ED-D426-A4E8-184A1FE584B7}" dt="2023-09-28T12:00:16.470" v="460" actId="1076"/>
        <pc:sldMkLst>
          <pc:docMk/>
          <pc:sldMk cId="1045759995" sldId="292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1:59:49.563" v="451" actId="20577"/>
          <ac:spMkLst>
            <pc:docMk/>
            <pc:sldMk cId="1045759995" sldId="292"/>
            <ac:spMk id="24" creationId="{D3088B84-D233-9A6A-B6C5-8FA0E77CBB9D}"/>
          </ac:spMkLst>
        </pc:spChg>
        <pc:picChg chg="del">
          <ac:chgData name="PURIFICACIÓN GARCÍA ROMERALO" userId="S::purificacion.gar.2@educa.jcyl.es::1a2b987c-5bf3-4e8e-b08c-c9245955ffcd" providerId="AD" clId="Web-{9E770EE8-20ED-D426-A4E8-184A1FE584B7}" dt="2023-09-28T11:59:51.423" v="452"/>
          <ac:picMkLst>
            <pc:docMk/>
            <pc:sldMk cId="1045759995" sldId="292"/>
            <ac:picMk id="3" creationId="{5CAE8ADF-B375-EB50-BC09-B3EA34878474}"/>
          </ac:picMkLst>
        </pc:picChg>
        <pc:picChg chg="add mod">
          <ac:chgData name="PURIFICACIÓN GARCÍA ROMERALO" userId="S::purificacion.gar.2@educa.jcyl.es::1a2b987c-5bf3-4e8e-b08c-c9245955ffcd" providerId="AD" clId="Web-{9E770EE8-20ED-D426-A4E8-184A1FE584B7}" dt="2023-09-28T12:00:16.470" v="460" actId="1076"/>
          <ac:picMkLst>
            <pc:docMk/>
            <pc:sldMk cId="1045759995" sldId="292"/>
            <ac:picMk id="4" creationId="{D15B2046-F87E-1319-E0FD-D5AB466833ED}"/>
          </ac:picMkLst>
        </pc:picChg>
      </pc:sldChg>
      <pc:sldChg chg="addSp delSp modSp add replId">
        <pc:chgData name="PURIFICACIÓN GARCÍA ROMERALO" userId="S::purificacion.gar.2@educa.jcyl.es::1a2b987c-5bf3-4e8e-b08c-c9245955ffcd" providerId="AD" clId="Web-{9E770EE8-20ED-D426-A4E8-184A1FE584B7}" dt="2023-09-28T12:05:13.963" v="498" actId="1076"/>
        <pc:sldMkLst>
          <pc:docMk/>
          <pc:sldMk cId="857258307" sldId="293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04:52.696" v="493" actId="20577"/>
          <ac:spMkLst>
            <pc:docMk/>
            <pc:sldMk cId="857258307" sldId="293"/>
            <ac:spMk id="24" creationId="{D3088B84-D233-9A6A-B6C5-8FA0E77CBB9D}"/>
          </ac:spMkLst>
        </pc:spChg>
        <pc:picChg chg="add mod">
          <ac:chgData name="PURIFICACIÓN GARCÍA ROMERALO" userId="S::purificacion.gar.2@educa.jcyl.es::1a2b987c-5bf3-4e8e-b08c-c9245955ffcd" providerId="AD" clId="Web-{9E770EE8-20ED-D426-A4E8-184A1FE584B7}" dt="2023-09-28T12:05:13.963" v="498" actId="1076"/>
          <ac:picMkLst>
            <pc:docMk/>
            <pc:sldMk cId="857258307" sldId="293"/>
            <ac:picMk id="3" creationId="{64C0D09B-DC66-FC6B-6AF9-A57CD3B30CB5}"/>
          </ac:picMkLst>
        </pc:picChg>
        <pc:picChg chg="del">
          <ac:chgData name="PURIFICACIÓN GARCÍA ROMERALO" userId="S::purificacion.gar.2@educa.jcyl.es::1a2b987c-5bf3-4e8e-b08c-c9245955ffcd" providerId="AD" clId="Web-{9E770EE8-20ED-D426-A4E8-184A1FE584B7}" dt="2023-09-28T12:04:53.618" v="494"/>
          <ac:picMkLst>
            <pc:docMk/>
            <pc:sldMk cId="857258307" sldId="293"/>
            <ac:picMk id="4" creationId="{D15B2046-F87E-1319-E0FD-D5AB466833ED}"/>
          </ac:picMkLst>
        </pc:picChg>
      </pc:sldChg>
      <pc:sldChg chg="addSp delSp modSp add del replId">
        <pc:chgData name="PURIFICACIÓN GARCÍA ROMERALO" userId="S::purificacion.gar.2@educa.jcyl.es::1a2b987c-5bf3-4e8e-b08c-c9245955ffcd" providerId="AD" clId="Web-{9E770EE8-20ED-D426-A4E8-184A1FE584B7}" dt="2023-09-28T12:04:40.243" v="482"/>
        <pc:sldMkLst>
          <pc:docMk/>
          <pc:sldMk cId="1307484541" sldId="293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02:02.489" v="472" actId="20577"/>
          <ac:spMkLst>
            <pc:docMk/>
            <pc:sldMk cId="1307484541" sldId="293"/>
            <ac:spMk id="24" creationId="{D3088B84-D233-9A6A-B6C5-8FA0E77CBB9D}"/>
          </ac:spMkLst>
        </pc:spChg>
        <pc:picChg chg="add del mod">
          <ac:chgData name="PURIFICACIÓN GARCÍA ROMERALO" userId="S::purificacion.gar.2@educa.jcyl.es::1a2b987c-5bf3-4e8e-b08c-c9245955ffcd" providerId="AD" clId="Web-{9E770EE8-20ED-D426-A4E8-184A1FE584B7}" dt="2023-09-28T12:04:21.196" v="478"/>
          <ac:picMkLst>
            <pc:docMk/>
            <pc:sldMk cId="1307484541" sldId="293"/>
            <ac:picMk id="3" creationId="{6EBEDEB2-E91E-AA86-1E0D-350D372B58A2}"/>
          </ac:picMkLst>
        </pc:picChg>
        <pc:picChg chg="del">
          <ac:chgData name="PURIFICACIÓN GARCÍA ROMERALO" userId="S::purificacion.gar.2@educa.jcyl.es::1a2b987c-5bf3-4e8e-b08c-c9245955ffcd" providerId="AD" clId="Web-{9E770EE8-20ED-D426-A4E8-184A1FE584B7}" dt="2023-09-28T12:01:33.660" v="466"/>
          <ac:picMkLst>
            <pc:docMk/>
            <pc:sldMk cId="1307484541" sldId="293"/>
            <ac:picMk id="4" creationId="{D15B2046-F87E-1319-E0FD-D5AB466833ED}"/>
          </ac:picMkLst>
        </pc:picChg>
        <pc:picChg chg="add del mod">
          <ac:chgData name="PURIFICACIÓN GARCÍA ROMERALO" userId="S::purificacion.gar.2@educa.jcyl.es::1a2b987c-5bf3-4e8e-b08c-c9245955ffcd" providerId="AD" clId="Web-{9E770EE8-20ED-D426-A4E8-184A1FE584B7}" dt="2023-09-28T12:04:36.915" v="481"/>
          <ac:picMkLst>
            <pc:docMk/>
            <pc:sldMk cId="1307484541" sldId="293"/>
            <ac:picMk id="5" creationId="{3D1305AA-2EDC-1FB9-D495-2581C8BBFA29}"/>
          </ac:picMkLst>
        </pc:picChg>
      </pc:sldChg>
      <pc:sldChg chg="addSp delSp modSp add replId">
        <pc:chgData name="PURIFICACIÓN GARCÍA ROMERALO" userId="S::purificacion.gar.2@educa.jcyl.es::1a2b987c-5bf3-4e8e-b08c-c9245955ffcd" providerId="AD" clId="Web-{9E770EE8-20ED-D426-A4E8-184A1FE584B7}" dt="2023-09-28T12:05:50.339" v="509" actId="14100"/>
        <pc:sldMkLst>
          <pc:docMk/>
          <pc:sldMk cId="4051168765" sldId="294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05:26.119" v="501" actId="20577"/>
          <ac:spMkLst>
            <pc:docMk/>
            <pc:sldMk cId="4051168765" sldId="294"/>
            <ac:spMk id="24" creationId="{D3088B84-D233-9A6A-B6C5-8FA0E77CBB9D}"/>
          </ac:spMkLst>
        </pc:spChg>
        <pc:picChg chg="del">
          <ac:chgData name="PURIFICACIÓN GARCÍA ROMERALO" userId="S::purificacion.gar.2@educa.jcyl.es::1a2b987c-5bf3-4e8e-b08c-c9245955ffcd" providerId="AD" clId="Web-{9E770EE8-20ED-D426-A4E8-184A1FE584B7}" dt="2023-09-28T12:05:27.354" v="502"/>
          <ac:picMkLst>
            <pc:docMk/>
            <pc:sldMk cId="4051168765" sldId="294"/>
            <ac:picMk id="3" creationId="{64C0D09B-DC66-FC6B-6AF9-A57CD3B30CB5}"/>
          </ac:picMkLst>
        </pc:picChg>
        <pc:picChg chg="add mod">
          <ac:chgData name="PURIFICACIÓN GARCÍA ROMERALO" userId="S::purificacion.gar.2@educa.jcyl.es::1a2b987c-5bf3-4e8e-b08c-c9245955ffcd" providerId="AD" clId="Web-{9E770EE8-20ED-D426-A4E8-184A1FE584B7}" dt="2023-09-28T12:05:50.339" v="509" actId="14100"/>
          <ac:picMkLst>
            <pc:docMk/>
            <pc:sldMk cId="4051168765" sldId="294"/>
            <ac:picMk id="4" creationId="{22D5C017-0280-03A5-92FA-167F0BAC042C}"/>
          </ac:picMkLst>
        </pc:picChg>
      </pc:sldChg>
      <pc:sldChg chg="modSp add ord replId">
        <pc:chgData name="PURIFICACIÓN GARCÍA ROMERALO" userId="S::purificacion.gar.2@educa.jcyl.es::1a2b987c-5bf3-4e8e-b08c-c9245955ffcd" providerId="AD" clId="Web-{9E770EE8-20ED-D426-A4E8-184A1FE584B7}" dt="2023-09-28T12:20:23.284" v="592" actId="20577"/>
        <pc:sldMkLst>
          <pc:docMk/>
          <pc:sldMk cId="2133974777" sldId="295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20:23.284" v="592" actId="20577"/>
          <ac:spMkLst>
            <pc:docMk/>
            <pc:sldMk cId="2133974777" sldId="295"/>
            <ac:spMk id="2" creationId="{BFBFDFBC-B047-7893-57DD-0A91841E46EC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2:20:09.627" v="588" actId="20577"/>
        <pc:sldMkLst>
          <pc:docMk/>
          <pc:sldMk cId="1315666263" sldId="296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20:09.627" v="588" actId="20577"/>
          <ac:spMkLst>
            <pc:docMk/>
            <pc:sldMk cId="1315666263" sldId="296"/>
            <ac:spMk id="2" creationId="{BFBFDFBC-B047-7893-57DD-0A91841E46EC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2:40:10.019" v="621" actId="20577"/>
        <pc:sldMkLst>
          <pc:docMk/>
          <pc:sldMk cId="4073594783" sldId="297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39:06.892" v="607" actId="20577"/>
          <ac:spMkLst>
            <pc:docMk/>
            <pc:sldMk cId="4073594783" sldId="297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2:40:10.019" v="621" actId="20577"/>
          <ac:spMkLst>
            <pc:docMk/>
            <pc:sldMk cId="4073594783" sldId="297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2:41:08.770" v="640" actId="20577"/>
        <pc:sldMkLst>
          <pc:docMk/>
          <pc:sldMk cId="3069537808" sldId="298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41:08.770" v="640" actId="20577"/>
          <ac:spMkLst>
            <pc:docMk/>
            <pc:sldMk cId="3069537808" sldId="298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2:45:20.574" v="667" actId="20577"/>
        <pc:sldMkLst>
          <pc:docMk/>
          <pc:sldMk cId="3552900665" sldId="299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45:20.574" v="667" actId="20577"/>
          <ac:spMkLst>
            <pc:docMk/>
            <pc:sldMk cId="3552900665" sldId="299"/>
            <ac:spMk id="2" creationId="{BFBFDFBC-B047-7893-57DD-0A91841E46EC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2:45:40.887" v="673" actId="20577"/>
        <pc:sldMkLst>
          <pc:docMk/>
          <pc:sldMk cId="1241574722" sldId="300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45:40.887" v="673" actId="20577"/>
          <ac:spMkLst>
            <pc:docMk/>
            <pc:sldMk cId="1241574722" sldId="300"/>
            <ac:spMk id="9" creationId="{5871E95C-C8EF-6633-200B-2AA3A33906AF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2:46:31.654" v="680" actId="20577"/>
        <pc:sldMkLst>
          <pc:docMk/>
          <pc:sldMk cId="2608180125" sldId="301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46:31.654" v="680" actId="20577"/>
          <ac:spMkLst>
            <pc:docMk/>
            <pc:sldMk cId="2608180125" sldId="301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2:46:18.575" v="677" actId="20577"/>
          <ac:spMkLst>
            <pc:docMk/>
            <pc:sldMk cId="2608180125" sldId="301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2:47:14.561" v="695" actId="20577"/>
        <pc:sldMkLst>
          <pc:docMk/>
          <pc:sldMk cId="868519572" sldId="302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46:35.920" v="682" actId="20577"/>
          <ac:spMkLst>
            <pc:docMk/>
            <pc:sldMk cId="868519572" sldId="302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2:47:14.561" v="695" actId="20577"/>
          <ac:spMkLst>
            <pc:docMk/>
            <pc:sldMk cId="868519572" sldId="302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2:51:12.740" v="698" actId="20577"/>
        <pc:sldMkLst>
          <pc:docMk/>
          <pc:sldMk cId="1907236617" sldId="303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51:12.740" v="698" actId="20577"/>
          <ac:spMkLst>
            <pc:docMk/>
            <pc:sldMk cId="1907236617" sldId="303"/>
            <ac:spMk id="9" creationId="{5871E95C-C8EF-6633-200B-2AA3A33906AF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2:53:21.774" v="792" actId="20577"/>
        <pc:sldMkLst>
          <pc:docMk/>
          <pc:sldMk cId="3811994839" sldId="304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53:21.774" v="792" actId="20577"/>
          <ac:spMkLst>
            <pc:docMk/>
            <pc:sldMk cId="3811994839" sldId="304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2:53:15.274" v="790" actId="20577"/>
          <ac:spMkLst>
            <pc:docMk/>
            <pc:sldMk cId="3811994839" sldId="304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2:54:19.651" v="803" actId="20577"/>
        <pc:sldMkLst>
          <pc:docMk/>
          <pc:sldMk cId="2844414494" sldId="305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54:19.651" v="803" actId="20577"/>
          <ac:spMkLst>
            <pc:docMk/>
            <pc:sldMk cId="2844414494" sldId="305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2:56:31.420" v="809" actId="20577"/>
        <pc:sldMkLst>
          <pc:docMk/>
          <pc:sldMk cId="4181842651" sldId="306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56:31.420" v="809" actId="20577"/>
          <ac:spMkLst>
            <pc:docMk/>
            <pc:sldMk cId="4181842651" sldId="306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2:57:12.312" v="812" actId="20577"/>
        <pc:sldMkLst>
          <pc:docMk/>
          <pc:sldMk cId="2449598598" sldId="307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57:12.312" v="812" actId="20577"/>
          <ac:spMkLst>
            <pc:docMk/>
            <pc:sldMk cId="2449598598" sldId="307"/>
            <ac:spMk id="2" creationId="{BFBFDFBC-B047-7893-57DD-0A91841E46EC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2:59:25.159" v="816" actId="20577"/>
        <pc:sldMkLst>
          <pc:docMk/>
          <pc:sldMk cId="1293775275" sldId="308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2:59:25.159" v="816" actId="20577"/>
          <ac:spMkLst>
            <pc:docMk/>
            <pc:sldMk cId="1293775275" sldId="308"/>
            <ac:spMk id="2" creationId="{BFBFDFBC-B047-7893-57DD-0A91841E46EC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4:29:29.615" v="1167" actId="20577"/>
        <pc:sldMkLst>
          <pc:docMk/>
          <pc:sldMk cId="699971926" sldId="309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4:29:29.615" v="1167" actId="20577"/>
          <ac:spMkLst>
            <pc:docMk/>
            <pc:sldMk cId="699971926" sldId="309"/>
            <ac:spMk id="2" creationId="{BFBFDFBC-B047-7893-57DD-0A91841E46EC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4:29:48.272" v="1172" actId="20577"/>
        <pc:sldMkLst>
          <pc:docMk/>
          <pc:sldMk cId="767994912" sldId="310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4:29:48.272" v="1172" actId="20577"/>
          <ac:spMkLst>
            <pc:docMk/>
            <pc:sldMk cId="767994912" sldId="310"/>
            <ac:spMk id="2" creationId="{BFBFDFBC-B047-7893-57DD-0A91841E46EC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3:11:54.882" v="1099" actId="1076"/>
        <pc:sldMkLst>
          <pc:docMk/>
          <pc:sldMk cId="1790564924" sldId="311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3:03:10.759" v="866" actId="20577"/>
          <ac:spMkLst>
            <pc:docMk/>
            <pc:sldMk cId="1790564924" sldId="311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3:11:54.882" v="1099" actId="1076"/>
          <ac:spMkLst>
            <pc:docMk/>
            <pc:sldMk cId="1790564924" sldId="311"/>
            <ac:spMk id="9" creationId="{5871E95C-C8EF-6633-200B-2AA3A33906AF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3:06:13.545" v="961" actId="20577"/>
        <pc:sldMkLst>
          <pc:docMk/>
          <pc:sldMk cId="1369175878" sldId="312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3:05:56.841" v="957" actId="20577"/>
          <ac:spMkLst>
            <pc:docMk/>
            <pc:sldMk cId="1369175878" sldId="312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3:06:13.545" v="961" actId="20577"/>
          <ac:spMkLst>
            <pc:docMk/>
            <pc:sldMk cId="1369175878" sldId="312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3:08:57.940" v="1001" actId="20577"/>
        <pc:sldMkLst>
          <pc:docMk/>
          <pc:sldMk cId="3726848217" sldId="313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3:06:56.359" v="968" actId="20577"/>
          <ac:spMkLst>
            <pc:docMk/>
            <pc:sldMk cId="3726848217" sldId="313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3:08:57.940" v="1001" actId="20577"/>
          <ac:spMkLst>
            <pc:docMk/>
            <pc:sldMk cId="3726848217" sldId="313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3:10:29.755" v="1065" actId="20577"/>
        <pc:sldMkLst>
          <pc:docMk/>
          <pc:sldMk cId="3765829944" sldId="314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3:10:29.755" v="1065" actId="20577"/>
          <ac:spMkLst>
            <pc:docMk/>
            <pc:sldMk cId="3765829944" sldId="314"/>
            <ac:spMk id="24" creationId="{D3088B84-D233-9A6A-B6C5-8FA0E77CBB9D}"/>
          </ac:spMkLst>
        </pc:spChg>
      </pc:sldChg>
      <pc:sldChg chg="modSp add ord replId">
        <pc:chgData name="PURIFICACIÓN GARCÍA ROMERALO" userId="S::purificacion.gar.2@educa.jcyl.es::1a2b987c-5bf3-4e8e-b08c-c9245955ffcd" providerId="AD" clId="Web-{9E770EE8-20ED-D426-A4E8-184A1FE584B7}" dt="2023-09-28T13:12:08.976" v="1102"/>
        <pc:sldMkLst>
          <pc:docMk/>
          <pc:sldMk cId="3179092615" sldId="315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3:11:42.648" v="1090" actId="20577"/>
          <ac:spMkLst>
            <pc:docMk/>
            <pc:sldMk cId="3179092615" sldId="315"/>
            <ac:spMk id="24" creationId="{D3088B84-D233-9A6A-B6C5-8FA0E77CBB9D}"/>
          </ac:spMkLst>
        </pc:spChg>
      </pc:sldChg>
      <pc:sldChg chg="modSp add ord replId">
        <pc:chgData name="PURIFICACIÓN GARCÍA ROMERALO" userId="S::purificacion.gar.2@educa.jcyl.es::1a2b987c-5bf3-4e8e-b08c-c9245955ffcd" providerId="AD" clId="Web-{9E770EE8-20ED-D426-A4E8-184A1FE584B7}" dt="2023-09-28T13:12:18.492" v="1104" actId="20577"/>
        <pc:sldMkLst>
          <pc:docMk/>
          <pc:sldMk cId="2487376258" sldId="316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3:12:18.492" v="1104" actId="20577"/>
          <ac:spMkLst>
            <pc:docMk/>
            <pc:sldMk cId="2487376258" sldId="316"/>
            <ac:spMk id="9" creationId="{5871E95C-C8EF-6633-200B-2AA3A33906AF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3:14:32.840" v="1148" actId="20577"/>
        <pc:sldMkLst>
          <pc:docMk/>
          <pc:sldMk cId="2497201006" sldId="317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3:12:48.212" v="1107" actId="20577"/>
          <ac:spMkLst>
            <pc:docMk/>
            <pc:sldMk cId="2497201006" sldId="317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3:14:32.840" v="1148" actId="20577"/>
          <ac:spMkLst>
            <pc:docMk/>
            <pc:sldMk cId="2497201006" sldId="317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3:15:32.404" v="1161" actId="20577"/>
        <pc:sldMkLst>
          <pc:docMk/>
          <pc:sldMk cId="2659657551" sldId="318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3:15:32.404" v="1161" actId="20577"/>
          <ac:spMkLst>
            <pc:docMk/>
            <pc:sldMk cId="2659657551" sldId="318"/>
            <ac:spMk id="24" creationId="{D3088B84-D233-9A6A-B6C5-8FA0E77CBB9D}"/>
          </ac:spMkLst>
        </pc:spChg>
      </pc:sldChg>
      <pc:sldChg chg="modSp add del replId">
        <pc:chgData name="PURIFICACIÓN GARCÍA ROMERALO" userId="S::purificacion.gar.2@educa.jcyl.es::1a2b987c-5bf3-4e8e-b08c-c9245955ffcd" providerId="AD" clId="Web-{9E770EE8-20ED-D426-A4E8-184A1FE584B7}" dt="2023-09-28T14:49:55.393" v="1186"/>
        <pc:sldMkLst>
          <pc:docMk/>
          <pc:sldMk cId="2506348046" sldId="319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4:30:28.649" v="1184" actId="14100"/>
          <ac:spMkLst>
            <pc:docMk/>
            <pc:sldMk cId="2506348046" sldId="319"/>
            <ac:spMk id="2" creationId="{BFBFDFBC-B047-7893-57DD-0A91841E46EC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4:50:28.926" v="1195" actId="14100"/>
        <pc:sldMkLst>
          <pc:docMk/>
          <pc:sldMk cId="3459426954" sldId="320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4:50:28.926" v="1195" actId="14100"/>
          <ac:spMkLst>
            <pc:docMk/>
            <pc:sldMk cId="3459426954" sldId="320"/>
            <ac:spMk id="2" creationId="{BFBFDFBC-B047-7893-57DD-0A91841E46EC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4:52:31.025" v="1232" actId="20577"/>
        <pc:sldMkLst>
          <pc:docMk/>
          <pc:sldMk cId="1787922862" sldId="321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4:52:31.025" v="1232" actId="20577"/>
          <ac:spMkLst>
            <pc:docMk/>
            <pc:sldMk cId="1787922862" sldId="321"/>
            <ac:spMk id="2" creationId="{BFBFDFBC-B047-7893-57DD-0A91841E46EC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4:52:41.588" v="1235" actId="20577"/>
        <pc:sldMkLst>
          <pc:docMk/>
          <pc:sldMk cId="491014876" sldId="322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4:52:41.588" v="1235" actId="20577"/>
          <ac:spMkLst>
            <pc:docMk/>
            <pc:sldMk cId="491014876" sldId="322"/>
            <ac:spMk id="2" creationId="{BFBFDFBC-B047-7893-57DD-0A91841E46EC}"/>
          </ac:spMkLst>
        </pc:spChg>
      </pc:sldChg>
      <pc:sldChg chg="add del replId">
        <pc:chgData name="PURIFICACIÓN GARCÍA ROMERALO" userId="S::purificacion.gar.2@educa.jcyl.es::1a2b987c-5bf3-4e8e-b08c-c9245955ffcd" providerId="AD" clId="Web-{9E770EE8-20ED-D426-A4E8-184A1FE584B7}" dt="2023-09-28T14:51:17.772" v="1198"/>
        <pc:sldMkLst>
          <pc:docMk/>
          <pc:sldMk cId="2452291118" sldId="322"/>
        </pc:sldMkLst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5:00:39.877" v="1241" actId="14100"/>
        <pc:sldMkLst>
          <pc:docMk/>
          <pc:sldMk cId="2635389777" sldId="323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5:00:39.877" v="1241" actId="14100"/>
          <ac:spMkLst>
            <pc:docMk/>
            <pc:sldMk cId="2635389777" sldId="323"/>
            <ac:spMk id="2" creationId="{BFBFDFBC-B047-7893-57DD-0A91841E46EC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5:20:45.466" v="1251" actId="20577"/>
        <pc:sldMkLst>
          <pc:docMk/>
          <pc:sldMk cId="3511589187" sldId="324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5:20:45.466" v="1251" actId="20577"/>
          <ac:spMkLst>
            <pc:docMk/>
            <pc:sldMk cId="3511589187" sldId="324"/>
            <ac:spMk id="2" creationId="{BFBFDFBC-B047-7893-57DD-0A91841E46EC}"/>
          </ac:spMkLst>
        </pc:spChg>
      </pc:sldChg>
      <pc:sldChg chg="modSp add del replId">
        <pc:chgData name="PURIFICACIÓN GARCÍA ROMERALO" userId="S::purificacion.gar.2@educa.jcyl.es::1a2b987c-5bf3-4e8e-b08c-c9245955ffcd" providerId="AD" clId="Web-{9E770EE8-20ED-D426-A4E8-184A1FE584B7}" dt="2023-09-28T15:33:22.127" v="1421" actId="20577"/>
        <pc:sldMkLst>
          <pc:docMk/>
          <pc:sldMk cId="1137753915" sldId="325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5:33:22.127" v="1421" actId="20577"/>
          <ac:spMkLst>
            <pc:docMk/>
            <pc:sldMk cId="1137753915" sldId="325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6:09:30.947" v="1428" actId="20577"/>
        <pc:sldMkLst>
          <pc:docMk/>
          <pc:sldMk cId="3335138535" sldId="326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6:09:30.947" v="1428" actId="20577"/>
          <ac:spMkLst>
            <pc:docMk/>
            <pc:sldMk cId="3335138535" sldId="326"/>
            <ac:spMk id="2" creationId="{BFBFDFBC-B047-7893-57DD-0A91841E46EC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6:16:39.306" v="1468" actId="20577"/>
        <pc:sldMkLst>
          <pc:docMk/>
          <pc:sldMk cId="4136237747" sldId="327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6:15:13.866" v="1445" actId="20577"/>
          <ac:spMkLst>
            <pc:docMk/>
            <pc:sldMk cId="4136237747" sldId="327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9E770EE8-20ED-D426-A4E8-184A1FE584B7}" dt="2023-09-28T16:16:39.306" v="1468" actId="20577"/>
          <ac:spMkLst>
            <pc:docMk/>
            <pc:sldMk cId="4136237747" sldId="327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6:16:22.306" v="1462" actId="20577"/>
        <pc:sldMkLst>
          <pc:docMk/>
          <pc:sldMk cId="9764817" sldId="328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6:16:22.306" v="1462" actId="20577"/>
          <ac:spMkLst>
            <pc:docMk/>
            <pc:sldMk cId="9764817" sldId="328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6:21:17.895" v="1565" actId="20577"/>
        <pc:sldMkLst>
          <pc:docMk/>
          <pc:sldMk cId="3073902157" sldId="329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6:21:17.895" v="1565" actId="20577"/>
          <ac:spMkLst>
            <pc:docMk/>
            <pc:sldMk cId="3073902157" sldId="329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6:23:17.259" v="1609" actId="20577"/>
        <pc:sldMkLst>
          <pc:docMk/>
          <pc:sldMk cId="3559429676" sldId="330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6:23:17.259" v="1609" actId="20577"/>
          <ac:spMkLst>
            <pc:docMk/>
            <pc:sldMk cId="3559429676" sldId="330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6:49:01.395" v="1671" actId="20577"/>
        <pc:sldMkLst>
          <pc:docMk/>
          <pc:sldMk cId="2969947215" sldId="331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6:49:01.395" v="1671" actId="20577"/>
          <ac:spMkLst>
            <pc:docMk/>
            <pc:sldMk cId="2969947215" sldId="331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6:57:51.931" v="1778" actId="20577"/>
        <pc:sldMkLst>
          <pc:docMk/>
          <pc:sldMk cId="2181602690" sldId="332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6:57:51.931" v="1778" actId="20577"/>
          <ac:spMkLst>
            <pc:docMk/>
            <pc:sldMk cId="2181602690" sldId="332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7:03:05.755" v="1797" actId="20577"/>
        <pc:sldMkLst>
          <pc:docMk/>
          <pc:sldMk cId="1194741764" sldId="333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7:03:05.755" v="1797" actId="20577"/>
          <ac:spMkLst>
            <pc:docMk/>
            <pc:sldMk cId="1194741764" sldId="333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7:03:38.053" v="1818" actId="20577"/>
        <pc:sldMkLst>
          <pc:docMk/>
          <pc:sldMk cId="1334457807" sldId="334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7:03:38.053" v="1818" actId="20577"/>
          <ac:spMkLst>
            <pc:docMk/>
            <pc:sldMk cId="1334457807" sldId="334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7:08:29.767" v="1886" actId="20577"/>
        <pc:sldMkLst>
          <pc:docMk/>
          <pc:sldMk cId="1659753857" sldId="335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7:08:29.767" v="1886" actId="20577"/>
          <ac:spMkLst>
            <pc:docMk/>
            <pc:sldMk cId="1659753857" sldId="335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7:18:54.556" v="1986" actId="20577"/>
        <pc:sldMkLst>
          <pc:docMk/>
          <pc:sldMk cId="1218885395" sldId="336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7:18:54.556" v="1986" actId="20577"/>
          <ac:spMkLst>
            <pc:docMk/>
            <pc:sldMk cId="1218885395" sldId="336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7:19:11.104" v="1991" actId="20577"/>
        <pc:sldMkLst>
          <pc:docMk/>
          <pc:sldMk cId="4262689067" sldId="337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7:19:11.104" v="1991" actId="20577"/>
          <ac:spMkLst>
            <pc:docMk/>
            <pc:sldMk cId="4262689067" sldId="337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7:21:51.985" v="2022" actId="20577"/>
        <pc:sldMkLst>
          <pc:docMk/>
          <pc:sldMk cId="3385355264" sldId="338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7:21:51.985" v="2022" actId="20577"/>
          <ac:spMkLst>
            <pc:docMk/>
            <pc:sldMk cId="3385355264" sldId="338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7:23:59.411" v="2033" actId="20577"/>
        <pc:sldMkLst>
          <pc:docMk/>
          <pc:sldMk cId="2628685669" sldId="339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7:23:59.411" v="2033" actId="20577"/>
          <ac:spMkLst>
            <pc:docMk/>
            <pc:sldMk cId="2628685669" sldId="339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9E770EE8-20ED-D426-A4E8-184A1FE584B7}" dt="2023-09-28T17:31:59.820" v="2081" actId="20577"/>
        <pc:sldMkLst>
          <pc:docMk/>
          <pc:sldMk cId="3925884440" sldId="340"/>
        </pc:sldMkLst>
        <pc:spChg chg="mod">
          <ac:chgData name="PURIFICACIÓN GARCÍA ROMERALO" userId="S::purificacion.gar.2@educa.jcyl.es::1a2b987c-5bf3-4e8e-b08c-c9245955ffcd" providerId="AD" clId="Web-{9E770EE8-20ED-D426-A4E8-184A1FE584B7}" dt="2023-09-28T17:31:59.820" v="2081" actId="20577"/>
          <ac:spMkLst>
            <pc:docMk/>
            <pc:sldMk cId="3925884440" sldId="340"/>
            <ac:spMk id="24" creationId="{D3088B84-D233-9A6A-B6C5-8FA0E77CBB9D}"/>
          </ac:spMkLst>
        </pc:spChg>
      </pc:sldChg>
    </pc:docChg>
  </pc:docChgLst>
  <pc:docChgLst>
    <pc:chgData name="PURIFICACIÓN GARCÍA ROMERALO" userId="S::purificacion.gar.2@educa.jcyl.es::1a2b987c-5bf3-4e8e-b08c-c9245955ffcd" providerId="AD" clId="Web-{17AF9454-04CA-F064-114F-1D8E0C99670C}"/>
    <pc:docChg chg="modSld">
      <pc:chgData name="PURIFICACIÓN GARCÍA ROMERALO" userId="S::purificacion.gar.2@educa.jcyl.es::1a2b987c-5bf3-4e8e-b08c-c9245955ffcd" providerId="AD" clId="Web-{17AF9454-04CA-F064-114F-1D8E0C99670C}" dt="2023-10-02T16:51:05.596" v="75" actId="20577"/>
      <pc:docMkLst>
        <pc:docMk/>
      </pc:docMkLst>
      <pc:sldChg chg="modSp">
        <pc:chgData name="PURIFICACIÓN GARCÍA ROMERALO" userId="S::purificacion.gar.2@educa.jcyl.es::1a2b987c-5bf3-4e8e-b08c-c9245955ffcd" providerId="AD" clId="Web-{17AF9454-04CA-F064-114F-1D8E0C99670C}" dt="2023-10-02T16:38:24.597" v="1" actId="20577"/>
        <pc:sldMkLst>
          <pc:docMk/>
          <pc:sldMk cId="3794083067" sldId="271"/>
        </pc:sldMkLst>
        <pc:spChg chg="mod">
          <ac:chgData name="PURIFICACIÓN GARCÍA ROMERALO" userId="S::purificacion.gar.2@educa.jcyl.es::1a2b987c-5bf3-4e8e-b08c-c9245955ffcd" providerId="AD" clId="Web-{17AF9454-04CA-F064-114F-1D8E0C99670C}" dt="2023-10-02T16:38:24.597" v="1" actId="20577"/>
          <ac:spMkLst>
            <pc:docMk/>
            <pc:sldMk cId="3794083067" sldId="271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17AF9454-04CA-F064-114F-1D8E0C99670C}" dt="2023-10-02T16:38:34.113" v="3" actId="20577"/>
        <pc:sldMkLst>
          <pc:docMk/>
          <pc:sldMk cId="1507466368" sldId="272"/>
        </pc:sldMkLst>
        <pc:spChg chg="mod">
          <ac:chgData name="PURIFICACIÓN GARCÍA ROMERALO" userId="S::purificacion.gar.2@educa.jcyl.es::1a2b987c-5bf3-4e8e-b08c-c9245955ffcd" providerId="AD" clId="Web-{17AF9454-04CA-F064-114F-1D8E0C99670C}" dt="2023-10-02T16:38:34.113" v="3" actId="20577"/>
          <ac:spMkLst>
            <pc:docMk/>
            <pc:sldMk cId="1507466368" sldId="272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17AF9454-04CA-F064-114F-1D8E0C99670C}" dt="2023-10-02T16:40:34.605" v="14" actId="20577"/>
        <pc:sldMkLst>
          <pc:docMk/>
          <pc:sldMk cId="3906445081" sldId="286"/>
        </pc:sldMkLst>
        <pc:spChg chg="mod">
          <ac:chgData name="PURIFICACIÓN GARCÍA ROMERALO" userId="S::purificacion.gar.2@educa.jcyl.es::1a2b987c-5bf3-4e8e-b08c-c9245955ffcd" providerId="AD" clId="Web-{17AF9454-04CA-F064-114F-1D8E0C99670C}" dt="2023-10-02T16:40:34.605" v="14" actId="20577"/>
          <ac:spMkLst>
            <pc:docMk/>
            <pc:sldMk cId="3906445081" sldId="286"/>
            <ac:spMk id="2" creationId="{BFBFDFBC-B047-7893-57DD-0A91841E46EC}"/>
          </ac:spMkLst>
        </pc:spChg>
      </pc:sldChg>
      <pc:sldChg chg="modSp">
        <pc:chgData name="PURIFICACIÓN GARCÍA ROMERALO" userId="S::purificacion.gar.2@educa.jcyl.es::1a2b987c-5bf3-4e8e-b08c-c9245955ffcd" providerId="AD" clId="Web-{17AF9454-04CA-F064-114F-1D8E0C99670C}" dt="2023-10-02T16:40:42.496" v="16" actId="20577"/>
        <pc:sldMkLst>
          <pc:docMk/>
          <pc:sldMk cId="824365437" sldId="287"/>
        </pc:sldMkLst>
        <pc:spChg chg="mod">
          <ac:chgData name="PURIFICACIÓN GARCÍA ROMERALO" userId="S::purificacion.gar.2@educa.jcyl.es::1a2b987c-5bf3-4e8e-b08c-c9245955ffcd" providerId="AD" clId="Web-{17AF9454-04CA-F064-114F-1D8E0C99670C}" dt="2023-10-02T16:40:42.496" v="16" actId="20577"/>
          <ac:spMkLst>
            <pc:docMk/>
            <pc:sldMk cId="824365437" sldId="287"/>
            <ac:spMk id="2" creationId="{BFBFDFBC-B047-7893-57DD-0A91841E46EC}"/>
          </ac:spMkLst>
        </pc:spChg>
      </pc:sldChg>
      <pc:sldChg chg="modSp">
        <pc:chgData name="PURIFICACIÓN GARCÍA ROMERALO" userId="S::purificacion.gar.2@educa.jcyl.es::1a2b987c-5bf3-4e8e-b08c-c9245955ffcd" providerId="AD" clId="Web-{17AF9454-04CA-F064-114F-1D8E0C99670C}" dt="2023-10-02T16:39:26.868" v="10" actId="20577"/>
        <pc:sldMkLst>
          <pc:docMk/>
          <pc:sldMk cId="2736883993" sldId="289"/>
        </pc:sldMkLst>
        <pc:spChg chg="mod">
          <ac:chgData name="PURIFICACIÓN GARCÍA ROMERALO" userId="S::purificacion.gar.2@educa.jcyl.es::1a2b987c-5bf3-4e8e-b08c-c9245955ffcd" providerId="AD" clId="Web-{17AF9454-04CA-F064-114F-1D8E0C99670C}" dt="2023-10-02T16:39:26.868" v="10" actId="20577"/>
          <ac:spMkLst>
            <pc:docMk/>
            <pc:sldMk cId="2736883993" sldId="289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17AF9454-04CA-F064-114F-1D8E0C99670C}" dt="2023-10-02T16:41:28.030" v="25" actId="14100"/>
        <pc:sldMkLst>
          <pc:docMk/>
          <pc:sldMk cId="3528319162" sldId="290"/>
        </pc:sldMkLst>
        <pc:spChg chg="mod">
          <ac:chgData name="PURIFICACIÓN GARCÍA ROMERALO" userId="S::purificacion.gar.2@educa.jcyl.es::1a2b987c-5bf3-4e8e-b08c-c9245955ffcd" providerId="AD" clId="Web-{17AF9454-04CA-F064-114F-1D8E0C99670C}" dt="2023-10-02T16:41:28.030" v="25" actId="14100"/>
          <ac:spMkLst>
            <pc:docMk/>
            <pc:sldMk cId="3528319162" sldId="290"/>
            <ac:spMk id="2" creationId="{BFBFDFBC-B047-7893-57DD-0A91841E46EC}"/>
          </ac:spMkLst>
        </pc:spChg>
      </pc:sldChg>
      <pc:sldChg chg="modSp">
        <pc:chgData name="PURIFICACIÓN GARCÍA ROMERALO" userId="S::purificacion.gar.2@educa.jcyl.es::1a2b987c-5bf3-4e8e-b08c-c9245955ffcd" providerId="AD" clId="Web-{17AF9454-04CA-F064-114F-1D8E0C99670C}" dt="2023-10-02T16:40:27.276" v="12" actId="20577"/>
        <pc:sldMkLst>
          <pc:docMk/>
          <pc:sldMk cId="3011965711" sldId="291"/>
        </pc:sldMkLst>
        <pc:spChg chg="mod">
          <ac:chgData name="PURIFICACIÓN GARCÍA ROMERALO" userId="S::purificacion.gar.2@educa.jcyl.es::1a2b987c-5bf3-4e8e-b08c-c9245955ffcd" providerId="AD" clId="Web-{17AF9454-04CA-F064-114F-1D8E0C99670C}" dt="2023-10-02T16:40:27.276" v="12" actId="20577"/>
          <ac:spMkLst>
            <pc:docMk/>
            <pc:sldMk cId="3011965711" sldId="291"/>
            <ac:spMk id="2" creationId="{BFBFDFBC-B047-7893-57DD-0A91841E46EC}"/>
          </ac:spMkLst>
        </pc:spChg>
      </pc:sldChg>
      <pc:sldChg chg="modSp">
        <pc:chgData name="PURIFICACIÓN GARCÍA ROMERALO" userId="S::purificacion.gar.2@educa.jcyl.es::1a2b987c-5bf3-4e8e-b08c-c9245955ffcd" providerId="AD" clId="Web-{17AF9454-04CA-F064-114F-1D8E0C99670C}" dt="2023-10-02T16:41:09.763" v="20" actId="20577"/>
        <pc:sldMkLst>
          <pc:docMk/>
          <pc:sldMk cId="2133974777" sldId="295"/>
        </pc:sldMkLst>
        <pc:spChg chg="mod">
          <ac:chgData name="PURIFICACIÓN GARCÍA ROMERALO" userId="S::purificacion.gar.2@educa.jcyl.es::1a2b987c-5bf3-4e8e-b08c-c9245955ffcd" providerId="AD" clId="Web-{17AF9454-04CA-F064-114F-1D8E0C99670C}" dt="2023-10-02T16:41:09.763" v="20" actId="20577"/>
          <ac:spMkLst>
            <pc:docMk/>
            <pc:sldMk cId="2133974777" sldId="295"/>
            <ac:spMk id="2" creationId="{BFBFDFBC-B047-7893-57DD-0A91841E46EC}"/>
          </ac:spMkLst>
        </pc:spChg>
      </pc:sldChg>
      <pc:sldChg chg="modSp">
        <pc:chgData name="PURIFICACIÓN GARCÍA ROMERALO" userId="S::purificacion.gar.2@educa.jcyl.es::1a2b987c-5bf3-4e8e-b08c-c9245955ffcd" providerId="AD" clId="Web-{17AF9454-04CA-F064-114F-1D8E0C99670C}" dt="2023-10-02T16:40:54.450" v="18" actId="20577"/>
        <pc:sldMkLst>
          <pc:docMk/>
          <pc:sldMk cId="1315666263" sldId="296"/>
        </pc:sldMkLst>
        <pc:spChg chg="mod">
          <ac:chgData name="PURIFICACIÓN GARCÍA ROMERALO" userId="S::purificacion.gar.2@educa.jcyl.es::1a2b987c-5bf3-4e8e-b08c-c9245955ffcd" providerId="AD" clId="Web-{17AF9454-04CA-F064-114F-1D8E0C99670C}" dt="2023-10-02T16:40:54.450" v="18" actId="20577"/>
          <ac:spMkLst>
            <pc:docMk/>
            <pc:sldMk cId="1315666263" sldId="296"/>
            <ac:spMk id="2" creationId="{BFBFDFBC-B047-7893-57DD-0A91841E46EC}"/>
          </ac:spMkLst>
        </pc:spChg>
      </pc:sldChg>
      <pc:sldChg chg="modSp">
        <pc:chgData name="PURIFICACIÓN GARCÍA ROMERALO" userId="S::purificacion.gar.2@educa.jcyl.es::1a2b987c-5bf3-4e8e-b08c-c9245955ffcd" providerId="AD" clId="Web-{17AF9454-04CA-F064-114F-1D8E0C99670C}" dt="2023-10-02T16:41:48.547" v="27" actId="20577"/>
        <pc:sldMkLst>
          <pc:docMk/>
          <pc:sldMk cId="3552900665" sldId="299"/>
        </pc:sldMkLst>
        <pc:spChg chg="mod">
          <ac:chgData name="PURIFICACIÓN GARCÍA ROMERALO" userId="S::purificacion.gar.2@educa.jcyl.es::1a2b987c-5bf3-4e8e-b08c-c9245955ffcd" providerId="AD" clId="Web-{17AF9454-04CA-F064-114F-1D8E0C99670C}" dt="2023-10-02T16:41:48.547" v="27" actId="20577"/>
          <ac:spMkLst>
            <pc:docMk/>
            <pc:sldMk cId="3552900665" sldId="299"/>
            <ac:spMk id="2" creationId="{BFBFDFBC-B047-7893-57DD-0A91841E46EC}"/>
          </ac:spMkLst>
        </pc:spChg>
      </pc:sldChg>
      <pc:sldChg chg="modSp">
        <pc:chgData name="PURIFICACIÓN GARCÍA ROMERALO" userId="S::purificacion.gar.2@educa.jcyl.es::1a2b987c-5bf3-4e8e-b08c-c9245955ffcd" providerId="AD" clId="Web-{17AF9454-04CA-F064-114F-1D8E0C99670C}" dt="2023-10-02T16:42:14.236" v="32" actId="20577"/>
        <pc:sldMkLst>
          <pc:docMk/>
          <pc:sldMk cId="2449598598" sldId="307"/>
        </pc:sldMkLst>
        <pc:spChg chg="mod">
          <ac:chgData name="PURIFICACIÓN GARCÍA ROMERALO" userId="S::purificacion.gar.2@educa.jcyl.es::1a2b987c-5bf3-4e8e-b08c-c9245955ffcd" providerId="AD" clId="Web-{17AF9454-04CA-F064-114F-1D8E0C99670C}" dt="2023-10-02T16:42:14.236" v="32" actId="20577"/>
          <ac:spMkLst>
            <pc:docMk/>
            <pc:sldMk cId="2449598598" sldId="307"/>
            <ac:spMk id="2" creationId="{BFBFDFBC-B047-7893-57DD-0A91841E46EC}"/>
          </ac:spMkLst>
        </pc:spChg>
      </pc:sldChg>
      <pc:sldChg chg="modSp">
        <pc:chgData name="PURIFICACIÓN GARCÍA ROMERALO" userId="S::purificacion.gar.2@educa.jcyl.es::1a2b987c-5bf3-4e8e-b08c-c9245955ffcd" providerId="AD" clId="Web-{17AF9454-04CA-F064-114F-1D8E0C99670C}" dt="2023-10-02T16:42:03.923" v="30" actId="20577"/>
        <pc:sldMkLst>
          <pc:docMk/>
          <pc:sldMk cId="1293775275" sldId="308"/>
        </pc:sldMkLst>
        <pc:spChg chg="mod">
          <ac:chgData name="PURIFICACIÓN GARCÍA ROMERALO" userId="S::purificacion.gar.2@educa.jcyl.es::1a2b987c-5bf3-4e8e-b08c-c9245955ffcd" providerId="AD" clId="Web-{17AF9454-04CA-F064-114F-1D8E0C99670C}" dt="2023-10-02T16:42:03.923" v="30" actId="20577"/>
          <ac:spMkLst>
            <pc:docMk/>
            <pc:sldMk cId="1293775275" sldId="308"/>
            <ac:spMk id="2" creationId="{BFBFDFBC-B047-7893-57DD-0A91841E46EC}"/>
          </ac:spMkLst>
        </pc:spChg>
      </pc:sldChg>
      <pc:sldChg chg="modSp">
        <pc:chgData name="PURIFICACIÓN GARCÍA ROMERALO" userId="S::purificacion.gar.2@educa.jcyl.es::1a2b987c-5bf3-4e8e-b08c-c9245955ffcd" providerId="AD" clId="Web-{17AF9454-04CA-F064-114F-1D8E0C99670C}" dt="2023-10-02T16:42:26.721" v="34" actId="20577"/>
        <pc:sldMkLst>
          <pc:docMk/>
          <pc:sldMk cId="699971926" sldId="309"/>
        </pc:sldMkLst>
        <pc:spChg chg="mod">
          <ac:chgData name="PURIFICACIÓN GARCÍA ROMERALO" userId="S::purificacion.gar.2@educa.jcyl.es::1a2b987c-5bf3-4e8e-b08c-c9245955ffcd" providerId="AD" clId="Web-{17AF9454-04CA-F064-114F-1D8E0C99670C}" dt="2023-10-02T16:42:26.721" v="34" actId="20577"/>
          <ac:spMkLst>
            <pc:docMk/>
            <pc:sldMk cId="699971926" sldId="309"/>
            <ac:spMk id="2" creationId="{BFBFDFBC-B047-7893-57DD-0A91841E46EC}"/>
          </ac:spMkLst>
        </pc:spChg>
      </pc:sldChg>
      <pc:sldChg chg="modSp">
        <pc:chgData name="PURIFICACIÓN GARCÍA ROMERALO" userId="S::purificacion.gar.2@educa.jcyl.es::1a2b987c-5bf3-4e8e-b08c-c9245955ffcd" providerId="AD" clId="Web-{17AF9454-04CA-F064-114F-1D8E0C99670C}" dt="2023-10-02T16:42:34.346" v="36" actId="20577"/>
        <pc:sldMkLst>
          <pc:docMk/>
          <pc:sldMk cId="767994912" sldId="310"/>
        </pc:sldMkLst>
        <pc:spChg chg="mod">
          <ac:chgData name="PURIFICACIÓN GARCÍA ROMERALO" userId="S::purificacion.gar.2@educa.jcyl.es::1a2b987c-5bf3-4e8e-b08c-c9245955ffcd" providerId="AD" clId="Web-{17AF9454-04CA-F064-114F-1D8E0C99670C}" dt="2023-10-02T16:42:34.346" v="36" actId="20577"/>
          <ac:spMkLst>
            <pc:docMk/>
            <pc:sldMk cId="767994912" sldId="310"/>
            <ac:spMk id="2" creationId="{BFBFDFBC-B047-7893-57DD-0A91841E46EC}"/>
          </ac:spMkLst>
        </pc:spChg>
      </pc:sldChg>
      <pc:sldChg chg="modSp">
        <pc:chgData name="PURIFICACIÓN GARCÍA ROMERALO" userId="S::purificacion.gar.2@educa.jcyl.es::1a2b987c-5bf3-4e8e-b08c-c9245955ffcd" providerId="AD" clId="Web-{17AF9454-04CA-F064-114F-1D8E0C99670C}" dt="2023-10-02T16:47:59.506" v="38" actId="20577"/>
        <pc:sldMkLst>
          <pc:docMk/>
          <pc:sldMk cId="2506348046" sldId="319"/>
        </pc:sldMkLst>
        <pc:spChg chg="mod">
          <ac:chgData name="PURIFICACIÓN GARCÍA ROMERALO" userId="S::purificacion.gar.2@educa.jcyl.es::1a2b987c-5bf3-4e8e-b08c-c9245955ffcd" providerId="AD" clId="Web-{17AF9454-04CA-F064-114F-1D8E0C99670C}" dt="2023-10-02T16:47:59.506" v="38" actId="20577"/>
          <ac:spMkLst>
            <pc:docMk/>
            <pc:sldMk cId="2506348046" sldId="319"/>
            <ac:spMk id="2" creationId="{BFBFDFBC-B047-7893-57DD-0A91841E46EC}"/>
          </ac:spMkLst>
        </pc:spChg>
      </pc:sldChg>
      <pc:sldChg chg="modSp">
        <pc:chgData name="PURIFICACIÓN GARCÍA ROMERALO" userId="S::purificacion.gar.2@educa.jcyl.es::1a2b987c-5bf3-4e8e-b08c-c9245955ffcd" providerId="AD" clId="Web-{17AF9454-04CA-F064-114F-1D8E0C99670C}" dt="2023-10-02T16:48:14.820" v="43" actId="14100"/>
        <pc:sldMkLst>
          <pc:docMk/>
          <pc:sldMk cId="3459426954" sldId="320"/>
        </pc:sldMkLst>
        <pc:spChg chg="mod">
          <ac:chgData name="PURIFICACIÓN GARCÍA ROMERALO" userId="S::purificacion.gar.2@educa.jcyl.es::1a2b987c-5bf3-4e8e-b08c-c9245955ffcd" providerId="AD" clId="Web-{17AF9454-04CA-F064-114F-1D8E0C99670C}" dt="2023-10-02T16:48:14.820" v="43" actId="14100"/>
          <ac:spMkLst>
            <pc:docMk/>
            <pc:sldMk cId="3459426954" sldId="320"/>
            <ac:spMk id="2" creationId="{BFBFDFBC-B047-7893-57DD-0A91841E46EC}"/>
          </ac:spMkLst>
        </pc:spChg>
      </pc:sldChg>
      <pc:sldChg chg="modSp">
        <pc:chgData name="PURIFICACIÓN GARCÍA ROMERALO" userId="S::purificacion.gar.2@educa.jcyl.es::1a2b987c-5bf3-4e8e-b08c-c9245955ffcd" providerId="AD" clId="Web-{17AF9454-04CA-F064-114F-1D8E0C99670C}" dt="2023-10-02T16:48:40.743" v="49" actId="20577"/>
        <pc:sldMkLst>
          <pc:docMk/>
          <pc:sldMk cId="1787922862" sldId="321"/>
        </pc:sldMkLst>
        <pc:spChg chg="mod">
          <ac:chgData name="PURIFICACIÓN GARCÍA ROMERALO" userId="S::purificacion.gar.2@educa.jcyl.es::1a2b987c-5bf3-4e8e-b08c-c9245955ffcd" providerId="AD" clId="Web-{17AF9454-04CA-F064-114F-1D8E0C99670C}" dt="2023-10-02T16:48:40.743" v="49" actId="20577"/>
          <ac:spMkLst>
            <pc:docMk/>
            <pc:sldMk cId="1787922862" sldId="321"/>
            <ac:spMk id="2" creationId="{BFBFDFBC-B047-7893-57DD-0A91841E46EC}"/>
          </ac:spMkLst>
        </pc:spChg>
      </pc:sldChg>
      <pc:sldChg chg="modSp">
        <pc:chgData name="PURIFICACIÓN GARCÍA ROMERALO" userId="S::purificacion.gar.2@educa.jcyl.es::1a2b987c-5bf3-4e8e-b08c-c9245955ffcd" providerId="AD" clId="Web-{17AF9454-04CA-F064-114F-1D8E0C99670C}" dt="2023-10-02T16:49:01.823" v="55" actId="20577"/>
        <pc:sldMkLst>
          <pc:docMk/>
          <pc:sldMk cId="491014876" sldId="322"/>
        </pc:sldMkLst>
        <pc:spChg chg="mod">
          <ac:chgData name="PURIFICACIÓN GARCÍA ROMERALO" userId="S::purificacion.gar.2@educa.jcyl.es::1a2b987c-5bf3-4e8e-b08c-c9245955ffcd" providerId="AD" clId="Web-{17AF9454-04CA-F064-114F-1D8E0C99670C}" dt="2023-10-02T16:49:01.823" v="55" actId="20577"/>
          <ac:spMkLst>
            <pc:docMk/>
            <pc:sldMk cId="491014876" sldId="322"/>
            <ac:spMk id="2" creationId="{BFBFDFBC-B047-7893-57DD-0A91841E46EC}"/>
          </ac:spMkLst>
        </pc:spChg>
      </pc:sldChg>
      <pc:sldChg chg="modSp">
        <pc:chgData name="PURIFICACIÓN GARCÍA ROMERALO" userId="S::purificacion.gar.2@educa.jcyl.es::1a2b987c-5bf3-4e8e-b08c-c9245955ffcd" providerId="AD" clId="Web-{17AF9454-04CA-F064-114F-1D8E0C99670C}" dt="2023-10-02T16:49:23.230" v="60" actId="14100"/>
        <pc:sldMkLst>
          <pc:docMk/>
          <pc:sldMk cId="2635389777" sldId="323"/>
        </pc:sldMkLst>
        <pc:spChg chg="mod">
          <ac:chgData name="PURIFICACIÓN GARCÍA ROMERALO" userId="S::purificacion.gar.2@educa.jcyl.es::1a2b987c-5bf3-4e8e-b08c-c9245955ffcd" providerId="AD" clId="Web-{17AF9454-04CA-F064-114F-1D8E0C99670C}" dt="2023-10-02T16:49:23.230" v="60" actId="14100"/>
          <ac:spMkLst>
            <pc:docMk/>
            <pc:sldMk cId="2635389777" sldId="323"/>
            <ac:spMk id="2" creationId="{BFBFDFBC-B047-7893-57DD-0A91841E46EC}"/>
          </ac:spMkLst>
        </pc:spChg>
      </pc:sldChg>
      <pc:sldChg chg="modSp">
        <pc:chgData name="PURIFICACIÓN GARCÍA ROMERALO" userId="S::purificacion.gar.2@educa.jcyl.es::1a2b987c-5bf3-4e8e-b08c-c9245955ffcd" providerId="AD" clId="Web-{17AF9454-04CA-F064-114F-1D8E0C99670C}" dt="2023-10-02T16:49:50.638" v="66" actId="14100"/>
        <pc:sldMkLst>
          <pc:docMk/>
          <pc:sldMk cId="3511589187" sldId="324"/>
        </pc:sldMkLst>
        <pc:spChg chg="mod">
          <ac:chgData name="PURIFICACIÓN GARCÍA ROMERALO" userId="S::purificacion.gar.2@educa.jcyl.es::1a2b987c-5bf3-4e8e-b08c-c9245955ffcd" providerId="AD" clId="Web-{17AF9454-04CA-F064-114F-1D8E0C99670C}" dt="2023-10-02T16:49:50.638" v="66" actId="14100"/>
          <ac:spMkLst>
            <pc:docMk/>
            <pc:sldMk cId="3511589187" sldId="324"/>
            <ac:spMk id="2" creationId="{BFBFDFBC-B047-7893-57DD-0A91841E46EC}"/>
          </ac:spMkLst>
        </pc:spChg>
      </pc:sldChg>
      <pc:sldChg chg="modSp">
        <pc:chgData name="PURIFICACIÓN GARCÍA ROMERALO" userId="S::purificacion.gar.2@educa.jcyl.es::1a2b987c-5bf3-4e8e-b08c-c9245955ffcd" providerId="AD" clId="Web-{17AF9454-04CA-F064-114F-1D8E0C99670C}" dt="2023-10-02T16:50:23.812" v="72" actId="20577"/>
        <pc:sldMkLst>
          <pc:docMk/>
          <pc:sldMk cId="3335138535" sldId="326"/>
        </pc:sldMkLst>
        <pc:spChg chg="mod">
          <ac:chgData name="PURIFICACIÓN GARCÍA ROMERALO" userId="S::purificacion.gar.2@educa.jcyl.es::1a2b987c-5bf3-4e8e-b08c-c9245955ffcd" providerId="AD" clId="Web-{17AF9454-04CA-F064-114F-1D8E0C99670C}" dt="2023-10-02T16:50:23.812" v="72" actId="20577"/>
          <ac:spMkLst>
            <pc:docMk/>
            <pc:sldMk cId="3335138535" sldId="326"/>
            <ac:spMk id="2" creationId="{BFBFDFBC-B047-7893-57DD-0A91841E46EC}"/>
          </ac:spMkLst>
        </pc:spChg>
      </pc:sldChg>
      <pc:sldChg chg="modSp">
        <pc:chgData name="PURIFICACIÓN GARCÍA ROMERALO" userId="S::purificacion.gar.2@educa.jcyl.es::1a2b987c-5bf3-4e8e-b08c-c9245955ffcd" providerId="AD" clId="Web-{17AF9454-04CA-F064-114F-1D8E0C99670C}" dt="2023-10-02T16:51:05.596" v="75" actId="20577"/>
        <pc:sldMkLst>
          <pc:docMk/>
          <pc:sldMk cId="1461992074" sldId="352"/>
        </pc:sldMkLst>
        <pc:spChg chg="mod">
          <ac:chgData name="PURIFICACIÓN GARCÍA ROMERALO" userId="S::purificacion.gar.2@educa.jcyl.es::1a2b987c-5bf3-4e8e-b08c-c9245955ffcd" providerId="AD" clId="Web-{17AF9454-04CA-F064-114F-1D8E0C99670C}" dt="2023-10-02T16:51:05.596" v="75" actId="20577"/>
          <ac:spMkLst>
            <pc:docMk/>
            <pc:sldMk cId="1461992074" sldId="352"/>
            <ac:spMk id="2" creationId="{BFBFDFBC-B047-7893-57DD-0A91841E46EC}"/>
          </ac:spMkLst>
        </pc:spChg>
      </pc:sldChg>
    </pc:docChg>
  </pc:docChgLst>
  <pc:docChgLst>
    <pc:chgData name="PURIFICACIÓN GARCÍA ROMERALO" userId="S::purificacion.gar.2@educa.jcyl.es::1a2b987c-5bf3-4e8e-b08c-c9245955ffcd" providerId="AD" clId="Web-{2C2DADEF-C9CF-7BA5-7227-BD039128AC06}"/>
    <pc:docChg chg="addSld delSld modSld sldOrd">
      <pc:chgData name="PURIFICACIÓN GARCÍA ROMERALO" userId="S::purificacion.gar.2@educa.jcyl.es::1a2b987c-5bf3-4e8e-b08c-c9245955ffcd" providerId="AD" clId="Web-{2C2DADEF-C9CF-7BA5-7227-BD039128AC06}" dt="2023-09-28T20:41:52.693" v="851"/>
      <pc:docMkLst>
        <pc:docMk/>
      </pc:docMkLst>
      <pc:sldChg chg="modSp">
        <pc:chgData name="PURIFICACIÓN GARCÍA ROMERALO" userId="S::purificacion.gar.2@educa.jcyl.es::1a2b987c-5bf3-4e8e-b08c-c9245955ffcd" providerId="AD" clId="Web-{2C2DADEF-C9CF-7BA5-7227-BD039128AC06}" dt="2023-09-28T17:35:02.397" v="17" actId="20577"/>
        <pc:sldMkLst>
          <pc:docMk/>
          <pc:sldMk cId="2406273178" sldId="256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35:02.397" v="17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20:41:46.802" v="850" actId="14100"/>
        <pc:sldMkLst>
          <pc:docMk/>
          <pc:sldMk cId="3064048760" sldId="259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20:41:46.802" v="850" actId="14100"/>
          <ac:spMkLst>
            <pc:docMk/>
            <pc:sldMk cId="3064048760" sldId="259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20:34:56.074" v="797" actId="20577"/>
          <ac:spMkLst>
            <pc:docMk/>
            <pc:sldMk cId="3064048760" sldId="259"/>
            <ac:spMk id="9" creationId="{5871E95C-C8EF-6633-200B-2AA3A33906AF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2:59.486" v="258" actId="20577"/>
        <pc:sldMkLst>
          <pc:docMk/>
          <pc:sldMk cId="704621510" sldId="270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2:28.062" v="243" actId="20577"/>
          <ac:spMkLst>
            <pc:docMk/>
            <pc:sldMk cId="704621510" sldId="270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17:52:59.486" v="258" actId="20577"/>
          <ac:spMkLst>
            <pc:docMk/>
            <pc:sldMk cId="704621510" sldId="270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2:55.329" v="257" actId="20577"/>
        <pc:sldMkLst>
          <pc:docMk/>
          <pc:sldMk cId="3794083067" sldId="271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2:40.719" v="247" actId="20577"/>
          <ac:spMkLst>
            <pc:docMk/>
            <pc:sldMk cId="3794083067" sldId="271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17:52:55.329" v="257" actId="20577"/>
          <ac:spMkLst>
            <pc:docMk/>
            <pc:sldMk cId="3794083067" sldId="271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3:17.221" v="267" actId="20577"/>
        <pc:sldMkLst>
          <pc:docMk/>
          <pc:sldMk cId="1507466368" sldId="272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3:08.705" v="260" actId="20577"/>
          <ac:spMkLst>
            <pc:docMk/>
            <pc:sldMk cId="1507466368" sldId="272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17:53:17.221" v="267" actId="20577"/>
          <ac:spMkLst>
            <pc:docMk/>
            <pc:sldMk cId="1507466368" sldId="272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3:53.974" v="277" actId="20577"/>
        <pc:sldMkLst>
          <pc:docMk/>
          <pc:sldMk cId="3081198359" sldId="273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3:53.974" v="277" actId="20577"/>
          <ac:spMkLst>
            <pc:docMk/>
            <pc:sldMk cId="3081198359" sldId="273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4:39.805" v="289" actId="20577"/>
        <pc:sldMkLst>
          <pc:docMk/>
          <pc:sldMk cId="4122374706" sldId="274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4:39.805" v="289" actId="20577"/>
          <ac:spMkLst>
            <pc:docMk/>
            <pc:sldMk cId="4122374706" sldId="274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3:57.099" v="278" actId="20577"/>
        <pc:sldMkLst>
          <pc:docMk/>
          <pc:sldMk cId="3599663820" sldId="275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3:57.099" v="278" actId="20577"/>
          <ac:spMkLst>
            <pc:docMk/>
            <pc:sldMk cId="3599663820" sldId="275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4:00.162" v="279" actId="20577"/>
        <pc:sldMkLst>
          <pc:docMk/>
          <pc:sldMk cId="2127306762" sldId="276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4:00.162" v="279" actId="20577"/>
          <ac:spMkLst>
            <pc:docMk/>
            <pc:sldMk cId="2127306762" sldId="276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4:04.693" v="280" actId="20577"/>
        <pc:sldMkLst>
          <pc:docMk/>
          <pc:sldMk cId="95060225" sldId="277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4:04.693" v="280" actId="20577"/>
          <ac:spMkLst>
            <pc:docMk/>
            <pc:sldMk cId="95060225" sldId="277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4:08.131" v="281" actId="20577"/>
        <pc:sldMkLst>
          <pc:docMk/>
          <pc:sldMk cId="2473296096" sldId="278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4:08.131" v="281" actId="20577"/>
          <ac:spMkLst>
            <pc:docMk/>
            <pc:sldMk cId="2473296096" sldId="278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4:12.944" v="282" actId="20577"/>
        <pc:sldMkLst>
          <pc:docMk/>
          <pc:sldMk cId="1106356382" sldId="279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4:12.944" v="282" actId="20577"/>
          <ac:spMkLst>
            <pc:docMk/>
            <pc:sldMk cId="1106356382" sldId="279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4:16.100" v="283" actId="20577"/>
        <pc:sldMkLst>
          <pc:docMk/>
          <pc:sldMk cId="498758534" sldId="280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4:16.100" v="283" actId="20577"/>
          <ac:spMkLst>
            <pc:docMk/>
            <pc:sldMk cId="498758534" sldId="280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4:19.272" v="284" actId="20577"/>
        <pc:sldMkLst>
          <pc:docMk/>
          <pc:sldMk cId="72129375" sldId="281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4:19.272" v="284" actId="20577"/>
          <ac:spMkLst>
            <pc:docMk/>
            <pc:sldMk cId="72129375" sldId="281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4:23.976" v="285" actId="20577"/>
        <pc:sldMkLst>
          <pc:docMk/>
          <pc:sldMk cId="1299334857" sldId="282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4:23.976" v="285" actId="20577"/>
          <ac:spMkLst>
            <pc:docMk/>
            <pc:sldMk cId="1299334857" sldId="282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4:28.164" v="286" actId="20577"/>
        <pc:sldMkLst>
          <pc:docMk/>
          <pc:sldMk cId="8481511" sldId="283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4:28.164" v="286" actId="20577"/>
          <ac:spMkLst>
            <pc:docMk/>
            <pc:sldMk cId="8481511" sldId="283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4:32.117" v="287" actId="20577"/>
        <pc:sldMkLst>
          <pc:docMk/>
          <pc:sldMk cId="37740591" sldId="284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4:32.117" v="287" actId="20577"/>
          <ac:spMkLst>
            <pc:docMk/>
            <pc:sldMk cId="37740591" sldId="284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4:34.367" v="288" actId="20577"/>
        <pc:sldMkLst>
          <pc:docMk/>
          <pc:sldMk cId="4258019276" sldId="285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4:34.367" v="288" actId="20577"/>
          <ac:spMkLst>
            <pc:docMk/>
            <pc:sldMk cId="4258019276" sldId="285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3:23.612" v="268" actId="20577"/>
        <pc:sldMkLst>
          <pc:docMk/>
          <pc:sldMk cId="726653883" sldId="288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3:23.612" v="268" actId="20577"/>
          <ac:spMkLst>
            <pc:docMk/>
            <pc:sldMk cId="726653883" sldId="288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3:49.145" v="276" actId="20577"/>
        <pc:sldMkLst>
          <pc:docMk/>
          <pc:sldMk cId="2736883993" sldId="289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3:49.145" v="276" actId="20577"/>
          <ac:spMkLst>
            <pc:docMk/>
            <pc:sldMk cId="2736883993" sldId="289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3:27.222" v="271" actId="20577"/>
        <pc:sldMkLst>
          <pc:docMk/>
          <pc:sldMk cId="1045759995" sldId="292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3:27.222" v="271" actId="20577"/>
          <ac:spMkLst>
            <pc:docMk/>
            <pc:sldMk cId="1045759995" sldId="292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8:10:44.058" v="594" actId="1076"/>
        <pc:sldMkLst>
          <pc:docMk/>
          <pc:sldMk cId="857258307" sldId="293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3:31.863" v="272" actId="20577"/>
          <ac:spMkLst>
            <pc:docMk/>
            <pc:sldMk cId="857258307" sldId="293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18:10:38.448" v="593" actId="20577"/>
          <ac:spMkLst>
            <pc:docMk/>
            <pc:sldMk cId="857258307" sldId="293"/>
            <ac:spMk id="24" creationId="{D3088B84-D233-9A6A-B6C5-8FA0E77CBB9D}"/>
          </ac:spMkLst>
        </pc:spChg>
        <pc:picChg chg="mod">
          <ac:chgData name="PURIFICACIÓN GARCÍA ROMERALO" userId="S::purificacion.gar.2@educa.jcyl.es::1a2b987c-5bf3-4e8e-b08c-c9245955ffcd" providerId="AD" clId="Web-{2C2DADEF-C9CF-7BA5-7227-BD039128AC06}" dt="2023-09-28T18:10:44.058" v="594" actId="1076"/>
          <ac:picMkLst>
            <pc:docMk/>
            <pc:sldMk cId="857258307" sldId="293"/>
            <ac:picMk id="3" creationId="{64C0D09B-DC66-FC6B-6AF9-A57CD3B30CB5}"/>
          </ac:picMkLst>
        </pc:pic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3:41.629" v="274" actId="20577"/>
        <pc:sldMkLst>
          <pc:docMk/>
          <pc:sldMk cId="4051168765" sldId="294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3:41.629" v="274" actId="20577"/>
          <ac:spMkLst>
            <pc:docMk/>
            <pc:sldMk cId="4051168765" sldId="294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4:43.508" v="290" actId="20577"/>
        <pc:sldMkLst>
          <pc:docMk/>
          <pc:sldMk cId="4073594783" sldId="297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4:43.508" v="290" actId="20577"/>
          <ac:spMkLst>
            <pc:docMk/>
            <pc:sldMk cId="4073594783" sldId="297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4:46.430" v="291" actId="20577"/>
        <pc:sldMkLst>
          <pc:docMk/>
          <pc:sldMk cId="3069537808" sldId="298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4:46.430" v="291" actId="20577"/>
          <ac:spMkLst>
            <pc:docMk/>
            <pc:sldMk cId="3069537808" sldId="298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8:54:09.829" v="793" actId="14100"/>
        <pc:sldMkLst>
          <pc:docMk/>
          <pc:sldMk cId="3552900665" sldId="299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8:54:09.829" v="793" actId="14100"/>
          <ac:spMkLst>
            <pc:docMk/>
            <pc:sldMk cId="3552900665" sldId="299"/>
            <ac:spMk id="2" creationId="{BFBFDFBC-B047-7893-57DD-0A91841E46EC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4:51.103" v="292" actId="20577"/>
        <pc:sldMkLst>
          <pc:docMk/>
          <pc:sldMk cId="1241574722" sldId="300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4:51.103" v="292" actId="20577"/>
          <ac:spMkLst>
            <pc:docMk/>
            <pc:sldMk cId="1241574722" sldId="300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4:54.775" v="293" actId="20577"/>
        <pc:sldMkLst>
          <pc:docMk/>
          <pc:sldMk cId="2608180125" sldId="301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4:54.775" v="293" actId="20577"/>
          <ac:spMkLst>
            <pc:docMk/>
            <pc:sldMk cId="2608180125" sldId="301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5:00.244" v="296" actId="20577"/>
        <pc:sldMkLst>
          <pc:docMk/>
          <pc:sldMk cId="868519572" sldId="302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5:00.244" v="296" actId="20577"/>
          <ac:spMkLst>
            <pc:docMk/>
            <pc:sldMk cId="868519572" sldId="302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5:02.760" v="297" actId="20577"/>
        <pc:sldMkLst>
          <pc:docMk/>
          <pc:sldMk cId="1907236617" sldId="303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5:02.760" v="297" actId="20577"/>
          <ac:spMkLst>
            <pc:docMk/>
            <pc:sldMk cId="1907236617" sldId="303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5:08.088" v="299" actId="20577"/>
        <pc:sldMkLst>
          <pc:docMk/>
          <pc:sldMk cId="3811994839" sldId="304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5:08.088" v="299" actId="20577"/>
          <ac:spMkLst>
            <pc:docMk/>
            <pc:sldMk cId="3811994839" sldId="304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5:11.417" v="300" actId="20577"/>
        <pc:sldMkLst>
          <pc:docMk/>
          <pc:sldMk cId="2844414494" sldId="305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5:11.417" v="300" actId="20577"/>
          <ac:spMkLst>
            <pc:docMk/>
            <pc:sldMk cId="2844414494" sldId="305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5:14.901" v="301" actId="20577"/>
        <pc:sldMkLst>
          <pc:docMk/>
          <pc:sldMk cId="4181842651" sldId="306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5:14.901" v="301" actId="20577"/>
          <ac:spMkLst>
            <pc:docMk/>
            <pc:sldMk cId="4181842651" sldId="306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5:33.465" v="305" actId="20577"/>
        <pc:sldMkLst>
          <pc:docMk/>
          <pc:sldMk cId="1790564924" sldId="311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5:33.465" v="305" actId="20577"/>
          <ac:spMkLst>
            <pc:docMk/>
            <pc:sldMk cId="1790564924" sldId="311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8:48:38.682" v="779" actId="20577"/>
        <pc:sldMkLst>
          <pc:docMk/>
          <pc:sldMk cId="1369175878" sldId="312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5:23.308" v="302" actId="20577"/>
          <ac:spMkLst>
            <pc:docMk/>
            <pc:sldMk cId="1369175878" sldId="312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18:48:38.682" v="779" actId="20577"/>
          <ac:spMkLst>
            <pc:docMk/>
            <pc:sldMk cId="1369175878" sldId="312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8:51:35.069" v="791" actId="20577"/>
        <pc:sldMkLst>
          <pc:docMk/>
          <pc:sldMk cId="3726848217" sldId="313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5:37.778" v="307" actId="20577"/>
          <ac:spMkLst>
            <pc:docMk/>
            <pc:sldMk cId="3726848217" sldId="313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18:51:35.069" v="791" actId="20577"/>
          <ac:spMkLst>
            <pc:docMk/>
            <pc:sldMk cId="3726848217" sldId="313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5:43.747" v="309" actId="14100"/>
        <pc:sldMkLst>
          <pc:docMk/>
          <pc:sldMk cId="3765829944" sldId="314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5:41.450" v="308" actId="20577"/>
          <ac:spMkLst>
            <pc:docMk/>
            <pc:sldMk cId="3765829944" sldId="314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17:55:43.747" v="309" actId="14100"/>
          <ac:spMkLst>
            <pc:docMk/>
            <pc:sldMk cId="3765829944" sldId="314"/>
            <ac:spMk id="24" creationId="{D3088B84-D233-9A6A-B6C5-8FA0E77CBB9D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5:47.091" v="310" actId="20577"/>
        <pc:sldMkLst>
          <pc:docMk/>
          <pc:sldMk cId="3179092615" sldId="315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5:47.091" v="310" actId="20577"/>
          <ac:spMkLst>
            <pc:docMk/>
            <pc:sldMk cId="3179092615" sldId="315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5:51.794" v="311" actId="20577"/>
        <pc:sldMkLst>
          <pc:docMk/>
          <pc:sldMk cId="2487376258" sldId="316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5:51.794" v="311" actId="20577"/>
          <ac:spMkLst>
            <pc:docMk/>
            <pc:sldMk cId="2487376258" sldId="316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5:55.248" v="312" actId="20577"/>
        <pc:sldMkLst>
          <pc:docMk/>
          <pc:sldMk cId="2497201006" sldId="317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5:55.248" v="312" actId="20577"/>
          <ac:spMkLst>
            <pc:docMk/>
            <pc:sldMk cId="2497201006" sldId="317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5:57.529" v="314" actId="20577"/>
        <pc:sldMkLst>
          <pc:docMk/>
          <pc:sldMk cId="2659657551" sldId="318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5:57.529" v="314" actId="20577"/>
          <ac:spMkLst>
            <pc:docMk/>
            <pc:sldMk cId="2659657551" sldId="318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6:09.108" v="316" actId="20577"/>
        <pc:sldMkLst>
          <pc:docMk/>
          <pc:sldMk cId="1137753915" sldId="325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6:09.108" v="316" actId="20577"/>
          <ac:spMkLst>
            <pc:docMk/>
            <pc:sldMk cId="1137753915" sldId="325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6:13.343" v="318" actId="20577"/>
        <pc:sldMkLst>
          <pc:docMk/>
          <pc:sldMk cId="4136237747" sldId="327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6:13.343" v="318" actId="20577"/>
          <ac:spMkLst>
            <pc:docMk/>
            <pc:sldMk cId="4136237747" sldId="327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6:18.655" v="319" actId="20577"/>
        <pc:sldMkLst>
          <pc:docMk/>
          <pc:sldMk cId="9764817" sldId="328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6:18.655" v="319" actId="20577"/>
          <ac:spMkLst>
            <pc:docMk/>
            <pc:sldMk cId="9764817" sldId="328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6:21.546" v="320" actId="20577"/>
        <pc:sldMkLst>
          <pc:docMk/>
          <pc:sldMk cId="3073902157" sldId="329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6:21.546" v="320" actId="20577"/>
          <ac:spMkLst>
            <pc:docMk/>
            <pc:sldMk cId="3073902157" sldId="329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56:25.515" v="321" actId="20577"/>
        <pc:sldMkLst>
          <pc:docMk/>
          <pc:sldMk cId="3559429676" sldId="330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6:25.515" v="321" actId="20577"/>
          <ac:spMkLst>
            <pc:docMk/>
            <pc:sldMk cId="3559429676" sldId="330"/>
            <ac:spMk id="2" creationId="{B7D39867-4808-89C3-333C-309602009E0A}"/>
          </ac:spMkLst>
        </pc:spChg>
      </pc:sldChg>
      <pc:sldChg chg="modSp">
        <pc:chgData name="PURIFICACIÓN GARCÍA ROMERALO" userId="S::purificacion.gar.2@educa.jcyl.es::1a2b987c-5bf3-4e8e-b08c-c9245955ffcd" providerId="AD" clId="Web-{2C2DADEF-C9CF-7BA5-7227-BD039128AC06}" dt="2023-09-28T17:35:58.885" v="33" actId="20577"/>
        <pc:sldMkLst>
          <pc:docMk/>
          <pc:sldMk cId="3925884440" sldId="340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35:58.885" v="33" actId="20577"/>
          <ac:spMkLst>
            <pc:docMk/>
            <pc:sldMk cId="3925884440" sldId="340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2C2DADEF-C9CF-7BA5-7227-BD039128AC06}" dt="2023-09-28T17:43:26.447" v="149" actId="20577"/>
        <pc:sldMkLst>
          <pc:docMk/>
          <pc:sldMk cId="2595999629" sldId="341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43:26.447" v="149" actId="20577"/>
          <ac:spMkLst>
            <pc:docMk/>
            <pc:sldMk cId="2595999629" sldId="341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2C2DADEF-C9CF-7BA5-7227-BD039128AC06}" dt="2023-09-28T18:15:37.531" v="633" actId="20577"/>
        <pc:sldMkLst>
          <pc:docMk/>
          <pc:sldMk cId="1569232390" sldId="342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8:15:37.531" v="633" actId="20577"/>
          <ac:spMkLst>
            <pc:docMk/>
            <pc:sldMk cId="1569232390" sldId="342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2C2DADEF-C9CF-7BA5-7227-BD039128AC06}" dt="2023-09-28T17:59:50.935" v="381" actId="14100"/>
        <pc:sldMkLst>
          <pc:docMk/>
          <pc:sldMk cId="4029506909" sldId="343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7:58:41.212" v="346" actId="20577"/>
          <ac:spMkLst>
            <pc:docMk/>
            <pc:sldMk cId="4029506909" sldId="343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17:59:50.935" v="381" actId="14100"/>
          <ac:spMkLst>
            <pc:docMk/>
            <pc:sldMk cId="4029506909" sldId="343"/>
            <ac:spMk id="24" creationId="{D3088B84-D233-9A6A-B6C5-8FA0E77CBB9D}"/>
          </ac:spMkLst>
        </pc:spChg>
      </pc:sldChg>
      <pc:sldChg chg="addSp modSp new mod setBg">
        <pc:chgData name="PURIFICACIÓN GARCÍA ROMERALO" userId="S::purificacion.gar.2@educa.jcyl.es::1a2b987c-5bf3-4e8e-b08c-c9245955ffcd" providerId="AD" clId="Web-{2C2DADEF-C9CF-7BA5-7227-BD039128AC06}" dt="2023-09-28T18:02:14.930" v="411" actId="20577"/>
        <pc:sldMkLst>
          <pc:docMk/>
          <pc:sldMk cId="2779230852" sldId="344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8:02:14.930" v="411" actId="20577"/>
          <ac:spMkLst>
            <pc:docMk/>
            <pc:sldMk cId="2779230852" sldId="344"/>
            <ac:spMk id="2" creationId="{05104A57-7CBF-9897-3235-15712C3A6676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18:02:05.163" v="408" actId="20577"/>
          <ac:spMkLst>
            <pc:docMk/>
            <pc:sldMk cId="2779230852" sldId="344"/>
            <ac:spMk id="3" creationId="{8AB9CD23-ABD7-8A30-AE41-7BDDE1FDA24E}"/>
          </ac:spMkLst>
        </pc:spChg>
        <pc:spChg chg="add">
          <ac:chgData name="PURIFICACIÓN GARCÍA ROMERALO" userId="S::purificacion.gar.2@educa.jcyl.es::1a2b987c-5bf3-4e8e-b08c-c9245955ffcd" providerId="AD" clId="Web-{2C2DADEF-C9CF-7BA5-7227-BD039128AC06}" dt="2023-09-28T18:00:23.391" v="383"/>
          <ac:spMkLst>
            <pc:docMk/>
            <pc:sldMk cId="2779230852" sldId="344"/>
            <ac:spMk id="8" creationId="{27C836CD-47B2-4287-AE51-D866B8697AF0}"/>
          </ac:spMkLst>
        </pc:spChg>
        <pc:spChg chg="add">
          <ac:chgData name="PURIFICACIÓN GARCÍA ROMERALO" userId="S::purificacion.gar.2@educa.jcyl.es::1a2b987c-5bf3-4e8e-b08c-c9245955ffcd" providerId="AD" clId="Web-{2C2DADEF-C9CF-7BA5-7227-BD039128AC06}" dt="2023-09-28T18:00:23.391" v="383"/>
          <ac:spMkLst>
            <pc:docMk/>
            <pc:sldMk cId="2779230852" sldId="344"/>
            <ac:spMk id="10" creationId="{8A50CAC8-10E2-4E31-9995-4EF170513678}"/>
          </ac:spMkLst>
        </pc:spChg>
      </pc:sldChg>
      <pc:sldChg chg="modSp add replId">
        <pc:chgData name="PURIFICACIÓN GARCÍA ROMERALO" userId="S::purificacion.gar.2@educa.jcyl.es::1a2b987c-5bf3-4e8e-b08c-c9245955ffcd" providerId="AD" clId="Web-{2C2DADEF-C9CF-7BA5-7227-BD039128AC06}" dt="2023-09-28T18:06:34.104" v="505" actId="20577"/>
        <pc:sldMkLst>
          <pc:docMk/>
          <pc:sldMk cId="1570874907" sldId="345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8:03:09.308" v="428" actId="20577"/>
          <ac:spMkLst>
            <pc:docMk/>
            <pc:sldMk cId="1570874907" sldId="345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18:06:34.104" v="505" actId="20577"/>
          <ac:spMkLst>
            <pc:docMk/>
            <pc:sldMk cId="1570874907" sldId="345"/>
            <ac:spMk id="24" creationId="{D3088B84-D233-9A6A-B6C5-8FA0E77CBB9D}"/>
          </ac:spMkLst>
        </pc:spChg>
      </pc:sldChg>
      <pc:sldChg chg="modSp add replId">
        <pc:chgData name="PURIFICACIÓN GARCÍA ROMERALO" userId="S::purificacion.gar.2@educa.jcyl.es::1a2b987c-5bf3-4e8e-b08c-c9245955ffcd" providerId="AD" clId="Web-{2C2DADEF-C9CF-7BA5-7227-BD039128AC06}" dt="2023-09-28T18:08:08.063" v="548" actId="20577"/>
        <pc:sldMkLst>
          <pc:docMk/>
          <pc:sldMk cId="3853533717" sldId="346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8:08:08.063" v="548" actId="20577"/>
          <ac:spMkLst>
            <pc:docMk/>
            <pc:sldMk cId="3853533717" sldId="346"/>
            <ac:spMk id="24" creationId="{D3088B84-D233-9A6A-B6C5-8FA0E77CBB9D}"/>
          </ac:spMkLst>
        </pc:spChg>
      </pc:sldChg>
      <pc:sldChg chg="delSp modSp add replId">
        <pc:chgData name="PURIFICACIÓN GARCÍA ROMERALO" userId="S::purificacion.gar.2@educa.jcyl.es::1a2b987c-5bf3-4e8e-b08c-c9245955ffcd" providerId="AD" clId="Web-{2C2DADEF-C9CF-7BA5-7227-BD039128AC06}" dt="2023-09-28T18:10:16.681" v="585" actId="20577"/>
        <pc:sldMkLst>
          <pc:docMk/>
          <pc:sldMk cId="376568362" sldId="347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8:10:16.681" v="585" actId="20577"/>
          <ac:spMkLst>
            <pc:docMk/>
            <pc:sldMk cId="376568362" sldId="347"/>
            <ac:spMk id="24" creationId="{D3088B84-D233-9A6A-B6C5-8FA0E77CBB9D}"/>
          </ac:spMkLst>
        </pc:spChg>
        <pc:picChg chg="del">
          <ac:chgData name="PURIFICACIÓN GARCÍA ROMERALO" userId="S::purificacion.gar.2@educa.jcyl.es::1a2b987c-5bf3-4e8e-b08c-c9245955ffcd" providerId="AD" clId="Web-{2C2DADEF-C9CF-7BA5-7227-BD039128AC06}" dt="2023-09-28T18:08:35.846" v="550"/>
          <ac:picMkLst>
            <pc:docMk/>
            <pc:sldMk cId="376568362" sldId="347"/>
            <ac:picMk id="3" creationId="{5CAE8ADF-B375-EB50-BC09-B3EA34878474}"/>
          </ac:picMkLst>
        </pc:picChg>
      </pc:sldChg>
      <pc:sldChg chg="delSp modSp add replId">
        <pc:chgData name="PURIFICACIÓN GARCÍA ROMERALO" userId="S::purificacion.gar.2@educa.jcyl.es::1a2b987c-5bf3-4e8e-b08c-c9245955ffcd" providerId="AD" clId="Web-{2C2DADEF-C9CF-7BA5-7227-BD039128AC06}" dt="2023-09-28T18:15:13.561" v="625" actId="20577"/>
        <pc:sldMkLst>
          <pc:docMk/>
          <pc:sldMk cId="3061360801" sldId="348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8:15:13.561" v="625" actId="20577"/>
          <ac:spMkLst>
            <pc:docMk/>
            <pc:sldMk cId="3061360801" sldId="348"/>
            <ac:spMk id="24" creationId="{D3088B84-D233-9A6A-B6C5-8FA0E77CBB9D}"/>
          </ac:spMkLst>
        </pc:spChg>
        <pc:picChg chg="del">
          <ac:chgData name="PURIFICACIÓN GARCÍA ROMERALO" userId="S::purificacion.gar.2@educa.jcyl.es::1a2b987c-5bf3-4e8e-b08c-c9245955ffcd" providerId="AD" clId="Web-{2C2DADEF-C9CF-7BA5-7227-BD039128AC06}" dt="2023-09-28T18:11:25.373" v="596"/>
          <ac:picMkLst>
            <pc:docMk/>
            <pc:sldMk cId="3061360801" sldId="348"/>
            <ac:picMk id="4" creationId="{22D5C017-0280-03A5-92FA-167F0BAC042C}"/>
          </ac:picMkLst>
        </pc:picChg>
      </pc:sldChg>
      <pc:sldChg chg="modSp add replId">
        <pc:chgData name="PURIFICACIÓN GARCÍA ROMERALO" userId="S::purificacion.gar.2@educa.jcyl.es::1a2b987c-5bf3-4e8e-b08c-c9245955ffcd" providerId="AD" clId="Web-{2C2DADEF-C9CF-7BA5-7227-BD039128AC06}" dt="2023-09-28T18:18:14.307" v="675" actId="20577"/>
        <pc:sldMkLst>
          <pc:docMk/>
          <pc:sldMk cId="1341753868" sldId="349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8:18:14.307" v="675" actId="20577"/>
          <ac:spMkLst>
            <pc:docMk/>
            <pc:sldMk cId="1341753868" sldId="349"/>
            <ac:spMk id="24" creationId="{D3088B84-D233-9A6A-B6C5-8FA0E77CBB9D}"/>
          </ac:spMkLst>
        </pc:spChg>
      </pc:sldChg>
      <pc:sldChg chg="modSp add del replId">
        <pc:chgData name="PURIFICACIÓN GARCÍA ROMERALO" userId="S::purificacion.gar.2@educa.jcyl.es::1a2b987c-5bf3-4e8e-b08c-c9245955ffcd" providerId="AD" clId="Web-{2C2DADEF-C9CF-7BA5-7227-BD039128AC06}" dt="2023-09-28T18:36:27.163" v="702"/>
        <pc:sldMkLst>
          <pc:docMk/>
          <pc:sldMk cId="1781361074" sldId="350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8:34:32.812" v="678" actId="20577"/>
          <ac:spMkLst>
            <pc:docMk/>
            <pc:sldMk cId="1781361074" sldId="350"/>
            <ac:spMk id="2" creationId="{BFBFDFBC-B047-7893-57DD-0A91841E46EC}"/>
          </ac:spMkLst>
        </pc:spChg>
      </pc:sldChg>
      <pc:sldChg chg="modSp add replId">
        <pc:chgData name="PURIFICACIÓN GARCÍA ROMERALO" userId="S::purificacion.gar.2@educa.jcyl.es::1a2b987c-5bf3-4e8e-b08c-c9245955ffcd" providerId="AD" clId="Web-{2C2DADEF-C9CF-7BA5-7227-BD039128AC06}" dt="2023-09-28T18:46:33.314" v="744" actId="20577"/>
        <pc:sldMkLst>
          <pc:docMk/>
          <pc:sldMk cId="2335056383" sldId="351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8:35:49.192" v="699" actId="20577"/>
          <ac:spMkLst>
            <pc:docMk/>
            <pc:sldMk cId="2335056383" sldId="351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18:46:33.314" v="744" actId="20577"/>
          <ac:spMkLst>
            <pc:docMk/>
            <pc:sldMk cId="2335056383" sldId="351"/>
            <ac:spMk id="24" creationId="{D3088B84-D233-9A6A-B6C5-8FA0E77CBB9D}"/>
          </ac:spMkLst>
        </pc:spChg>
      </pc:sldChg>
      <pc:sldChg chg="add replId">
        <pc:chgData name="PURIFICACIÓN GARCÍA ROMERALO" userId="S::purificacion.gar.2@educa.jcyl.es::1a2b987c-5bf3-4e8e-b08c-c9245955ffcd" providerId="AD" clId="Web-{2C2DADEF-C9CF-7BA5-7227-BD039128AC06}" dt="2023-09-28T18:36:20.350" v="701"/>
        <pc:sldMkLst>
          <pc:docMk/>
          <pc:sldMk cId="1461992074" sldId="352"/>
        </pc:sldMkLst>
      </pc:sldChg>
      <pc:sldChg chg="addSp modSp add replId">
        <pc:chgData name="PURIFICACIÓN GARCÍA ROMERALO" userId="S::purificacion.gar.2@educa.jcyl.es::1a2b987c-5bf3-4e8e-b08c-c9245955ffcd" providerId="AD" clId="Web-{2C2DADEF-C9CF-7BA5-7227-BD039128AC06}" dt="2023-09-28T18:51:40.397" v="792" actId="14100"/>
        <pc:sldMkLst>
          <pc:docMk/>
          <pc:sldMk cId="921916876" sldId="353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18:51:40.397" v="792" actId="14100"/>
          <ac:spMkLst>
            <pc:docMk/>
            <pc:sldMk cId="921916876" sldId="353"/>
            <ac:spMk id="24" creationId="{D3088B84-D233-9A6A-B6C5-8FA0E77CBB9D}"/>
          </ac:spMkLst>
        </pc:spChg>
        <pc:picChg chg="add mod">
          <ac:chgData name="PURIFICACIÓN GARCÍA ROMERALO" userId="S::purificacion.gar.2@educa.jcyl.es::1a2b987c-5bf3-4e8e-b08c-c9245955ffcd" providerId="AD" clId="Web-{2C2DADEF-C9CF-7BA5-7227-BD039128AC06}" dt="2023-09-28T18:51:29.397" v="789" actId="1076"/>
          <ac:picMkLst>
            <pc:docMk/>
            <pc:sldMk cId="921916876" sldId="353"/>
            <ac:picMk id="3" creationId="{9022A8DD-D42C-0548-C4A3-1115EE6EDC7F}"/>
          </ac:picMkLst>
        </pc:picChg>
      </pc:sldChg>
      <pc:sldChg chg="modSp add replId">
        <pc:chgData name="PURIFICACIÓN GARCÍA ROMERALO" userId="S::purificacion.gar.2@educa.jcyl.es::1a2b987c-5bf3-4e8e-b08c-c9245955ffcd" providerId="AD" clId="Web-{2C2DADEF-C9CF-7BA5-7227-BD039128AC06}" dt="2023-09-28T20:41:40.333" v="849" actId="14100"/>
        <pc:sldMkLst>
          <pc:docMk/>
          <pc:sldMk cId="3890371760" sldId="354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20:41:40.333" v="849" actId="14100"/>
          <ac:spMkLst>
            <pc:docMk/>
            <pc:sldMk cId="3890371760" sldId="354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20:35:12.246" v="800" actId="20577"/>
          <ac:spMkLst>
            <pc:docMk/>
            <pc:sldMk cId="3890371760" sldId="354"/>
            <ac:spMk id="9" creationId="{5871E95C-C8EF-6633-200B-2AA3A33906AF}"/>
          </ac:spMkLst>
        </pc:spChg>
      </pc:sldChg>
      <pc:sldChg chg="modSp add replId">
        <pc:chgData name="PURIFICACIÓN GARCÍA ROMERALO" userId="S::purificacion.gar.2@educa.jcyl.es::1a2b987c-5bf3-4e8e-b08c-c9245955ffcd" providerId="AD" clId="Web-{2C2DADEF-C9CF-7BA5-7227-BD039128AC06}" dt="2023-09-28T20:41:34.849" v="848" actId="14100"/>
        <pc:sldMkLst>
          <pc:docMk/>
          <pc:sldMk cId="1019061407" sldId="355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20:41:34.849" v="848" actId="14100"/>
          <ac:spMkLst>
            <pc:docMk/>
            <pc:sldMk cId="1019061407" sldId="355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20:35:26.793" v="803" actId="20577"/>
          <ac:spMkLst>
            <pc:docMk/>
            <pc:sldMk cId="1019061407" sldId="355"/>
            <ac:spMk id="9" creationId="{5871E95C-C8EF-6633-200B-2AA3A33906AF}"/>
          </ac:spMkLst>
        </pc:spChg>
      </pc:sldChg>
      <pc:sldChg chg="modSp add replId">
        <pc:chgData name="PURIFICACIÓN GARCÍA ROMERALO" userId="S::purificacion.gar.2@educa.jcyl.es::1a2b987c-5bf3-4e8e-b08c-c9245955ffcd" providerId="AD" clId="Web-{2C2DADEF-C9CF-7BA5-7227-BD039128AC06}" dt="2023-09-28T20:41:28.427" v="847" actId="14100"/>
        <pc:sldMkLst>
          <pc:docMk/>
          <pc:sldMk cId="3076656784" sldId="356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20:41:28.427" v="847" actId="14100"/>
          <ac:spMkLst>
            <pc:docMk/>
            <pc:sldMk cId="3076656784" sldId="356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20:35:47.294" v="806" actId="20577"/>
          <ac:spMkLst>
            <pc:docMk/>
            <pc:sldMk cId="3076656784" sldId="356"/>
            <ac:spMk id="9" creationId="{5871E95C-C8EF-6633-200B-2AA3A33906AF}"/>
          </ac:spMkLst>
        </pc:spChg>
      </pc:sldChg>
      <pc:sldChg chg="modSp add replId">
        <pc:chgData name="PURIFICACIÓN GARCÍA ROMERALO" userId="S::purificacion.gar.2@educa.jcyl.es::1a2b987c-5bf3-4e8e-b08c-c9245955ffcd" providerId="AD" clId="Web-{2C2DADEF-C9CF-7BA5-7227-BD039128AC06}" dt="2023-09-28T20:41:21.630" v="846" actId="14100"/>
        <pc:sldMkLst>
          <pc:docMk/>
          <pc:sldMk cId="2907168475" sldId="357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20:41:21.630" v="846" actId="14100"/>
          <ac:spMkLst>
            <pc:docMk/>
            <pc:sldMk cId="2907168475" sldId="357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20:36:00.606" v="809" actId="20577"/>
          <ac:spMkLst>
            <pc:docMk/>
            <pc:sldMk cId="2907168475" sldId="357"/>
            <ac:spMk id="9" creationId="{5871E95C-C8EF-6633-200B-2AA3A33906AF}"/>
          </ac:spMkLst>
        </pc:spChg>
      </pc:sldChg>
      <pc:sldChg chg="modSp add del ord replId">
        <pc:chgData name="PURIFICACIÓN GARCÍA ROMERALO" userId="S::purificacion.gar.2@educa.jcyl.es::1a2b987c-5bf3-4e8e-b08c-c9245955ffcd" providerId="AD" clId="Web-{2C2DADEF-C9CF-7BA5-7227-BD039128AC06}" dt="2023-09-28T20:41:52.693" v="851"/>
        <pc:sldMkLst>
          <pc:docMk/>
          <pc:sldMk cId="681499511" sldId="358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20:36:18.857" v="812" actId="20577"/>
          <ac:spMkLst>
            <pc:docMk/>
            <pc:sldMk cId="681499511" sldId="358"/>
            <ac:spMk id="9" creationId="{5871E95C-C8EF-6633-200B-2AA3A33906AF}"/>
          </ac:spMkLst>
        </pc:spChg>
      </pc:sldChg>
      <pc:sldChg chg="modSp add replId">
        <pc:chgData name="PURIFICACIÓN GARCÍA ROMERALO" userId="S::purificacion.gar.2@educa.jcyl.es::1a2b987c-5bf3-4e8e-b08c-c9245955ffcd" providerId="AD" clId="Web-{2C2DADEF-C9CF-7BA5-7227-BD039128AC06}" dt="2023-09-28T20:41:14.958" v="845" actId="14100"/>
        <pc:sldMkLst>
          <pc:docMk/>
          <pc:sldMk cId="1162251111" sldId="359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20:41:14.958" v="845" actId="14100"/>
          <ac:spMkLst>
            <pc:docMk/>
            <pc:sldMk cId="1162251111" sldId="359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20:36:39.685" v="814" actId="20577"/>
          <ac:spMkLst>
            <pc:docMk/>
            <pc:sldMk cId="1162251111" sldId="359"/>
            <ac:spMk id="9" creationId="{5871E95C-C8EF-6633-200B-2AA3A33906AF}"/>
          </ac:spMkLst>
        </pc:spChg>
      </pc:sldChg>
      <pc:sldChg chg="modSp add replId">
        <pc:chgData name="PURIFICACIÓN GARCÍA ROMERALO" userId="S::purificacion.gar.2@educa.jcyl.es::1a2b987c-5bf3-4e8e-b08c-c9245955ffcd" providerId="AD" clId="Web-{2C2DADEF-C9CF-7BA5-7227-BD039128AC06}" dt="2023-09-28T20:41:09.504" v="844" actId="14100"/>
        <pc:sldMkLst>
          <pc:docMk/>
          <pc:sldMk cId="918155187" sldId="360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20:41:09.504" v="844" actId="14100"/>
          <ac:spMkLst>
            <pc:docMk/>
            <pc:sldMk cId="918155187" sldId="360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20:36:49.092" v="816" actId="20577"/>
          <ac:spMkLst>
            <pc:docMk/>
            <pc:sldMk cId="918155187" sldId="360"/>
            <ac:spMk id="9" creationId="{5871E95C-C8EF-6633-200B-2AA3A33906AF}"/>
          </ac:spMkLst>
        </pc:spChg>
      </pc:sldChg>
      <pc:sldChg chg="modSp add replId">
        <pc:chgData name="PURIFICACIÓN GARCÍA ROMERALO" userId="S::purificacion.gar.2@educa.jcyl.es::1a2b987c-5bf3-4e8e-b08c-c9245955ffcd" providerId="AD" clId="Web-{2C2DADEF-C9CF-7BA5-7227-BD039128AC06}" dt="2023-09-28T20:41:02.629" v="843" actId="14100"/>
        <pc:sldMkLst>
          <pc:docMk/>
          <pc:sldMk cId="1263757361" sldId="361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20:41:02.629" v="843" actId="14100"/>
          <ac:spMkLst>
            <pc:docMk/>
            <pc:sldMk cId="1263757361" sldId="361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20:37:00.889" v="818" actId="20577"/>
          <ac:spMkLst>
            <pc:docMk/>
            <pc:sldMk cId="1263757361" sldId="361"/>
            <ac:spMk id="9" creationId="{5871E95C-C8EF-6633-200B-2AA3A33906AF}"/>
          </ac:spMkLst>
        </pc:spChg>
      </pc:sldChg>
      <pc:sldChg chg="modSp add replId">
        <pc:chgData name="PURIFICACIÓN GARCÍA ROMERALO" userId="S::purificacion.gar.2@educa.jcyl.es::1a2b987c-5bf3-4e8e-b08c-c9245955ffcd" providerId="AD" clId="Web-{2C2DADEF-C9CF-7BA5-7227-BD039128AC06}" dt="2023-09-28T20:40:55.082" v="842" actId="14100"/>
        <pc:sldMkLst>
          <pc:docMk/>
          <pc:sldMk cId="3646481447" sldId="362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20:40:55.082" v="842" actId="14100"/>
          <ac:spMkLst>
            <pc:docMk/>
            <pc:sldMk cId="3646481447" sldId="362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20:37:11.202" v="820" actId="20577"/>
          <ac:spMkLst>
            <pc:docMk/>
            <pc:sldMk cId="3646481447" sldId="362"/>
            <ac:spMk id="9" creationId="{5871E95C-C8EF-6633-200B-2AA3A33906AF}"/>
          </ac:spMkLst>
        </pc:spChg>
      </pc:sldChg>
      <pc:sldChg chg="modSp add replId">
        <pc:chgData name="PURIFICACIÓN GARCÍA ROMERALO" userId="S::purificacion.gar.2@educa.jcyl.es::1a2b987c-5bf3-4e8e-b08c-c9245955ffcd" providerId="AD" clId="Web-{2C2DADEF-C9CF-7BA5-7227-BD039128AC06}" dt="2023-09-28T20:40:49.348" v="841" actId="14100"/>
        <pc:sldMkLst>
          <pc:docMk/>
          <pc:sldMk cId="1945494842" sldId="363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20:40:49.348" v="841" actId="14100"/>
          <ac:spMkLst>
            <pc:docMk/>
            <pc:sldMk cId="1945494842" sldId="363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20:37:20.765" v="822" actId="20577"/>
          <ac:spMkLst>
            <pc:docMk/>
            <pc:sldMk cId="1945494842" sldId="363"/>
            <ac:spMk id="9" creationId="{5871E95C-C8EF-6633-200B-2AA3A33906AF}"/>
          </ac:spMkLst>
        </pc:spChg>
      </pc:sldChg>
      <pc:sldChg chg="modSp add replId">
        <pc:chgData name="PURIFICACIÓN GARCÍA ROMERALO" userId="S::purificacion.gar.2@educa.jcyl.es::1a2b987c-5bf3-4e8e-b08c-c9245955ffcd" providerId="AD" clId="Web-{2C2DADEF-C9CF-7BA5-7227-BD039128AC06}" dt="2023-09-28T20:40:39.519" v="840" actId="14100"/>
        <pc:sldMkLst>
          <pc:docMk/>
          <pc:sldMk cId="3341956034" sldId="364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20:40:39.519" v="840" actId="14100"/>
          <ac:spMkLst>
            <pc:docMk/>
            <pc:sldMk cId="3341956034" sldId="364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20:37:38.484" v="824" actId="20577"/>
          <ac:spMkLst>
            <pc:docMk/>
            <pc:sldMk cId="3341956034" sldId="364"/>
            <ac:spMk id="9" creationId="{5871E95C-C8EF-6633-200B-2AA3A33906AF}"/>
          </ac:spMkLst>
        </pc:spChg>
      </pc:sldChg>
      <pc:sldChg chg="modSp add replId">
        <pc:chgData name="PURIFICACIÓN GARCÍA ROMERALO" userId="S::purificacion.gar.2@educa.jcyl.es::1a2b987c-5bf3-4e8e-b08c-c9245955ffcd" providerId="AD" clId="Web-{2C2DADEF-C9CF-7BA5-7227-BD039128AC06}" dt="2023-09-28T20:40:30.894" v="839" actId="14100"/>
        <pc:sldMkLst>
          <pc:docMk/>
          <pc:sldMk cId="2243032294" sldId="365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20:40:30.894" v="839" actId="14100"/>
          <ac:spMkLst>
            <pc:docMk/>
            <pc:sldMk cId="2243032294" sldId="365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20:37:52.047" v="826" actId="20577"/>
          <ac:spMkLst>
            <pc:docMk/>
            <pc:sldMk cId="2243032294" sldId="365"/>
            <ac:spMk id="9" creationId="{5871E95C-C8EF-6633-200B-2AA3A33906AF}"/>
          </ac:spMkLst>
        </pc:spChg>
      </pc:sldChg>
      <pc:sldChg chg="modSp add replId">
        <pc:chgData name="PURIFICACIÓN GARCÍA ROMERALO" userId="S::purificacion.gar.2@educa.jcyl.es::1a2b987c-5bf3-4e8e-b08c-c9245955ffcd" providerId="AD" clId="Web-{2C2DADEF-C9CF-7BA5-7227-BD039128AC06}" dt="2023-09-28T20:40:20.191" v="838" actId="14100"/>
        <pc:sldMkLst>
          <pc:docMk/>
          <pc:sldMk cId="2335779255" sldId="366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20:40:20.191" v="838" actId="14100"/>
          <ac:spMkLst>
            <pc:docMk/>
            <pc:sldMk cId="2335779255" sldId="366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20:38:17.219" v="828" actId="20577"/>
          <ac:spMkLst>
            <pc:docMk/>
            <pc:sldMk cId="2335779255" sldId="366"/>
            <ac:spMk id="9" creationId="{5871E95C-C8EF-6633-200B-2AA3A33906AF}"/>
          </ac:spMkLst>
        </pc:spChg>
      </pc:sldChg>
      <pc:sldChg chg="modSp add replId">
        <pc:chgData name="PURIFICACIÓN GARCÍA ROMERALO" userId="S::purificacion.gar.2@educa.jcyl.es::1a2b987c-5bf3-4e8e-b08c-c9245955ffcd" providerId="AD" clId="Web-{2C2DADEF-C9CF-7BA5-7227-BD039128AC06}" dt="2023-09-28T20:40:12.753" v="837" actId="14100"/>
        <pc:sldMkLst>
          <pc:docMk/>
          <pc:sldMk cId="1771424966" sldId="367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20:40:12.753" v="837" actId="14100"/>
          <ac:spMkLst>
            <pc:docMk/>
            <pc:sldMk cId="1771424966" sldId="367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20:38:27.782" v="830" actId="20577"/>
          <ac:spMkLst>
            <pc:docMk/>
            <pc:sldMk cId="1771424966" sldId="367"/>
            <ac:spMk id="9" creationId="{5871E95C-C8EF-6633-200B-2AA3A33906AF}"/>
          </ac:spMkLst>
        </pc:spChg>
      </pc:sldChg>
      <pc:sldChg chg="modSp add replId">
        <pc:chgData name="PURIFICACIÓN GARCÍA ROMERALO" userId="S::purificacion.gar.2@educa.jcyl.es::1a2b987c-5bf3-4e8e-b08c-c9245955ffcd" providerId="AD" clId="Web-{2C2DADEF-C9CF-7BA5-7227-BD039128AC06}" dt="2023-09-28T20:40:05.894" v="836" actId="14100"/>
        <pc:sldMkLst>
          <pc:docMk/>
          <pc:sldMk cId="214629922" sldId="368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20:40:05.894" v="836" actId="14100"/>
          <ac:spMkLst>
            <pc:docMk/>
            <pc:sldMk cId="214629922" sldId="368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20:38:38.438" v="832" actId="20577"/>
          <ac:spMkLst>
            <pc:docMk/>
            <pc:sldMk cId="214629922" sldId="368"/>
            <ac:spMk id="9" creationId="{5871E95C-C8EF-6633-200B-2AA3A33906AF}"/>
          </ac:spMkLst>
        </pc:spChg>
      </pc:sldChg>
      <pc:sldChg chg="modSp add replId">
        <pc:chgData name="PURIFICACIÓN GARCÍA ROMERALO" userId="S::purificacion.gar.2@educa.jcyl.es::1a2b987c-5bf3-4e8e-b08c-c9245955ffcd" providerId="AD" clId="Web-{2C2DADEF-C9CF-7BA5-7227-BD039128AC06}" dt="2023-09-28T20:40:00.284" v="835" actId="14100"/>
        <pc:sldMkLst>
          <pc:docMk/>
          <pc:sldMk cId="2103677842" sldId="369"/>
        </pc:sldMkLst>
        <pc:spChg chg="mod">
          <ac:chgData name="PURIFICACIÓN GARCÍA ROMERALO" userId="S::purificacion.gar.2@educa.jcyl.es::1a2b987c-5bf3-4e8e-b08c-c9245955ffcd" providerId="AD" clId="Web-{2C2DADEF-C9CF-7BA5-7227-BD039128AC06}" dt="2023-09-28T20:40:00.284" v="835" actId="14100"/>
          <ac:spMkLst>
            <pc:docMk/>
            <pc:sldMk cId="2103677842" sldId="369"/>
            <ac:spMk id="2" creationId="{B7D39867-4808-89C3-333C-309602009E0A}"/>
          </ac:spMkLst>
        </pc:spChg>
        <pc:spChg chg="mod">
          <ac:chgData name="PURIFICACIÓN GARCÍA ROMERALO" userId="S::purificacion.gar.2@educa.jcyl.es::1a2b987c-5bf3-4e8e-b08c-c9245955ffcd" providerId="AD" clId="Web-{2C2DADEF-C9CF-7BA5-7227-BD039128AC06}" dt="2023-09-28T20:38:47.376" v="834" actId="20577"/>
          <ac:spMkLst>
            <pc:docMk/>
            <pc:sldMk cId="2103677842" sldId="369"/>
            <ac:spMk id="9" creationId="{5871E95C-C8EF-6633-200B-2AA3A33906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6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7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3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9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7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9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7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0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6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BFDFBC-B047-7893-57DD-0A91841E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935" y="1696389"/>
            <a:ext cx="7870065" cy="463909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Ejercicio1: </a:t>
            </a:r>
            <a:r>
              <a:rPr lang="es-ES" sz="2400" cap="none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Codificar el juego “el número secreto” que consiste en acertar un número entre 1 y 100 (generado aleatoriamente). </a:t>
            </a:r>
          </a:p>
          <a:p>
            <a:r>
              <a:rPr lang="es-ES" sz="2400" cap="none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Para ello el usuario introduce un número en un formulario, y se le indica “mayor” si el número secreto es mayor que el introducido o “menor” en caso contrario y se vuelve a mostrar el formulario. </a:t>
            </a:r>
          </a:p>
          <a:p>
            <a:r>
              <a:rPr lang="es-ES" sz="2400" cap="none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El proceso termina cuando el usuario acierta o cuando se rinde, introduciendo el –1.</a:t>
            </a:r>
            <a:br>
              <a:rPr lang="es-ES" sz="2400" cap="none" dirty="0">
                <a:latin typeface="Times New Roman"/>
                <a:ea typeface="+mj-lt"/>
                <a:cs typeface="+mj-lt"/>
              </a:rPr>
            </a:br>
            <a:br>
              <a:rPr lang="es-ES" sz="2400" cap="none" dirty="0">
                <a:latin typeface="Times New Roman"/>
                <a:ea typeface="+mj-lt"/>
                <a:cs typeface="+mj-lt"/>
              </a:rPr>
            </a:br>
            <a:r>
              <a:rPr lang="es-ES" sz="2400" cap="none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Se valorará el uso de css externas.</a:t>
            </a:r>
            <a:br>
              <a:rPr lang="es-ES" sz="2400" cap="none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</a:br>
            <a:br>
              <a:rPr lang="es-ES" sz="2400" cap="none" dirty="0">
                <a:solidFill>
                  <a:srgbClr val="FF0000"/>
                </a:solidFill>
                <a:latin typeface="Times New Roman"/>
                <a:ea typeface="+mj-lt"/>
                <a:cs typeface="+mj-lt"/>
              </a:rPr>
            </a:br>
            <a:br>
              <a:rPr lang="es-ES" sz="2400" cap="none" dirty="0">
                <a:solidFill>
                  <a:srgbClr val="FF0000"/>
                </a:solidFill>
                <a:latin typeface="Times New Roman"/>
                <a:ea typeface="+mj-lt"/>
                <a:cs typeface="+mj-lt"/>
              </a:rPr>
            </a:br>
            <a:endParaRPr lang="es-ES" sz="2400" cap="none" dirty="0">
              <a:solidFill>
                <a:srgbClr val="FF0000"/>
              </a:solidFill>
              <a:latin typeface="Times New Roman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650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BFDFBC-B047-7893-57DD-0A91841E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46" y="953037"/>
            <a:ext cx="9328059" cy="503226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Ejercicio2:</a:t>
            </a:r>
            <a:r>
              <a:rPr lang="en-US" sz="1700" cap="none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s-ES" sz="1700" cap="none" dirty="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Escribir un programa que muestre varias tablas de colores que conste de dos páginas.</a:t>
            </a:r>
            <a:endParaRPr lang="en-US" sz="1700" cap="none" dirty="0">
              <a:solidFill>
                <a:schemeClr val="bg1"/>
              </a:solidFill>
              <a:latin typeface="Times New Roman"/>
              <a:ea typeface="+mj-lt"/>
              <a:cs typeface="Times New Roman"/>
            </a:endParaRPr>
          </a:p>
          <a:p>
            <a:r>
              <a:rPr lang="es-ES" sz="1700" cap="none" dirty="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En la primera página hay un formulario donde se solicita el número </a:t>
            </a:r>
            <a:r>
              <a:rPr lang="es-ES" sz="1700" cap="none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de tablas:</a:t>
            </a:r>
            <a:endParaRPr lang="en-US" sz="1700" cap="none" dirty="0">
              <a:solidFill>
                <a:schemeClr val="bg1"/>
              </a:solidFill>
              <a:latin typeface="Times New Roman"/>
              <a:ea typeface="+mj-lt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No se deben admitir números decimales ni negativos.</a:t>
            </a:r>
            <a:endParaRPr lang="en-US" sz="1700" cap="none" dirty="0">
              <a:solidFill>
                <a:schemeClr val="bg1"/>
              </a:solidFill>
              <a:latin typeface="Times New Roman"/>
              <a:ea typeface="+mj-lt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Sólo se deben admitir enteros positivos inferiores o iguales a 20.</a:t>
            </a:r>
            <a:endParaRPr lang="en-US" sz="1700" cap="none" dirty="0">
              <a:solidFill>
                <a:schemeClr val="bg1"/>
              </a:solidFill>
              <a:latin typeface="Times New Roman"/>
              <a:ea typeface="+mj-lt"/>
              <a:cs typeface="Times New Roman"/>
            </a:endParaRPr>
          </a:p>
          <a:p>
            <a:r>
              <a:rPr lang="es-ES" sz="1700" cap="none" dirty="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En la segunda página se muestran las tablas de colores: </a:t>
            </a:r>
            <a:endParaRPr lang="en-US" sz="1700" cap="none" dirty="0">
              <a:solidFill>
                <a:schemeClr val="bg1"/>
              </a:solidFill>
              <a:latin typeface="Times New Roman"/>
              <a:ea typeface="+mj-lt"/>
              <a:cs typeface="Times New Roman"/>
            </a:endParaRPr>
          </a:p>
          <a:p>
            <a:r>
              <a:rPr lang="es-ES" sz="1700" cap="none" dirty="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Las tablas deben mostrar una gradación de colores desde </a:t>
            </a:r>
            <a:r>
              <a:rPr lang="es-ES" sz="1700" cap="none" dirty="0" err="1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rgb</a:t>
            </a:r>
            <a:r>
              <a:rPr lang="es-ES" sz="1700" cap="none" dirty="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(0,0,0) hasta </a:t>
            </a:r>
            <a:r>
              <a:rPr lang="es-ES" sz="1700" cap="none" dirty="0" err="1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rgb</a:t>
            </a:r>
            <a:r>
              <a:rPr lang="es-ES" sz="1700" cap="none" dirty="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(255,255,255).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En cada tabla el componente rojo es constante y va aumentando en cada tabla. </a:t>
            </a:r>
            <a:endParaRPr lang="en-US" sz="1700" cap="none" dirty="0">
              <a:solidFill>
                <a:schemeClr val="bg1"/>
              </a:solidFill>
              <a:latin typeface="Times New Roman"/>
              <a:ea typeface="+mj-lt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El componente verde va aumentando de fila en fila.</a:t>
            </a:r>
            <a:endParaRPr lang="en-US" sz="1700" cap="none" dirty="0">
              <a:solidFill>
                <a:schemeClr val="bg1"/>
              </a:solidFill>
              <a:latin typeface="Times New Roman"/>
              <a:ea typeface="+mj-lt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El componente azul va aumentando de columna en columna.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Lo que aumentan estos valores entre celda y celda, fila y fila, y tabla y tabla se puede calcular así: 255 /$</a:t>
            </a:r>
            <a:r>
              <a:rPr lang="es-ES" sz="1700" cap="none" dirty="0" err="1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numeroTablas</a:t>
            </a:r>
            <a:r>
              <a:rPr lang="es-ES" sz="1700" cap="none" dirty="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. Es decir, el número de filas y columnas varía según el número de tablas a mostrar.</a:t>
            </a:r>
          </a:p>
          <a:p>
            <a:endParaRPr lang="en-US" sz="1700" cap="none" dirty="0">
              <a:solidFill>
                <a:schemeClr val="bg1"/>
              </a:solidFill>
              <a:latin typeface="Times New Roman"/>
              <a:ea typeface="+mj-lt"/>
              <a:cs typeface="Times New Roman"/>
            </a:endParaRPr>
          </a:p>
          <a:p>
            <a:r>
              <a:rPr lang="es-ES" sz="1700" cap="none" dirty="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El código fuente de las celdas es el siguiente: &lt;</a:t>
            </a:r>
            <a:r>
              <a:rPr lang="es-ES" sz="1700" cap="none" dirty="0" err="1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td</a:t>
            </a:r>
            <a:r>
              <a:rPr lang="es-ES" sz="1700" cap="none" dirty="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 </a:t>
            </a:r>
            <a:r>
              <a:rPr lang="es-ES" sz="1700" cap="none" dirty="0" err="1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style</a:t>
            </a:r>
            <a:r>
              <a:rPr lang="es-ES" sz="1700" cap="none" dirty="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="</a:t>
            </a:r>
            <a:r>
              <a:rPr lang="es-ES" sz="1700" cap="none" dirty="0" err="1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background-color:rgb</a:t>
            </a:r>
            <a:r>
              <a:rPr lang="es-ES" sz="1700" cap="none" dirty="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(RRR,GGG,BBB)"&gt;&lt;/</a:t>
            </a:r>
            <a:r>
              <a:rPr lang="es-ES" sz="1700" cap="none" dirty="0" err="1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td</a:t>
            </a:r>
            <a:r>
              <a:rPr lang="es-ES" sz="1700" cap="none" dirty="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&gt; donde RRR, GGG y BBB son valores entre 0 y 255.</a:t>
            </a:r>
            <a:endParaRPr lang="en-US" sz="1700" cap="none" dirty="0">
              <a:solidFill>
                <a:schemeClr val="bg1"/>
              </a:solidFill>
              <a:latin typeface="Times New Roman"/>
              <a:ea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595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C1DD16-0F45-CB9F-2BA7-0E9F417F7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29607B-0694-D9D3-BC85-37DAA9ACF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D4A41C-0F2B-0E79-9F85-AE13548DE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B9F6B9-BBCF-4C00-C6B1-B023CCBB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46" y="953037"/>
            <a:ext cx="9328059" cy="503226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Ejercicio3: </a:t>
            </a:r>
            <a:r>
              <a:rPr lang="es-ES" cap="none" dirty="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Un entrenador deportivo quiere tener información sobre los atletas que entrena, en este caso son 10 atletas.</a:t>
            </a:r>
            <a:br>
              <a:rPr lang="es-ES" cap="none" dirty="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</a:br>
            <a:r>
              <a:rPr lang="es-ES" cap="none" dirty="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Para ello necesitamos crea una página para recopilar datos de corredores en 2 carreras, incluyendo nombre, edad, género y tiempos. Luego, muestra una tabla con los detalles de los corredores, carreras </a:t>
            </a:r>
            <a:r>
              <a:rPr lang="es-ES" cap="none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realizadas.</a:t>
            </a:r>
            <a:br>
              <a:rPr lang="es-ES" sz="2400" cap="none" dirty="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</a:br>
            <a:br>
              <a:rPr lang="es-ES" sz="1800" cap="none" dirty="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</a:br>
            <a:endParaRPr lang="en-US" sz="1800" cap="none" dirty="0">
              <a:solidFill>
                <a:schemeClr val="bg1"/>
              </a:solidFill>
              <a:latin typeface="Times New Roman"/>
              <a:ea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283635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RegularSeed_2SEEDS">
      <a:dk1>
        <a:srgbClr val="000000"/>
      </a:dk1>
      <a:lt1>
        <a:srgbClr val="FFFFFF"/>
      </a:lt1>
      <a:dk2>
        <a:srgbClr val="1B2F2F"/>
      </a:dk2>
      <a:lt2>
        <a:srgbClr val="F3F1F0"/>
      </a:lt2>
      <a:accent1>
        <a:srgbClr val="3B9EB1"/>
      </a:accent1>
      <a:accent2>
        <a:srgbClr val="46B196"/>
      </a:accent2>
      <a:accent3>
        <a:srgbClr val="4D7FC3"/>
      </a:accent3>
      <a:accent4>
        <a:srgbClr val="B13B3E"/>
      </a:accent4>
      <a:accent5>
        <a:srgbClr val="C37B4D"/>
      </a:accent5>
      <a:accent6>
        <a:srgbClr val="B19B3B"/>
      </a:accent6>
      <a:hlink>
        <a:srgbClr val="BF5641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1F37618BED104D942E79FB4B45FED3" ma:contentTypeVersion="1" ma:contentTypeDescription="Crear nuevo documento." ma:contentTypeScope="" ma:versionID="3db65a272cb43638c1aadea6738e0c0e">
  <xsd:schema xmlns:xsd="http://www.w3.org/2001/XMLSchema" xmlns:xs="http://www.w3.org/2001/XMLSchema" xmlns:p="http://schemas.microsoft.com/office/2006/metadata/properties" xmlns:ns2="a40e1caa-365f-4ab7-8a85-4660821ed579" targetNamespace="http://schemas.microsoft.com/office/2006/metadata/properties" ma:root="true" ma:fieldsID="95bef1b18b9ea600fb73646e202aa3db" ns2:_="">
    <xsd:import namespace="a40e1caa-365f-4ab7-8a85-4660821ed579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0e1caa-365f-4ab7-8a85-4660821ed579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AAE845-0B00-4E0C-80BD-33E18B340670}"/>
</file>

<file path=customXml/itemProps2.xml><?xml version="1.0" encoding="utf-8"?>
<ds:datastoreItem xmlns:ds="http://schemas.openxmlformats.org/officeDocument/2006/customXml" ds:itemID="{196BBE4D-AFFF-450E-8E68-60EB53D847F2}"/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360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Gill Sans MT</vt:lpstr>
      <vt:lpstr>Goudy Old Style</vt:lpstr>
      <vt:lpstr>Times New Roman</vt:lpstr>
      <vt:lpstr>ClassicFrameVTI</vt:lpstr>
      <vt:lpstr>Ejercicio1: Codificar el juego “el número secreto” que consiste en acertar un número entre 1 y 100 (generado aleatoriamente).  Para ello el usuario introduce un número en un formulario, y se le indica “mayor” si el número secreto es mayor que el introducido o “menor” en caso contrario y se vuelve a mostrar el formulario.  El proceso termina cuando el usuario acierta o cuando se rinde, introduciendo el –1.  Se valorará el uso de css externas.   </vt:lpstr>
      <vt:lpstr>Ejercicio2: Escribir un programa que muestre varias tablas de colores que conste de dos páginas. En la primera página hay un formulario donde se solicita el número de tablas: No se deben admitir números decimales ni negativos. Sólo se deben admitir enteros positivos inferiores o iguales a 20. En la segunda página se muestran las tablas de colores:  Las tablas deben mostrar una gradación de colores desde rgb(0,0,0) hasta rgb(255,255,255).  En cada tabla el componente rojo es constante y va aumentando en cada tabla.  El componente verde va aumentando de fila en fila. El componente azul va aumentando de columna en columna. Lo que aumentan estos valores entre celda y celda, fila y fila, y tabla y tabla se puede calcular así: 255 /$numeroTablas. Es decir, el número de filas y columnas varía según el número de tablas a mostrar.  El código fuente de las celdas es el siguiente: &lt;td style="background-color:rgb(RRR,GGG,BBB)"&gt;&lt;/td&gt; donde RRR, GGG y BBB son valores entre 0 y 255.</vt:lpstr>
      <vt:lpstr>Ejercicio3: Un entrenador deportivo quiere tener información sobre los atletas que entrena, en este caso son 10 atletas. Para ello necesitamos crea una página para recopilar datos de corredores en 2 carreras, incluyendo nombre, edad, género y tiempos. Luego, muestra una tabla con los detalles de los corredores, carreras realizadas.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DIANA HOMPANERA COMPADRE</cp:lastModifiedBy>
  <cp:revision>1899</cp:revision>
  <dcterms:created xsi:type="dcterms:W3CDTF">2023-09-11T13:50:27Z</dcterms:created>
  <dcterms:modified xsi:type="dcterms:W3CDTF">2024-10-14T11:36:50Z</dcterms:modified>
</cp:coreProperties>
</file>