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580" y="1609090"/>
            <a:ext cx="7772400" cy="988060"/>
          </a:xfrm>
        </p:spPr>
        <p:txBody>
          <a:bodyPr/>
          <a:lstStyle/>
          <a:p>
            <a:r>
              <a:rPr sz="3600" b="1"/>
              <a:t>Nutrient Analysis of Food Items</a:t>
            </a:r>
            <a:endParaRPr sz="36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7150"/>
            <a:ext cx="7007860" cy="1372870"/>
          </a:xfrm>
        </p:spPr>
        <p:txBody>
          <a:bodyPr>
            <a:normAutofit fontScale="80000"/>
          </a:bodyPr>
          <a:lstStyle/>
          <a:p>
            <a:r>
              <a:rPr>
                <a:solidFill>
                  <a:schemeClr val="tx1"/>
                </a:solidFill>
              </a:rPr>
              <a:t>A PySpark-Based Analytical Approach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rgbClr val="C00000"/>
                </a:solidFill>
              </a:rPr>
              <a:t>Department of Computer Science</a:t>
            </a:r>
            <a:r>
              <a:rPr lang="en-US">
                <a:solidFill>
                  <a:srgbClr val="C00000"/>
                </a:solidFill>
              </a:rPr>
              <a:t> and Engineering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9790" y="770890"/>
            <a:ext cx="799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u="sng">
                <a:latin typeface="Arial" panose="020B0604020202020204" pitchFamily="34" charset="0"/>
                <a:cs typeface="Arial" panose="020B0604020202020204" pitchFamily="34" charset="0"/>
              </a:rPr>
              <a:t>BIG DATA ANALYTICS MINI - PROJECT</a:t>
            </a:r>
            <a:endParaRPr lang="en-US" sz="32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828030" y="4262755"/>
            <a:ext cx="2774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Presented By:</a:t>
            </a:r>
            <a:endParaRPr lang="en-US"/>
          </a:p>
          <a:p>
            <a:r>
              <a:rPr lang="en-US"/>
              <a:t>Roll No: 2211cs010517</a:t>
            </a:r>
            <a:endParaRPr lang="en-US"/>
          </a:p>
          <a:p>
            <a:r>
              <a:rPr lang="en-US"/>
              <a:t>Name: Sandhya Kumari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539105" cy="1143000"/>
          </a:xfrm>
        </p:spPr>
        <p:txBody>
          <a:bodyPr/>
          <a:lstStyle/>
          <a:p>
            <a:r>
              <a:rPr sz="3200" b="1" u="sng"/>
              <a:t>Problem Statement &amp; Objective</a:t>
            </a:r>
            <a:endParaRPr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>
                <a:solidFill>
                  <a:srgbClr val="C00000"/>
                </a:solidFill>
              </a:rPr>
              <a:t>Problem Statement:</a:t>
            </a:r>
            <a:endParaRPr sz="2800">
              <a:solidFill>
                <a:srgbClr val="C00000"/>
              </a:solidFill>
            </a:endParaRPr>
          </a:p>
          <a:p>
            <a:r>
              <a:rPr sz="2800"/>
              <a:t>Modern dietary analysis requires scalable systems for large nutritional datasets.</a:t>
            </a:r>
            <a:endParaRPr sz="2800"/>
          </a:p>
          <a:p>
            <a:r>
              <a:rPr sz="2800"/>
              <a:t>Manual evaluation of nutrient data is time-consuming and error-prone.</a:t>
            </a:r>
            <a:endParaRPr sz="2800"/>
          </a:p>
          <a:p>
            <a:endParaRPr sz="2800"/>
          </a:p>
          <a:p>
            <a:pPr marL="0" indent="0">
              <a:buNone/>
            </a:pPr>
            <a:r>
              <a:rPr sz="2800">
                <a:solidFill>
                  <a:srgbClr val="C00000"/>
                </a:solidFill>
              </a:rPr>
              <a:t>Objective:</a:t>
            </a:r>
            <a:endParaRPr sz="280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sz="2800"/>
              <a:t>To design a data-driven system that performs nutrient-based clustering and pattern recognition using PySpark for efficient computation.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381000"/>
            <a:ext cx="4114800" cy="1017905"/>
          </a:xfrm>
        </p:spPr>
        <p:txBody>
          <a:bodyPr/>
          <a:lstStyle/>
          <a:p>
            <a:r>
              <a:rPr sz="3200" b="1" u="sng"/>
              <a:t>Dataset Overview</a:t>
            </a:r>
            <a:endParaRPr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>
                <a:solidFill>
                  <a:srgbClr val="C00000"/>
                </a:solidFill>
              </a:rPr>
              <a:t>Dataset:</a:t>
            </a:r>
            <a:r>
              <a:rPr sz="2000"/>
              <a:t> food.csv</a:t>
            </a:r>
            <a:endParaRPr sz="2000"/>
          </a:p>
          <a:p>
            <a:r>
              <a:rPr sz="2000"/>
              <a:t>Contains various food items with multiple nutrient attributes (e.g., protein, fat, carbs, vitamins</a:t>
            </a:r>
            <a:r>
              <a:rPr lang="en-US" sz="2000"/>
              <a:t>: K, D, K1, Minerals, Soluable_fats...etc</a:t>
            </a:r>
            <a:r>
              <a:rPr sz="2000"/>
              <a:t>).</a:t>
            </a:r>
            <a:endParaRPr sz="2000"/>
          </a:p>
          <a:p>
            <a:r>
              <a:rPr sz="2000"/>
              <a:t>Attributes prefixed with 'Data_' represent nutrient values.</a:t>
            </a:r>
            <a:endParaRPr sz="2000"/>
          </a:p>
          <a:p>
            <a:r>
              <a:rPr sz="2000">
                <a:solidFill>
                  <a:srgbClr val="C00000"/>
                </a:solidFill>
              </a:rPr>
              <a:t>Data Size:</a:t>
            </a:r>
            <a:r>
              <a:rPr sz="2000"/>
              <a:t> Moderate to large-scale (handled using PySpark).</a:t>
            </a:r>
            <a:endParaRPr sz="2000"/>
          </a:p>
          <a:p>
            <a:pPr marL="0" indent="0">
              <a:buNone/>
            </a:pPr>
            <a:r>
              <a:rPr lang="en-US" sz="2000"/>
              <a:t>         row_size : 7083, column_size: 38</a:t>
            </a:r>
            <a:r>
              <a:rPr sz="2000"/>
              <a:t> </a:t>
            </a:r>
            <a:r>
              <a:rPr lang="en-US" sz="2000"/>
              <a:t>  </a:t>
            </a:r>
            <a:endParaRPr sz="2000"/>
          </a:p>
          <a:p>
            <a:endParaRPr sz="2000"/>
          </a:p>
          <a:p>
            <a:r>
              <a:rPr sz="2000"/>
              <a:t>Key Tasks:</a:t>
            </a:r>
            <a:endParaRPr sz="2000"/>
          </a:p>
          <a:p>
            <a:r>
              <a:rPr sz="2000"/>
              <a:t>Column name cleaning</a:t>
            </a:r>
            <a:endParaRPr sz="2000"/>
          </a:p>
          <a:p>
            <a:r>
              <a:rPr lang="en-US" sz="2000"/>
              <a:t>Basic Operations( spark initialization, loading, creating dataframe, cleaning, visualization, comparision of energy levels ) </a:t>
            </a:r>
            <a:endParaRPr sz="2000"/>
          </a:p>
          <a:p>
            <a:r>
              <a:rPr sz="2000"/>
              <a:t>Type conversion</a:t>
            </a:r>
            <a:endParaRPr sz="2000"/>
          </a:p>
          <a:p>
            <a:r>
              <a:rPr sz="2000"/>
              <a:t>Missing value handling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528945" cy="911860"/>
          </a:xfrm>
        </p:spPr>
        <p:txBody>
          <a:bodyPr>
            <a:normAutofit/>
          </a:bodyPr>
          <a:lstStyle/>
          <a:p>
            <a:r>
              <a:rPr sz="3555" b="1" u="sng"/>
              <a:t>Methodology / Workflow</a:t>
            </a:r>
            <a:endParaRPr sz="3555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1. Initialize PySpark Session</a:t>
            </a:r>
            <a:endParaRPr sz="2800"/>
          </a:p>
          <a:p>
            <a:r>
              <a:rPr sz="2800"/>
              <a:t>2. Load Dataset (food.csv)</a:t>
            </a:r>
            <a:endParaRPr sz="2800"/>
          </a:p>
          <a:p>
            <a:r>
              <a:rPr sz="2800"/>
              <a:t>3. Clean &amp; Preprocess Data</a:t>
            </a:r>
            <a:endParaRPr sz="2800"/>
          </a:p>
          <a:p>
            <a:r>
              <a:rPr sz="2800"/>
              <a:t>4. Assemble Features using VectorAssembler</a:t>
            </a:r>
            <a:endParaRPr sz="2800"/>
          </a:p>
          <a:p>
            <a:r>
              <a:rPr sz="2800"/>
              <a:t>5. Apply PCA for Dimensionality Reduction</a:t>
            </a:r>
            <a:endParaRPr sz="2800"/>
          </a:p>
          <a:p>
            <a:r>
              <a:rPr sz="2800"/>
              <a:t>6. Perform K-Means Clustering</a:t>
            </a:r>
            <a:endParaRPr sz="2800"/>
          </a:p>
          <a:p>
            <a:r>
              <a:rPr sz="2800"/>
              <a:t>7. Visualize Correlations and Clusters using Matplotlib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558790" cy="941070"/>
          </a:xfrm>
        </p:spPr>
        <p:txBody>
          <a:bodyPr/>
          <a:lstStyle/>
          <a:p>
            <a:r>
              <a:rPr sz="3200" b="1" u="sng"/>
              <a:t>Application Flow Diagram</a:t>
            </a:r>
            <a:endParaRPr sz="3200" b="1" u="sng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3780" y="1050925"/>
            <a:ext cx="4950460" cy="52292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3930" y="1447800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Nutrient Analysis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3813810" cy="1143000"/>
          </a:xfrm>
        </p:spPr>
        <p:txBody>
          <a:bodyPr/>
          <a:lstStyle/>
          <a:p>
            <a:r>
              <a:rPr sz="3200" b="1" u="sng"/>
              <a:t>Results &amp; Conclusion</a:t>
            </a:r>
            <a:endParaRPr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sz="4000"/>
              <a:t> PCA and K-Means successfully grouped similar food items based on nutrient content.</a:t>
            </a:r>
            <a:endParaRPr sz="4000"/>
          </a:p>
          <a:p>
            <a:r>
              <a:rPr sz="4000"/>
              <a:t>Strong correlations observed among major nutrients like proteins and fats.</a:t>
            </a:r>
            <a:endParaRPr sz="4000"/>
          </a:p>
          <a:p>
            <a:r>
              <a:rPr sz="4000"/>
              <a:t>The system enables faster and scalable analysis using PySpark.</a:t>
            </a:r>
            <a:endParaRPr sz="4000"/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sz="4570" b="1" u="sng"/>
              <a:t>Future Scope</a:t>
            </a:r>
            <a:endParaRPr sz="4570" b="1" u="sng"/>
          </a:p>
          <a:p>
            <a:r>
              <a:rPr sz="4000"/>
              <a:t>Integration with real-time food databases.</a:t>
            </a:r>
            <a:endParaRPr sz="4000"/>
          </a:p>
          <a:p>
            <a:r>
              <a:rPr sz="4000"/>
              <a:t>Predictive nutrient recommendation system using machine learning.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Presentation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Nutrient Analysis of Food Items</vt:lpstr>
      <vt:lpstr>Problem Statement &amp; Objective</vt:lpstr>
      <vt:lpstr>Dataset Overview</vt:lpstr>
      <vt:lpstr>Methodology / Workflow</vt:lpstr>
      <vt:lpstr>Application Flow Diagram</vt:lpstr>
      <vt:lpstr>Results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Sandhya Kumari</cp:lastModifiedBy>
  <cp:revision>2</cp:revision>
  <dcterms:created xsi:type="dcterms:W3CDTF">2013-01-27T09:14:00Z</dcterms:created>
  <dcterms:modified xsi:type="dcterms:W3CDTF">2025-10-04T12:05:04Z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642D1DE7D6F74B4B8A735B8557F5496E_13</vt:lpwstr>
  </property>
  <property fmtid="{D5CDD505-2E9C-101B-9397-08002B2CF9AE}" pid="3" name="KSOProductBuildVer">
    <vt:lpwstr>1033-12.2.0.22549</vt:lpwstr>
  </property>
</Properties>
</file>