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58A5E-E639-AA88-B8A2-DCEEAF87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886FC-BE92-CC7A-E4FE-69A13AAF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1325A-870C-C135-CB68-6386F18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5745E-BB73-F3C4-9B21-4C3BEEF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C739B-18FD-415B-50B2-F95DD12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2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765B-A563-0118-BB3C-336896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5131A-04BA-10A1-451D-0BC52488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6722D-6103-EA13-98B1-A84AA2AE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A3149-D934-F569-C35C-F1AB1681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A1AC5-6A28-CCC0-C94F-549A02C8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9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68E08-EBCC-3847-CA98-D1E7CA0F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1CB44-52F0-EC86-16DE-FAF529748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332FF-9A82-4CB1-23FD-A242C7F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776ED-9336-71EE-F977-45B21000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A76A-E2A8-9C80-B43B-4A22D62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6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5AA1-C5DD-806D-DBBA-7582F3C3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E9D17-163F-AAE9-73FF-FD3DC99D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723FA-D599-9411-A9B8-307B5BF4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EB79B-45EA-6AB5-2B0E-233C19A3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22480-1A4B-EEFB-4615-3E981675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9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7A8D-4FEC-0705-B9EA-C36A6A36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70CC0-EF7D-8B72-456B-606A4629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9EB08-02DD-31F8-4046-76FA70D5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E6A2B-91DF-6242-0BAE-6336859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689C9-C8A7-9973-5A39-92257CD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B544-E962-F0C4-881A-E229DA3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5CA96-4108-EEEB-FAD0-90184D24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639294-29E8-C6B2-5AF2-4D838ADC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CCF9A-4D43-D3FB-1E3E-031D49F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0CB47B-1D96-203E-B891-988FB172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1F288-6D74-02BD-0A00-F0444D7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5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32518-CC00-6A59-7107-9724CF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3E1BE-E5AB-EE4F-1638-B2B25C82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54B29E-00C0-19CC-9D32-2A94FD9A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1F380-6513-94F1-37FC-B7EBAFB42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A7B1A0-1936-3536-54A4-CC78A85B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FF5B0-8BA9-D4E0-4EA1-16B678F8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CCCD3-7A9E-7ABD-6683-4FD0654E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B5C017-C985-3935-DDEE-BAC18D99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8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9019-B7B6-BE45-EC27-A803356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E8FCE9-836B-A545-0781-65ABB16A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08C05A-0250-044B-E3B7-87062D09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17E8B-F6DB-C0CC-3180-51C8DE6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3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83A3A4-F7EC-63B8-5733-7CFF59BB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501DCD-A1CB-A0B6-8209-D4B32719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A28282-2441-A7F1-CB0C-20DAA7C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41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B247F-7E86-4F21-3F26-2F17CB9F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0A2D4-44E3-9A5A-0169-EE9EF683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239AFF-CF2F-AB6F-B57F-7EFA7D8B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634C5-2A49-29EE-4138-8C9CB1D5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7DA15-A110-FC5B-8866-FEF5A3CF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C5405-ED40-5363-1A3A-71BBF3A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2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E7E5-0A54-F0EC-E3D9-2A7D6AF6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5C0B5C-655C-5787-BDAD-392D54C8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D970B-32D5-F060-661B-8A300AFD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4A2F4-49FF-578A-9DE0-1885D85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EB77CF-0AD8-EDF6-CBA4-8055E72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F403-03B7-AA58-39AA-C7E1231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71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91210-260F-8724-43EA-7B909E6D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78D24-4054-BD82-5D31-D2A586CA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48AA9-83B7-F486-60F4-CC01BE060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8B9B-FDCF-4E0C-B6DA-70F96D2CF7B5}" type="datetimeFigureOut">
              <a:rPr lang="es-AR" smtClean="0"/>
              <a:t>24/8/2023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3B742-24D8-AAD8-16D9-3B15FF39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73BA6-0C17-E498-53F6-98F7AF5E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5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408C802-2E1F-D72A-6BE1-43437C424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Trabajo Práctico Teórico</a:t>
            </a:r>
            <a:endParaRPr lang="es-AR" sz="52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02B8D-3E0B-00BD-2D66-554A3E02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chemeClr val="tx2"/>
                </a:solidFill>
              </a:rPr>
              <a:t>Sintaxis y Semántica de los Lenguajes</a:t>
            </a:r>
          </a:p>
          <a:p>
            <a:r>
              <a:rPr lang="es-ES" sz="1500">
                <a:solidFill>
                  <a:schemeClr val="tx2"/>
                </a:solidFill>
              </a:rPr>
              <a:t>K2055</a:t>
            </a:r>
            <a:endParaRPr lang="es-AR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D366E-B19A-6025-65FE-37848B96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Ruby, ¿Qué es y cómo nació?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19FC1-ED62-67D0-191F-120AFD3F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/>
          </a:bodyPr>
          <a:lstStyle/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es un lenguaje de programación principalmente orientado a objetos. 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lenguaje interpretado de alto nivel a la vez que dinámico y flexible.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 creado por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Yukihiro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Matz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Matsumoto en Japón, habiendo lanzado la primera versión pública, Ruby 0.95, fue lanzada en 1995. . 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Matsumoto diseñó Ruby para combinar la simplicidad y la elegancia de la sintaxis con la potencia de la programación orientada a objetos. 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ganó popularidad, especialmente con la creación del influyente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desarrollo web Ruby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Rails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2005. 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440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15112-71E5-F1AE-A864-786B5A6D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TypeScript, ¿Qué es y cómo nació?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96FB-D198-1780-C2B6-46B591E2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lenguaje de programación desarrollado por Microsoft, presentado por primera vez en 2012. </a:t>
            </a:r>
          </a:p>
          <a:p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Creado por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Anders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Hejlsberg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conocido por su trabajo en Delphi y C#,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surgió como una extensión de JavaScript para abordar las complejidades y desafíos de desarrollo en proyectos más grandes. </a:t>
            </a:r>
          </a:p>
          <a:p>
            <a:r>
              <a:rPr lang="es-MX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destaca por su 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tipado estático opcional y su sistema de tipos avanzado, mejorando la detección de errores y la mantenibilidad de las aplicaciones JavaScript. </a:t>
            </a:r>
          </a:p>
          <a:p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el tiempo,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ganado popularidad en el desarrollo web y de aplicaciones debido a su interoperabilidad con JavaScript y su enfoque en mejorar la calidad del código.</a:t>
            </a:r>
            <a:endParaRPr lang="es-A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4692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4816D-884A-B9D5-0344-932BFCD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Benchmark entre Ruby y TypeScript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C5A35DF-58C4-6C92-7112-818C194D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desafío principal al comparar su rendimiento en un algoritmo específico fueron las diferencias inherentes a la naturaleza de ambos lenguajes</a:t>
            </a:r>
          </a:p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rendimiento en estas situaciones puede depender de varios factores, como la implementación de los algoritmos en cada lenguaje, la eficiencia en la manipulación de objetos y la gestión de memoria. </a:t>
            </a:r>
          </a:p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tiende a ser menos eficiente en rendimiento puro debido a su naturaleza interpretada y la abstracción sobre el código de máquina. </a:t>
            </a:r>
          </a:p>
          <a:p>
            <a:r>
              <a:rPr lang="es-MX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ser </a:t>
            </a:r>
            <a:r>
              <a:rPr lang="es-MX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transpilado</a:t>
            </a: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JavaScript, a menudo se beneficia de la optimización de los motores de JavaScript y puede ofrecer mejor rendimiento en ciertos casos.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73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09CF0-DEB5-15F6-30C1-AEF8478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Método de Búsqueda en Colecciones:</a:t>
            </a:r>
            <a:endParaRPr lang="es-AR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8B7B-E65E-B6E9-9DBD-1DDC14B1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Ruby, la búsqueda en colecciones generalmente se basa en iteración y métodos como each o find. Estos métodos pueden resultar cómodos para escribir y leer, pero pueden ser menos eficientes en comparación con enfoques más optimizados. </a:t>
            </a:r>
            <a:endParaRPr lang="es-AR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Búsqueda de un elemento en un arreglo</a:t>
            </a:r>
            <a:endParaRPr lang="es-AR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= [1, 2, 3, 4, 5]</a:t>
            </a:r>
            <a:endParaRPr lang="es-AR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found_number = numbers.find { |num| num == 3 }</a:t>
            </a:r>
            <a:endParaRPr lang="es-AR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found_number</a:t>
            </a:r>
            <a:endParaRPr lang="es-AR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F77F4-7948-F2FE-C7B5-B0F53BB0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MX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utilizando estructuras de datos y tipos adecuados, la búsqueda en colecciones puede ser más rápida y segura, especialmente si se aprovecha el sistema de tipos estáticos para optimizar los accesos a los elementos.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Búsqueda de un elemento en un arreglo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numbers: number[] = [1, 2, 3, 4, 5];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foundNumber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numbers.find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(num =&gt; num === 3);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console.log(</a:t>
            </a:r>
            <a:r>
              <a:rPr lang="es-MX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foundNumber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5635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DC019-7410-24E3-5DE2-6CCB9BE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AR" sz="3400">
                <a:solidFill>
                  <a:srgbClr val="FFFFFF"/>
                </a:solidFill>
              </a:rPr>
              <a:t>Método de Ordenamiento: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2FFC0-B14A-5849-5810-90866B9AF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Ruby, el método de ordenamiento común es </a:t>
            </a:r>
            <a:r>
              <a:rPr lang="es-MX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utiliza algoritmos de ordenamiento eficientes, pero conlleva un cierto costo de rendimiento debido a la manipulación de objetos y el uso de comparaciones.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= [3, 1, 4, 1, 5, 9, 2, 6, 5, 3, 5]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sorted_numbers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numbers.sort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</a:t>
            </a:r>
            <a:r>
              <a:rPr lang="en-US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sorted_numbers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2302B-6C22-569A-AEB0-A387BEA3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MX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igual que en otros lenguajes compilados, el uso de algoritmos de ordenamiento puede ser más rápido debido a la optimización del compilador y la gestión de memoria.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numbers: number[] = [3, 1, 4, 1, 5, 9, 2, 6, 5, 3, 5];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sortedNumbers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numbers.sort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((a, b) =&gt; a - b);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console.log(</a:t>
            </a:r>
            <a:r>
              <a:rPr lang="es-MX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sortedNumbers</a:t>
            </a:r>
            <a:r>
              <a:rPr lang="es-MX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A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700" dirty="0"/>
          </a:p>
        </p:txBody>
      </p:sp>
    </p:spTree>
    <p:extLst>
      <p:ext uri="{BB962C8B-B14F-4D97-AF65-F5344CB8AC3E}">
        <p14:creationId xmlns:p14="http://schemas.microsoft.com/office/powerpoint/2010/main" val="216899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3B192-EB51-1AEB-262D-C2572CA7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Conclusiones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02AE8-109C-B0DC-6A19-1D48EA36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Tant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en rendimiento general como en gestión de memoria, podemos concluir que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más potente que Ruby. Sin embargo, Ruby tiende a ser más amigable en la lectura del código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09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B5ED9B-AFCF-47B0-7391-200BE6EA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¿Preguntas?</a:t>
            </a:r>
            <a:endParaRPr lang="es-AR" sz="5200" dirty="0">
              <a:solidFill>
                <a:schemeClr val="tx2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7E078A6-4C1E-CCA0-A9B2-A2074EB2E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s-AR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772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714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Trabajo Práctico Teórico</vt:lpstr>
      <vt:lpstr>Ruby, ¿Qué es y cómo nació?</vt:lpstr>
      <vt:lpstr>TypeScript, ¿Qué es y cómo nació?</vt:lpstr>
      <vt:lpstr>Benchmark entre Ruby y TypeScript</vt:lpstr>
      <vt:lpstr>Método de Búsqueda en Colecciones:</vt:lpstr>
      <vt:lpstr>Método de Ordenamiento:</vt:lpstr>
      <vt:lpstr>Conclusiones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Teórico</dc:title>
  <dc:creator>Santiago Andreu</dc:creator>
  <cp:lastModifiedBy>Santiago Andreu</cp:lastModifiedBy>
  <cp:revision>5</cp:revision>
  <dcterms:created xsi:type="dcterms:W3CDTF">2023-08-24T01:26:16Z</dcterms:created>
  <dcterms:modified xsi:type="dcterms:W3CDTF">2023-08-25T02:01:29Z</dcterms:modified>
</cp:coreProperties>
</file>