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9" r:id="rId7"/>
    <p:sldId id="271" r:id="rId8"/>
    <p:sldId id="272" r:id="rId9"/>
    <p:sldId id="267" r:id="rId10"/>
    <p:sldId id="268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58A5E-E639-AA88-B8A2-DCEEAF87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886FC-BE92-CC7A-E4FE-69A13AAF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1325A-870C-C135-CB68-6386F18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5745E-BB73-F3C4-9B21-4C3BEEFE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C739B-18FD-415B-50B2-F95DD12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2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8765B-A563-0118-BB3C-336896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5131A-04BA-10A1-451D-0BC52488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6722D-6103-EA13-98B1-A84AA2AE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A3149-D934-F569-C35C-F1AB1681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A1AC5-6A28-CCC0-C94F-549A02C8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98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68E08-EBCC-3847-CA98-D1E7CA0F3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1CB44-52F0-EC86-16DE-FAF529748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332FF-9A82-4CB1-23FD-A242C7F4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776ED-9336-71EE-F977-45B21000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DA76A-E2A8-9C80-B43B-4A22D62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86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5AA1-C5DD-806D-DBBA-7582F3C3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E9D17-163F-AAE9-73FF-FD3DC99D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723FA-D599-9411-A9B8-307B5BF4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EB79B-45EA-6AB5-2B0E-233C19A3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22480-1A4B-EEFB-4615-3E981675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599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7A8D-4FEC-0705-B9EA-C36A6A36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A70CC0-EF7D-8B72-456B-606A4629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9EB08-02DD-31F8-4046-76FA70D5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E6A2B-91DF-6242-0BAE-6336859E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689C9-C8A7-9973-5A39-92257CD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74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3B544-E962-F0C4-881A-E229DA35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5CA96-4108-EEEB-FAD0-90184D24F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639294-29E8-C6B2-5AF2-4D838ADC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CCF9A-4D43-D3FB-1E3E-031D49F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0CB47B-1D96-203E-B891-988FB172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1F288-6D74-02BD-0A00-F0444D7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5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32518-CC00-6A59-7107-9724CF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83E1BE-E5AB-EE4F-1638-B2B25C82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54B29E-00C0-19CC-9D32-2A94FD9A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1F380-6513-94F1-37FC-B7EBAFB42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A7B1A0-1936-3536-54A4-CC78A85B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3FF5B0-8BA9-D4E0-4EA1-16B678F8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CCCD3-7A9E-7ABD-6683-4FD0654E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B5C017-C985-3935-DDEE-BAC18D99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85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D9019-B7B6-BE45-EC27-A8033560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E8FCE9-836B-A545-0781-65ABB16A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08C05A-0250-044B-E3B7-87062D09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17E8B-F6DB-C0CC-3180-51C8DE68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93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83A3A4-F7EC-63B8-5733-7CFF59BB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501DCD-A1CB-A0B6-8209-D4B32719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A28282-2441-A7F1-CB0C-20DAA7C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41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B247F-7E86-4F21-3F26-2F17CB9F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0A2D4-44E3-9A5A-0169-EE9EF683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239AFF-CF2F-AB6F-B57F-7EFA7D8B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634C5-2A49-29EE-4138-8C9CB1D5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7DA15-A110-FC5B-8866-FEF5A3CF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2C5405-ED40-5363-1A3A-71BBF3A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27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E7E5-0A54-F0EC-E3D9-2A7D6AF6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5C0B5C-655C-5787-BDAD-392D54C8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7D970B-32D5-F060-661B-8A300AFD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4A2F4-49FF-578A-9DE0-1885D85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EB77CF-0AD8-EDF6-CBA4-8055E724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DF403-03B7-AA58-39AA-C7E1231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71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091210-260F-8724-43EA-7B909E6D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F78D24-4054-BD82-5D31-D2A586CA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48AA9-83B7-F486-60F4-CC01BE060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8B9B-FDCF-4E0C-B6DA-70F96D2CF7B5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3B742-24D8-AAD8-16D9-3B15FF39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73BA6-0C17-E498-53F6-98F7AF5E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A790-1602-43BE-AF77-630C372CCD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5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408C802-2E1F-D72A-6BE1-43437C424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tx2"/>
                </a:solidFill>
              </a:rPr>
              <a:t>Trabajo Práctico Teórico</a:t>
            </a:r>
            <a:endParaRPr lang="es-AR" sz="52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D02B8D-3E0B-00BD-2D66-554A3E02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ES" sz="1500">
                <a:solidFill>
                  <a:schemeClr val="tx2"/>
                </a:solidFill>
              </a:rPr>
              <a:t>Sintaxis y Semántica de los Lenguajes</a:t>
            </a:r>
          </a:p>
          <a:p>
            <a:r>
              <a:rPr lang="es-ES" sz="1500">
                <a:solidFill>
                  <a:schemeClr val="tx2"/>
                </a:solidFill>
              </a:rPr>
              <a:t>K2055</a:t>
            </a:r>
            <a:endParaRPr lang="es-AR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3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7B5ED9B-AFCF-47B0-7391-200BE6EA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8" y="1741336"/>
            <a:ext cx="11610109" cy="3227827"/>
          </a:xfrm>
        </p:spPr>
        <p:txBody>
          <a:bodyPr anchor="b">
            <a:normAutofit fontScale="90000"/>
          </a:bodyPr>
          <a:lstStyle/>
          <a:p>
            <a:r>
              <a:rPr lang="es-ES" sz="5200" dirty="0" smtClean="0">
                <a:solidFill>
                  <a:schemeClr val="tx2"/>
                </a:solidFill>
              </a:rPr>
              <a:t>Preguntas:</a:t>
            </a:r>
            <a:br>
              <a:rPr lang="es-ES" sz="5200" dirty="0" smtClean="0">
                <a:solidFill>
                  <a:schemeClr val="tx2"/>
                </a:solidFill>
              </a:rPr>
            </a:br>
            <a:r>
              <a:rPr lang="es-ES" sz="5200" dirty="0" smtClean="0">
                <a:solidFill>
                  <a:schemeClr val="tx2"/>
                </a:solidFill>
              </a:rPr>
              <a:t>-</a:t>
            </a:r>
            <a:r>
              <a:rPr lang="es-ES" sz="4400" dirty="0" smtClean="0">
                <a:solidFill>
                  <a:schemeClr val="tx2"/>
                </a:solidFill>
              </a:rPr>
              <a:t>¿En que consiste la búsqueda binaria?</a:t>
            </a:r>
            <a:br>
              <a:rPr lang="es-ES" sz="4400" dirty="0" smtClean="0">
                <a:solidFill>
                  <a:schemeClr val="tx2"/>
                </a:solidFill>
              </a:rPr>
            </a:br>
            <a:r>
              <a:rPr lang="es-ES" sz="4400" dirty="0" smtClean="0">
                <a:solidFill>
                  <a:schemeClr val="tx2"/>
                </a:solidFill>
              </a:rPr>
              <a:t>-¿En que tipo de programación se destaca Ruby?</a:t>
            </a:r>
            <a:br>
              <a:rPr lang="es-ES" sz="4400" dirty="0" smtClean="0">
                <a:solidFill>
                  <a:schemeClr val="tx2"/>
                </a:solidFill>
              </a:rPr>
            </a:br>
            <a:r>
              <a:rPr lang="es-ES" sz="4400" dirty="0" smtClean="0">
                <a:solidFill>
                  <a:schemeClr val="tx2"/>
                </a:solidFill>
              </a:rPr>
              <a:t>-¿Qué incorpora </a:t>
            </a:r>
            <a:r>
              <a:rPr lang="es-ES" sz="4400" dirty="0" err="1" smtClean="0">
                <a:solidFill>
                  <a:schemeClr val="tx2"/>
                </a:solidFill>
              </a:rPr>
              <a:t>Typescript</a:t>
            </a:r>
            <a:r>
              <a:rPr lang="es-ES" sz="4400" dirty="0" smtClean="0">
                <a:solidFill>
                  <a:schemeClr val="tx2"/>
                </a:solidFill>
              </a:rPr>
              <a:t> respecto a </a:t>
            </a:r>
            <a:r>
              <a:rPr lang="es-ES" sz="4400" dirty="0" err="1" smtClean="0">
                <a:solidFill>
                  <a:schemeClr val="tx2"/>
                </a:solidFill>
              </a:rPr>
              <a:t>Javascript</a:t>
            </a:r>
            <a:r>
              <a:rPr lang="es-ES" sz="4400" dirty="0" smtClean="0">
                <a:solidFill>
                  <a:schemeClr val="tx2"/>
                </a:solidFill>
              </a:rPr>
              <a:t>?</a:t>
            </a:r>
            <a:br>
              <a:rPr lang="es-ES" sz="4400" dirty="0" smtClean="0">
                <a:solidFill>
                  <a:schemeClr val="tx2"/>
                </a:solidFill>
              </a:rPr>
            </a:br>
            <a:endParaRPr lang="es-AR" sz="44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77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D366E-B19A-6025-65FE-37848B96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Ruby, ¿Qué es y cómo nació?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19FC1-ED62-67D0-191F-120AFD3F9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5857875"/>
          </a:xfrm>
        </p:spPr>
        <p:txBody>
          <a:bodyPr anchor="ctr">
            <a:normAutofit/>
          </a:bodyPr>
          <a:lstStyle/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 es un lenguaje de programación principalmente orientado a objetos. 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lenguaje interpretado de alto nivel a la vez que dinámico y flexible.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 creado por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Yukihiro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Matz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Matsumoto en Japón, habiendo lanzado la primera versión pública, Ruby 0.95, fue lanzada en 1995. . 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Matsumoto diseñó Ruby para combinar la simplicidad y la elegancia de la sintaxis con la potencia de la programación orientada a objetos. </a:t>
            </a:r>
          </a:p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 ganó popularidad, especialmente con la creación del influyente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desarrollo web Ruby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Rails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2005. 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440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15112-71E5-F1AE-A864-786B5A6D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TypeScript, ¿Qué es y cómo nació?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96FB-D198-1780-C2B6-46B591E2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 lenguaje de programación desarrollado por Microsoft, presentado por primera vez en 2012. </a:t>
            </a:r>
          </a:p>
          <a:p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Creado por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Anders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Hejlsberg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conocido por su trabajo en Delphi y C#,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surgió como una extensión de JavaScript para abordar las complejidades y desafíos de desarrollo en proyectos más grandes. </a:t>
            </a:r>
          </a:p>
          <a:p>
            <a:r>
              <a:rPr lang="es-MX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destaca por su 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tipado estático opcional y su sistema de tipos avanzado, mejorando la detección de errores y la mantenibilidad de las aplicaciones JavaScript. </a:t>
            </a:r>
          </a:p>
          <a:p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el tiempo, </a:t>
            </a:r>
            <a:r>
              <a:rPr lang="es-MX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 ganado popularidad en el desarrollo web y de aplicaciones debido a su interoperabilidad con JavaScript y su enfoque en mejorar la calidad del código.</a:t>
            </a:r>
            <a:endParaRPr lang="es-A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4692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C4816D-884A-B9D5-0344-932BFCD8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Benchmark entre Ruby y TypeScript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C5A35DF-58C4-6C92-7112-818C194D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desafío principal al comparar su rendimiento en un algoritmo específico fueron las diferencias inherentes a la naturaleza de ambos lenguajes</a:t>
            </a:r>
          </a:p>
          <a:p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rendimiento en estas situaciones puede depender de varios factores, como la implementación de los algoritmos en cada lenguaje, la eficiencia en la manipulación de objetos y la gestión de memoria. </a:t>
            </a:r>
          </a:p>
          <a:p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 tiende a ser menos eficiente en rendimiento puro debido a su naturaleza interpretada y la abstracción sobre el código de máquina. </a:t>
            </a:r>
          </a:p>
          <a:p>
            <a:r>
              <a:rPr lang="es-MX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ser </a:t>
            </a:r>
            <a:r>
              <a:rPr lang="es-MX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transpilado</a:t>
            </a: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JavaScript, a menudo se beneficia de la optimización de los motores de JavaScript y puede ofrecer mejor rendimiento en ciertos casos.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730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409CF0-DEB5-15F6-30C1-AEF8478F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6" y="1412488"/>
            <a:ext cx="3571134" cy="4363844"/>
          </a:xfrm>
        </p:spPr>
        <p:txBody>
          <a:bodyPr anchor="t">
            <a:normAutofit/>
          </a:bodyPr>
          <a:lstStyle/>
          <a:p>
            <a:r>
              <a:rPr lang="es-ES" sz="4000" dirty="0" smtClean="0">
                <a:solidFill>
                  <a:srgbClr val="FFFFFF"/>
                </a:solidFill>
              </a:rPr>
              <a:t>Ordenamiento burbuja</a:t>
            </a:r>
            <a:r>
              <a:rPr lang="es-ES" sz="4000" dirty="0" smtClean="0">
                <a:solidFill>
                  <a:srgbClr val="FFFFFF"/>
                </a:solidFill>
              </a:rPr>
              <a:t>:</a:t>
            </a:r>
            <a:endParaRPr lang="es-A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98B7B-E65E-B6E9-9DBD-1DDC14B15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050" y="294888"/>
            <a:ext cx="3524004" cy="4923656"/>
          </a:xfrm>
        </p:spPr>
        <p:txBody>
          <a:bodyPr>
            <a:normAutofit fontScale="25000" lnSpcReduction="20000"/>
          </a:bodyPr>
          <a:lstStyle/>
          <a:p>
            <a:r>
              <a:rPr lang="es-ES" sz="7200" dirty="0" smtClean="0"/>
              <a:t>Ruby</a:t>
            </a:r>
            <a:endParaRPr lang="es-AR" dirty="0" smtClean="0"/>
          </a:p>
          <a:p>
            <a:r>
              <a:rPr lang="es-AR" sz="3200" dirty="0" err="1"/>
              <a:t>require</a:t>
            </a:r>
            <a:r>
              <a:rPr lang="es-AR" sz="3200" dirty="0"/>
              <a:t> '</a:t>
            </a:r>
            <a:r>
              <a:rPr lang="es-AR" sz="3200" dirty="0" err="1"/>
              <a:t>benchmark</a:t>
            </a:r>
            <a:r>
              <a:rPr lang="es-AR" sz="3200" dirty="0"/>
              <a:t>'</a:t>
            </a:r>
          </a:p>
          <a:p>
            <a:r>
              <a:rPr lang="es-AR" sz="3200" dirty="0" err="1"/>
              <a:t>include</a:t>
            </a:r>
            <a:r>
              <a:rPr lang="es-AR" sz="3200" dirty="0"/>
              <a:t> </a:t>
            </a:r>
            <a:r>
              <a:rPr lang="es-AR" sz="3200" dirty="0" err="1"/>
              <a:t>Benchmark</a:t>
            </a:r>
            <a:endParaRPr lang="es-AR" sz="3200" dirty="0"/>
          </a:p>
          <a:p>
            <a:endParaRPr lang="es-AR" sz="3200" dirty="0"/>
          </a:p>
          <a:p>
            <a:r>
              <a:rPr lang="es-AR" sz="3200" dirty="0" err="1"/>
              <a:t>def</a:t>
            </a:r>
            <a:r>
              <a:rPr lang="es-AR" sz="3200" dirty="0"/>
              <a:t> </a:t>
            </a:r>
            <a:r>
              <a:rPr lang="es-AR" sz="3200" dirty="0" err="1"/>
              <a:t>ordenamiento_burbuja</a:t>
            </a:r>
            <a:r>
              <a:rPr lang="es-AR" sz="3200" dirty="0"/>
              <a:t>(</a:t>
            </a:r>
            <a:r>
              <a:rPr lang="es-AR" sz="3200" dirty="0" err="1"/>
              <a:t>array</a:t>
            </a:r>
            <a:r>
              <a:rPr lang="es-AR" sz="3200" dirty="0"/>
              <a:t>)</a:t>
            </a:r>
          </a:p>
          <a:p>
            <a:r>
              <a:rPr lang="es-AR" sz="3200" dirty="0"/>
              <a:t>    </a:t>
            </a:r>
            <a:r>
              <a:rPr lang="es-AR" sz="3200" dirty="0" err="1"/>
              <a:t>array_length</a:t>
            </a:r>
            <a:r>
              <a:rPr lang="es-AR" sz="3200" dirty="0"/>
              <a:t> = </a:t>
            </a:r>
            <a:r>
              <a:rPr lang="es-AR" sz="3200" dirty="0" err="1"/>
              <a:t>array.size</a:t>
            </a:r>
            <a:endParaRPr lang="es-AR" sz="3200" dirty="0"/>
          </a:p>
          <a:p>
            <a:r>
              <a:rPr lang="es-AR" sz="3200" dirty="0"/>
              <a:t>    </a:t>
            </a:r>
            <a:r>
              <a:rPr lang="es-AR" sz="3200" dirty="0" err="1"/>
              <a:t>return</a:t>
            </a:r>
            <a:r>
              <a:rPr lang="es-AR" sz="3200" dirty="0"/>
              <a:t> </a:t>
            </a:r>
            <a:r>
              <a:rPr lang="es-AR" sz="3200" dirty="0" err="1"/>
              <a:t>array</a:t>
            </a:r>
            <a:r>
              <a:rPr lang="es-AR" sz="3200" dirty="0"/>
              <a:t> </a:t>
            </a:r>
            <a:r>
              <a:rPr lang="es-AR" sz="3200" dirty="0" err="1"/>
              <a:t>if</a:t>
            </a:r>
            <a:r>
              <a:rPr lang="es-AR" sz="3200" dirty="0"/>
              <a:t> </a:t>
            </a:r>
            <a:r>
              <a:rPr lang="es-AR" sz="3200" dirty="0" err="1"/>
              <a:t>array_length</a:t>
            </a:r>
            <a:r>
              <a:rPr lang="es-AR" sz="3200" dirty="0"/>
              <a:t> &lt;= 1</a:t>
            </a:r>
          </a:p>
          <a:p>
            <a:r>
              <a:rPr lang="es-AR" sz="3200" dirty="0"/>
              <a:t>  </a:t>
            </a:r>
          </a:p>
          <a:p>
            <a:r>
              <a:rPr lang="es-AR" sz="3200" dirty="0"/>
              <a:t>    </a:t>
            </a:r>
            <a:r>
              <a:rPr lang="es-AR" sz="3200" dirty="0" err="1"/>
              <a:t>loop</a:t>
            </a:r>
            <a:r>
              <a:rPr lang="es-AR" sz="3200" dirty="0"/>
              <a:t> do</a:t>
            </a:r>
          </a:p>
          <a:p>
            <a:r>
              <a:rPr lang="es-AR" sz="3200" dirty="0"/>
              <a:t>      intercambio = false</a:t>
            </a:r>
          </a:p>
          <a:p>
            <a:r>
              <a:rPr lang="es-AR" sz="3200" dirty="0"/>
              <a:t>  </a:t>
            </a:r>
          </a:p>
          <a:p>
            <a:r>
              <a:rPr lang="es-AR" sz="3200" dirty="0"/>
              <a:t>      # </a:t>
            </a:r>
            <a:r>
              <a:rPr lang="es-AR" sz="3200" dirty="0" err="1"/>
              <a:t>subtract</a:t>
            </a:r>
            <a:r>
              <a:rPr lang="es-AR" sz="3200" dirty="0"/>
              <a:t> </a:t>
            </a:r>
            <a:r>
              <a:rPr lang="es-AR" sz="3200" dirty="0" err="1"/>
              <a:t>one</a:t>
            </a:r>
            <a:r>
              <a:rPr lang="es-AR" sz="3200" dirty="0"/>
              <a:t> </a:t>
            </a:r>
            <a:r>
              <a:rPr lang="es-AR" sz="3200" dirty="0" err="1"/>
              <a:t>because</a:t>
            </a:r>
            <a:r>
              <a:rPr lang="es-AR" sz="3200" dirty="0"/>
              <a:t> Ruby </a:t>
            </a:r>
            <a:r>
              <a:rPr lang="es-AR" sz="3200" dirty="0" err="1"/>
              <a:t>arrays</a:t>
            </a:r>
            <a:r>
              <a:rPr lang="es-AR" sz="3200" dirty="0"/>
              <a:t> are </a:t>
            </a:r>
            <a:r>
              <a:rPr lang="es-AR" sz="3200" dirty="0" err="1"/>
              <a:t>zero-index</a:t>
            </a:r>
            <a:r>
              <a:rPr lang="es-AR" sz="3200" dirty="0"/>
              <a:t> </a:t>
            </a:r>
            <a:r>
              <a:rPr lang="es-AR" sz="3200" dirty="0" err="1"/>
              <a:t>based</a:t>
            </a:r>
            <a:endParaRPr lang="es-AR" sz="3200" dirty="0"/>
          </a:p>
          <a:p>
            <a:r>
              <a:rPr lang="es-AR" sz="3200" dirty="0"/>
              <a:t>      (array_length-1).times do |i|</a:t>
            </a:r>
          </a:p>
          <a:p>
            <a:r>
              <a:rPr lang="es-AR" sz="3200" dirty="0"/>
              <a:t>        </a:t>
            </a:r>
            <a:r>
              <a:rPr lang="es-AR" sz="3200" dirty="0" err="1"/>
              <a:t>if</a:t>
            </a:r>
            <a:r>
              <a:rPr lang="es-AR" sz="3200" dirty="0"/>
              <a:t> </a:t>
            </a:r>
            <a:r>
              <a:rPr lang="es-AR" sz="3200" dirty="0" err="1"/>
              <a:t>array</a:t>
            </a:r>
            <a:r>
              <a:rPr lang="es-AR" sz="3200" dirty="0"/>
              <a:t>[i] &gt; </a:t>
            </a:r>
            <a:r>
              <a:rPr lang="es-AR" sz="3200" dirty="0" err="1"/>
              <a:t>array</a:t>
            </a:r>
            <a:r>
              <a:rPr lang="es-AR" sz="3200" dirty="0"/>
              <a:t>[i+1]</a:t>
            </a:r>
          </a:p>
          <a:p>
            <a:r>
              <a:rPr lang="es-AR" sz="3200" dirty="0"/>
              <a:t>          </a:t>
            </a:r>
            <a:r>
              <a:rPr lang="es-AR" sz="3200" dirty="0" err="1"/>
              <a:t>array</a:t>
            </a:r>
            <a:r>
              <a:rPr lang="es-AR" sz="3200" dirty="0"/>
              <a:t>[i], </a:t>
            </a:r>
            <a:r>
              <a:rPr lang="es-AR" sz="3200" dirty="0" err="1"/>
              <a:t>array</a:t>
            </a:r>
            <a:r>
              <a:rPr lang="es-AR" sz="3200" dirty="0"/>
              <a:t>[i+1] = </a:t>
            </a:r>
            <a:r>
              <a:rPr lang="es-AR" sz="3200" dirty="0" err="1"/>
              <a:t>array</a:t>
            </a:r>
            <a:r>
              <a:rPr lang="es-AR" sz="3200" dirty="0"/>
              <a:t>[i+1], </a:t>
            </a:r>
            <a:r>
              <a:rPr lang="es-AR" sz="3200" dirty="0" err="1"/>
              <a:t>array</a:t>
            </a:r>
            <a:r>
              <a:rPr lang="es-AR" sz="3200" dirty="0"/>
              <a:t>[i]</a:t>
            </a:r>
          </a:p>
          <a:p>
            <a:r>
              <a:rPr lang="es-AR" sz="3200" dirty="0"/>
              <a:t>          intercambio = true</a:t>
            </a:r>
          </a:p>
          <a:p>
            <a:r>
              <a:rPr lang="es-AR" sz="3200" dirty="0"/>
              <a:t>        </a:t>
            </a:r>
            <a:r>
              <a:rPr lang="es-AR" sz="3200" dirty="0" err="1"/>
              <a:t>end</a:t>
            </a:r>
            <a:endParaRPr lang="es-AR" sz="3200" dirty="0"/>
          </a:p>
          <a:p>
            <a:r>
              <a:rPr lang="es-AR" sz="3200" dirty="0"/>
              <a:t>      </a:t>
            </a:r>
            <a:r>
              <a:rPr lang="es-AR" sz="3200" dirty="0" err="1"/>
              <a:t>end</a:t>
            </a:r>
            <a:endParaRPr lang="es-AR" sz="3200" dirty="0"/>
          </a:p>
          <a:p>
            <a:r>
              <a:rPr lang="es-AR" sz="3200" dirty="0"/>
              <a:t>  </a:t>
            </a:r>
          </a:p>
          <a:p>
            <a:r>
              <a:rPr lang="es-AR" sz="3200" dirty="0"/>
              <a:t>      break </a:t>
            </a:r>
            <a:r>
              <a:rPr lang="es-AR" sz="3200" dirty="0" err="1"/>
              <a:t>if</a:t>
            </a:r>
            <a:r>
              <a:rPr lang="es-AR" sz="3200" dirty="0"/>
              <a:t> </a:t>
            </a:r>
            <a:r>
              <a:rPr lang="es-AR" sz="3200" dirty="0" err="1"/>
              <a:t>not</a:t>
            </a:r>
            <a:r>
              <a:rPr lang="es-AR" sz="3200" dirty="0"/>
              <a:t> intercambio</a:t>
            </a:r>
          </a:p>
          <a:p>
            <a:r>
              <a:rPr lang="es-AR" sz="3200" dirty="0"/>
              <a:t>    </a:t>
            </a:r>
            <a:r>
              <a:rPr lang="es-AR" sz="3200" dirty="0" err="1"/>
              <a:t>end</a:t>
            </a:r>
            <a:endParaRPr lang="es-AR" sz="3200" dirty="0"/>
          </a:p>
          <a:p>
            <a:r>
              <a:rPr lang="es-AR" sz="3200" dirty="0"/>
              <a:t>  </a:t>
            </a:r>
          </a:p>
          <a:p>
            <a:r>
              <a:rPr lang="es-AR" sz="3200" dirty="0"/>
              <a:t>    </a:t>
            </a:r>
            <a:r>
              <a:rPr lang="es-AR" sz="3200" dirty="0" err="1"/>
              <a:t>array</a:t>
            </a:r>
            <a:endParaRPr lang="es-AR" sz="3200" dirty="0"/>
          </a:p>
          <a:p>
            <a:r>
              <a:rPr lang="es-AR" sz="3200" dirty="0"/>
              <a:t>  </a:t>
            </a:r>
            <a:r>
              <a:rPr lang="es-AR" sz="3200" dirty="0" err="1"/>
              <a:t>end</a:t>
            </a:r>
            <a:endParaRPr lang="es-AR" sz="3200" dirty="0"/>
          </a:p>
          <a:p>
            <a:r>
              <a:rPr lang="es-AR" sz="3200" dirty="0"/>
              <a:t>  </a:t>
            </a:r>
          </a:p>
          <a:p>
            <a:r>
              <a:rPr lang="es-AR" sz="3200" dirty="0" err="1"/>
              <a:t>unsorted_array</a:t>
            </a:r>
            <a:r>
              <a:rPr lang="es-AR" sz="3200" dirty="0"/>
              <a:t> = [11,5,7,6,15]</a:t>
            </a:r>
          </a:p>
          <a:p>
            <a:endParaRPr lang="es-AR" sz="3200" dirty="0"/>
          </a:p>
          <a:p>
            <a:r>
              <a:rPr lang="es-AR" sz="3200" dirty="0" err="1"/>
              <a:t>Benchmark.benchmark</a:t>
            </a:r>
            <a:r>
              <a:rPr lang="es-AR" sz="3200" dirty="0"/>
              <a:t>(CAPTION, 7, FORMAT, "&gt;total:", "&gt;</a:t>
            </a:r>
            <a:r>
              <a:rPr lang="es-AR" sz="3200" dirty="0" err="1"/>
              <a:t>avg</a:t>
            </a:r>
            <a:r>
              <a:rPr lang="es-AR" sz="3200" dirty="0"/>
              <a:t>:") do |x|  </a:t>
            </a:r>
          </a:p>
          <a:p>
            <a:r>
              <a:rPr lang="es-AR" sz="3200" dirty="0"/>
              <a:t>  </a:t>
            </a:r>
            <a:r>
              <a:rPr lang="es-AR" sz="3200" dirty="0" err="1"/>
              <a:t>x.report</a:t>
            </a:r>
            <a:r>
              <a:rPr lang="es-AR" sz="3200" dirty="0"/>
              <a:t>("times:") { </a:t>
            </a:r>
            <a:r>
              <a:rPr lang="es-AR" sz="3200" dirty="0" err="1"/>
              <a:t>ordenamiento_burbuja</a:t>
            </a:r>
            <a:r>
              <a:rPr lang="es-AR" sz="3200" dirty="0"/>
              <a:t>(</a:t>
            </a:r>
            <a:r>
              <a:rPr lang="es-AR" sz="3200" dirty="0" err="1"/>
              <a:t>unsorted_array</a:t>
            </a:r>
            <a:r>
              <a:rPr lang="es-AR" sz="3200" dirty="0"/>
              <a:t>) }</a:t>
            </a:r>
          </a:p>
          <a:p>
            <a:r>
              <a:rPr lang="es-AR" sz="3200" dirty="0" err="1"/>
              <a:t>end</a:t>
            </a:r>
            <a:endParaRPr lang="es-AR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F77F4-7948-F2FE-C7B5-B0F53BB0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9871" y="284977"/>
            <a:ext cx="3678324" cy="4785111"/>
          </a:xfrm>
        </p:spPr>
        <p:txBody>
          <a:bodyPr>
            <a:normAutofit fontScale="25000" lnSpcReduction="20000"/>
          </a:bodyPr>
          <a:lstStyle/>
          <a:p>
            <a:r>
              <a:rPr lang="es-ES" sz="7200" dirty="0" err="1" smtClean="0"/>
              <a:t>Typescript</a:t>
            </a:r>
            <a:endParaRPr lang="es-AR" sz="7200" dirty="0" smtClean="0"/>
          </a:p>
          <a:p>
            <a:r>
              <a:rPr lang="es-AR" sz="3600" dirty="0" err="1"/>
              <a:t>function</a:t>
            </a:r>
            <a:r>
              <a:rPr lang="es-AR" sz="3600" dirty="0"/>
              <a:t> </a:t>
            </a:r>
            <a:r>
              <a:rPr lang="es-AR" sz="3600" dirty="0" err="1"/>
              <a:t>ordenarPorBurbuja</a:t>
            </a:r>
            <a:r>
              <a:rPr lang="es-AR" sz="3600" dirty="0"/>
              <a:t>(</a:t>
            </a:r>
            <a:r>
              <a:rPr lang="es-AR" sz="3600" dirty="0" err="1"/>
              <a:t>arrayDesordenado</a:t>
            </a:r>
            <a:r>
              <a:rPr lang="es-AR" sz="3600" dirty="0"/>
              <a:t>: </a:t>
            </a:r>
            <a:r>
              <a:rPr lang="es-AR" sz="3600" dirty="0" err="1"/>
              <a:t>number</a:t>
            </a:r>
            <a:r>
              <a:rPr lang="es-AR" sz="3600" dirty="0"/>
              <a:t>[]): </a:t>
            </a:r>
            <a:r>
              <a:rPr lang="es-AR" sz="3600" dirty="0" err="1"/>
              <a:t>number</a:t>
            </a:r>
            <a:r>
              <a:rPr lang="es-AR" sz="3600" dirty="0"/>
              <a:t>[] {</a:t>
            </a:r>
          </a:p>
          <a:p>
            <a:r>
              <a:rPr lang="es-AR" sz="3600" dirty="0"/>
              <a:t>    </a:t>
            </a:r>
            <a:r>
              <a:rPr lang="es-AR" sz="3600" dirty="0" err="1"/>
              <a:t>let</a:t>
            </a:r>
            <a:r>
              <a:rPr lang="es-AR" sz="3600" dirty="0"/>
              <a:t> </a:t>
            </a:r>
            <a:r>
              <a:rPr lang="es-AR" sz="3600" dirty="0" err="1"/>
              <a:t>tempArray</a:t>
            </a:r>
            <a:r>
              <a:rPr lang="es-AR" sz="3600" dirty="0"/>
              <a:t>: </a:t>
            </a:r>
            <a:r>
              <a:rPr lang="es-AR" sz="3600" dirty="0" err="1"/>
              <a:t>number</a:t>
            </a:r>
            <a:r>
              <a:rPr lang="es-AR" sz="3600" dirty="0"/>
              <a:t>[] = </a:t>
            </a:r>
            <a:r>
              <a:rPr lang="es-AR" sz="3600" dirty="0" err="1"/>
              <a:t>arrayDesordenado</a:t>
            </a:r>
            <a:r>
              <a:rPr lang="es-AR" sz="3600" dirty="0"/>
              <a:t>;</a:t>
            </a:r>
          </a:p>
          <a:p>
            <a:r>
              <a:rPr lang="es-AR" sz="3600" dirty="0"/>
              <a:t>    </a:t>
            </a:r>
            <a:r>
              <a:rPr lang="es-AR" sz="3600" dirty="0" err="1"/>
              <a:t>let</a:t>
            </a:r>
            <a:r>
              <a:rPr lang="es-AR" sz="3600" dirty="0"/>
              <a:t> </a:t>
            </a:r>
            <a:r>
              <a:rPr lang="es-AR" sz="3600" dirty="0" err="1"/>
              <a:t>volverAOrdenar</a:t>
            </a:r>
            <a:r>
              <a:rPr lang="es-AR" sz="3600" dirty="0"/>
              <a:t>: </a:t>
            </a:r>
            <a:r>
              <a:rPr lang="es-AR" sz="3600" dirty="0" err="1"/>
              <a:t>boolean</a:t>
            </a:r>
            <a:r>
              <a:rPr lang="es-AR" sz="3600" dirty="0"/>
              <a:t> = false</a:t>
            </a:r>
          </a:p>
          <a:p>
            <a:r>
              <a:rPr lang="es-AR" sz="3600" dirty="0"/>
              <a:t>    </a:t>
            </a:r>
            <a:r>
              <a:rPr lang="es-AR" sz="3600" dirty="0" err="1"/>
              <a:t>tempArray.forEach</a:t>
            </a:r>
            <a:r>
              <a:rPr lang="es-AR" sz="3600" dirty="0"/>
              <a:t>(</a:t>
            </a:r>
            <a:r>
              <a:rPr lang="es-AR" sz="3600" dirty="0" err="1"/>
              <a:t>function</a:t>
            </a:r>
            <a:r>
              <a:rPr lang="es-AR" sz="3600" dirty="0"/>
              <a:t> (valor, </a:t>
            </a:r>
            <a:r>
              <a:rPr lang="es-AR" sz="3600" dirty="0" err="1"/>
              <a:t>key</a:t>
            </a:r>
            <a:r>
              <a:rPr lang="es-AR" sz="3600" dirty="0"/>
              <a:t>) {</a:t>
            </a:r>
          </a:p>
          <a:p>
            <a:r>
              <a:rPr lang="es-AR" sz="3600" dirty="0"/>
              <a:t>        </a:t>
            </a:r>
            <a:r>
              <a:rPr lang="es-AR" sz="3600" dirty="0" err="1"/>
              <a:t>if</a:t>
            </a:r>
            <a:r>
              <a:rPr lang="es-AR" sz="3600" dirty="0"/>
              <a:t> (</a:t>
            </a:r>
            <a:r>
              <a:rPr lang="es-AR" sz="3600" dirty="0" err="1"/>
              <a:t>tempArray</a:t>
            </a:r>
            <a:r>
              <a:rPr lang="es-AR" sz="3600" dirty="0"/>
              <a:t>[</a:t>
            </a:r>
            <a:r>
              <a:rPr lang="es-AR" sz="3600" dirty="0" err="1"/>
              <a:t>key</a:t>
            </a:r>
            <a:r>
              <a:rPr lang="es-AR" sz="3600" dirty="0"/>
              <a:t>] &gt; </a:t>
            </a:r>
            <a:r>
              <a:rPr lang="es-AR" sz="3600" dirty="0" err="1"/>
              <a:t>tempArray</a:t>
            </a:r>
            <a:r>
              <a:rPr lang="es-AR" sz="3600" dirty="0"/>
              <a:t>[</a:t>
            </a:r>
            <a:r>
              <a:rPr lang="es-AR" sz="3600" dirty="0" err="1"/>
              <a:t>key</a:t>
            </a:r>
            <a:r>
              <a:rPr lang="es-AR" sz="3600" dirty="0"/>
              <a:t> + 1] &amp;&amp; </a:t>
            </a:r>
            <a:r>
              <a:rPr lang="es-AR" sz="3600" dirty="0" err="1"/>
              <a:t>tempArray.length</a:t>
            </a:r>
            <a:r>
              <a:rPr lang="es-AR" sz="3600" dirty="0"/>
              <a:t> - 1 != </a:t>
            </a:r>
            <a:r>
              <a:rPr lang="es-AR" sz="3600" dirty="0" err="1"/>
              <a:t>key</a:t>
            </a:r>
            <a:r>
              <a:rPr lang="es-AR" sz="3600" dirty="0"/>
              <a:t>) {</a:t>
            </a:r>
          </a:p>
          <a:p>
            <a:r>
              <a:rPr lang="es-AR" sz="3600" dirty="0"/>
              <a:t>            </a:t>
            </a:r>
            <a:r>
              <a:rPr lang="es-AR" sz="3600" dirty="0" err="1"/>
              <a:t>const</a:t>
            </a:r>
            <a:r>
              <a:rPr lang="es-AR" sz="3600" dirty="0"/>
              <a:t> </a:t>
            </a:r>
            <a:r>
              <a:rPr lang="es-AR" sz="3600" dirty="0" err="1"/>
              <a:t>primerNum</a:t>
            </a:r>
            <a:r>
              <a:rPr lang="es-AR" sz="3600" dirty="0"/>
              <a:t>: </a:t>
            </a:r>
            <a:r>
              <a:rPr lang="es-AR" sz="3600" dirty="0" err="1"/>
              <a:t>number</a:t>
            </a:r>
            <a:r>
              <a:rPr lang="es-AR" sz="3600" dirty="0"/>
              <a:t> = </a:t>
            </a:r>
            <a:r>
              <a:rPr lang="es-AR" sz="3600" dirty="0" err="1"/>
              <a:t>tempArray</a:t>
            </a:r>
            <a:r>
              <a:rPr lang="es-AR" sz="3600" dirty="0"/>
              <a:t>[</a:t>
            </a:r>
            <a:r>
              <a:rPr lang="es-AR" sz="3600" dirty="0" err="1"/>
              <a:t>key</a:t>
            </a:r>
            <a:r>
              <a:rPr lang="es-AR" sz="3600" dirty="0"/>
              <a:t>]</a:t>
            </a:r>
          </a:p>
          <a:p>
            <a:r>
              <a:rPr lang="es-AR" sz="3600" dirty="0"/>
              <a:t>            </a:t>
            </a:r>
            <a:r>
              <a:rPr lang="es-AR" sz="3600" dirty="0" err="1"/>
              <a:t>const</a:t>
            </a:r>
            <a:r>
              <a:rPr lang="es-AR" sz="3600" dirty="0"/>
              <a:t> </a:t>
            </a:r>
            <a:r>
              <a:rPr lang="es-AR" sz="3600" dirty="0" err="1"/>
              <a:t>segundoNum</a:t>
            </a:r>
            <a:r>
              <a:rPr lang="es-AR" sz="3600" dirty="0"/>
              <a:t>: </a:t>
            </a:r>
            <a:r>
              <a:rPr lang="es-AR" sz="3600" dirty="0" err="1"/>
              <a:t>number</a:t>
            </a:r>
            <a:r>
              <a:rPr lang="es-AR" sz="3600" dirty="0"/>
              <a:t> = </a:t>
            </a:r>
            <a:r>
              <a:rPr lang="es-AR" sz="3600" dirty="0" err="1"/>
              <a:t>tempArray</a:t>
            </a:r>
            <a:r>
              <a:rPr lang="es-AR" sz="3600" dirty="0"/>
              <a:t>[</a:t>
            </a:r>
            <a:r>
              <a:rPr lang="es-AR" sz="3600" dirty="0" err="1"/>
              <a:t>key</a:t>
            </a:r>
            <a:r>
              <a:rPr lang="es-AR" sz="3600" dirty="0"/>
              <a:t> + 1]</a:t>
            </a:r>
          </a:p>
          <a:p>
            <a:r>
              <a:rPr lang="es-AR" sz="3600" dirty="0"/>
              <a:t>            </a:t>
            </a:r>
            <a:r>
              <a:rPr lang="es-AR" sz="3600" dirty="0" err="1"/>
              <a:t>tempArray</a:t>
            </a:r>
            <a:r>
              <a:rPr lang="es-AR" sz="3600" dirty="0"/>
              <a:t>[</a:t>
            </a:r>
            <a:r>
              <a:rPr lang="es-AR" sz="3600" dirty="0" err="1"/>
              <a:t>key</a:t>
            </a:r>
            <a:r>
              <a:rPr lang="es-AR" sz="3600" dirty="0"/>
              <a:t>] = </a:t>
            </a:r>
            <a:r>
              <a:rPr lang="es-AR" sz="3600" dirty="0" err="1"/>
              <a:t>segundoNum</a:t>
            </a:r>
            <a:endParaRPr lang="es-AR" sz="3600" dirty="0"/>
          </a:p>
          <a:p>
            <a:r>
              <a:rPr lang="es-AR" sz="3600" dirty="0"/>
              <a:t>            </a:t>
            </a:r>
            <a:r>
              <a:rPr lang="es-AR" sz="3600" dirty="0" err="1"/>
              <a:t>tempArray</a:t>
            </a:r>
            <a:r>
              <a:rPr lang="es-AR" sz="3600" dirty="0"/>
              <a:t>[</a:t>
            </a:r>
            <a:r>
              <a:rPr lang="es-AR" sz="3600" dirty="0" err="1"/>
              <a:t>key</a:t>
            </a:r>
            <a:r>
              <a:rPr lang="es-AR" sz="3600" dirty="0"/>
              <a:t> + 1] = </a:t>
            </a:r>
            <a:r>
              <a:rPr lang="es-AR" sz="3600" dirty="0" err="1"/>
              <a:t>primerNum</a:t>
            </a:r>
            <a:endParaRPr lang="es-AR" sz="3600" dirty="0"/>
          </a:p>
          <a:p>
            <a:r>
              <a:rPr lang="es-AR" sz="3600" dirty="0"/>
              <a:t>            </a:t>
            </a:r>
            <a:r>
              <a:rPr lang="es-AR" sz="3600" dirty="0" err="1"/>
              <a:t>volverAOrdenar</a:t>
            </a:r>
            <a:r>
              <a:rPr lang="es-AR" sz="3600" dirty="0"/>
              <a:t> = true</a:t>
            </a:r>
          </a:p>
          <a:p>
            <a:r>
              <a:rPr lang="es-AR" sz="3600" dirty="0"/>
              <a:t>        }</a:t>
            </a:r>
          </a:p>
          <a:p>
            <a:r>
              <a:rPr lang="es-AR" sz="3600" dirty="0"/>
              <a:t>    })</a:t>
            </a:r>
          </a:p>
          <a:p>
            <a:r>
              <a:rPr lang="es-AR" sz="3600" dirty="0"/>
              <a:t>    </a:t>
            </a:r>
            <a:r>
              <a:rPr lang="es-AR" sz="3600" dirty="0" err="1"/>
              <a:t>if</a:t>
            </a:r>
            <a:r>
              <a:rPr lang="es-AR" sz="3600" dirty="0"/>
              <a:t> (</a:t>
            </a:r>
            <a:r>
              <a:rPr lang="es-AR" sz="3600" dirty="0" err="1"/>
              <a:t>volverAOrdenar</a:t>
            </a:r>
            <a:r>
              <a:rPr lang="es-AR" sz="3600" dirty="0"/>
              <a:t>) {</a:t>
            </a:r>
          </a:p>
          <a:p>
            <a:r>
              <a:rPr lang="es-AR" sz="3600" dirty="0"/>
              <a:t>        </a:t>
            </a:r>
            <a:r>
              <a:rPr lang="es-AR" sz="3600" dirty="0" err="1"/>
              <a:t>ordenarPorBurbuja</a:t>
            </a:r>
            <a:r>
              <a:rPr lang="es-AR" sz="3600" dirty="0"/>
              <a:t>(</a:t>
            </a:r>
            <a:r>
              <a:rPr lang="es-AR" sz="3600" dirty="0" err="1"/>
              <a:t>tempArray</a:t>
            </a:r>
            <a:r>
              <a:rPr lang="es-AR" sz="3600" dirty="0"/>
              <a:t>)</a:t>
            </a:r>
          </a:p>
          <a:p>
            <a:r>
              <a:rPr lang="es-AR" sz="3600" dirty="0"/>
              <a:t>    }</a:t>
            </a:r>
          </a:p>
          <a:p>
            <a:r>
              <a:rPr lang="es-AR" sz="3600" dirty="0"/>
              <a:t>    </a:t>
            </a:r>
            <a:r>
              <a:rPr lang="es-AR" sz="3600" dirty="0" err="1"/>
              <a:t>return</a:t>
            </a:r>
            <a:r>
              <a:rPr lang="es-AR" sz="3600" dirty="0"/>
              <a:t> </a:t>
            </a:r>
            <a:r>
              <a:rPr lang="es-AR" sz="3600" dirty="0" err="1"/>
              <a:t>tempArray</a:t>
            </a:r>
            <a:endParaRPr lang="es-AR" sz="3600" dirty="0"/>
          </a:p>
          <a:p>
            <a:r>
              <a:rPr lang="es-AR" sz="3600" dirty="0"/>
              <a:t>}</a:t>
            </a:r>
          </a:p>
          <a:p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const</a:t>
            </a:r>
            <a:r>
              <a:rPr lang="es-AR" sz="3600" dirty="0"/>
              <a:t> </a:t>
            </a:r>
            <a:r>
              <a:rPr lang="es-AR" sz="3600" dirty="0" err="1"/>
              <a:t>numbers</a:t>
            </a:r>
            <a:r>
              <a:rPr lang="es-AR" sz="3600" dirty="0"/>
              <a:t>: </a:t>
            </a:r>
            <a:r>
              <a:rPr lang="es-AR" sz="3600" dirty="0" err="1"/>
              <a:t>number</a:t>
            </a:r>
            <a:r>
              <a:rPr lang="es-AR" sz="3600" dirty="0"/>
              <a:t>[] = [11,5,7,6,15];</a:t>
            </a:r>
          </a:p>
          <a:p>
            <a:r>
              <a:rPr lang="es-AR" sz="3600" dirty="0" err="1"/>
              <a:t>const</a:t>
            </a:r>
            <a:r>
              <a:rPr lang="es-AR" sz="3600" dirty="0"/>
              <a:t> </a:t>
            </a:r>
            <a:r>
              <a:rPr lang="es-AR" sz="3600" dirty="0" err="1"/>
              <a:t>start</a:t>
            </a:r>
            <a:r>
              <a:rPr lang="es-AR" sz="3600" dirty="0"/>
              <a:t> = </a:t>
            </a:r>
            <a:r>
              <a:rPr lang="es-AR" sz="3600" dirty="0" err="1"/>
              <a:t>Date.now</a:t>
            </a:r>
            <a:r>
              <a:rPr lang="es-AR" sz="3600" dirty="0"/>
              <a:t>();</a:t>
            </a:r>
          </a:p>
          <a:p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const</a:t>
            </a:r>
            <a:r>
              <a:rPr lang="es-AR" sz="3600" dirty="0"/>
              <a:t> </a:t>
            </a:r>
            <a:r>
              <a:rPr lang="es-AR" sz="3600" dirty="0" err="1"/>
              <a:t>sortedNumbers</a:t>
            </a:r>
            <a:r>
              <a:rPr lang="es-AR" sz="3600" dirty="0"/>
              <a:t>: </a:t>
            </a:r>
            <a:r>
              <a:rPr lang="es-AR" sz="3600" dirty="0" err="1"/>
              <a:t>number</a:t>
            </a:r>
            <a:r>
              <a:rPr lang="es-AR" sz="3600" dirty="0"/>
              <a:t>[] = </a:t>
            </a:r>
            <a:r>
              <a:rPr lang="es-AR" sz="3600" dirty="0" err="1"/>
              <a:t>ordenarPorBurbuja</a:t>
            </a:r>
            <a:r>
              <a:rPr lang="es-AR" sz="3600" dirty="0"/>
              <a:t>(</a:t>
            </a:r>
            <a:r>
              <a:rPr lang="es-AR" sz="3600" dirty="0" err="1"/>
              <a:t>numbers</a:t>
            </a:r>
            <a:r>
              <a:rPr lang="es-AR" sz="3600" dirty="0"/>
              <a:t>);</a:t>
            </a:r>
          </a:p>
          <a:p>
            <a:r>
              <a:rPr lang="es-AR" sz="3600" dirty="0"/>
              <a:t>console.log(</a:t>
            </a:r>
            <a:r>
              <a:rPr lang="es-AR" sz="3600" dirty="0" err="1"/>
              <a:t>sortedNumbers</a:t>
            </a:r>
            <a:r>
              <a:rPr lang="es-AR" sz="3600" dirty="0"/>
              <a:t>);</a:t>
            </a:r>
          </a:p>
          <a:p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const</a:t>
            </a:r>
            <a:r>
              <a:rPr lang="es-AR" sz="3600" dirty="0"/>
              <a:t> </a:t>
            </a:r>
            <a:r>
              <a:rPr lang="es-AR" sz="3600" dirty="0" err="1"/>
              <a:t>end</a:t>
            </a:r>
            <a:r>
              <a:rPr lang="es-AR" sz="3600" dirty="0"/>
              <a:t> = </a:t>
            </a:r>
            <a:r>
              <a:rPr lang="es-AR" sz="3600" dirty="0" err="1"/>
              <a:t>Date.now</a:t>
            </a:r>
            <a:r>
              <a:rPr lang="es-AR" sz="3600" dirty="0"/>
              <a:t>();</a:t>
            </a:r>
          </a:p>
          <a:p>
            <a:r>
              <a:rPr lang="es-AR" sz="3600" dirty="0"/>
              <a:t>console.log(`</a:t>
            </a:r>
            <a:r>
              <a:rPr lang="es-AR" sz="3600" dirty="0" err="1"/>
              <a:t>Execution</a:t>
            </a:r>
            <a:r>
              <a:rPr lang="es-AR" sz="3600" dirty="0"/>
              <a:t> time: ${(</a:t>
            </a:r>
            <a:r>
              <a:rPr lang="es-AR" sz="3600" dirty="0" err="1"/>
              <a:t>end</a:t>
            </a:r>
            <a:r>
              <a:rPr lang="es-AR" sz="3600" dirty="0"/>
              <a:t> - </a:t>
            </a:r>
            <a:r>
              <a:rPr lang="es-AR" sz="3600" dirty="0" err="1"/>
              <a:t>start</a:t>
            </a:r>
            <a:r>
              <a:rPr lang="es-AR" sz="3600" dirty="0"/>
              <a:t>)/1000} s`);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353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460"/>
            <a:ext cx="10515600" cy="1325563"/>
          </a:xfrm>
        </p:spPr>
        <p:txBody>
          <a:bodyPr/>
          <a:lstStyle/>
          <a:p>
            <a:r>
              <a:rPr lang="es-ES" dirty="0" smtClean="0"/>
              <a:t>Comparativa de rendimiento 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5522766" y="32443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AR" dirty="0">
                <a:latin typeface="Arial Unicode MS"/>
              </a:rPr>
              <a:t>0.000014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30" y="917649"/>
            <a:ext cx="10698970" cy="27091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20" y="3802281"/>
            <a:ext cx="11018595" cy="2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409CF0-DEB5-15F6-30C1-AEF8478F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s-ES" sz="4000" dirty="0" smtClean="0">
                <a:solidFill>
                  <a:srgbClr val="FFFFFF"/>
                </a:solidFill>
              </a:rPr>
              <a:t>Búsqueda binaria</a:t>
            </a:r>
            <a:r>
              <a:rPr lang="es-ES" sz="4000" dirty="0" smtClean="0">
                <a:solidFill>
                  <a:srgbClr val="FFFFFF"/>
                </a:solidFill>
              </a:rPr>
              <a:t>:</a:t>
            </a:r>
            <a:endParaRPr lang="es-A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98B7B-E65E-B6E9-9DBD-1DDC14B15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9050" y="294888"/>
            <a:ext cx="3524004" cy="4923656"/>
          </a:xfrm>
        </p:spPr>
        <p:txBody>
          <a:bodyPr>
            <a:normAutofit fontScale="25000" lnSpcReduction="20000"/>
          </a:bodyPr>
          <a:lstStyle/>
          <a:p>
            <a:r>
              <a:rPr lang="es-ES" sz="7200" dirty="0" smtClean="0"/>
              <a:t>Ruby</a:t>
            </a:r>
            <a:endParaRPr lang="es-AR" dirty="0" smtClean="0"/>
          </a:p>
          <a:p>
            <a:r>
              <a:rPr lang="es-AR" sz="4000" dirty="0" err="1"/>
              <a:t>require</a:t>
            </a:r>
            <a:r>
              <a:rPr lang="es-AR" sz="4000" dirty="0"/>
              <a:t> '</a:t>
            </a:r>
            <a:r>
              <a:rPr lang="es-AR" sz="4000" dirty="0" err="1"/>
              <a:t>benchmark</a:t>
            </a:r>
            <a:r>
              <a:rPr lang="es-AR" sz="4000" dirty="0"/>
              <a:t>'</a:t>
            </a:r>
          </a:p>
          <a:p>
            <a:r>
              <a:rPr lang="es-AR" sz="4000" dirty="0" err="1"/>
              <a:t>include</a:t>
            </a:r>
            <a:r>
              <a:rPr lang="es-AR" sz="4000" dirty="0"/>
              <a:t> </a:t>
            </a:r>
            <a:r>
              <a:rPr lang="es-AR" sz="4000" dirty="0" err="1"/>
              <a:t>Benchmark</a:t>
            </a:r>
            <a:endParaRPr lang="es-AR" sz="4000" dirty="0"/>
          </a:p>
          <a:p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 err="1"/>
              <a:t>def</a:t>
            </a:r>
            <a:r>
              <a:rPr lang="es-AR" sz="4000" dirty="0"/>
              <a:t> </a:t>
            </a:r>
            <a:r>
              <a:rPr lang="es-AR" sz="4000" dirty="0" err="1"/>
              <a:t>busqueda_binaria</a:t>
            </a:r>
            <a:r>
              <a:rPr lang="es-AR" sz="4000" dirty="0"/>
              <a:t>(n, </a:t>
            </a:r>
            <a:r>
              <a:rPr lang="es-AR" sz="4000" dirty="0" err="1"/>
              <a:t>arr</a:t>
            </a:r>
            <a:r>
              <a:rPr lang="es-AR" sz="4000" dirty="0"/>
              <a:t>)</a:t>
            </a:r>
          </a:p>
          <a:p>
            <a:r>
              <a:rPr lang="es-AR" sz="4000" dirty="0"/>
              <a:t>  </a:t>
            </a:r>
            <a:r>
              <a:rPr lang="es-AR" sz="4000" dirty="0" err="1"/>
              <a:t>middle</a:t>
            </a:r>
            <a:r>
              <a:rPr lang="es-AR" sz="4000" dirty="0"/>
              <a:t> = </a:t>
            </a:r>
            <a:r>
              <a:rPr lang="es-AR" sz="4000" dirty="0" err="1"/>
              <a:t>arr.length.div</a:t>
            </a:r>
            <a:r>
              <a:rPr lang="es-AR" sz="4000" dirty="0"/>
              <a:t>(2)</a:t>
            </a:r>
          </a:p>
          <a:p>
            <a:r>
              <a:rPr lang="es-AR" sz="4000" dirty="0"/>
              <a:t>  i = 0</a:t>
            </a:r>
          </a:p>
          <a:p>
            <a:r>
              <a:rPr lang="es-AR" sz="4000" dirty="0"/>
              <a:t>  j = </a:t>
            </a:r>
            <a:r>
              <a:rPr lang="es-AR" sz="4000" dirty="0" err="1"/>
              <a:t>arr.length</a:t>
            </a:r>
            <a:r>
              <a:rPr lang="es-AR" sz="4000" dirty="0"/>
              <a:t> - 1</a:t>
            </a:r>
          </a:p>
          <a:p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/>
              <a:t>  </a:t>
            </a:r>
            <a:r>
              <a:rPr lang="es-AR" sz="4000" dirty="0" err="1"/>
              <a:t>while</a:t>
            </a:r>
            <a:r>
              <a:rPr lang="es-AR" sz="4000" dirty="0"/>
              <a:t> i &lt;= j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middle</a:t>
            </a:r>
            <a:r>
              <a:rPr lang="es-AR" sz="4000" dirty="0"/>
              <a:t> = (i + j).div(2)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if</a:t>
            </a:r>
            <a:r>
              <a:rPr lang="es-AR" sz="4000" dirty="0"/>
              <a:t> </a:t>
            </a:r>
            <a:r>
              <a:rPr lang="es-AR" sz="4000" dirty="0" err="1"/>
              <a:t>arr</a:t>
            </a:r>
            <a:r>
              <a:rPr lang="es-AR" sz="4000" dirty="0"/>
              <a:t>[</a:t>
            </a:r>
            <a:r>
              <a:rPr lang="es-AR" sz="4000" dirty="0" err="1"/>
              <a:t>middle</a:t>
            </a:r>
            <a:r>
              <a:rPr lang="es-AR" sz="4000" dirty="0"/>
              <a:t>] == n</a:t>
            </a:r>
          </a:p>
          <a:p>
            <a:r>
              <a:rPr lang="es-AR" sz="4000" dirty="0"/>
              <a:t>      </a:t>
            </a:r>
            <a:r>
              <a:rPr lang="es-AR" sz="4000" dirty="0" err="1"/>
              <a:t>return</a:t>
            </a:r>
            <a:r>
              <a:rPr lang="es-AR" sz="4000" dirty="0"/>
              <a:t> </a:t>
            </a:r>
            <a:r>
              <a:rPr lang="es-AR" sz="4000" dirty="0" err="1"/>
              <a:t>middle</a:t>
            </a:r>
            <a:endParaRPr lang="es-AR" sz="4000" dirty="0"/>
          </a:p>
          <a:p>
            <a:r>
              <a:rPr lang="es-AR" sz="4000" dirty="0"/>
              <a:t>    </a:t>
            </a:r>
            <a:r>
              <a:rPr lang="es-AR" sz="4000" dirty="0" err="1"/>
              <a:t>elsif</a:t>
            </a:r>
            <a:r>
              <a:rPr lang="es-AR" sz="4000" dirty="0"/>
              <a:t> </a:t>
            </a:r>
            <a:r>
              <a:rPr lang="es-AR" sz="4000" dirty="0" err="1"/>
              <a:t>arr</a:t>
            </a:r>
            <a:r>
              <a:rPr lang="es-AR" sz="4000" dirty="0"/>
              <a:t>[</a:t>
            </a:r>
            <a:r>
              <a:rPr lang="es-AR" sz="4000" dirty="0" err="1"/>
              <a:t>middle</a:t>
            </a:r>
            <a:r>
              <a:rPr lang="es-AR" sz="4000" dirty="0"/>
              <a:t>] &gt; n</a:t>
            </a:r>
          </a:p>
          <a:p>
            <a:r>
              <a:rPr lang="es-AR" sz="4000" dirty="0"/>
              <a:t>      j = </a:t>
            </a:r>
            <a:r>
              <a:rPr lang="es-AR" sz="4000" dirty="0" err="1"/>
              <a:t>middle</a:t>
            </a:r>
            <a:r>
              <a:rPr lang="es-AR" sz="4000" dirty="0"/>
              <a:t> - 1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else</a:t>
            </a:r>
            <a:endParaRPr lang="es-AR" sz="4000" dirty="0"/>
          </a:p>
          <a:p>
            <a:r>
              <a:rPr lang="es-AR" sz="4000" dirty="0"/>
              <a:t>      i = </a:t>
            </a:r>
            <a:r>
              <a:rPr lang="es-AR" sz="4000" dirty="0" err="1"/>
              <a:t>middle</a:t>
            </a:r>
            <a:r>
              <a:rPr lang="es-AR" sz="4000" dirty="0"/>
              <a:t> + 1</a:t>
            </a:r>
          </a:p>
          <a:p>
            <a:r>
              <a:rPr lang="es-AR" sz="4000" dirty="0"/>
              <a:t>      </a:t>
            </a:r>
            <a:r>
              <a:rPr lang="es-AR" sz="4000" dirty="0" err="1"/>
              <a:t>middle</a:t>
            </a:r>
            <a:r>
              <a:rPr lang="es-AR" sz="4000" dirty="0"/>
              <a:t> = i + j / 2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end</a:t>
            </a:r>
            <a:endParaRPr lang="es-AR" sz="4000" dirty="0"/>
          </a:p>
          <a:p>
            <a:r>
              <a:rPr lang="es-AR" sz="4000" dirty="0"/>
              <a:t>  </a:t>
            </a:r>
            <a:r>
              <a:rPr lang="es-AR" sz="4000" dirty="0" err="1"/>
              <a:t>end</a:t>
            </a:r>
            <a:endParaRPr lang="es-AR" sz="4000" dirty="0"/>
          </a:p>
          <a:p>
            <a:r>
              <a:rPr lang="es-AR" sz="4000" dirty="0"/>
              <a:t>  false</a:t>
            </a:r>
          </a:p>
          <a:p>
            <a:r>
              <a:rPr lang="es-AR" sz="4000" dirty="0" err="1"/>
              <a:t>end</a:t>
            </a:r>
            <a:r>
              <a:rPr lang="es-AR" sz="4000" dirty="0"/>
              <a:t> </a:t>
            </a:r>
          </a:p>
          <a:p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 err="1"/>
              <a:t>array</a:t>
            </a:r>
            <a:r>
              <a:rPr lang="es-AR" sz="4000" dirty="0"/>
              <a:t> = [1,2,3,4,5,6,7,8,9,10,15,17,20,21,22,23,27,25,26,27,28,29,30,31,32,33,34,35,36]</a:t>
            </a:r>
          </a:p>
          <a:p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 err="1"/>
              <a:t>Benchmark.benchmark</a:t>
            </a:r>
            <a:r>
              <a:rPr lang="es-AR" sz="4000" dirty="0"/>
              <a:t>(CAPTION, 7, FORMAT, "&gt;total:", "&gt;</a:t>
            </a:r>
            <a:r>
              <a:rPr lang="es-AR" sz="4000" dirty="0" err="1"/>
              <a:t>avg</a:t>
            </a:r>
            <a:r>
              <a:rPr lang="es-AR" sz="4000" dirty="0"/>
              <a:t>:") do |x|  </a:t>
            </a:r>
          </a:p>
          <a:p>
            <a:r>
              <a:rPr lang="es-AR" sz="4000" dirty="0"/>
              <a:t>  </a:t>
            </a:r>
            <a:r>
              <a:rPr lang="es-AR" sz="4000" dirty="0" err="1"/>
              <a:t>x.report</a:t>
            </a:r>
            <a:r>
              <a:rPr lang="es-AR" sz="4000" dirty="0"/>
              <a:t>("times:") { </a:t>
            </a:r>
            <a:r>
              <a:rPr lang="es-AR" sz="4000" dirty="0" err="1"/>
              <a:t>busqueda_binaria</a:t>
            </a:r>
            <a:r>
              <a:rPr lang="es-AR" sz="4000" dirty="0"/>
              <a:t>(1,array) }</a:t>
            </a:r>
          </a:p>
          <a:p>
            <a:r>
              <a:rPr lang="es-AR" sz="4000" dirty="0" err="1"/>
              <a:t>end</a:t>
            </a:r>
            <a:endParaRPr lang="es-AR" sz="4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F77F4-7948-F2FE-C7B5-B0F53BB0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9871" y="284977"/>
            <a:ext cx="3678324" cy="4785111"/>
          </a:xfrm>
        </p:spPr>
        <p:txBody>
          <a:bodyPr>
            <a:normAutofit fontScale="25000" lnSpcReduction="20000"/>
          </a:bodyPr>
          <a:lstStyle/>
          <a:p>
            <a:r>
              <a:rPr lang="es-ES" sz="7200" dirty="0" err="1" smtClean="0"/>
              <a:t>Typescript</a:t>
            </a:r>
            <a:endParaRPr lang="es-AR" sz="7200" dirty="0" smtClean="0"/>
          </a:p>
          <a:p>
            <a:r>
              <a:rPr lang="es-AR" sz="4000" dirty="0" err="1"/>
              <a:t>function</a:t>
            </a:r>
            <a:r>
              <a:rPr lang="es-AR" sz="4000" dirty="0"/>
              <a:t> </a:t>
            </a:r>
            <a:r>
              <a:rPr lang="es-AR" sz="4000" dirty="0" err="1"/>
              <a:t>busqueda_binaria</a:t>
            </a:r>
            <a:r>
              <a:rPr lang="es-AR" sz="4000" dirty="0"/>
              <a:t>(</a:t>
            </a:r>
            <a:r>
              <a:rPr lang="es-AR" sz="4000" dirty="0" err="1"/>
              <a:t>nums</a:t>
            </a:r>
            <a:r>
              <a:rPr lang="es-AR" sz="4000" dirty="0"/>
              <a:t>: </a:t>
            </a:r>
            <a:r>
              <a:rPr lang="es-AR" sz="4000" dirty="0" err="1"/>
              <a:t>number</a:t>
            </a:r>
            <a:r>
              <a:rPr lang="es-AR" sz="4000" dirty="0"/>
              <a:t>[], target: </a:t>
            </a:r>
            <a:r>
              <a:rPr lang="es-AR" sz="4000" dirty="0" err="1"/>
              <a:t>number</a:t>
            </a:r>
            <a:r>
              <a:rPr lang="es-AR" sz="4000" dirty="0"/>
              <a:t>): </a:t>
            </a:r>
            <a:r>
              <a:rPr lang="es-AR" sz="4000" dirty="0" err="1"/>
              <a:t>number</a:t>
            </a:r>
            <a:r>
              <a:rPr lang="es-AR" sz="4000" dirty="0"/>
              <a:t> {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let</a:t>
            </a:r>
            <a:r>
              <a:rPr lang="es-AR" sz="4000" dirty="0"/>
              <a:t> </a:t>
            </a:r>
            <a:r>
              <a:rPr lang="es-AR" sz="4000" dirty="0" err="1"/>
              <a:t>left</a:t>
            </a:r>
            <a:r>
              <a:rPr lang="es-AR" sz="4000" dirty="0"/>
              <a:t>: </a:t>
            </a:r>
            <a:r>
              <a:rPr lang="es-AR" sz="4000" dirty="0" err="1"/>
              <a:t>number</a:t>
            </a:r>
            <a:r>
              <a:rPr lang="es-AR" sz="4000" dirty="0"/>
              <a:t> = 0;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let</a:t>
            </a:r>
            <a:r>
              <a:rPr lang="es-AR" sz="4000" dirty="0"/>
              <a:t> </a:t>
            </a:r>
            <a:r>
              <a:rPr lang="es-AR" sz="4000" dirty="0" err="1"/>
              <a:t>right</a:t>
            </a:r>
            <a:r>
              <a:rPr lang="es-AR" sz="4000" dirty="0"/>
              <a:t>: </a:t>
            </a:r>
            <a:r>
              <a:rPr lang="es-AR" sz="4000" dirty="0" err="1"/>
              <a:t>number</a:t>
            </a:r>
            <a:r>
              <a:rPr lang="es-AR" sz="4000" dirty="0"/>
              <a:t> = </a:t>
            </a:r>
            <a:r>
              <a:rPr lang="es-AR" sz="4000" dirty="0" err="1"/>
              <a:t>nums.length</a:t>
            </a:r>
            <a:r>
              <a:rPr lang="es-AR" sz="4000" dirty="0"/>
              <a:t> - 1;</a:t>
            </a:r>
          </a:p>
          <a:p>
            <a:r>
              <a:rPr lang="es-AR" sz="4000" dirty="0"/>
              <a:t>  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while</a:t>
            </a:r>
            <a:r>
              <a:rPr lang="es-AR" sz="4000" dirty="0"/>
              <a:t> (</a:t>
            </a:r>
            <a:r>
              <a:rPr lang="es-AR" sz="4000" dirty="0" err="1"/>
              <a:t>left</a:t>
            </a:r>
            <a:r>
              <a:rPr lang="es-AR" sz="4000" dirty="0"/>
              <a:t> &lt;= </a:t>
            </a:r>
            <a:r>
              <a:rPr lang="es-AR" sz="4000" dirty="0" err="1"/>
              <a:t>right</a:t>
            </a:r>
            <a:r>
              <a:rPr lang="es-AR" sz="4000" dirty="0"/>
              <a:t>) {</a:t>
            </a:r>
          </a:p>
          <a:p>
            <a:r>
              <a:rPr lang="es-AR" sz="4000" dirty="0"/>
              <a:t>      </a:t>
            </a:r>
            <a:r>
              <a:rPr lang="es-AR" sz="4000" dirty="0" err="1"/>
              <a:t>const</a:t>
            </a:r>
            <a:r>
              <a:rPr lang="es-AR" sz="4000" dirty="0"/>
              <a:t> mid: </a:t>
            </a:r>
            <a:r>
              <a:rPr lang="es-AR" sz="4000" dirty="0" err="1"/>
              <a:t>number</a:t>
            </a:r>
            <a:r>
              <a:rPr lang="es-AR" sz="4000" dirty="0"/>
              <a:t> = </a:t>
            </a:r>
            <a:r>
              <a:rPr lang="es-AR" sz="4000" dirty="0" err="1"/>
              <a:t>Math.floor</a:t>
            </a:r>
            <a:r>
              <a:rPr lang="es-AR" sz="4000" dirty="0"/>
              <a:t>((</a:t>
            </a:r>
            <a:r>
              <a:rPr lang="es-AR" sz="4000" dirty="0" err="1"/>
              <a:t>left</a:t>
            </a:r>
            <a:r>
              <a:rPr lang="es-AR" sz="4000" dirty="0"/>
              <a:t> + </a:t>
            </a:r>
            <a:r>
              <a:rPr lang="es-AR" sz="4000" dirty="0" err="1"/>
              <a:t>right</a:t>
            </a:r>
            <a:r>
              <a:rPr lang="es-AR" sz="4000" dirty="0"/>
              <a:t>) / 2);</a:t>
            </a:r>
          </a:p>
          <a:p>
            <a:r>
              <a:rPr lang="es-AR" sz="4000" dirty="0"/>
              <a:t>  </a:t>
            </a:r>
          </a:p>
          <a:p>
            <a:r>
              <a:rPr lang="es-AR" sz="4000" dirty="0"/>
              <a:t>      </a:t>
            </a:r>
            <a:r>
              <a:rPr lang="es-AR" sz="4000" dirty="0" err="1"/>
              <a:t>if</a:t>
            </a:r>
            <a:r>
              <a:rPr lang="es-AR" sz="4000" dirty="0"/>
              <a:t> (</a:t>
            </a:r>
            <a:r>
              <a:rPr lang="es-AR" sz="4000" dirty="0" err="1"/>
              <a:t>nums</a:t>
            </a:r>
            <a:r>
              <a:rPr lang="es-AR" sz="4000" dirty="0"/>
              <a:t>[</a:t>
            </a:r>
            <a:r>
              <a:rPr lang="es-AR" sz="4000" dirty="0" err="1"/>
              <a:t>mid</a:t>
            </a:r>
            <a:r>
              <a:rPr lang="es-AR" sz="4000" dirty="0"/>
              <a:t>] === target) </a:t>
            </a:r>
            <a:r>
              <a:rPr lang="es-AR" sz="4000" dirty="0" err="1"/>
              <a:t>return</a:t>
            </a:r>
            <a:r>
              <a:rPr lang="es-AR" sz="4000" dirty="0"/>
              <a:t> </a:t>
            </a:r>
            <a:r>
              <a:rPr lang="es-AR" sz="4000" dirty="0" err="1"/>
              <a:t>mid</a:t>
            </a:r>
            <a:r>
              <a:rPr lang="es-AR" sz="4000" dirty="0"/>
              <a:t>;</a:t>
            </a:r>
          </a:p>
          <a:p>
            <a:r>
              <a:rPr lang="es-AR" sz="4000" dirty="0"/>
              <a:t>      </a:t>
            </a:r>
            <a:r>
              <a:rPr lang="es-AR" sz="4000" dirty="0" err="1"/>
              <a:t>if</a:t>
            </a:r>
            <a:r>
              <a:rPr lang="es-AR" sz="4000" dirty="0"/>
              <a:t> (target &lt; </a:t>
            </a:r>
            <a:r>
              <a:rPr lang="es-AR" sz="4000" dirty="0" err="1"/>
              <a:t>nums</a:t>
            </a:r>
            <a:r>
              <a:rPr lang="es-AR" sz="4000" dirty="0"/>
              <a:t>[</a:t>
            </a:r>
            <a:r>
              <a:rPr lang="es-AR" sz="4000" dirty="0" err="1"/>
              <a:t>mid</a:t>
            </a:r>
            <a:r>
              <a:rPr lang="es-AR" sz="4000" dirty="0"/>
              <a:t>]) </a:t>
            </a:r>
            <a:r>
              <a:rPr lang="es-AR" sz="4000" dirty="0" err="1"/>
              <a:t>right</a:t>
            </a:r>
            <a:r>
              <a:rPr lang="es-AR" sz="4000" dirty="0"/>
              <a:t> = </a:t>
            </a:r>
            <a:r>
              <a:rPr lang="es-AR" sz="4000" dirty="0" err="1"/>
              <a:t>mid</a:t>
            </a:r>
            <a:r>
              <a:rPr lang="es-AR" sz="4000" dirty="0"/>
              <a:t> - 1;</a:t>
            </a:r>
          </a:p>
          <a:p>
            <a:r>
              <a:rPr lang="es-AR" sz="4000" dirty="0"/>
              <a:t>      </a:t>
            </a:r>
            <a:r>
              <a:rPr lang="es-AR" sz="4000" dirty="0" err="1"/>
              <a:t>else</a:t>
            </a:r>
            <a:r>
              <a:rPr lang="es-AR" sz="4000" dirty="0"/>
              <a:t> </a:t>
            </a:r>
            <a:r>
              <a:rPr lang="es-AR" sz="4000" dirty="0" err="1"/>
              <a:t>left</a:t>
            </a:r>
            <a:r>
              <a:rPr lang="es-AR" sz="4000" dirty="0"/>
              <a:t> = </a:t>
            </a:r>
            <a:r>
              <a:rPr lang="es-AR" sz="4000" dirty="0" err="1"/>
              <a:t>mid</a:t>
            </a:r>
            <a:r>
              <a:rPr lang="es-AR" sz="4000" dirty="0"/>
              <a:t> + 1;</a:t>
            </a:r>
          </a:p>
          <a:p>
            <a:r>
              <a:rPr lang="es-AR" sz="4000" dirty="0"/>
              <a:t>    }</a:t>
            </a:r>
          </a:p>
          <a:p>
            <a:r>
              <a:rPr lang="es-AR" sz="4000" dirty="0"/>
              <a:t>  </a:t>
            </a:r>
          </a:p>
          <a:p>
            <a:r>
              <a:rPr lang="es-AR" sz="4000" dirty="0"/>
              <a:t>    </a:t>
            </a:r>
            <a:r>
              <a:rPr lang="es-AR" sz="4000" dirty="0" err="1"/>
              <a:t>return</a:t>
            </a:r>
            <a:r>
              <a:rPr lang="es-AR" sz="4000" dirty="0"/>
              <a:t> -1;</a:t>
            </a:r>
          </a:p>
          <a:p>
            <a:r>
              <a:rPr lang="es-AR" sz="4000" dirty="0"/>
              <a:t>  }</a:t>
            </a:r>
          </a:p>
          <a:p>
            <a:r>
              <a:rPr lang="es-AR" sz="4000" dirty="0"/>
              <a:t>  </a:t>
            </a:r>
          </a:p>
          <a:p>
            <a:r>
              <a:rPr lang="es-AR" sz="4000" dirty="0"/>
              <a:t>  </a:t>
            </a:r>
            <a:r>
              <a:rPr lang="es-AR" sz="4000" dirty="0" err="1"/>
              <a:t>const</a:t>
            </a:r>
            <a:r>
              <a:rPr lang="es-AR" sz="4000" dirty="0"/>
              <a:t> </a:t>
            </a:r>
            <a:r>
              <a:rPr lang="es-AR" sz="4000" dirty="0" err="1"/>
              <a:t>numbers</a:t>
            </a:r>
            <a:r>
              <a:rPr lang="es-AR" sz="4000" dirty="0"/>
              <a:t>: </a:t>
            </a:r>
            <a:r>
              <a:rPr lang="es-AR" sz="4000" dirty="0" err="1"/>
              <a:t>number</a:t>
            </a:r>
            <a:r>
              <a:rPr lang="es-AR" sz="4000" dirty="0"/>
              <a:t>[] = [1,2,3,4,5,6,7,8,9,10,15,17];</a:t>
            </a:r>
          </a:p>
          <a:p>
            <a:r>
              <a:rPr lang="es-AR" sz="4000" dirty="0"/>
              <a:t>  </a:t>
            </a:r>
            <a:r>
              <a:rPr lang="es-AR" sz="4000" dirty="0" err="1"/>
              <a:t>const</a:t>
            </a:r>
            <a:r>
              <a:rPr lang="es-AR" sz="4000" dirty="0"/>
              <a:t> </a:t>
            </a:r>
            <a:r>
              <a:rPr lang="es-AR" sz="4000" dirty="0" err="1"/>
              <a:t>start</a:t>
            </a:r>
            <a:r>
              <a:rPr lang="es-AR" sz="4000" dirty="0"/>
              <a:t> = </a:t>
            </a:r>
            <a:r>
              <a:rPr lang="es-AR" sz="4000" dirty="0" err="1"/>
              <a:t>Date.now</a:t>
            </a:r>
            <a:r>
              <a:rPr lang="es-AR" sz="4000" dirty="0"/>
              <a:t>();</a:t>
            </a:r>
          </a:p>
          <a:p>
            <a:r>
              <a:rPr lang="es-AR" sz="4000" dirty="0"/>
              <a:t>  </a:t>
            </a:r>
          </a:p>
          <a:p>
            <a:r>
              <a:rPr lang="es-AR" sz="4000" dirty="0"/>
              <a:t>  </a:t>
            </a:r>
            <a:r>
              <a:rPr lang="es-AR" sz="4000" dirty="0" err="1"/>
              <a:t>const</a:t>
            </a:r>
            <a:r>
              <a:rPr lang="es-AR" sz="4000" dirty="0"/>
              <a:t> </a:t>
            </a:r>
            <a:r>
              <a:rPr lang="es-AR" sz="4000" dirty="0" err="1"/>
              <a:t>posicion</a:t>
            </a:r>
            <a:r>
              <a:rPr lang="es-AR" sz="4000" dirty="0"/>
              <a:t>: </a:t>
            </a:r>
            <a:r>
              <a:rPr lang="es-AR" sz="4000" dirty="0" err="1"/>
              <a:t>number</a:t>
            </a:r>
            <a:r>
              <a:rPr lang="es-AR" sz="4000" dirty="0"/>
              <a:t> = </a:t>
            </a:r>
            <a:r>
              <a:rPr lang="es-AR" sz="4000" dirty="0" err="1"/>
              <a:t>busqueda_binaria</a:t>
            </a:r>
            <a:r>
              <a:rPr lang="es-AR" sz="4000" dirty="0"/>
              <a:t>(numbers,10);</a:t>
            </a:r>
          </a:p>
          <a:p>
            <a:r>
              <a:rPr lang="es-AR" sz="4000" dirty="0"/>
              <a:t>  console.log(</a:t>
            </a:r>
            <a:r>
              <a:rPr lang="es-AR" sz="4000" dirty="0" err="1"/>
              <a:t>posicion</a:t>
            </a:r>
            <a:r>
              <a:rPr lang="es-AR" sz="4000" dirty="0"/>
              <a:t>);</a:t>
            </a:r>
          </a:p>
          <a:p>
            <a:r>
              <a:rPr lang="es-AR" sz="4000" dirty="0"/>
              <a:t>  </a:t>
            </a:r>
          </a:p>
          <a:p>
            <a:r>
              <a:rPr lang="es-AR" sz="4000" dirty="0"/>
              <a:t>  </a:t>
            </a:r>
            <a:r>
              <a:rPr lang="es-AR" sz="4000" dirty="0" err="1"/>
              <a:t>const</a:t>
            </a:r>
            <a:r>
              <a:rPr lang="es-AR" sz="4000" dirty="0"/>
              <a:t> </a:t>
            </a:r>
            <a:r>
              <a:rPr lang="es-AR" sz="4000" dirty="0" err="1"/>
              <a:t>end</a:t>
            </a:r>
            <a:r>
              <a:rPr lang="es-AR" sz="4000" dirty="0"/>
              <a:t> = </a:t>
            </a:r>
            <a:r>
              <a:rPr lang="es-AR" sz="4000" dirty="0" err="1"/>
              <a:t>Date.now</a:t>
            </a:r>
            <a:r>
              <a:rPr lang="es-AR" sz="4000" dirty="0"/>
              <a:t>();</a:t>
            </a:r>
          </a:p>
          <a:p>
            <a:r>
              <a:rPr lang="es-AR" sz="4000" dirty="0"/>
              <a:t>  console.log(`</a:t>
            </a:r>
            <a:r>
              <a:rPr lang="es-AR" sz="4000" dirty="0" err="1"/>
              <a:t>Execution</a:t>
            </a:r>
            <a:r>
              <a:rPr lang="es-AR" sz="4000" dirty="0"/>
              <a:t> time: ${(</a:t>
            </a:r>
            <a:r>
              <a:rPr lang="es-AR" sz="4000" dirty="0" err="1"/>
              <a:t>end</a:t>
            </a:r>
            <a:r>
              <a:rPr lang="es-AR" sz="4000" dirty="0"/>
              <a:t> - </a:t>
            </a:r>
            <a:r>
              <a:rPr lang="es-AR" sz="4000" dirty="0" err="1"/>
              <a:t>start</a:t>
            </a:r>
            <a:r>
              <a:rPr lang="es-AR" sz="4000" dirty="0"/>
              <a:t>)/1000} s`);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842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460"/>
            <a:ext cx="10515600" cy="1325563"/>
          </a:xfrm>
        </p:spPr>
        <p:txBody>
          <a:bodyPr/>
          <a:lstStyle/>
          <a:p>
            <a:r>
              <a:rPr lang="es-ES" dirty="0" smtClean="0"/>
              <a:t>Comparativa de rendimiento 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5522766" y="32443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AR" dirty="0">
                <a:latin typeface="Arial Unicode MS"/>
              </a:rPr>
              <a:t>0.000014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42988"/>
            <a:ext cx="10898910" cy="27592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3" y="3802280"/>
            <a:ext cx="10606237" cy="25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3B192-EB51-1AEB-262D-C2572CA7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Conclusiones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02AE8-109C-B0DC-6A19-1D48EA36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 que observamos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Ruby es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potente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nivel rendimiento que </a:t>
            </a:r>
            <a:r>
              <a:rPr lang="es-ES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0940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522</Words>
  <Application>Microsoft Office PowerPoint</Application>
  <PresentationFormat>Panorámica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Times New Roman</vt:lpstr>
      <vt:lpstr>Tema de Office</vt:lpstr>
      <vt:lpstr>Trabajo Práctico Teórico</vt:lpstr>
      <vt:lpstr>Ruby, ¿Qué es y cómo nació?</vt:lpstr>
      <vt:lpstr>TypeScript, ¿Qué es y cómo nació?</vt:lpstr>
      <vt:lpstr>Benchmark entre Ruby y TypeScript</vt:lpstr>
      <vt:lpstr>Ordenamiento burbuja:</vt:lpstr>
      <vt:lpstr>Comparativa de rendimiento </vt:lpstr>
      <vt:lpstr>Búsqueda binaria:</vt:lpstr>
      <vt:lpstr>Comparativa de rendimiento </vt:lpstr>
      <vt:lpstr>Conclusiones</vt:lpstr>
      <vt:lpstr>Preguntas: -¿En que consiste la búsqueda binaria? -¿En que tipo de programación se destaca Ruby? -¿Qué incorpora Typescript respecto a Javascript?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Teórico</dc:title>
  <dc:creator>Santiago Andreu</dc:creator>
  <cp:lastModifiedBy>Santiago Andreu</cp:lastModifiedBy>
  <cp:revision>12</cp:revision>
  <dcterms:created xsi:type="dcterms:W3CDTF">2023-08-24T01:26:16Z</dcterms:created>
  <dcterms:modified xsi:type="dcterms:W3CDTF">2023-09-01T18:50:49Z</dcterms:modified>
</cp:coreProperties>
</file>