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5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5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08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9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3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98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5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49C4C-9E7F-483E-BF59-3ACC77C0AC1E}" type="datetimeFigureOut">
              <a:rPr lang="ru-RU" smtClean="0"/>
              <a:t>10/3/2019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BCCABB-528A-4961-8C2C-F95F832CC4A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5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на 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Зубкова Александра иу4-33б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95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693" y="1846263"/>
            <a:ext cx="84509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385" y="1846263"/>
            <a:ext cx="377955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 компиляции, функция удаления элементов множества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199" y="1828800"/>
            <a:ext cx="4708281" cy="40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87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17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Программа на си</vt:lpstr>
      <vt:lpstr>Код программы</vt:lpstr>
      <vt:lpstr>Код программы</vt:lpstr>
      <vt:lpstr>После компиляции, функция удаления элементов множества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на си</dc:title>
  <dc:creator>Lab5UIVC501-503</dc:creator>
  <cp:lastModifiedBy>Lab5UIVC501-503</cp:lastModifiedBy>
  <cp:revision>3</cp:revision>
  <dcterms:created xsi:type="dcterms:W3CDTF">2019-10-03T13:16:08Z</dcterms:created>
  <dcterms:modified xsi:type="dcterms:W3CDTF">2019-10-03T13:52:49Z</dcterms:modified>
</cp:coreProperties>
</file>