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  <p:sldId id="259" r:id="rId9"/>
  </p:sldIdLst>
  <p:sldSz cx="9907588" cy="6858000"/>
  <p:notesSz cx="6796088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6797520" cy="9925200"/>
          </a:xfrm>
          <a:custGeom>
            <a:avLst/>
            <a:gdLst/>
            <a:ahLst/>
            <a:cxnLst/>
            <a:rect l="0" t="0" r="r" b="b"/>
            <a:pathLst>
              <a:path w="18884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8" y="27571"/>
                </a:lnTo>
                <a:cubicBezTo>
                  <a:pt x="18880" y="27571"/>
                  <a:pt x="18883" y="27568"/>
                  <a:pt x="18883" y="27566"/>
                </a:cubicBezTo>
                <a:lnTo>
                  <a:pt x="18883" y="4"/>
                </a:lnTo>
                <a:cubicBezTo>
                  <a:pt x="18883" y="2"/>
                  <a:pt x="18880" y="0"/>
                  <a:pt x="18878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0" y="0"/>
            <a:ext cx="6796080" cy="9925200"/>
          </a:xfrm>
          <a:custGeom>
            <a:avLst/>
            <a:gdLst/>
            <a:ahLst/>
            <a:cxnLst/>
            <a:rect l="0" t="0" r="r" b="b"/>
            <a:pathLst>
              <a:path w="18880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4" y="27571"/>
                </a:lnTo>
                <a:cubicBezTo>
                  <a:pt x="18876" y="27571"/>
                  <a:pt x="18879" y="27568"/>
                  <a:pt x="18879" y="27566"/>
                </a:cubicBezTo>
                <a:lnTo>
                  <a:pt x="18879" y="4"/>
                </a:lnTo>
                <a:cubicBezTo>
                  <a:pt x="18879" y="2"/>
                  <a:pt x="18876" y="0"/>
                  <a:pt x="18874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47440" y="3416400"/>
            <a:ext cx="5562360" cy="5919840"/>
          </a:xfrm>
          <a:prstGeom prst="rect">
            <a:avLst/>
          </a:prstGeom>
        </p:spPr>
        <p:txBody>
          <a:bodyPr lIns="92160" tIns="46080" rIns="92160" bIns="4608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936800" y="380520"/>
            <a:ext cx="4268880" cy="2954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940040" y="382680"/>
            <a:ext cx="4270320" cy="295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5948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76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5948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0760" y="365040"/>
            <a:ext cx="8545320" cy="614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286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85800" lvl="1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076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&lt;date/time&gt;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81040" y="6356520"/>
            <a:ext cx="3344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99732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/>
            <a:fld id="{B6E444D8-1E7C-4601-8BBD-9B880C6142FC}" type="slidenum"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45960" y="260280"/>
            <a:ext cx="86425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МИНИСТЕРСТВО НАУКИ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И ВЫСШЕГО ОБРАЗОВАНИЯ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РОССИЙСКОЙ ФЕДЕРАЦИИ</a:t>
            </a:r>
            <a:br>
              <a:rPr dirty="0"/>
            </a:b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МОСКОВСКИЙ ГОСУДАРСТВЕННЫЙ ТЕХНИЧЕСКИЙ УНИВЕРСИТЕТ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им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Н.Э.Баумана</a:t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КАФЕДРА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ПРОЕКТИРОВАНИЕ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ТЕХНОЛОГИЯ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ПР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ИЗВОДСТВА ЭЛЕКТРОННОЙ АППАРАТУРЫ 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Отчет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о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выполнении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практического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задания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№1</a:t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ЭВМ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влияния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выбора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различных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материалов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результаты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проектирования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междисциплинарном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уровне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Выполнил: студент группы </a:t>
            </a:r>
            <a:r>
              <a:rPr lang="ru-RU" sz="1600" spc="-1">
                <a:solidFill>
                  <a:srgbClr val="0F228B"/>
                </a:solidFill>
                <a:latin typeface="Times New Roman"/>
              </a:rPr>
              <a:t>иу4-33</a:t>
            </a:r>
            <a:br>
              <a:rPr dirty="0"/>
            </a:b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Зубкова А И</a:t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Проверил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д.т.н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.,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профессор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профессор</a:t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каф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ИУ-4</a:t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Л.А.Зинченко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Москва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2019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г.</a:t>
            </a:r>
            <a:endParaRPr lang="en-US" sz="16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04920" y="990720"/>
            <a:ext cx="8904240" cy="100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0F228B"/>
                </a:solidFill>
                <a:latin typeface="Times New Roman"/>
              </a:rPr>
              <a:t>Цель работы:</a:t>
            </a: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DB084-41E2-1642-9F8F-8351CB87BBEE}"/>
              </a:ext>
            </a:extLst>
          </p:cNvPr>
          <p:cNvSpPr txBox="1"/>
          <p:nvPr/>
        </p:nvSpPr>
        <p:spPr>
          <a:xfrm>
            <a:off x="2063750" y="990720"/>
            <a:ext cx="700393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700" dirty="0"/>
              <a:t>Написать на языке С и отладить программу реализующую следующие функции: </a:t>
            </a:r>
          </a:p>
          <a:p>
            <a:r>
              <a:rPr lang="ru-RU" sz="2700" dirty="0"/>
              <a:t>1)Задание множества чисел</a:t>
            </a:r>
          </a:p>
          <a:p>
            <a:r>
              <a:rPr lang="ru-RU" sz="2700" dirty="0"/>
              <a:t>2)Ввод элементов множества</a:t>
            </a:r>
          </a:p>
          <a:p>
            <a:r>
              <a:rPr lang="ru-RU" sz="2700" dirty="0"/>
              <a:t>3)Добавление элемента множества 4)Удаление элемента множества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F228B"/>
                </a:solidFill>
                <a:latin typeface="Times New Roman"/>
              </a:rPr>
              <a:t>Выполнение:</a:t>
            </a:r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3100E295-2DEB-514B-BCAF-9EE8E1F61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96" y="1345712"/>
            <a:ext cx="8729396" cy="4224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F228B"/>
                </a:solidFill>
                <a:latin typeface="Times New Roman"/>
              </a:rPr>
              <a:t>Выполнение:</a:t>
            </a:r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1E271518-03D4-5243-A739-3B8AF7159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97" y="1684800"/>
            <a:ext cx="8837993" cy="41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164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F228B"/>
                </a:solidFill>
                <a:latin typeface="Times New Roman"/>
              </a:rPr>
              <a:t>Выполнение:</a:t>
            </a:r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42DD40D5-A3B0-DC49-ABF9-A0CAE56E5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0" y="1684800"/>
            <a:ext cx="8603936" cy="41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567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F228B"/>
                </a:solidFill>
                <a:latin typeface="Times New Roman"/>
              </a:rPr>
              <a:t>Выполнение:</a:t>
            </a:r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32AAD1BC-6C3E-744B-9E55-15C161DEC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1" y="1684800"/>
            <a:ext cx="8516858" cy="40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98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F228B"/>
                </a:solidFill>
                <a:latin typeface="Times New Roman"/>
              </a:rPr>
              <a:t>Выполнение:</a:t>
            </a:r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8FF871E8-E9D0-034B-8E03-324CD508A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10" y="1758651"/>
            <a:ext cx="7834940" cy="36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764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04920" y="990720"/>
            <a:ext cx="890424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F228B"/>
                </a:solidFill>
                <a:latin typeface="Times New Roman"/>
              </a:rPr>
              <a:t>Выводы:</a:t>
            </a:r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2365D-ABE9-0047-AEDD-2B6CBF03F151}"/>
              </a:ext>
            </a:extLst>
          </p:cNvPr>
          <p:cNvSpPr txBox="1"/>
          <p:nvPr/>
        </p:nvSpPr>
        <p:spPr>
          <a:xfrm>
            <a:off x="1675219" y="990720"/>
            <a:ext cx="61636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Реализовали программу, которая выполняет следующие функции: </a:t>
            </a:r>
          </a:p>
          <a:p>
            <a:r>
              <a:rPr lang="ru-RU" dirty="0"/>
              <a:t>1)Задание множества чисел</a:t>
            </a:r>
          </a:p>
          <a:p>
            <a:r>
              <a:rPr lang="ru-RU" dirty="0"/>
              <a:t>2)Ввод элементов множества </a:t>
            </a:r>
          </a:p>
          <a:p>
            <a:r>
              <a:rPr lang="ru-RU" dirty="0"/>
              <a:t>3)Добавление элемента множества 4)Удаление элемента множества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Произвольный</PresentationFormat>
  <Slides>8</Slides>
  <Notes>8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проекционной _x000b_литографии i-line диапазона при _x000b_произ</dc:title>
  <dc:subject/>
  <dc:creator>Admin</dc:creator>
  <dc:description/>
  <cp:lastModifiedBy>Александра Зубкова</cp:lastModifiedBy>
  <cp:revision>6</cp:revision>
  <dcterms:modified xsi:type="dcterms:W3CDTF">2019-10-16T20:34:49Z</dcterms:modified>
  <dc:language>en-US</dc:language>
</cp:coreProperties>
</file>