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  <p:sldMasterId id="2147483715" r:id="rId2"/>
  </p:sldMasterIdLst>
  <p:notesMasterIdLst>
    <p:notesMasterId r:id="rId29"/>
  </p:notesMasterIdLst>
  <p:sldIdLst>
    <p:sldId id="256" r:id="rId3"/>
    <p:sldId id="259" r:id="rId4"/>
    <p:sldId id="262" r:id="rId5"/>
    <p:sldId id="301" r:id="rId6"/>
    <p:sldId id="309" r:id="rId7"/>
    <p:sldId id="310" r:id="rId8"/>
    <p:sldId id="311" r:id="rId9"/>
    <p:sldId id="314" r:id="rId10"/>
    <p:sldId id="312" r:id="rId11"/>
    <p:sldId id="313" r:id="rId12"/>
    <p:sldId id="315" r:id="rId13"/>
    <p:sldId id="316" r:id="rId14"/>
    <p:sldId id="317" r:id="rId15"/>
    <p:sldId id="318" r:id="rId16"/>
    <p:sldId id="319" r:id="rId17"/>
    <p:sldId id="268" r:id="rId18"/>
    <p:sldId id="303" r:id="rId19"/>
    <p:sldId id="296" r:id="rId20"/>
    <p:sldId id="304" r:id="rId21"/>
    <p:sldId id="302" r:id="rId22"/>
    <p:sldId id="305" r:id="rId23"/>
    <p:sldId id="298" r:id="rId24"/>
    <p:sldId id="306" r:id="rId25"/>
    <p:sldId id="299" r:id="rId26"/>
    <p:sldId id="307" r:id="rId27"/>
    <p:sldId id="308" r:id="rId28"/>
  </p:sldIdLst>
  <p:sldSz cx="9144000" cy="5143500" type="screen16x9"/>
  <p:notesSz cx="6858000" cy="9144000"/>
  <p:embeddedFontLst>
    <p:embeddedFont>
      <p:font typeface="Nunito" pitchFamily="2" charset="0"/>
      <p:regular r:id="rId30"/>
      <p:bold r:id="rId31"/>
      <p:italic r:id="rId32"/>
      <p:boldItalic r:id="rId33"/>
    </p:embeddedFont>
    <p:embeddedFont>
      <p:font typeface="Open Sans" panose="020B0606030504020204" pitchFamily="34" charset="0"/>
      <p:regular r:id="rId34"/>
      <p:bold r:id="rId35"/>
      <p:italic r:id="rId36"/>
      <p:boldItalic r:id="rId37"/>
    </p:embeddedFont>
    <p:embeddedFont>
      <p:font typeface="Poppins" panose="000005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364AC1-2618-4946-B193-E2B28ADBC377}">
  <a:tblStyle styleId="{A8364AC1-2618-4946-B193-E2B28ADBC3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8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9f20d3304_0_5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9f20d3304_0_5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948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025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725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872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112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572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9f20d3304_0_6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09f20d3304_0_6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499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174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602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9f20d3304_0_5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9f20d3304_0_5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686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9299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9f20d3304_0_6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09f20d3304_0_6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854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287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362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570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9f20d3304_0_6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09f20d3304_0_6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850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9f20d3304_0_5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09f20d3304_0_5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318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124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822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973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999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f20d3304_0_5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9f20d3304_0_5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22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46">
            <a:off x="719993" y="3416963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0100" y="165835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737031" y="5193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720100" y="10459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66844" y="1320973"/>
            <a:ext cx="1044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3" hasCustomPrompt="1"/>
          </p:nvPr>
        </p:nvSpPr>
        <p:spPr>
          <a:xfrm>
            <a:off x="4066506" y="195778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4" hasCustomPrompt="1"/>
          </p:nvPr>
        </p:nvSpPr>
        <p:spPr>
          <a:xfrm>
            <a:off x="4066506" y="323134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5"/>
          </p:nvPr>
        </p:nvSpPr>
        <p:spPr>
          <a:xfrm>
            <a:off x="737031" y="17929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6"/>
          </p:nvPr>
        </p:nvSpPr>
        <p:spPr>
          <a:xfrm>
            <a:off x="720100" y="23194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7"/>
          </p:nvPr>
        </p:nvSpPr>
        <p:spPr>
          <a:xfrm>
            <a:off x="737031" y="30664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8"/>
          </p:nvPr>
        </p:nvSpPr>
        <p:spPr>
          <a:xfrm>
            <a:off x="720100" y="35930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9"/>
          </p:nvPr>
        </p:nvSpPr>
        <p:spPr>
          <a:xfrm>
            <a:off x="6104531" y="37032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3"/>
          </p:nvPr>
        </p:nvSpPr>
        <p:spPr>
          <a:xfrm>
            <a:off x="6087600" y="42298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4"/>
          </p:nvPr>
        </p:nvSpPr>
        <p:spPr>
          <a:xfrm>
            <a:off x="6104531" y="242971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5"/>
          </p:nvPr>
        </p:nvSpPr>
        <p:spPr>
          <a:xfrm>
            <a:off x="6087600" y="2956238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6"/>
          </p:nvPr>
        </p:nvSpPr>
        <p:spPr>
          <a:xfrm>
            <a:off x="6104531" y="11561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7"/>
          </p:nvPr>
        </p:nvSpPr>
        <p:spPr>
          <a:xfrm>
            <a:off x="6087600" y="16826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4066756" y="684367"/>
            <a:ext cx="10452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4066699" y="2594633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4066768" y="3868075"/>
            <a:ext cx="1045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2">
    <p:bg>
      <p:bgPr>
        <a:solidFill>
          <a:schemeClr val="dk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61350" y="1654975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2"/>
          </p:nvPr>
        </p:nvSpPr>
        <p:spPr>
          <a:xfrm>
            <a:off x="720000" y="29640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3"/>
          </p:nvPr>
        </p:nvSpPr>
        <p:spPr>
          <a:xfrm>
            <a:off x="861338" y="227530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"/>
          </p:nvPr>
        </p:nvSpPr>
        <p:spPr>
          <a:xfrm>
            <a:off x="719988" y="35843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 rot="-804">
            <a:off x="1161528" y="3125401"/>
            <a:ext cx="2566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1161650" y="1358838"/>
            <a:ext cx="4563900" cy="15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 rot="258">
            <a:off x="2576506" y="3356243"/>
            <a:ext cx="39909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789200" y="1061188"/>
            <a:ext cx="5565600" cy="22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/>
          </p:nvPr>
        </p:nvSpPr>
        <p:spPr>
          <a:xfrm>
            <a:off x="3285000" y="17512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720000" y="171377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 idx="3"/>
          </p:nvPr>
        </p:nvSpPr>
        <p:spPr>
          <a:xfrm>
            <a:off x="3285000" y="26882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4"/>
          </p:nvPr>
        </p:nvSpPr>
        <p:spPr>
          <a:xfrm>
            <a:off x="720000" y="265074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 idx="5"/>
          </p:nvPr>
        </p:nvSpPr>
        <p:spPr>
          <a:xfrm>
            <a:off x="3285000" y="362518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6"/>
          </p:nvPr>
        </p:nvSpPr>
        <p:spPr>
          <a:xfrm>
            <a:off x="723700" y="35877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 idx="2"/>
          </p:nvPr>
        </p:nvSpPr>
        <p:spPr>
          <a:xfrm>
            <a:off x="151931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1519325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3"/>
          </p:nvPr>
        </p:nvSpPr>
        <p:spPr>
          <a:xfrm>
            <a:off x="555689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"/>
          </p:nvPr>
        </p:nvSpPr>
        <p:spPr>
          <a:xfrm>
            <a:off x="5556902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5"/>
          </p:nvPr>
        </p:nvSpPr>
        <p:spPr>
          <a:xfrm>
            <a:off x="151930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6"/>
          </p:nvPr>
        </p:nvSpPr>
        <p:spPr>
          <a:xfrm>
            <a:off x="1519313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7"/>
          </p:nvPr>
        </p:nvSpPr>
        <p:spPr>
          <a:xfrm>
            <a:off x="555688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8"/>
          </p:nvPr>
        </p:nvSpPr>
        <p:spPr>
          <a:xfrm>
            <a:off x="5556890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 idx="2"/>
          </p:nvPr>
        </p:nvSpPr>
        <p:spPr>
          <a:xfrm>
            <a:off x="720000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2000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 idx="3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4"/>
          </p:nvPr>
        </p:nvSpPr>
        <p:spPr>
          <a:xfrm>
            <a:off x="3419271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 idx="5"/>
          </p:nvPr>
        </p:nvSpPr>
        <p:spPr>
          <a:xfrm>
            <a:off x="720000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6"/>
          </p:nvPr>
        </p:nvSpPr>
        <p:spPr>
          <a:xfrm>
            <a:off x="72000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7"/>
          </p:nvPr>
        </p:nvSpPr>
        <p:spPr>
          <a:xfrm>
            <a:off x="3419269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8"/>
          </p:nvPr>
        </p:nvSpPr>
        <p:spPr>
          <a:xfrm>
            <a:off x="3419271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9"/>
          </p:nvPr>
        </p:nvSpPr>
        <p:spPr>
          <a:xfrm>
            <a:off x="6118545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3"/>
          </p:nvPr>
        </p:nvSpPr>
        <p:spPr>
          <a:xfrm>
            <a:off x="611855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14"/>
          </p:nvPr>
        </p:nvSpPr>
        <p:spPr>
          <a:xfrm>
            <a:off x="6118545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5"/>
          </p:nvPr>
        </p:nvSpPr>
        <p:spPr>
          <a:xfrm>
            <a:off x="611855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 hasCustomPrompt="1"/>
          </p:nvPr>
        </p:nvSpPr>
        <p:spPr>
          <a:xfrm rot="-255">
            <a:off x="1402767" y="820458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1402800" y="19686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 hasCustomPrompt="1"/>
          </p:nvPr>
        </p:nvSpPr>
        <p:spPr>
          <a:xfrm>
            <a:off x="3690516" y="2807803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3690500" y="39560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1290775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2"/>
          </p:nvPr>
        </p:nvSpPr>
        <p:spPr>
          <a:xfrm>
            <a:off x="4945650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hasCustomPrompt="1"/>
          </p:nvPr>
        </p:nvSpPr>
        <p:spPr>
          <a:xfrm>
            <a:off x="1290775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3" hasCustomPrompt="1"/>
          </p:nvPr>
        </p:nvSpPr>
        <p:spPr>
          <a:xfrm>
            <a:off x="4945650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2779400" y="323305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2846144" y="612301"/>
            <a:ext cx="34518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2679300" y="2005158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2"/>
          </p:nvPr>
        </p:nvSpPr>
        <p:spPr>
          <a:xfrm rot="-962">
            <a:off x="2963720" y="41569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 rot="-546">
            <a:off x="777218" y="380923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720100" y="155380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/>
          <p:nvPr/>
        </p:nvSpPr>
        <p:spPr>
          <a:xfrm rot="9434193" flipH="1">
            <a:off x="-1325181" y="-1427088"/>
            <a:ext cx="5560998" cy="2762838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5"/>
          <p:cNvSpPr/>
          <p:nvPr/>
        </p:nvSpPr>
        <p:spPr>
          <a:xfrm rot="8099551">
            <a:off x="3314803" y="3855055"/>
            <a:ext cx="5113623" cy="4386773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9BC195-8441-4993-BBB1-A0B880F3F3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C08C3F-DB93-488A-BEDA-182F5BA955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4419675" y="2154900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title" idx="2" hasCustomPrompt="1"/>
          </p:nvPr>
        </p:nvSpPr>
        <p:spPr>
          <a:xfrm>
            <a:off x="6720926" y="950610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1"/>
          </p:nvPr>
        </p:nvSpPr>
        <p:spPr>
          <a:xfrm rot="279">
            <a:off x="4569062" y="3630000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/>
          <p:nvPr/>
        </p:nvSpPr>
        <p:spPr>
          <a:xfrm rot="-2407343">
            <a:off x="1206239" y="-3609999"/>
            <a:ext cx="6248361" cy="5074968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6"/>
          <p:cNvSpPr/>
          <p:nvPr/>
        </p:nvSpPr>
        <p:spPr>
          <a:xfrm rot="1233818">
            <a:off x="-1293788" y="2776156"/>
            <a:ext cx="6216641" cy="3747197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7703F8-BE2A-4DAD-938B-8167960111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76416" y="227380"/>
            <a:ext cx="846659" cy="827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438A48-D2A7-40D1-8C81-55AB6770C7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9897" y="361104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720000" y="117983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5275" rtl="0">
              <a:spcBef>
                <a:spcPts val="0"/>
              </a:spcBef>
              <a:spcAft>
                <a:spcPts val="0"/>
              </a:spcAft>
              <a:buSzPts val="1050"/>
              <a:buAutoNum type="arabicPeriod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A3964-8D04-4F36-BCE0-8D1F5E02B3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7" y="338169"/>
            <a:ext cx="719208" cy="703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D8E7C2-C74F-4C07-A362-A72D38E4A0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72480" y="464467"/>
            <a:ext cx="935931" cy="4987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6"/>
          <p:cNvSpPr txBox="1">
            <a:spLocks noGrp="1"/>
          </p:cNvSpPr>
          <p:nvPr>
            <p:ph type="title"/>
          </p:nvPr>
        </p:nvSpPr>
        <p:spPr>
          <a:xfrm>
            <a:off x="3403806" y="1721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9" name="Google Shape;179;p36"/>
          <p:cNvSpPr txBox="1">
            <a:spLocks noGrp="1"/>
          </p:cNvSpPr>
          <p:nvPr>
            <p:ph type="subTitle" idx="1"/>
          </p:nvPr>
        </p:nvSpPr>
        <p:spPr>
          <a:xfrm>
            <a:off x="3399538" y="21428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6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49557" y="1340011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36"/>
          <p:cNvSpPr txBox="1">
            <a:spLocks noGrp="1"/>
          </p:cNvSpPr>
          <p:nvPr>
            <p:ph type="title" idx="3" hasCustomPrompt="1"/>
          </p:nvPr>
        </p:nvSpPr>
        <p:spPr>
          <a:xfrm>
            <a:off x="6733343" y="1333250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36"/>
          <p:cNvSpPr txBox="1">
            <a:spLocks noGrp="1"/>
          </p:cNvSpPr>
          <p:nvPr>
            <p:ph type="title" idx="4" hasCustomPrompt="1"/>
          </p:nvPr>
        </p:nvSpPr>
        <p:spPr>
          <a:xfrm>
            <a:off x="4049631" y="3197422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36"/>
          <p:cNvSpPr txBox="1">
            <a:spLocks noGrp="1"/>
          </p:cNvSpPr>
          <p:nvPr>
            <p:ph type="title" idx="5"/>
          </p:nvPr>
        </p:nvSpPr>
        <p:spPr>
          <a:xfrm>
            <a:off x="728556" y="1721290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subTitle" idx="6"/>
          </p:nvPr>
        </p:nvSpPr>
        <p:spPr>
          <a:xfrm>
            <a:off x="728538" y="21427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title" idx="7"/>
          </p:nvPr>
        </p:nvSpPr>
        <p:spPr>
          <a:xfrm>
            <a:off x="703018" y="358042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subTitle" idx="8"/>
          </p:nvPr>
        </p:nvSpPr>
        <p:spPr>
          <a:xfrm>
            <a:off x="703313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title" idx="9"/>
          </p:nvPr>
        </p:nvSpPr>
        <p:spPr>
          <a:xfrm>
            <a:off x="3403743" y="358042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subTitle" idx="13"/>
          </p:nvPr>
        </p:nvSpPr>
        <p:spPr>
          <a:xfrm>
            <a:off x="3403888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title" idx="14"/>
          </p:nvPr>
        </p:nvSpPr>
        <p:spPr>
          <a:xfrm>
            <a:off x="6104318" y="3580415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subTitle" idx="15"/>
          </p:nvPr>
        </p:nvSpPr>
        <p:spPr>
          <a:xfrm>
            <a:off x="6104163" y="40091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title" idx="16"/>
          </p:nvPr>
        </p:nvSpPr>
        <p:spPr>
          <a:xfrm>
            <a:off x="6079043" y="1721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subTitle" idx="17"/>
          </p:nvPr>
        </p:nvSpPr>
        <p:spPr>
          <a:xfrm>
            <a:off x="6078888" y="21811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1365606" y="1339992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36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1349074" y="3197433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36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6750218" y="3197425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36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dk2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title"/>
          </p:nvPr>
        </p:nvSpPr>
        <p:spPr>
          <a:xfrm flipH="1">
            <a:off x="720002" y="2232557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010" y="1047250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2" name="Google Shape;212;p40"/>
          <p:cNvSpPr txBox="1">
            <a:spLocks noGrp="1"/>
          </p:cNvSpPr>
          <p:nvPr>
            <p:ph type="subTitle" idx="1"/>
          </p:nvPr>
        </p:nvSpPr>
        <p:spPr>
          <a:xfrm rot="-279" flipH="1">
            <a:off x="719989" y="3694150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40"/>
          <p:cNvSpPr/>
          <p:nvPr/>
        </p:nvSpPr>
        <p:spPr>
          <a:xfrm rot="2561970" flipH="1">
            <a:off x="1816178" y="-3443557"/>
            <a:ext cx="6463663" cy="5074990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0"/>
          <p:cNvSpPr/>
          <p:nvPr/>
        </p:nvSpPr>
        <p:spPr>
          <a:xfrm rot="-1803158">
            <a:off x="4185039" y="2776153"/>
            <a:ext cx="6216628" cy="3747177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E97878-95BB-4E9D-8AAE-1BEB627F7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4D6490-CC80-44A3-AEF0-76B1A329FC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7983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  <a:defRPr sz="105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B0542-1954-4BDE-9D6C-D9EB36C614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362827"/>
            <a:ext cx="693983" cy="678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081D7C-422C-4E72-B568-0C1D47B310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8189" y="491017"/>
            <a:ext cx="903104" cy="4812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gradFill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5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66B3FB-585A-4491-B830-C25F915117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362827"/>
            <a:ext cx="693983" cy="6783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6DBE95-08D9-4C90-B577-6885AEAD7B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8189" y="491017"/>
            <a:ext cx="903104" cy="4812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2">
    <p:bg>
      <p:bgPr>
        <a:solidFill>
          <a:schemeClr val="dk2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6"/>
          <p:cNvSpPr/>
          <p:nvPr/>
        </p:nvSpPr>
        <p:spPr>
          <a:xfrm rot="5400120">
            <a:off x="6131337" y="-2638137"/>
            <a:ext cx="3561182" cy="6272895"/>
          </a:xfrm>
          <a:custGeom>
            <a:avLst/>
            <a:gdLst/>
            <a:ahLst/>
            <a:cxnLst/>
            <a:rect l="l" t="t" r="r" b="b"/>
            <a:pathLst>
              <a:path w="49609" h="50966" extrusionOk="0">
                <a:moveTo>
                  <a:pt x="6871" y="45273"/>
                </a:moveTo>
                <a:cubicBezTo>
                  <a:pt x="6871" y="45273"/>
                  <a:pt x="1" y="36777"/>
                  <a:pt x="11156" y="31660"/>
                </a:cubicBezTo>
                <a:cubicBezTo>
                  <a:pt x="22312" y="26543"/>
                  <a:pt x="4727" y="12038"/>
                  <a:pt x="12942" y="6020"/>
                </a:cubicBezTo>
                <a:cubicBezTo>
                  <a:pt x="21156" y="1"/>
                  <a:pt x="45681" y="2119"/>
                  <a:pt x="45561" y="15428"/>
                </a:cubicBezTo>
                <a:cubicBezTo>
                  <a:pt x="45561" y="15428"/>
                  <a:pt x="49609" y="29550"/>
                  <a:pt x="37109" y="30499"/>
                </a:cubicBezTo>
                <a:cubicBezTo>
                  <a:pt x="24609" y="31447"/>
                  <a:pt x="33159" y="44730"/>
                  <a:pt x="25253" y="46153"/>
                </a:cubicBezTo>
                <a:cubicBezTo>
                  <a:pt x="17347" y="47578"/>
                  <a:pt x="13299" y="50966"/>
                  <a:pt x="6871" y="4527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2000">
                <a:schemeClr val="lt2"/>
              </a:gs>
              <a:gs pos="74000">
                <a:schemeClr val="dk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66"/>
          <p:cNvSpPr/>
          <p:nvPr/>
        </p:nvSpPr>
        <p:spPr>
          <a:xfrm rot="5400000">
            <a:off x="-16115" y="3526874"/>
            <a:ext cx="1174628" cy="2153255"/>
          </a:xfrm>
          <a:custGeom>
            <a:avLst/>
            <a:gdLst/>
            <a:ahLst/>
            <a:cxnLst/>
            <a:rect l="l" t="t" r="r" b="b"/>
            <a:pathLst>
              <a:path w="63502" h="45586" extrusionOk="0">
                <a:moveTo>
                  <a:pt x="50853" y="0"/>
                </a:moveTo>
                <a:cubicBezTo>
                  <a:pt x="42114" y="0"/>
                  <a:pt x="35310" y="5109"/>
                  <a:pt x="31860" y="10116"/>
                </a:cubicBezTo>
                <a:cubicBezTo>
                  <a:pt x="27055" y="17094"/>
                  <a:pt x="17289" y="15987"/>
                  <a:pt x="11090" y="21695"/>
                </a:cubicBezTo>
                <a:cubicBezTo>
                  <a:pt x="0" y="31909"/>
                  <a:pt x="6141" y="45586"/>
                  <a:pt x="6141" y="45586"/>
                </a:cubicBezTo>
                <a:lnTo>
                  <a:pt x="63502" y="45586"/>
                </a:lnTo>
                <a:lnTo>
                  <a:pt x="63502" y="3471"/>
                </a:lnTo>
                <a:cubicBezTo>
                  <a:pt x="58987" y="1005"/>
                  <a:pt x="54730" y="0"/>
                  <a:pt x="5085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66"/>
          <p:cNvSpPr/>
          <p:nvPr/>
        </p:nvSpPr>
        <p:spPr>
          <a:xfrm rot="7610874">
            <a:off x="-1319402" y="1295363"/>
            <a:ext cx="2615591" cy="3500261"/>
          </a:xfrm>
          <a:custGeom>
            <a:avLst/>
            <a:gdLst/>
            <a:ahLst/>
            <a:cxnLst/>
            <a:rect l="l" t="t" r="r" b="b"/>
            <a:pathLst>
              <a:path w="26086" h="19092" extrusionOk="0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5000">
                <a:schemeClr val="lt2"/>
              </a:gs>
              <a:gs pos="72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6"/>
          <p:cNvSpPr/>
          <p:nvPr/>
        </p:nvSpPr>
        <p:spPr>
          <a:xfrm rot="3329862" flipH="1">
            <a:off x="8002178" y="832048"/>
            <a:ext cx="2669522" cy="2642807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1855875" y="2671675"/>
            <a:ext cx="1705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5581425" y="2673625"/>
            <a:ext cx="171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1364463" y="3143775"/>
            <a:ext cx="2688300" cy="9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5091975" y="3223775"/>
            <a:ext cx="2688900" cy="9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80" r:id="rId4"/>
    <p:sldLayoutId id="2147483681" r:id="rId5"/>
    <p:sldLayoutId id="2147483685" r:id="rId6"/>
    <p:sldLayoutId id="2147483708" r:id="rId7"/>
    <p:sldLayoutId id="2147483709" r:id="rId8"/>
    <p:sldLayoutId id="2147483710" r:id="rId9"/>
    <p:sldLayoutId id="214748371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0"/>
          <p:cNvSpPr txBox="1">
            <a:spLocks noGrp="1"/>
          </p:cNvSpPr>
          <p:nvPr>
            <p:ph type="ctrTitle"/>
          </p:nvPr>
        </p:nvSpPr>
        <p:spPr>
          <a:xfrm>
            <a:off x="720100" y="155380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3000" dirty="0"/>
              <a:t>Implementasi Perancangan Sistem aplikasi Survey </a:t>
            </a:r>
            <a:endParaRPr sz="3000" dirty="0"/>
          </a:p>
        </p:txBody>
      </p:sp>
      <p:sp>
        <p:nvSpPr>
          <p:cNvPr id="384" name="Google Shape;384;p70"/>
          <p:cNvSpPr/>
          <p:nvPr/>
        </p:nvSpPr>
        <p:spPr>
          <a:xfrm>
            <a:off x="777225" y="3791850"/>
            <a:ext cx="3124215" cy="100113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70"/>
          <p:cNvSpPr txBox="1">
            <a:spLocks noGrp="1"/>
          </p:cNvSpPr>
          <p:nvPr>
            <p:ph type="subTitle" idx="1"/>
          </p:nvPr>
        </p:nvSpPr>
        <p:spPr>
          <a:xfrm rot="-546">
            <a:off x="777218" y="3809238"/>
            <a:ext cx="37767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4: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Risma Handayani (222310015)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Sandrina Chaerunissa (222310079)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Nurul Fikry Solakhudin (222310051)</a:t>
            </a:r>
            <a:endParaRPr dirty="0"/>
          </a:p>
        </p:txBody>
      </p:sp>
      <p:sp>
        <p:nvSpPr>
          <p:cNvPr id="386" name="Google Shape;386;p70"/>
          <p:cNvSpPr/>
          <p:nvPr/>
        </p:nvSpPr>
        <p:spPr>
          <a:xfrm>
            <a:off x="826150" y="2902325"/>
            <a:ext cx="3296270" cy="541492"/>
          </a:xfrm>
          <a:prstGeom prst="rect">
            <a:avLst/>
          </a:prstGeom>
        </p:spPr>
        <p:txBody>
          <a:bodyPr>
            <a:prstTxWarp prst="textPlain">
              <a:avLst>
                <a:gd name="adj" fmla="val 50462"/>
              </a:avLst>
            </a:prstTxWarp>
          </a:bodyPr>
          <a:lstStyle/>
          <a:p>
            <a:pPr lvl="0" algn="ctr"/>
            <a:r>
              <a:rPr lang="en-US" b="1" dirty="0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Smart City </a:t>
            </a:r>
            <a:r>
              <a:rPr lang="en-US" b="1" dirty="0" err="1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dikota</a:t>
            </a:r>
            <a:r>
              <a:rPr lang="en-US" b="1" dirty="0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 Semarang</a:t>
            </a:r>
            <a:endParaRPr b="1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F40D7-E579-F4C8-3780-31A6147ADCA8}"/>
              </a:ext>
            </a:extLst>
          </p:cNvPr>
          <p:cNvSpPr txBox="1"/>
          <p:nvPr/>
        </p:nvSpPr>
        <p:spPr>
          <a:xfrm>
            <a:off x="3855720" y="20955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EE38E-F009-E349-9065-11DFAC179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314152"/>
            <a:ext cx="8229600" cy="26238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B3493C-2064-C821-BF71-A16B1C81D77C}"/>
              </a:ext>
            </a:extLst>
          </p:cNvPr>
          <p:cNvSpPr txBox="1"/>
          <p:nvPr/>
        </p:nvSpPr>
        <p:spPr>
          <a:xfrm>
            <a:off x="6638871" y="2196198"/>
            <a:ext cx="13716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bg1"/>
              </a:buClr>
            </a:pPr>
            <a:r>
              <a:rPr lang="en-US" sz="1400" b="1" dirty="0">
                <a:solidFill>
                  <a:schemeClr val="accent5"/>
                </a:solidFill>
              </a:rPr>
              <a:t>DAFTAR APK</a:t>
            </a:r>
          </a:p>
        </p:txBody>
      </p:sp>
    </p:spTree>
    <p:extLst>
      <p:ext uri="{BB962C8B-B14F-4D97-AF65-F5344CB8AC3E}">
        <p14:creationId xmlns:p14="http://schemas.microsoft.com/office/powerpoint/2010/main" val="3424579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F40D7-E579-F4C8-3780-31A6147ADCA8}"/>
              </a:ext>
            </a:extLst>
          </p:cNvPr>
          <p:cNvSpPr txBox="1"/>
          <p:nvPr/>
        </p:nvSpPr>
        <p:spPr>
          <a:xfrm>
            <a:off x="3855720" y="20955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7142FD-CA31-1DA0-56E0-443A01AE6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" y="457770"/>
            <a:ext cx="8225790" cy="42279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8EB124-CB93-C38B-9E26-B29E16B34122}"/>
              </a:ext>
            </a:extLst>
          </p:cNvPr>
          <p:cNvSpPr txBox="1"/>
          <p:nvPr/>
        </p:nvSpPr>
        <p:spPr>
          <a:xfrm>
            <a:off x="6301740" y="2196198"/>
            <a:ext cx="170873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bg1"/>
              </a:buClr>
            </a:pPr>
            <a:r>
              <a:rPr lang="en-US" sz="1400" b="1" dirty="0">
                <a:solidFill>
                  <a:schemeClr val="accent5"/>
                </a:solidFill>
              </a:rPr>
              <a:t>PERTANYAAN</a:t>
            </a:r>
          </a:p>
        </p:txBody>
      </p:sp>
    </p:spTree>
    <p:extLst>
      <p:ext uri="{BB962C8B-B14F-4D97-AF65-F5344CB8AC3E}">
        <p14:creationId xmlns:p14="http://schemas.microsoft.com/office/powerpoint/2010/main" val="2694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F40D7-E579-F4C8-3780-31A6147ADCA8}"/>
              </a:ext>
            </a:extLst>
          </p:cNvPr>
          <p:cNvSpPr txBox="1"/>
          <p:nvPr/>
        </p:nvSpPr>
        <p:spPr>
          <a:xfrm>
            <a:off x="3855720" y="20955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6317EC-B48A-8243-9E6F-CCC1A66D6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" y="510669"/>
            <a:ext cx="8008620" cy="4122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BB38C1-6DBB-D507-0E45-4E41B1B59098}"/>
              </a:ext>
            </a:extLst>
          </p:cNvPr>
          <p:cNvSpPr txBox="1"/>
          <p:nvPr/>
        </p:nvSpPr>
        <p:spPr>
          <a:xfrm>
            <a:off x="6301740" y="2196198"/>
            <a:ext cx="170873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bg1"/>
              </a:buClr>
            </a:pPr>
            <a:r>
              <a:rPr lang="en-US" sz="1400" b="1" dirty="0">
                <a:solidFill>
                  <a:schemeClr val="accent5"/>
                </a:solidFill>
              </a:rPr>
              <a:t>PERTANYAAN</a:t>
            </a:r>
          </a:p>
        </p:txBody>
      </p:sp>
    </p:spTree>
    <p:extLst>
      <p:ext uri="{BB962C8B-B14F-4D97-AF65-F5344CB8AC3E}">
        <p14:creationId xmlns:p14="http://schemas.microsoft.com/office/powerpoint/2010/main" val="35675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F40D7-E579-F4C8-3780-31A6147ADCA8}"/>
              </a:ext>
            </a:extLst>
          </p:cNvPr>
          <p:cNvSpPr txBox="1"/>
          <p:nvPr/>
        </p:nvSpPr>
        <p:spPr>
          <a:xfrm>
            <a:off x="3855720" y="20955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7A98B8-7E70-1852-A89E-A413761E7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7288"/>
            <a:ext cx="8229600" cy="4287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37E30-D61F-177F-5E92-F9AD232CE0F9}"/>
              </a:ext>
            </a:extLst>
          </p:cNvPr>
          <p:cNvSpPr txBox="1"/>
          <p:nvPr/>
        </p:nvSpPr>
        <p:spPr>
          <a:xfrm>
            <a:off x="6446520" y="1907724"/>
            <a:ext cx="170873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bg1"/>
              </a:buClr>
            </a:pPr>
            <a:r>
              <a:rPr lang="en-US" sz="1400" b="1" dirty="0">
                <a:solidFill>
                  <a:schemeClr val="accent5"/>
                </a:solidFill>
              </a:rPr>
              <a:t>PERTANYAAN</a:t>
            </a:r>
          </a:p>
        </p:txBody>
      </p:sp>
    </p:spTree>
    <p:extLst>
      <p:ext uri="{BB962C8B-B14F-4D97-AF65-F5344CB8AC3E}">
        <p14:creationId xmlns:p14="http://schemas.microsoft.com/office/powerpoint/2010/main" val="2638756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F40D7-E579-F4C8-3780-31A6147ADCA8}"/>
              </a:ext>
            </a:extLst>
          </p:cNvPr>
          <p:cNvSpPr txBox="1"/>
          <p:nvPr/>
        </p:nvSpPr>
        <p:spPr>
          <a:xfrm>
            <a:off x="3855720" y="20955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09D2F-C0E7-FD15-3034-215E17E26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" y="449728"/>
            <a:ext cx="8176260" cy="42440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887F57-9396-E123-4660-8D24F91DEA04}"/>
              </a:ext>
            </a:extLst>
          </p:cNvPr>
          <p:cNvSpPr txBox="1"/>
          <p:nvPr/>
        </p:nvSpPr>
        <p:spPr>
          <a:xfrm>
            <a:off x="6301740" y="2196198"/>
            <a:ext cx="170873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bg1"/>
              </a:buClr>
            </a:pPr>
            <a:r>
              <a:rPr lang="en-US" sz="1400" b="1" dirty="0">
                <a:solidFill>
                  <a:schemeClr val="accent5"/>
                </a:solidFill>
              </a:rPr>
              <a:t>PERTANYAAN</a:t>
            </a:r>
          </a:p>
        </p:txBody>
      </p:sp>
    </p:spTree>
    <p:extLst>
      <p:ext uri="{BB962C8B-B14F-4D97-AF65-F5344CB8AC3E}">
        <p14:creationId xmlns:p14="http://schemas.microsoft.com/office/powerpoint/2010/main" val="761031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F40D7-E579-F4C8-3780-31A6147ADCA8}"/>
              </a:ext>
            </a:extLst>
          </p:cNvPr>
          <p:cNvSpPr txBox="1"/>
          <p:nvPr/>
        </p:nvSpPr>
        <p:spPr>
          <a:xfrm>
            <a:off x="3855720" y="20955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347DC-D712-ACF9-AA34-767E28769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68" y="1211580"/>
            <a:ext cx="8497863" cy="25215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2E4EFA-E435-56A9-0387-EB90B4AF9F8C}"/>
              </a:ext>
            </a:extLst>
          </p:cNvPr>
          <p:cNvSpPr txBox="1"/>
          <p:nvPr/>
        </p:nvSpPr>
        <p:spPr>
          <a:xfrm>
            <a:off x="6301740" y="2196198"/>
            <a:ext cx="170873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bg1"/>
              </a:buClr>
            </a:pPr>
            <a:r>
              <a:rPr lang="en-US" sz="1400" b="1" dirty="0">
                <a:solidFill>
                  <a:schemeClr val="accent5"/>
                </a:solidFill>
              </a:rPr>
              <a:t>PERTANYAAN</a:t>
            </a:r>
          </a:p>
        </p:txBody>
      </p:sp>
    </p:spTree>
    <p:extLst>
      <p:ext uri="{BB962C8B-B14F-4D97-AF65-F5344CB8AC3E}">
        <p14:creationId xmlns:p14="http://schemas.microsoft.com/office/powerpoint/2010/main" val="253061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2"/>
          <p:cNvSpPr/>
          <p:nvPr/>
        </p:nvSpPr>
        <p:spPr>
          <a:xfrm>
            <a:off x="720000" y="3694000"/>
            <a:ext cx="4146300" cy="45719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82"/>
          <p:cNvSpPr txBox="1">
            <a:spLocks noGrp="1"/>
          </p:cNvSpPr>
          <p:nvPr>
            <p:ph type="title"/>
          </p:nvPr>
        </p:nvSpPr>
        <p:spPr>
          <a:xfrm flipH="1">
            <a:off x="720002" y="2522117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17" name="Google Shape;517;p82"/>
          <p:cNvSpPr txBox="1">
            <a:spLocks noGrp="1"/>
          </p:cNvSpPr>
          <p:nvPr>
            <p:ph type="title" idx="2"/>
          </p:nvPr>
        </p:nvSpPr>
        <p:spPr>
          <a:xfrm flipH="1">
            <a:off x="720010" y="1047250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07EFFD-5164-8220-7D02-1E125673D236}"/>
              </a:ext>
            </a:extLst>
          </p:cNvPr>
          <p:cNvSpPr txBox="1"/>
          <p:nvPr/>
        </p:nvSpPr>
        <p:spPr>
          <a:xfrm>
            <a:off x="575769" y="647639"/>
            <a:ext cx="222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Tabel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masyarakat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835FC0-C1DF-58BA-3D98-D7B8B7569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22" y="1600150"/>
            <a:ext cx="7880755" cy="19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3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07EFFD-5164-8220-7D02-1E125673D236}"/>
              </a:ext>
            </a:extLst>
          </p:cNvPr>
          <p:cNvSpPr txBox="1"/>
          <p:nvPr/>
        </p:nvSpPr>
        <p:spPr>
          <a:xfrm>
            <a:off x="575769" y="647639"/>
            <a:ext cx="2254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Tabel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daf_aplikasi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8FE0C-606A-7CF4-2774-C534E47ED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461" y="1195631"/>
            <a:ext cx="5861351" cy="288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49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07EFFD-5164-8220-7D02-1E125673D236}"/>
              </a:ext>
            </a:extLst>
          </p:cNvPr>
          <p:cNvSpPr txBox="1"/>
          <p:nvPr/>
        </p:nvSpPr>
        <p:spPr>
          <a:xfrm>
            <a:off x="575769" y="647639"/>
            <a:ext cx="2608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Tabel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pertanyaan_db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CDE3C-11E6-FA43-59D6-6EBBE3105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903" y="1527121"/>
            <a:ext cx="6674193" cy="208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3"/>
          <p:cNvSpPr/>
          <p:nvPr/>
        </p:nvSpPr>
        <p:spPr>
          <a:xfrm>
            <a:off x="3331572" y="2986538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73"/>
          <p:cNvSpPr/>
          <p:nvPr/>
        </p:nvSpPr>
        <p:spPr>
          <a:xfrm>
            <a:off x="5096864" y="1191415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73"/>
          <p:cNvSpPr/>
          <p:nvPr/>
        </p:nvSpPr>
        <p:spPr>
          <a:xfrm>
            <a:off x="1697724" y="1191415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73"/>
          <p:cNvSpPr txBox="1">
            <a:spLocks noGrp="1"/>
          </p:cNvSpPr>
          <p:nvPr>
            <p:ph type="title"/>
          </p:nvPr>
        </p:nvSpPr>
        <p:spPr>
          <a:xfrm>
            <a:off x="3337861" y="3734232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 Program</a:t>
            </a:r>
            <a:endParaRPr dirty="0"/>
          </a:p>
        </p:txBody>
      </p:sp>
      <p:sp>
        <p:nvSpPr>
          <p:cNvPr id="412" name="Google Shape;412;p73"/>
          <p:cNvSpPr txBox="1">
            <a:spLocks noGrp="1"/>
          </p:cNvSpPr>
          <p:nvPr>
            <p:ph type="title" idx="2"/>
          </p:nvPr>
        </p:nvSpPr>
        <p:spPr>
          <a:xfrm rot="1974">
            <a:off x="3985938" y="3393121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13" name="Google Shape;413;p73"/>
          <p:cNvSpPr txBox="1">
            <a:spLocks noGrp="1"/>
          </p:cNvSpPr>
          <p:nvPr>
            <p:ph type="title" idx="3"/>
          </p:nvPr>
        </p:nvSpPr>
        <p:spPr>
          <a:xfrm>
            <a:off x="5759678" y="1549700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15" name="Google Shape;415;p73"/>
          <p:cNvSpPr txBox="1">
            <a:spLocks noGrp="1"/>
          </p:cNvSpPr>
          <p:nvPr>
            <p:ph type="title" idx="5"/>
          </p:nvPr>
        </p:nvSpPr>
        <p:spPr>
          <a:xfrm>
            <a:off x="1714625" y="1937740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Class Program</a:t>
            </a:r>
            <a:endParaRPr dirty="0"/>
          </a:p>
        </p:txBody>
      </p:sp>
      <p:sp>
        <p:nvSpPr>
          <p:cNvPr id="423" name="Google Shape;423;p73"/>
          <p:cNvSpPr txBox="1">
            <a:spLocks noGrp="1"/>
          </p:cNvSpPr>
          <p:nvPr>
            <p:ph type="title" idx="16"/>
          </p:nvPr>
        </p:nvSpPr>
        <p:spPr>
          <a:xfrm>
            <a:off x="5105378" y="1937752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425" name="Google Shape;425;p73"/>
          <p:cNvSpPr txBox="1">
            <a:spLocks noGrp="1"/>
          </p:cNvSpPr>
          <p:nvPr>
            <p:ph type="title" idx="18"/>
          </p:nvPr>
        </p:nvSpPr>
        <p:spPr>
          <a:xfrm rot="1973">
            <a:off x="2351675" y="1556442"/>
            <a:ext cx="1045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28" name="Google Shape;428;p73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429" name="Google Shape;429;p73"/>
          <p:cNvSpPr/>
          <p:nvPr/>
        </p:nvSpPr>
        <p:spPr>
          <a:xfrm>
            <a:off x="1710593" y="2468588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73"/>
          <p:cNvSpPr/>
          <p:nvPr/>
        </p:nvSpPr>
        <p:spPr>
          <a:xfrm>
            <a:off x="3754721" y="4317765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73"/>
          <p:cNvSpPr/>
          <p:nvPr/>
        </p:nvSpPr>
        <p:spPr>
          <a:xfrm>
            <a:off x="5960564" y="2472687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07EFFD-5164-8220-7D02-1E125673D236}"/>
              </a:ext>
            </a:extLst>
          </p:cNvPr>
          <p:cNvSpPr txBox="1"/>
          <p:nvPr/>
        </p:nvSpPr>
        <p:spPr>
          <a:xfrm>
            <a:off x="575769" y="647639"/>
            <a:ext cx="1854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Tabel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jawaban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D8802-2B4E-D2CB-6AB4-83F02213D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03" y="1373438"/>
            <a:ext cx="5727994" cy="260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72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07EFFD-5164-8220-7D02-1E125673D236}"/>
              </a:ext>
            </a:extLst>
          </p:cNvPr>
          <p:cNvSpPr txBox="1"/>
          <p:nvPr/>
        </p:nvSpPr>
        <p:spPr>
          <a:xfrm>
            <a:off x="575769" y="647639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Tabel</a:t>
            </a:r>
            <a:r>
              <a:rPr lang="en-US" sz="2000" dirty="0">
                <a:solidFill>
                  <a:schemeClr val="bg1"/>
                </a:solidFill>
              </a:rPr>
              <a:t> survey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61677D-0DBE-7185-A16B-314B39A39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99" y="1257882"/>
            <a:ext cx="7964401" cy="18305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88F03-A279-00CE-7675-265A4C3DA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122" y="3399818"/>
            <a:ext cx="4203916" cy="9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85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2"/>
          <p:cNvSpPr/>
          <p:nvPr/>
        </p:nvSpPr>
        <p:spPr>
          <a:xfrm>
            <a:off x="720000" y="3694000"/>
            <a:ext cx="4146300" cy="45719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82"/>
          <p:cNvSpPr txBox="1">
            <a:spLocks noGrp="1"/>
          </p:cNvSpPr>
          <p:nvPr>
            <p:ph type="title"/>
          </p:nvPr>
        </p:nvSpPr>
        <p:spPr>
          <a:xfrm flipH="1">
            <a:off x="720002" y="2522117"/>
            <a:ext cx="5185498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 Program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17" name="Google Shape;517;p82"/>
          <p:cNvSpPr txBox="1">
            <a:spLocks noGrp="1"/>
          </p:cNvSpPr>
          <p:nvPr>
            <p:ph type="title" idx="2"/>
          </p:nvPr>
        </p:nvSpPr>
        <p:spPr>
          <a:xfrm flipH="1">
            <a:off x="720010" y="1047250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5412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4B394D-91EE-B47B-ADEA-7ADF3F0AE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64" y="1191824"/>
            <a:ext cx="2471024" cy="1647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546922-772D-0F69-7CE8-3E0F6A102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150" y="2885509"/>
            <a:ext cx="1716973" cy="7635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003E61-2A9C-E14B-C143-69E235B5845A}"/>
              </a:ext>
            </a:extLst>
          </p:cNvPr>
          <p:cNvSpPr txBox="1"/>
          <p:nvPr/>
        </p:nvSpPr>
        <p:spPr>
          <a:xfrm>
            <a:off x="1124409" y="647639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Login (class KPI)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3C50A6-FE15-CC1B-1F7F-9563E9AA923D}"/>
              </a:ext>
            </a:extLst>
          </p:cNvPr>
          <p:cNvSpPr txBox="1"/>
          <p:nvPr/>
        </p:nvSpPr>
        <p:spPr>
          <a:xfrm>
            <a:off x="506342" y="3695424"/>
            <a:ext cx="380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Data </a:t>
            </a:r>
            <a:r>
              <a:rPr lang="en-US" sz="1200" dirty="0" err="1">
                <a:solidFill>
                  <a:schemeClr val="bg1"/>
                </a:solidFill>
              </a:rPr>
              <a:t>sesuai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dengan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yg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ada</a:t>
            </a:r>
            <a:r>
              <a:rPr lang="en-US" sz="1200" dirty="0">
                <a:solidFill>
                  <a:schemeClr val="bg1"/>
                </a:solidFill>
              </a:rPr>
              <a:t> pada database </a:t>
            </a:r>
            <a:r>
              <a:rPr lang="en-US" sz="1200" dirty="0" err="1">
                <a:solidFill>
                  <a:schemeClr val="bg1"/>
                </a:solidFill>
              </a:rPr>
              <a:t>menghasilkan</a:t>
            </a:r>
            <a:r>
              <a:rPr lang="en-US" sz="1200" dirty="0">
                <a:solidFill>
                  <a:schemeClr val="bg1"/>
                </a:solidFill>
              </a:rPr>
              <a:t> login </a:t>
            </a:r>
            <a:r>
              <a:rPr lang="en-US" sz="1200" dirty="0" err="1">
                <a:solidFill>
                  <a:schemeClr val="bg1"/>
                </a:solidFill>
              </a:rPr>
              <a:t>berhasil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masuk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ke</a:t>
            </a:r>
            <a:r>
              <a:rPr lang="en-US" sz="1200" dirty="0">
                <a:solidFill>
                  <a:schemeClr val="bg1"/>
                </a:solidFill>
              </a:rPr>
              <a:t> daftar </a:t>
            </a:r>
            <a:r>
              <a:rPr lang="en-US" sz="1200" dirty="0" err="1">
                <a:solidFill>
                  <a:schemeClr val="bg1"/>
                </a:solidFill>
              </a:rPr>
              <a:t>aplikasi</a:t>
            </a:r>
            <a:r>
              <a:rPr lang="en-US" sz="1200" dirty="0">
                <a:solidFill>
                  <a:schemeClr val="bg1"/>
                </a:solidFill>
              </a:rPr>
              <a:t> smart city </a:t>
            </a:r>
            <a:r>
              <a:rPr lang="en-US" sz="1200" dirty="0" err="1">
                <a:solidFill>
                  <a:schemeClr val="bg1"/>
                </a:solidFill>
              </a:rPr>
              <a:t>untuk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dinilai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94E143-32ED-6D05-433B-7A9587AB6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581" y="1191824"/>
            <a:ext cx="2289170" cy="15354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2BCEFA-79A4-B77B-FCED-B14AD3C975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481" y="2774493"/>
            <a:ext cx="1970292" cy="88613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62B41A-49D0-A56F-A765-88759189A349}"/>
              </a:ext>
            </a:extLst>
          </p:cNvPr>
          <p:cNvCxnSpPr>
            <a:cxnSpLocks/>
          </p:cNvCxnSpPr>
          <p:nvPr/>
        </p:nvCxnSpPr>
        <p:spPr>
          <a:xfrm>
            <a:off x="1949876" y="2607733"/>
            <a:ext cx="0" cy="470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6DAA49-C947-1815-75F1-8C61C6E1E628}"/>
              </a:ext>
            </a:extLst>
          </p:cNvPr>
          <p:cNvCxnSpPr>
            <a:cxnSpLocks/>
          </p:cNvCxnSpPr>
          <p:nvPr/>
        </p:nvCxnSpPr>
        <p:spPr>
          <a:xfrm>
            <a:off x="5966683" y="2508673"/>
            <a:ext cx="0" cy="470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69DF950-28CD-4080-2F6D-7A54DFE346D4}"/>
              </a:ext>
            </a:extLst>
          </p:cNvPr>
          <p:cNvSpPr txBox="1"/>
          <p:nvPr/>
        </p:nvSpPr>
        <p:spPr>
          <a:xfrm>
            <a:off x="4334969" y="3695424"/>
            <a:ext cx="380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Data </a:t>
            </a:r>
            <a:r>
              <a:rPr lang="en-US" sz="1200" dirty="0" err="1">
                <a:solidFill>
                  <a:schemeClr val="bg1"/>
                </a:solidFill>
              </a:rPr>
              <a:t>tidak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sesuai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dengan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yg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ada</a:t>
            </a:r>
            <a:r>
              <a:rPr lang="en-US" sz="1200" dirty="0">
                <a:solidFill>
                  <a:schemeClr val="bg1"/>
                </a:solidFill>
              </a:rPr>
              <a:t> pada database </a:t>
            </a:r>
            <a:r>
              <a:rPr lang="en-US" sz="1200" dirty="0" err="1">
                <a:solidFill>
                  <a:schemeClr val="bg1"/>
                </a:solidFill>
              </a:rPr>
              <a:t>menghasilkan</a:t>
            </a:r>
            <a:r>
              <a:rPr lang="en-US" sz="1200" dirty="0">
                <a:solidFill>
                  <a:schemeClr val="bg1"/>
                </a:solidFill>
              </a:rPr>
              <a:t> login </a:t>
            </a:r>
            <a:r>
              <a:rPr lang="en-US" sz="1200" dirty="0" err="1">
                <a:solidFill>
                  <a:schemeClr val="bg1"/>
                </a:solidFill>
              </a:rPr>
              <a:t>tidak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berhasil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masuk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aplikasi</a:t>
            </a:r>
            <a:r>
              <a:rPr lang="en-US" sz="1200" dirty="0">
                <a:solidFill>
                  <a:schemeClr val="bg1"/>
                </a:solidFill>
              </a:rPr>
              <a:t> survey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AEB5C1-CD3E-0EDE-F028-CDA2D537B5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5319" y="2190449"/>
            <a:ext cx="1468342" cy="139012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62FDED1-1A31-B5EE-B919-AEB920A8A94B}"/>
              </a:ext>
            </a:extLst>
          </p:cNvPr>
          <p:cNvCxnSpPr>
            <a:cxnSpLocks/>
          </p:cNvCxnSpPr>
          <p:nvPr/>
        </p:nvCxnSpPr>
        <p:spPr>
          <a:xfrm>
            <a:off x="6111851" y="3450585"/>
            <a:ext cx="13896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444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B003E61-2A9C-E14B-C143-69E235B5845A}"/>
              </a:ext>
            </a:extLst>
          </p:cNvPr>
          <p:cNvSpPr txBox="1"/>
          <p:nvPr/>
        </p:nvSpPr>
        <p:spPr>
          <a:xfrm>
            <a:off x="1124409" y="647639"/>
            <a:ext cx="324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Daftar </a:t>
            </a:r>
            <a:r>
              <a:rPr lang="en-US" sz="2000" dirty="0" err="1">
                <a:solidFill>
                  <a:schemeClr val="bg1"/>
                </a:solidFill>
              </a:rPr>
              <a:t>Aplikasi</a:t>
            </a:r>
            <a:r>
              <a:rPr lang="en-US" sz="2000" dirty="0">
                <a:solidFill>
                  <a:schemeClr val="bg1"/>
                </a:solidFill>
              </a:rPr>
              <a:t> (class APK)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00C722-CAD7-D94B-370C-DC4B04C4D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581" y="1347368"/>
            <a:ext cx="2770228" cy="262265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5C1EDDC-4E0A-FA8B-D47A-12E837FEC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281" y="1753419"/>
            <a:ext cx="2381121" cy="172862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9FE64B-8C3B-9C80-DEF5-9F4B4350F987}"/>
              </a:ext>
            </a:extLst>
          </p:cNvPr>
          <p:cNvCxnSpPr/>
          <p:nvPr/>
        </p:nvCxnSpPr>
        <p:spPr>
          <a:xfrm>
            <a:off x="5166360" y="2865120"/>
            <a:ext cx="14437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C91E39E3-6509-1C38-5D5A-87D800397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87" y="1730303"/>
            <a:ext cx="2499422" cy="1682893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CD26FD-D9CA-8745-B58C-82C9FEC42559}"/>
              </a:ext>
            </a:extLst>
          </p:cNvPr>
          <p:cNvCxnSpPr>
            <a:cxnSpLocks/>
          </p:cNvCxnSpPr>
          <p:nvPr/>
        </p:nvCxnSpPr>
        <p:spPr>
          <a:xfrm flipH="1">
            <a:off x="2828629" y="2865120"/>
            <a:ext cx="13471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580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5E82F0E-F9BF-B854-DA26-891FD17868F0}"/>
              </a:ext>
            </a:extLst>
          </p:cNvPr>
          <p:cNvSpPr/>
          <p:nvPr/>
        </p:nvSpPr>
        <p:spPr>
          <a:xfrm>
            <a:off x="3645541" y="818854"/>
            <a:ext cx="5049301" cy="38979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BF53D1-C7AD-D432-DA85-DC6AEB2F985C}"/>
              </a:ext>
            </a:extLst>
          </p:cNvPr>
          <p:cNvSpPr/>
          <p:nvPr/>
        </p:nvSpPr>
        <p:spPr>
          <a:xfrm>
            <a:off x="556801" y="1170328"/>
            <a:ext cx="2880360" cy="33635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003E61-2A9C-E14B-C143-69E235B5845A}"/>
              </a:ext>
            </a:extLst>
          </p:cNvPr>
          <p:cNvSpPr txBox="1"/>
          <p:nvPr/>
        </p:nvSpPr>
        <p:spPr>
          <a:xfrm>
            <a:off x="758649" y="403504"/>
            <a:ext cx="3449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Penilaian</a:t>
            </a:r>
            <a:r>
              <a:rPr lang="en-US" sz="2000" dirty="0">
                <a:solidFill>
                  <a:schemeClr val="bg1"/>
                </a:solidFill>
              </a:rPr>
              <a:t> (class </a:t>
            </a:r>
            <a:r>
              <a:rPr lang="en-US" sz="2000" dirty="0" err="1">
                <a:solidFill>
                  <a:schemeClr val="bg1"/>
                </a:solidFill>
              </a:rPr>
              <a:t>Pertanyaan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2DB80-936D-05F5-DEA0-E7D82D9EE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33" y="1467991"/>
            <a:ext cx="2649001" cy="1942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DF0780-1D82-B308-51AD-C4EF486B8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80" y="3499407"/>
            <a:ext cx="2254833" cy="8404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C0FE31-3F5F-7AB2-6B6B-B3791CA62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2864" y="995068"/>
            <a:ext cx="2710126" cy="19639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ADF3F5-BD35-C41A-F4DC-5C8F9740F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1397" y="3052345"/>
            <a:ext cx="1767465" cy="7780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BC63A-6DED-06FA-C0C8-EDE1B9F395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3644" y="3062495"/>
            <a:ext cx="1524082" cy="10309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F285F0-909C-1B05-9B36-782260DFC7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2546" y="3062495"/>
            <a:ext cx="1549985" cy="7268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DCB2C2-159F-C76C-DE3E-9E03533BEA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6556" y="3892789"/>
            <a:ext cx="1461963" cy="97023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3EC0D5-F48F-3271-D1CF-F1DBCFA0C612}"/>
              </a:ext>
            </a:extLst>
          </p:cNvPr>
          <p:cNvCxnSpPr/>
          <p:nvPr/>
        </p:nvCxnSpPr>
        <p:spPr>
          <a:xfrm>
            <a:off x="2257425" y="3225800"/>
            <a:ext cx="0" cy="428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05B508-B5D1-A403-A0F7-10F38D4291E1}"/>
              </a:ext>
            </a:extLst>
          </p:cNvPr>
          <p:cNvCxnSpPr/>
          <p:nvPr/>
        </p:nvCxnSpPr>
        <p:spPr>
          <a:xfrm>
            <a:off x="6423025" y="2828825"/>
            <a:ext cx="0" cy="428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E10354-870E-4684-5C40-2452E3228C90}"/>
              </a:ext>
            </a:extLst>
          </p:cNvPr>
          <p:cNvCxnSpPr>
            <a:cxnSpLocks/>
          </p:cNvCxnSpPr>
          <p:nvPr/>
        </p:nvCxnSpPr>
        <p:spPr>
          <a:xfrm>
            <a:off x="6357200" y="3655794"/>
            <a:ext cx="10697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CB7556-843B-0025-9245-D32A6FB02D0B}"/>
              </a:ext>
            </a:extLst>
          </p:cNvPr>
          <p:cNvCxnSpPr>
            <a:cxnSpLocks/>
          </p:cNvCxnSpPr>
          <p:nvPr/>
        </p:nvCxnSpPr>
        <p:spPr>
          <a:xfrm>
            <a:off x="7914737" y="3654425"/>
            <a:ext cx="0" cy="426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0A7D7E-F902-687F-C5F7-1C88FB9CD102}"/>
              </a:ext>
            </a:extLst>
          </p:cNvPr>
          <p:cNvCxnSpPr>
            <a:cxnSpLocks/>
          </p:cNvCxnSpPr>
          <p:nvPr/>
        </p:nvCxnSpPr>
        <p:spPr>
          <a:xfrm flipH="1">
            <a:off x="5014437" y="3654425"/>
            <a:ext cx="807243" cy="9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036BB5-BBA9-8A7D-618F-8D8B8EECE935}"/>
              </a:ext>
            </a:extLst>
          </p:cNvPr>
          <p:cNvCxnSpPr>
            <a:cxnSpLocks/>
          </p:cNvCxnSpPr>
          <p:nvPr/>
        </p:nvCxnSpPr>
        <p:spPr>
          <a:xfrm flipV="1">
            <a:off x="4472341" y="2852114"/>
            <a:ext cx="542096" cy="1065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749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87;p105">
            <a:extLst>
              <a:ext uri="{FF2B5EF4-FFF2-40B4-BE49-F238E27FC236}">
                <a16:creationId xmlns:a16="http://schemas.microsoft.com/office/drawing/2014/main" id="{91461A40-2963-5774-A5C0-061022E8BC1A}"/>
              </a:ext>
            </a:extLst>
          </p:cNvPr>
          <p:cNvSpPr txBox="1">
            <a:spLocks/>
          </p:cNvSpPr>
          <p:nvPr/>
        </p:nvSpPr>
        <p:spPr>
          <a:xfrm>
            <a:off x="910167" y="2533432"/>
            <a:ext cx="7323666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"/>
              <a:buNone/>
              <a:defRPr sz="43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-US" dirty="0"/>
              <a:t>Thanks</a:t>
            </a:r>
            <a:r>
              <a:rPr lang="en-US" dirty="0">
                <a:solidFill>
                  <a:schemeClr val="accent6"/>
                </a:solidFill>
              </a:rPr>
              <a:t>!</a:t>
            </a:r>
          </a:p>
          <a:p>
            <a:pPr algn="ctr"/>
            <a:r>
              <a:rPr lang="en-US" sz="3500" dirty="0">
                <a:solidFill>
                  <a:schemeClr val="accent6"/>
                </a:solidFill>
              </a:rPr>
              <a:t>Presentation</a:t>
            </a:r>
          </a:p>
          <a:p>
            <a:pPr algn="ctr"/>
            <a:r>
              <a:rPr lang="en-US" sz="3500" dirty="0">
                <a:solidFill>
                  <a:schemeClr val="bg1"/>
                </a:solidFill>
              </a:rPr>
              <a:t>By </a:t>
            </a:r>
            <a:r>
              <a:rPr lang="en-US" sz="3500" dirty="0" err="1">
                <a:solidFill>
                  <a:schemeClr val="bg1"/>
                </a:solidFill>
              </a:rPr>
              <a:t>Kelompok</a:t>
            </a:r>
            <a:r>
              <a:rPr lang="en-US" sz="3500" dirty="0">
                <a:solidFill>
                  <a:schemeClr val="bg1"/>
                </a:solidFill>
              </a:rPr>
              <a:t> 4</a:t>
            </a:r>
          </a:p>
          <a:p>
            <a:pPr algn="ctr"/>
            <a:r>
              <a:rPr lang="en-US" sz="3500" dirty="0">
                <a:solidFill>
                  <a:schemeClr val="bg1"/>
                </a:solidFill>
              </a:rPr>
              <a:t>(TI-22-PB)</a:t>
            </a:r>
          </a:p>
        </p:txBody>
      </p:sp>
    </p:spTree>
    <p:extLst>
      <p:ext uri="{BB962C8B-B14F-4D97-AF65-F5344CB8AC3E}">
        <p14:creationId xmlns:p14="http://schemas.microsoft.com/office/powerpoint/2010/main" val="319843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6"/>
          <p:cNvSpPr/>
          <p:nvPr/>
        </p:nvSpPr>
        <p:spPr>
          <a:xfrm flipH="1">
            <a:off x="4124726" y="3378600"/>
            <a:ext cx="4146300" cy="45719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76"/>
          <p:cNvSpPr txBox="1">
            <a:spLocks noGrp="1"/>
          </p:cNvSpPr>
          <p:nvPr>
            <p:ph type="title"/>
          </p:nvPr>
        </p:nvSpPr>
        <p:spPr>
          <a:xfrm>
            <a:off x="4419626" y="2459700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PROGRAM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453" name="Google Shape;453;p76"/>
          <p:cNvSpPr txBox="1">
            <a:spLocks noGrp="1"/>
          </p:cNvSpPr>
          <p:nvPr>
            <p:ph type="title" idx="2"/>
          </p:nvPr>
        </p:nvSpPr>
        <p:spPr>
          <a:xfrm>
            <a:off x="6720877" y="990464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F40D7-E579-F4C8-3780-31A6147ADCA8}"/>
              </a:ext>
            </a:extLst>
          </p:cNvPr>
          <p:cNvSpPr txBox="1"/>
          <p:nvPr/>
        </p:nvSpPr>
        <p:spPr>
          <a:xfrm>
            <a:off x="3855720" y="20955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1D1595-4238-18F0-D9E3-C4C6FC01892E}"/>
              </a:ext>
            </a:extLst>
          </p:cNvPr>
          <p:cNvSpPr txBox="1"/>
          <p:nvPr/>
        </p:nvSpPr>
        <p:spPr>
          <a:xfrm>
            <a:off x="739556" y="695601"/>
            <a:ext cx="7381760" cy="3555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bg1"/>
              </a:buClr>
            </a:pPr>
            <a:r>
              <a:rPr lang="en-US" sz="1800" b="1" dirty="0" err="1">
                <a:solidFill>
                  <a:schemeClr val="accent5"/>
                </a:solidFill>
              </a:rPr>
              <a:t>Indikator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</a:rPr>
              <a:t>Penilaian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</a:rPr>
              <a:t>Suvey</a:t>
            </a:r>
            <a:r>
              <a:rPr lang="en-US" sz="1800" b="1" dirty="0">
                <a:solidFill>
                  <a:schemeClr val="accent5"/>
                </a:solidFill>
              </a:rPr>
              <a:t>: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b="1" i="1" dirty="0" err="1">
                <a:solidFill>
                  <a:schemeClr val="bg1"/>
                </a:solidFill>
              </a:rPr>
              <a:t>Kepuasaan</a:t>
            </a:r>
            <a:r>
              <a:rPr lang="en-US" sz="1600" b="1" i="1" dirty="0">
                <a:solidFill>
                  <a:schemeClr val="bg1"/>
                </a:solidFill>
              </a:rPr>
              <a:t> </a:t>
            </a:r>
            <a:r>
              <a:rPr lang="en-US" sz="1600" b="1" i="1" dirty="0" err="1">
                <a:solidFill>
                  <a:schemeClr val="bg1"/>
                </a:solidFill>
              </a:rPr>
              <a:t>masyarakat</a:t>
            </a:r>
            <a:endParaRPr lang="en-US" sz="1600" b="1" i="1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b="1" i="1" dirty="0" err="1">
                <a:solidFill>
                  <a:schemeClr val="bg1"/>
                </a:solidFill>
              </a:rPr>
              <a:t>Kebutuhan</a:t>
            </a:r>
            <a:r>
              <a:rPr lang="en-US" sz="1600" b="1" i="1" dirty="0">
                <a:solidFill>
                  <a:schemeClr val="bg1"/>
                </a:solidFill>
              </a:rPr>
              <a:t> Masyarakat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</a:pPr>
            <a:r>
              <a:rPr lang="en-US" sz="1800" b="1" dirty="0">
                <a:solidFill>
                  <a:schemeClr val="accent5"/>
                </a:solidFill>
              </a:rPr>
              <a:t>Class:</a:t>
            </a: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AutoNum type="arabicPeriod"/>
            </a:pPr>
            <a:r>
              <a:rPr lang="en-US" sz="1600" b="1" i="1" dirty="0">
                <a:solidFill>
                  <a:schemeClr val="bg1"/>
                </a:solidFill>
              </a:rPr>
              <a:t>Class KPI -&gt; </a:t>
            </a:r>
            <a:r>
              <a:rPr lang="en-US" sz="1600" b="1" i="1" dirty="0" err="1">
                <a:solidFill>
                  <a:schemeClr val="bg1"/>
                </a:solidFill>
              </a:rPr>
              <a:t>untuk</a:t>
            </a:r>
            <a:r>
              <a:rPr lang="en-US" sz="1600" b="1" i="1" dirty="0">
                <a:solidFill>
                  <a:schemeClr val="bg1"/>
                </a:solidFill>
              </a:rPr>
              <a:t> Login </a:t>
            </a:r>
            <a:r>
              <a:rPr lang="en-US" sz="1600" b="1" i="1" dirty="0" err="1">
                <a:solidFill>
                  <a:schemeClr val="bg1"/>
                </a:solidFill>
              </a:rPr>
              <a:t>aplikasi</a:t>
            </a:r>
            <a:r>
              <a:rPr lang="en-US" sz="1600" b="1" i="1" dirty="0">
                <a:solidFill>
                  <a:schemeClr val="bg1"/>
                </a:solidFill>
              </a:rPr>
              <a:t> Survey</a:t>
            </a: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AutoNum type="arabicPeriod"/>
            </a:pPr>
            <a:r>
              <a:rPr lang="en-US" sz="1600" b="1" i="1" dirty="0">
                <a:solidFill>
                  <a:schemeClr val="bg1"/>
                </a:solidFill>
              </a:rPr>
              <a:t>Class APK -&gt; </a:t>
            </a:r>
            <a:r>
              <a:rPr lang="en-US" sz="1600" b="1" i="1" dirty="0" err="1">
                <a:solidFill>
                  <a:schemeClr val="bg1"/>
                </a:solidFill>
              </a:rPr>
              <a:t>tampilan</a:t>
            </a:r>
            <a:r>
              <a:rPr lang="en-US" sz="1600" b="1" i="1" dirty="0">
                <a:solidFill>
                  <a:schemeClr val="bg1"/>
                </a:solidFill>
              </a:rPr>
              <a:t> daftar </a:t>
            </a:r>
            <a:r>
              <a:rPr lang="en-US" sz="1600" b="1" i="1" dirty="0" err="1">
                <a:solidFill>
                  <a:schemeClr val="bg1"/>
                </a:solidFill>
              </a:rPr>
              <a:t>aplikasi</a:t>
            </a:r>
            <a:r>
              <a:rPr lang="en-US" sz="1600" b="1" i="1" dirty="0">
                <a:solidFill>
                  <a:schemeClr val="bg1"/>
                </a:solidFill>
              </a:rPr>
              <a:t> </a:t>
            </a:r>
            <a:r>
              <a:rPr lang="en-US" sz="1600" b="1" i="1" dirty="0" err="1">
                <a:solidFill>
                  <a:schemeClr val="bg1"/>
                </a:solidFill>
              </a:rPr>
              <a:t>untuk</a:t>
            </a:r>
            <a:r>
              <a:rPr lang="en-US" sz="1600" b="1" i="1" dirty="0">
                <a:solidFill>
                  <a:schemeClr val="bg1"/>
                </a:solidFill>
              </a:rPr>
              <a:t> Masyarakat </a:t>
            </a:r>
            <a:r>
              <a:rPr lang="en-US" sz="1600" b="1" i="1" dirty="0" err="1">
                <a:solidFill>
                  <a:schemeClr val="bg1"/>
                </a:solidFill>
              </a:rPr>
              <a:t>memilih</a:t>
            </a:r>
            <a:r>
              <a:rPr lang="en-US" sz="1600" b="1" i="1" dirty="0">
                <a:solidFill>
                  <a:schemeClr val="bg1"/>
                </a:solidFill>
              </a:rPr>
              <a:t> </a:t>
            </a:r>
            <a:r>
              <a:rPr lang="en-US" sz="1600" b="1" i="1" dirty="0" err="1">
                <a:solidFill>
                  <a:schemeClr val="bg1"/>
                </a:solidFill>
              </a:rPr>
              <a:t>penilaian</a:t>
            </a:r>
            <a:r>
              <a:rPr lang="en-US" sz="1600" b="1" i="1" dirty="0">
                <a:solidFill>
                  <a:schemeClr val="bg1"/>
                </a:solidFill>
              </a:rPr>
              <a:t>/survey </a:t>
            </a:r>
            <a:r>
              <a:rPr lang="en-US" sz="1600" b="1" i="1" dirty="0" err="1">
                <a:solidFill>
                  <a:schemeClr val="bg1"/>
                </a:solidFill>
              </a:rPr>
              <a:t>aplikasi</a:t>
            </a:r>
            <a:r>
              <a:rPr lang="en-US" sz="1600" b="1" i="1" dirty="0">
                <a:solidFill>
                  <a:schemeClr val="bg1"/>
                </a:solidFill>
              </a:rPr>
              <a:t> yang </a:t>
            </a:r>
            <a:r>
              <a:rPr lang="en-US" sz="1600" b="1" i="1" dirty="0" err="1">
                <a:solidFill>
                  <a:schemeClr val="bg1"/>
                </a:solidFill>
              </a:rPr>
              <a:t>akan</a:t>
            </a:r>
            <a:r>
              <a:rPr lang="en-US" sz="1600" b="1" i="1" dirty="0">
                <a:solidFill>
                  <a:schemeClr val="bg1"/>
                </a:solidFill>
              </a:rPr>
              <a:t> </a:t>
            </a:r>
            <a:r>
              <a:rPr lang="en-US" sz="1600" b="1" i="1" dirty="0" err="1">
                <a:solidFill>
                  <a:schemeClr val="bg1"/>
                </a:solidFill>
              </a:rPr>
              <a:t>dinilai</a:t>
            </a:r>
            <a:endParaRPr lang="en-US" sz="1600" b="1" i="1" dirty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AutoNum type="arabicPeriod"/>
            </a:pPr>
            <a:r>
              <a:rPr lang="en-US" sz="1600" b="1" i="1" dirty="0">
                <a:solidFill>
                  <a:schemeClr val="bg1"/>
                </a:solidFill>
              </a:rPr>
              <a:t>Class </a:t>
            </a:r>
            <a:r>
              <a:rPr lang="en-US" sz="1600" b="1" i="1" dirty="0" err="1">
                <a:solidFill>
                  <a:schemeClr val="bg1"/>
                </a:solidFill>
              </a:rPr>
              <a:t>Pertanyaan</a:t>
            </a:r>
            <a:r>
              <a:rPr lang="en-US" sz="1600" b="1" i="1" dirty="0">
                <a:solidFill>
                  <a:schemeClr val="bg1"/>
                </a:solidFill>
              </a:rPr>
              <a:t> -&gt; </a:t>
            </a:r>
            <a:r>
              <a:rPr lang="en-US" sz="1600" b="1" i="1" dirty="0" err="1">
                <a:solidFill>
                  <a:schemeClr val="bg1"/>
                </a:solidFill>
              </a:rPr>
              <a:t>tampilan</a:t>
            </a:r>
            <a:r>
              <a:rPr lang="en-US" sz="1600" b="1" i="1" dirty="0">
                <a:solidFill>
                  <a:schemeClr val="bg1"/>
                </a:solidFill>
              </a:rPr>
              <a:t> daftar </a:t>
            </a:r>
            <a:r>
              <a:rPr lang="en-US" sz="1600" b="1" i="1" dirty="0" err="1">
                <a:solidFill>
                  <a:schemeClr val="bg1"/>
                </a:solidFill>
              </a:rPr>
              <a:t>pertanyaan</a:t>
            </a:r>
            <a:r>
              <a:rPr lang="en-US" sz="1600" b="1" i="1" dirty="0">
                <a:solidFill>
                  <a:schemeClr val="bg1"/>
                </a:solidFill>
              </a:rPr>
              <a:t> </a:t>
            </a:r>
            <a:r>
              <a:rPr lang="en-US" sz="1600" b="1" i="1" dirty="0" err="1">
                <a:solidFill>
                  <a:schemeClr val="bg1"/>
                </a:solidFill>
              </a:rPr>
              <a:t>untuk</a:t>
            </a:r>
            <a:r>
              <a:rPr lang="en-US" sz="1600" b="1" i="1" dirty="0">
                <a:solidFill>
                  <a:schemeClr val="bg1"/>
                </a:solidFill>
              </a:rPr>
              <a:t> Masyarakat </a:t>
            </a:r>
            <a:r>
              <a:rPr lang="en-US" sz="1600" b="1" i="1" dirty="0" err="1">
                <a:solidFill>
                  <a:schemeClr val="bg1"/>
                </a:solidFill>
              </a:rPr>
              <a:t>mengisi</a:t>
            </a:r>
            <a:r>
              <a:rPr lang="en-US" sz="1600" b="1" i="1" dirty="0">
                <a:solidFill>
                  <a:schemeClr val="bg1"/>
                </a:solidFill>
              </a:rPr>
              <a:t> </a:t>
            </a:r>
            <a:r>
              <a:rPr lang="en-US" sz="1600" b="1" i="1" dirty="0" err="1">
                <a:solidFill>
                  <a:schemeClr val="bg1"/>
                </a:solidFill>
              </a:rPr>
              <a:t>penilaian</a:t>
            </a:r>
            <a:r>
              <a:rPr lang="en-US" sz="1600" b="1" i="1" dirty="0">
                <a:solidFill>
                  <a:schemeClr val="bg1"/>
                </a:solidFill>
              </a:rPr>
              <a:t>/survey </a:t>
            </a:r>
            <a:r>
              <a:rPr lang="en-US" sz="1600" b="1" i="1" dirty="0" err="1">
                <a:solidFill>
                  <a:schemeClr val="bg1"/>
                </a:solidFill>
              </a:rPr>
              <a:t>aplikasi</a:t>
            </a:r>
            <a:r>
              <a:rPr lang="en-US" sz="1600" b="1" i="1" dirty="0">
                <a:solidFill>
                  <a:schemeClr val="bg1"/>
                </a:solidFill>
              </a:rPr>
              <a:t> yang </a:t>
            </a:r>
            <a:r>
              <a:rPr lang="en-US" sz="1600" b="1" i="1" dirty="0" err="1">
                <a:solidFill>
                  <a:schemeClr val="bg1"/>
                </a:solidFill>
              </a:rPr>
              <a:t>telah</a:t>
            </a:r>
            <a:r>
              <a:rPr lang="en-US" sz="1600" b="1" i="1" dirty="0">
                <a:solidFill>
                  <a:schemeClr val="bg1"/>
                </a:solidFill>
              </a:rPr>
              <a:t> </a:t>
            </a:r>
            <a:r>
              <a:rPr lang="en-US" sz="1600" b="1" i="1" dirty="0" err="1">
                <a:solidFill>
                  <a:schemeClr val="bg1"/>
                </a:solidFill>
              </a:rPr>
              <a:t>dipilih</a:t>
            </a:r>
            <a:r>
              <a:rPr lang="en-US" sz="1600" b="1" i="1" dirty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47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F40D7-E579-F4C8-3780-31A6147ADCA8}"/>
              </a:ext>
            </a:extLst>
          </p:cNvPr>
          <p:cNvSpPr txBox="1"/>
          <p:nvPr/>
        </p:nvSpPr>
        <p:spPr>
          <a:xfrm>
            <a:off x="3855720" y="20955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6131A-E400-1F02-AB62-2A2FDDB88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89" y="471348"/>
            <a:ext cx="7718221" cy="42008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143DB7-3C53-8DF0-A706-19D575CB08BD}"/>
              </a:ext>
            </a:extLst>
          </p:cNvPr>
          <p:cNvSpPr txBox="1"/>
          <p:nvPr/>
        </p:nvSpPr>
        <p:spPr>
          <a:xfrm>
            <a:off x="6200302" y="2275225"/>
            <a:ext cx="98298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bg1"/>
              </a:buClr>
            </a:pPr>
            <a:r>
              <a:rPr lang="en-US" b="1" dirty="0">
                <a:solidFill>
                  <a:schemeClr val="accent5"/>
                </a:solidFill>
              </a:rPr>
              <a:t>LOGIN</a:t>
            </a:r>
            <a:endParaRPr lang="en-US" sz="1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3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F40D7-E579-F4C8-3780-31A6147ADCA8}"/>
              </a:ext>
            </a:extLst>
          </p:cNvPr>
          <p:cNvSpPr txBox="1"/>
          <p:nvPr/>
        </p:nvSpPr>
        <p:spPr>
          <a:xfrm>
            <a:off x="3855720" y="20955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4979E-F1E2-2073-65EC-80C41676D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487186"/>
            <a:ext cx="7741920" cy="4169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B7BCD3-BAE8-41C5-923F-5C1CE11941DD}"/>
              </a:ext>
            </a:extLst>
          </p:cNvPr>
          <p:cNvSpPr txBox="1"/>
          <p:nvPr/>
        </p:nvSpPr>
        <p:spPr>
          <a:xfrm>
            <a:off x="6200302" y="2275225"/>
            <a:ext cx="98298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bg1"/>
              </a:buClr>
            </a:pPr>
            <a:r>
              <a:rPr lang="en-US" b="1" dirty="0">
                <a:solidFill>
                  <a:schemeClr val="accent5"/>
                </a:solidFill>
              </a:rPr>
              <a:t>LOGIN</a:t>
            </a:r>
            <a:endParaRPr lang="en-US" sz="1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16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F40D7-E579-F4C8-3780-31A6147ADCA8}"/>
              </a:ext>
            </a:extLst>
          </p:cNvPr>
          <p:cNvSpPr txBox="1"/>
          <p:nvPr/>
        </p:nvSpPr>
        <p:spPr>
          <a:xfrm>
            <a:off x="3855720" y="20955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D9B39-62CD-18E0-D678-415EB410D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" y="415387"/>
            <a:ext cx="8191500" cy="43127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8FF7EF-52D4-FD45-D9CB-AD178583C488}"/>
              </a:ext>
            </a:extLst>
          </p:cNvPr>
          <p:cNvSpPr txBox="1"/>
          <p:nvPr/>
        </p:nvSpPr>
        <p:spPr>
          <a:xfrm>
            <a:off x="6200302" y="2275225"/>
            <a:ext cx="98298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bg1"/>
              </a:buClr>
            </a:pPr>
            <a:r>
              <a:rPr lang="en-US" b="1" dirty="0">
                <a:solidFill>
                  <a:schemeClr val="accent5"/>
                </a:solidFill>
              </a:rPr>
              <a:t>LOGIN</a:t>
            </a:r>
            <a:endParaRPr lang="en-US" sz="1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00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F40D7-E579-F4C8-3780-31A6147ADCA8}"/>
              </a:ext>
            </a:extLst>
          </p:cNvPr>
          <p:cNvSpPr txBox="1"/>
          <p:nvPr/>
        </p:nvSpPr>
        <p:spPr>
          <a:xfrm>
            <a:off x="3855720" y="20955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EDAEB-2798-3520-54FF-EB63FA89B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" y="1982569"/>
            <a:ext cx="8039100" cy="1295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789EDB-8418-29E5-4428-DE945A6A6AE2}"/>
              </a:ext>
            </a:extLst>
          </p:cNvPr>
          <p:cNvSpPr txBox="1"/>
          <p:nvPr/>
        </p:nvSpPr>
        <p:spPr>
          <a:xfrm>
            <a:off x="7240851" y="2254741"/>
            <a:ext cx="98298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bg1"/>
              </a:buClr>
            </a:pPr>
            <a:r>
              <a:rPr lang="en-US" b="1" dirty="0">
                <a:solidFill>
                  <a:schemeClr val="accent5"/>
                </a:solidFill>
              </a:rPr>
              <a:t>LOGIN</a:t>
            </a:r>
            <a:endParaRPr lang="en-US" sz="1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94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F40D7-E579-F4C8-3780-31A6147ADCA8}"/>
              </a:ext>
            </a:extLst>
          </p:cNvPr>
          <p:cNvSpPr txBox="1"/>
          <p:nvPr/>
        </p:nvSpPr>
        <p:spPr>
          <a:xfrm>
            <a:off x="3855720" y="20955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EAD04-2B2D-319B-E401-66E87D70F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47363"/>
            <a:ext cx="8008620" cy="4048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586BA1-E956-2181-8510-2589B462B1D2}"/>
              </a:ext>
            </a:extLst>
          </p:cNvPr>
          <p:cNvSpPr txBox="1"/>
          <p:nvPr/>
        </p:nvSpPr>
        <p:spPr>
          <a:xfrm>
            <a:off x="6652260" y="964585"/>
            <a:ext cx="13716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bg1"/>
              </a:buClr>
            </a:pPr>
            <a:r>
              <a:rPr lang="en-US" sz="1400" b="1" dirty="0">
                <a:solidFill>
                  <a:schemeClr val="accent5"/>
                </a:solidFill>
              </a:rPr>
              <a:t>DAFTAR APK</a:t>
            </a:r>
          </a:p>
        </p:txBody>
      </p:sp>
    </p:spTree>
    <p:extLst>
      <p:ext uri="{BB962C8B-B14F-4D97-AF65-F5344CB8AC3E}">
        <p14:creationId xmlns:p14="http://schemas.microsoft.com/office/powerpoint/2010/main" val="148270113"/>
      </p:ext>
    </p:extLst>
  </p:cSld>
  <p:clrMapOvr>
    <a:masterClrMapping/>
  </p:clrMapOvr>
</p:sld>
</file>

<file path=ppt/theme/theme1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1 IBI Kesatuan.potx" id="{A70929FE-F510-420C-A306-75791068CB88}" vid="{44E72BEF-3248-4662-A2DB-211094A49A4A}"/>
    </a:ext>
  </a:extLst>
</a:theme>
</file>

<file path=ppt/theme/theme2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1 IBI Kesatuan.potx" id="{A70929FE-F510-420C-A306-75791068CB88}" vid="{297A3E04-82DC-48BF-B2FF-387710CE25F7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Versi 1 Template SLIDE IBI Kesatuan</Template>
  <TotalTime>636</TotalTime>
  <Words>181</Words>
  <Application>Microsoft Office PowerPoint</Application>
  <PresentationFormat>On-screen Show (16:9)</PresentationFormat>
  <Paragraphs>51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Nunito</vt:lpstr>
      <vt:lpstr>Wingdings</vt:lpstr>
      <vt:lpstr>Open Sans</vt:lpstr>
      <vt:lpstr>Poppins</vt:lpstr>
      <vt:lpstr>Process of Management Information System for Business by Slidesgo</vt:lpstr>
      <vt:lpstr>Process of Management Information System for Business by Slidesgo</vt:lpstr>
      <vt:lpstr>Implementasi Perancangan Sistem aplikasi Survey </vt:lpstr>
      <vt:lpstr>Output Program</vt:lpstr>
      <vt:lpstr>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 Program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Relationship Diagram</dc:title>
  <dc:creator>Sophie .</dc:creator>
  <cp:lastModifiedBy>rismahandayani801@gmail.com</cp:lastModifiedBy>
  <cp:revision>19</cp:revision>
  <dcterms:created xsi:type="dcterms:W3CDTF">2023-10-01T15:55:52Z</dcterms:created>
  <dcterms:modified xsi:type="dcterms:W3CDTF">2023-12-23T07:11:34Z</dcterms:modified>
</cp:coreProperties>
</file>