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Poppins"/>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N8lKFyPwTTYfMgFeRsGbHp3rs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15"/>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5"/>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txBox="1"/>
          <p:nvPr>
            <p:ph idx="1" type="subTitle"/>
          </p:nvPr>
        </p:nvSpPr>
        <p:spPr>
          <a:xfrm rot="-546">
            <a:off x="777218" y="3809238"/>
            <a:ext cx="37767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rgbClr val="FFFFFF"/>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15"/>
          <p:cNvSpPr txBox="1"/>
          <p:nvPr>
            <p:ph type="ctrTitle"/>
          </p:nvPr>
        </p:nvSpPr>
        <p:spPr>
          <a:xfrm>
            <a:off x="720100" y="1553800"/>
            <a:ext cx="6561600" cy="1309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3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3" name="Google Shape;13;p15"/>
          <p:cNvSpPr/>
          <p:nvPr/>
        </p:nvSpPr>
        <p:spPr>
          <a:xfrm flipH="1" rot="9434193">
            <a:off x="-1325181" y="-1427088"/>
            <a:ext cx="5560998" cy="2762838"/>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rot="8099551">
            <a:off x="3314803" y="3855055"/>
            <a:ext cx="5113623" cy="4386773"/>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3"/>
              </a:gs>
              <a:gs pos="6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15"/>
          <p:cNvPicPr preferRelativeResize="0"/>
          <p:nvPr/>
        </p:nvPicPr>
        <p:blipFill rotWithShape="1">
          <a:blip r:embed="rId2">
            <a:alphaModFix/>
          </a:blip>
          <a:srcRect b="0" l="0" r="0" t="0"/>
          <a:stretch/>
        </p:blipFill>
        <p:spPr>
          <a:xfrm>
            <a:off x="8002276" y="213582"/>
            <a:ext cx="846659" cy="827633"/>
          </a:xfrm>
          <a:prstGeom prst="rect">
            <a:avLst/>
          </a:prstGeom>
          <a:noFill/>
          <a:ln>
            <a:noFill/>
          </a:ln>
        </p:spPr>
      </p:pic>
      <p:pic>
        <p:nvPicPr>
          <p:cNvPr id="16" name="Google Shape;16;p15"/>
          <p:cNvPicPr preferRelativeResize="0"/>
          <p:nvPr/>
        </p:nvPicPr>
        <p:blipFill rotWithShape="1">
          <a:blip r:embed="rId3">
            <a:alphaModFix/>
          </a:blip>
          <a:srcRect b="0" l="0" r="0" t="0"/>
          <a:stretch/>
        </p:blipFill>
        <p:spPr>
          <a:xfrm>
            <a:off x="6755757" y="347306"/>
            <a:ext cx="1101787" cy="58711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25"/>
          <p:cNvSpPr txBox="1"/>
          <p:nvPr>
            <p:ph type="title"/>
          </p:nvPr>
        </p:nvSpPr>
        <p:spPr>
          <a:xfrm>
            <a:off x="2391900" y="2412425"/>
            <a:ext cx="436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25"/>
          <p:cNvSpPr txBox="1"/>
          <p:nvPr>
            <p:ph idx="2" type="title"/>
          </p:nvPr>
        </p:nvSpPr>
        <p:spPr>
          <a:xfrm>
            <a:off x="3796851" y="1053785"/>
            <a:ext cx="1550100" cy="1223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7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7" name="Google Shape;57;p25"/>
          <p:cNvSpPr txBox="1"/>
          <p:nvPr>
            <p:ph idx="1" type="subTitle"/>
          </p:nvPr>
        </p:nvSpPr>
        <p:spPr>
          <a:xfrm rot="462">
            <a:off x="3455476" y="3455300"/>
            <a:ext cx="2233200" cy="63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50000">
              <a:schemeClr val="accent6"/>
            </a:gs>
            <a:gs pos="100000">
              <a:schemeClr val="accent5"/>
            </a:gs>
          </a:gsLst>
          <a:lin ang="2698631" scaled="0"/>
        </a:gradFill>
      </p:bgPr>
    </p:bg>
    <p:spTree>
      <p:nvGrpSpPr>
        <p:cNvPr id="58" name="Shape 58"/>
        <p:cNvGrpSpPr/>
        <p:nvPr/>
      </p:nvGrpSpPr>
      <p:grpSpPr>
        <a:xfrm>
          <a:off x="0" y="0"/>
          <a:ext cx="0" cy="0"/>
          <a:chOff x="0" y="0"/>
          <a:chExt cx="0" cy="0"/>
        </a:xfrm>
      </p:grpSpPr>
      <p:sp>
        <p:nvSpPr>
          <p:cNvPr id="59" name="Google Shape;59;p2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0" name="Google Shape;60;p26"/>
          <p:cNvSpPr txBox="1"/>
          <p:nvPr>
            <p:ph idx="1" type="body"/>
          </p:nvPr>
        </p:nvSpPr>
        <p:spPr>
          <a:xfrm>
            <a:off x="720000" y="1179833"/>
            <a:ext cx="7704000" cy="3366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4"/>
              </a:buClr>
              <a:buSzPts val="1400"/>
              <a:buAutoNum type="arabicPeriod"/>
              <a:defRPr sz="1050">
                <a:solidFill>
                  <a:srgbClr val="434343"/>
                </a:solidFill>
              </a:defRPr>
            </a:lvl1pPr>
            <a:lvl2pPr indent="-317500" lvl="1" marL="914400" algn="l">
              <a:lnSpc>
                <a:spcPct val="115000"/>
              </a:lnSpc>
              <a:spcBef>
                <a:spcPts val="0"/>
              </a:spcBef>
              <a:spcAft>
                <a:spcPts val="0"/>
              </a:spcAft>
              <a:buClr>
                <a:srgbClr val="434343"/>
              </a:buClr>
              <a:buSzPts val="1400"/>
              <a:buAutoNum type="alphaLcPeriod"/>
              <a:defRPr>
                <a:solidFill>
                  <a:srgbClr val="434343"/>
                </a:solidFill>
              </a:defRPr>
            </a:lvl2pPr>
            <a:lvl3pPr indent="-317500" lvl="2" marL="1371600" algn="l">
              <a:lnSpc>
                <a:spcPct val="115000"/>
              </a:lnSpc>
              <a:spcBef>
                <a:spcPts val="1600"/>
              </a:spcBef>
              <a:spcAft>
                <a:spcPts val="0"/>
              </a:spcAft>
              <a:buClr>
                <a:srgbClr val="434343"/>
              </a:buClr>
              <a:buSzPts val="1400"/>
              <a:buAutoNum type="romanLcPeriod"/>
              <a:defRPr>
                <a:solidFill>
                  <a:srgbClr val="434343"/>
                </a:solidFill>
              </a:defRPr>
            </a:lvl3pPr>
            <a:lvl4pPr indent="-317500" lvl="3" marL="1828800" algn="l">
              <a:lnSpc>
                <a:spcPct val="115000"/>
              </a:lnSpc>
              <a:spcBef>
                <a:spcPts val="1600"/>
              </a:spcBef>
              <a:spcAft>
                <a:spcPts val="0"/>
              </a:spcAft>
              <a:buClr>
                <a:srgbClr val="434343"/>
              </a:buClr>
              <a:buSzPts val="1400"/>
              <a:buAutoNum type="arabicPeriod"/>
              <a:defRPr>
                <a:solidFill>
                  <a:srgbClr val="434343"/>
                </a:solidFill>
              </a:defRPr>
            </a:lvl4pPr>
            <a:lvl5pPr indent="-317500" lvl="4" marL="2286000" algn="l">
              <a:lnSpc>
                <a:spcPct val="115000"/>
              </a:lnSpc>
              <a:spcBef>
                <a:spcPts val="1600"/>
              </a:spcBef>
              <a:spcAft>
                <a:spcPts val="0"/>
              </a:spcAft>
              <a:buClr>
                <a:srgbClr val="434343"/>
              </a:buClr>
              <a:buSzPts val="1400"/>
              <a:buAutoNum type="alphaLcPeriod"/>
              <a:defRPr>
                <a:solidFill>
                  <a:srgbClr val="434343"/>
                </a:solidFill>
              </a:defRPr>
            </a:lvl5pPr>
            <a:lvl6pPr indent="-317500" lvl="5" marL="2743200" algn="l">
              <a:lnSpc>
                <a:spcPct val="115000"/>
              </a:lnSpc>
              <a:spcBef>
                <a:spcPts val="1600"/>
              </a:spcBef>
              <a:spcAft>
                <a:spcPts val="0"/>
              </a:spcAft>
              <a:buClr>
                <a:srgbClr val="434343"/>
              </a:buClr>
              <a:buSzPts val="1400"/>
              <a:buAutoNum type="romanLcPeriod"/>
              <a:defRPr>
                <a:solidFill>
                  <a:srgbClr val="434343"/>
                </a:solidFill>
              </a:defRPr>
            </a:lvl6pPr>
            <a:lvl7pPr indent="-317500" lvl="6" marL="3200400" algn="l">
              <a:lnSpc>
                <a:spcPct val="115000"/>
              </a:lnSpc>
              <a:spcBef>
                <a:spcPts val="1600"/>
              </a:spcBef>
              <a:spcAft>
                <a:spcPts val="0"/>
              </a:spcAft>
              <a:buClr>
                <a:srgbClr val="434343"/>
              </a:buClr>
              <a:buSzPts val="1400"/>
              <a:buAutoNum type="arabicPeriod"/>
              <a:defRPr>
                <a:solidFill>
                  <a:srgbClr val="434343"/>
                </a:solidFill>
              </a:defRPr>
            </a:lvl7pPr>
            <a:lvl8pPr indent="-317500" lvl="7" marL="3657600" algn="l">
              <a:lnSpc>
                <a:spcPct val="115000"/>
              </a:lnSpc>
              <a:spcBef>
                <a:spcPts val="1600"/>
              </a:spcBef>
              <a:spcAft>
                <a:spcPts val="0"/>
              </a:spcAft>
              <a:buClr>
                <a:srgbClr val="434343"/>
              </a:buClr>
              <a:buSzPts val="1400"/>
              <a:buAutoNum type="alphaLcPeriod"/>
              <a:defRPr>
                <a:solidFill>
                  <a:srgbClr val="434343"/>
                </a:solidFill>
              </a:defRPr>
            </a:lvl8pPr>
            <a:lvl9pPr indent="-317500" lvl="8" marL="4114800" algn="l">
              <a:lnSpc>
                <a:spcPct val="115000"/>
              </a:lnSpc>
              <a:spcBef>
                <a:spcPts val="1600"/>
              </a:spcBef>
              <a:spcAft>
                <a:spcPts val="1600"/>
              </a:spcAft>
              <a:buClr>
                <a:srgbClr val="434343"/>
              </a:buClr>
              <a:buSzPts val="1400"/>
              <a:buAutoNum type="romanLcPeriod"/>
              <a:defRPr>
                <a:solidFill>
                  <a:srgbClr val="434343"/>
                </a:solidFill>
              </a:defRPr>
            </a:lvl9pPr>
          </a:lstStyle>
          <a:p/>
        </p:txBody>
      </p:sp>
      <p:sp>
        <p:nvSpPr>
          <p:cNvPr id="61" name="Google Shape;61;p26"/>
          <p:cNvSpPr/>
          <p:nvPr/>
        </p:nvSpPr>
        <p:spPr>
          <a:xfrm>
            <a:off x="228000" y="145350"/>
            <a:ext cx="8688000" cy="48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2" name="Shape 62"/>
        <p:cNvGrpSpPr/>
        <p:nvPr/>
      </p:nvGrpSpPr>
      <p:grpSpPr>
        <a:xfrm>
          <a:off x="0" y="0"/>
          <a:ext cx="0" cy="0"/>
          <a:chOff x="0" y="0"/>
          <a:chExt cx="0" cy="0"/>
        </a:xfrm>
      </p:grpSpPr>
      <p:sp>
        <p:nvSpPr>
          <p:cNvPr id="63" name="Google Shape;63;p27"/>
          <p:cNvSpPr txBox="1"/>
          <p:nvPr>
            <p:ph idx="1" type="subTitle"/>
          </p:nvPr>
        </p:nvSpPr>
        <p:spPr>
          <a:xfrm>
            <a:off x="1855875" y="2671675"/>
            <a:ext cx="1705500" cy="3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64" name="Google Shape;64;p27"/>
          <p:cNvSpPr txBox="1"/>
          <p:nvPr>
            <p:ph idx="2" type="subTitle"/>
          </p:nvPr>
        </p:nvSpPr>
        <p:spPr>
          <a:xfrm>
            <a:off x="5581425" y="2673625"/>
            <a:ext cx="1710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65" name="Google Shape;65;p27"/>
          <p:cNvSpPr txBox="1"/>
          <p:nvPr>
            <p:ph idx="3" type="subTitle"/>
          </p:nvPr>
        </p:nvSpPr>
        <p:spPr>
          <a:xfrm>
            <a:off x="1364463" y="3143775"/>
            <a:ext cx="2688300" cy="99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6" name="Google Shape;66;p27"/>
          <p:cNvSpPr txBox="1"/>
          <p:nvPr>
            <p:ph idx="4" type="subTitle"/>
          </p:nvPr>
        </p:nvSpPr>
        <p:spPr>
          <a:xfrm>
            <a:off x="5091975" y="3223775"/>
            <a:ext cx="2688900" cy="9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7" name="Google Shape;67;p2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2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2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2" name="Google Shape;72;p29"/>
          <p:cNvSpPr txBox="1"/>
          <p:nvPr>
            <p:ph idx="1" type="subTitle"/>
          </p:nvPr>
        </p:nvSpPr>
        <p:spPr>
          <a:xfrm rot="-355">
            <a:off x="1324085" y="2499407"/>
            <a:ext cx="2907600" cy="107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30"/>
          <p:cNvSpPr txBox="1"/>
          <p:nvPr>
            <p:ph type="title"/>
          </p:nvPr>
        </p:nvSpPr>
        <p:spPr>
          <a:xfrm>
            <a:off x="1789200" y="919200"/>
            <a:ext cx="5565600" cy="136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 name="Shape 75"/>
        <p:cNvGrpSpPr/>
        <p:nvPr/>
      </p:nvGrpSpPr>
      <p:grpSpPr>
        <a:xfrm>
          <a:off x="0" y="0"/>
          <a:ext cx="0" cy="0"/>
          <a:chOff x="0" y="0"/>
          <a:chExt cx="0" cy="0"/>
        </a:xfrm>
      </p:grpSpPr>
      <p:sp>
        <p:nvSpPr>
          <p:cNvPr id="76" name="Google Shape;76;p31"/>
          <p:cNvSpPr txBox="1"/>
          <p:nvPr>
            <p:ph type="title"/>
          </p:nvPr>
        </p:nvSpPr>
        <p:spPr>
          <a:xfrm>
            <a:off x="1131850" y="1294750"/>
            <a:ext cx="4162800" cy="116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7" name="Google Shape;77;p31"/>
          <p:cNvSpPr txBox="1"/>
          <p:nvPr>
            <p:ph idx="1" type="subTitle"/>
          </p:nvPr>
        </p:nvSpPr>
        <p:spPr>
          <a:xfrm>
            <a:off x="1442600" y="2589925"/>
            <a:ext cx="3541200" cy="125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78" name="Shape 78"/>
        <p:cNvGrpSpPr/>
        <p:nvPr/>
      </p:nvGrpSpPr>
      <p:grpSpPr>
        <a:xfrm>
          <a:off x="0" y="0"/>
          <a:ext cx="0" cy="0"/>
          <a:chOff x="0" y="0"/>
          <a:chExt cx="0" cy="0"/>
        </a:xfrm>
      </p:grpSpPr>
      <p:sp>
        <p:nvSpPr>
          <p:cNvPr id="79" name="Google Shape;79;p32"/>
          <p:cNvSpPr txBox="1"/>
          <p:nvPr>
            <p:ph type="title"/>
          </p:nvPr>
        </p:nvSpPr>
        <p:spPr>
          <a:xfrm>
            <a:off x="2547150" y="1653250"/>
            <a:ext cx="4049700" cy="84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7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33"/>
          <p:cNvSpPr txBox="1"/>
          <p:nvPr>
            <p:ph hasCustomPrompt="1" type="title"/>
          </p:nvPr>
        </p:nvSpPr>
        <p:spPr>
          <a:xfrm rot="350">
            <a:off x="1625221" y="1694478"/>
            <a:ext cx="58935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2" name="Google Shape;82;p33"/>
          <p:cNvSpPr txBox="1"/>
          <p:nvPr>
            <p:ph idx="1" type="subTitle"/>
          </p:nvPr>
        </p:nvSpPr>
        <p:spPr>
          <a:xfrm>
            <a:off x="2458275" y="3176113"/>
            <a:ext cx="4227300" cy="44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 name="Shape 8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50000">
              <a:schemeClr val="accent6"/>
            </a:gs>
            <a:gs pos="100000">
              <a:schemeClr val="accent5"/>
            </a:gs>
          </a:gsLst>
          <a:lin ang="2698631" scaled="0"/>
        </a:gradFill>
      </p:bgPr>
    </p:bg>
    <p:spTree>
      <p:nvGrpSpPr>
        <p:cNvPr id="17" name="Shape 17"/>
        <p:cNvGrpSpPr/>
        <p:nvPr/>
      </p:nvGrpSpPr>
      <p:grpSpPr>
        <a:xfrm>
          <a:off x="0" y="0"/>
          <a:ext cx="0" cy="0"/>
          <a:chOff x="0" y="0"/>
          <a:chExt cx="0" cy="0"/>
        </a:xfrm>
      </p:grpSpPr>
      <p:sp>
        <p:nvSpPr>
          <p:cNvPr id="18" name="Google Shape;18;p16"/>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0" name="Google Shape;20;p16"/>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lvl1pPr indent="-295275" lvl="0" marL="457200" algn="l">
              <a:lnSpc>
                <a:spcPct val="100000"/>
              </a:lnSpc>
              <a:spcBef>
                <a:spcPts val="0"/>
              </a:spcBef>
              <a:spcAft>
                <a:spcPts val="0"/>
              </a:spcAft>
              <a:buSzPts val="1050"/>
              <a:buAutoNum type="arabicPeriod"/>
              <a:defRPr sz="1050"/>
            </a:lvl1pPr>
            <a:lvl2pPr indent="-317500" lvl="1" marL="914400" algn="l">
              <a:lnSpc>
                <a:spcPct val="115000"/>
              </a:lnSpc>
              <a:spcBef>
                <a:spcPts val="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pic>
        <p:nvPicPr>
          <p:cNvPr id="21" name="Google Shape;21;p16"/>
          <p:cNvPicPr preferRelativeResize="0"/>
          <p:nvPr/>
        </p:nvPicPr>
        <p:blipFill rotWithShape="1">
          <a:blip r:embed="rId2">
            <a:alphaModFix/>
          </a:blip>
          <a:srcRect b="0" l="0" r="0" t="0"/>
          <a:stretch/>
        </p:blipFill>
        <p:spPr>
          <a:xfrm>
            <a:off x="8002277" y="338169"/>
            <a:ext cx="719208" cy="703046"/>
          </a:xfrm>
          <a:prstGeom prst="rect">
            <a:avLst/>
          </a:prstGeom>
          <a:noFill/>
          <a:ln>
            <a:noFill/>
          </a:ln>
        </p:spPr>
      </p:pic>
      <p:pic>
        <p:nvPicPr>
          <p:cNvPr id="22" name="Google Shape;22;p16"/>
          <p:cNvPicPr preferRelativeResize="0"/>
          <p:nvPr/>
        </p:nvPicPr>
        <p:blipFill rotWithShape="1">
          <a:blip r:embed="rId3">
            <a:alphaModFix/>
          </a:blip>
          <a:srcRect b="0" l="0" r="0" t="0"/>
          <a:stretch/>
        </p:blipFill>
        <p:spPr>
          <a:xfrm>
            <a:off x="6972480" y="464467"/>
            <a:ext cx="935931" cy="49873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4" name="Shape 84"/>
        <p:cNvGrpSpPr/>
        <p:nvPr/>
      </p:nvGrpSpPr>
      <p:grpSpPr>
        <a:xfrm>
          <a:off x="0" y="0"/>
          <a:ext cx="0" cy="0"/>
          <a:chOff x="0" y="0"/>
          <a:chExt cx="0" cy="0"/>
        </a:xfrm>
      </p:grpSpPr>
      <p:sp>
        <p:nvSpPr>
          <p:cNvPr id="85" name="Google Shape;85;p35"/>
          <p:cNvSpPr txBox="1"/>
          <p:nvPr>
            <p:ph type="title"/>
          </p:nvPr>
        </p:nvSpPr>
        <p:spPr>
          <a:xfrm>
            <a:off x="737031" y="51939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86" name="Google Shape;86;p35"/>
          <p:cNvSpPr txBox="1"/>
          <p:nvPr>
            <p:ph idx="1" type="subTitle"/>
          </p:nvPr>
        </p:nvSpPr>
        <p:spPr>
          <a:xfrm>
            <a:off x="720100" y="104591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87" name="Google Shape;87;p35"/>
          <p:cNvSpPr txBox="1"/>
          <p:nvPr>
            <p:ph idx="2" type="title"/>
          </p:nvPr>
        </p:nvSpPr>
        <p:spPr>
          <a:xfrm rot="1974">
            <a:off x="4066844" y="1320973"/>
            <a:ext cx="1044900" cy="59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8" name="Google Shape;88;p35"/>
          <p:cNvSpPr txBox="1"/>
          <p:nvPr>
            <p:ph idx="3" type="title"/>
          </p:nvPr>
        </p:nvSpPr>
        <p:spPr>
          <a:xfrm>
            <a:off x="4066506" y="1957787"/>
            <a:ext cx="10449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9" name="Google Shape;89;p35"/>
          <p:cNvSpPr txBox="1"/>
          <p:nvPr>
            <p:ph idx="4" type="title"/>
          </p:nvPr>
        </p:nvSpPr>
        <p:spPr>
          <a:xfrm>
            <a:off x="4066506" y="3231347"/>
            <a:ext cx="10449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90" name="Google Shape;90;p35"/>
          <p:cNvSpPr txBox="1"/>
          <p:nvPr>
            <p:ph idx="5" type="title"/>
          </p:nvPr>
        </p:nvSpPr>
        <p:spPr>
          <a:xfrm>
            <a:off x="737031" y="179294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91" name="Google Shape;91;p35"/>
          <p:cNvSpPr txBox="1"/>
          <p:nvPr>
            <p:ph idx="6" type="subTitle"/>
          </p:nvPr>
        </p:nvSpPr>
        <p:spPr>
          <a:xfrm>
            <a:off x="720100" y="231946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92" name="Google Shape;92;p35"/>
          <p:cNvSpPr txBox="1"/>
          <p:nvPr>
            <p:ph idx="7" type="title"/>
          </p:nvPr>
        </p:nvSpPr>
        <p:spPr>
          <a:xfrm>
            <a:off x="737031" y="306649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93" name="Google Shape;93;p35"/>
          <p:cNvSpPr txBox="1"/>
          <p:nvPr>
            <p:ph idx="8" type="subTitle"/>
          </p:nvPr>
        </p:nvSpPr>
        <p:spPr>
          <a:xfrm>
            <a:off x="720100" y="359301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94" name="Google Shape;94;p35"/>
          <p:cNvSpPr txBox="1"/>
          <p:nvPr>
            <p:ph idx="9" type="title"/>
          </p:nvPr>
        </p:nvSpPr>
        <p:spPr>
          <a:xfrm>
            <a:off x="6104531" y="370329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5" name="Google Shape;95;p35"/>
          <p:cNvSpPr txBox="1"/>
          <p:nvPr>
            <p:ph idx="13" type="subTitle"/>
          </p:nvPr>
        </p:nvSpPr>
        <p:spPr>
          <a:xfrm>
            <a:off x="6087600" y="422981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6" name="Google Shape;96;p35"/>
          <p:cNvSpPr txBox="1"/>
          <p:nvPr>
            <p:ph idx="14" type="title"/>
          </p:nvPr>
        </p:nvSpPr>
        <p:spPr>
          <a:xfrm>
            <a:off x="6104531" y="242971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7" name="Google Shape;97;p35"/>
          <p:cNvSpPr txBox="1"/>
          <p:nvPr>
            <p:ph idx="15" type="subTitle"/>
          </p:nvPr>
        </p:nvSpPr>
        <p:spPr>
          <a:xfrm>
            <a:off x="6087600" y="2956238"/>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8" name="Google Shape;98;p35"/>
          <p:cNvSpPr txBox="1"/>
          <p:nvPr>
            <p:ph idx="16" type="title"/>
          </p:nvPr>
        </p:nvSpPr>
        <p:spPr>
          <a:xfrm>
            <a:off x="6104531" y="115614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9" name="Google Shape;99;p35"/>
          <p:cNvSpPr txBox="1"/>
          <p:nvPr>
            <p:ph idx="17" type="subTitle"/>
          </p:nvPr>
        </p:nvSpPr>
        <p:spPr>
          <a:xfrm>
            <a:off x="6087600" y="1682663"/>
            <a:ext cx="2336400" cy="3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0" name="Google Shape;100;p35"/>
          <p:cNvSpPr txBox="1"/>
          <p:nvPr>
            <p:ph idx="18" type="title"/>
          </p:nvPr>
        </p:nvSpPr>
        <p:spPr>
          <a:xfrm rot="1973">
            <a:off x="4066756" y="684367"/>
            <a:ext cx="1045200" cy="59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1" name="Google Shape;101;p35"/>
          <p:cNvSpPr txBox="1"/>
          <p:nvPr>
            <p:ph idx="19" type="title"/>
          </p:nvPr>
        </p:nvSpPr>
        <p:spPr>
          <a:xfrm rot="987">
            <a:off x="4066699" y="2594633"/>
            <a:ext cx="10449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2" name="Google Shape;102;p35"/>
          <p:cNvSpPr txBox="1"/>
          <p:nvPr>
            <p:ph idx="20" type="title"/>
          </p:nvPr>
        </p:nvSpPr>
        <p:spPr>
          <a:xfrm rot="987">
            <a:off x="4066768" y="3868075"/>
            <a:ext cx="10452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dk2"/>
        </a:solidFill>
      </p:bgPr>
    </p:bg>
    <p:spTree>
      <p:nvGrpSpPr>
        <p:cNvPr id="103" name="Shape 103"/>
        <p:cNvGrpSpPr/>
        <p:nvPr/>
      </p:nvGrpSpPr>
      <p:grpSpPr>
        <a:xfrm>
          <a:off x="0" y="0"/>
          <a:ext cx="0" cy="0"/>
          <a:chOff x="0" y="0"/>
          <a:chExt cx="0" cy="0"/>
        </a:xfrm>
      </p:grpSpPr>
      <p:sp>
        <p:nvSpPr>
          <p:cNvPr id="104" name="Google Shape;104;p36"/>
          <p:cNvSpPr txBox="1"/>
          <p:nvPr>
            <p:ph idx="1" type="subTitle"/>
          </p:nvPr>
        </p:nvSpPr>
        <p:spPr>
          <a:xfrm>
            <a:off x="861350" y="1654975"/>
            <a:ext cx="29076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05" name="Google Shape;105;p36"/>
          <p:cNvSpPr txBox="1"/>
          <p:nvPr>
            <p:ph idx="2" type="subTitle"/>
          </p:nvPr>
        </p:nvSpPr>
        <p:spPr>
          <a:xfrm>
            <a:off x="720000" y="2964000"/>
            <a:ext cx="29076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06" name="Google Shape;106;p36"/>
          <p:cNvSpPr txBox="1"/>
          <p:nvPr>
            <p:ph idx="3" type="subTitle"/>
          </p:nvPr>
        </p:nvSpPr>
        <p:spPr>
          <a:xfrm>
            <a:off x="861338" y="2275300"/>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7" name="Google Shape;107;p36"/>
          <p:cNvSpPr txBox="1"/>
          <p:nvPr>
            <p:ph idx="4" type="subTitle"/>
          </p:nvPr>
        </p:nvSpPr>
        <p:spPr>
          <a:xfrm>
            <a:off x="719988" y="3584325"/>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8" name="Google Shape;108;p3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9" name="Shape 109"/>
        <p:cNvGrpSpPr/>
        <p:nvPr/>
      </p:nvGrpSpPr>
      <p:grpSpPr>
        <a:xfrm>
          <a:off x="0" y="0"/>
          <a:ext cx="0" cy="0"/>
          <a:chOff x="0" y="0"/>
          <a:chExt cx="0" cy="0"/>
        </a:xfrm>
      </p:grpSpPr>
      <p:sp>
        <p:nvSpPr>
          <p:cNvPr id="110" name="Google Shape;110;p37"/>
          <p:cNvSpPr txBox="1"/>
          <p:nvPr>
            <p:ph type="title"/>
          </p:nvPr>
        </p:nvSpPr>
        <p:spPr>
          <a:xfrm rot="-804">
            <a:off x="1161528" y="3125401"/>
            <a:ext cx="2566800" cy="6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1" name="Google Shape;111;p37"/>
          <p:cNvSpPr txBox="1"/>
          <p:nvPr>
            <p:ph idx="1" type="subTitle"/>
          </p:nvPr>
        </p:nvSpPr>
        <p:spPr>
          <a:xfrm>
            <a:off x="1161650" y="1358838"/>
            <a:ext cx="4563900" cy="159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112" name="Shape 112"/>
        <p:cNvGrpSpPr/>
        <p:nvPr/>
      </p:nvGrpSpPr>
      <p:grpSpPr>
        <a:xfrm>
          <a:off x="0" y="0"/>
          <a:ext cx="0" cy="0"/>
          <a:chOff x="0" y="0"/>
          <a:chExt cx="0" cy="0"/>
        </a:xfrm>
      </p:grpSpPr>
      <p:sp>
        <p:nvSpPr>
          <p:cNvPr id="113" name="Google Shape;113;p38"/>
          <p:cNvSpPr txBox="1"/>
          <p:nvPr>
            <p:ph idx="1" type="subTitle"/>
          </p:nvPr>
        </p:nvSpPr>
        <p:spPr>
          <a:xfrm rot="258">
            <a:off x="2576506" y="3356243"/>
            <a:ext cx="3990900" cy="63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 name="Google Shape;114;p38"/>
          <p:cNvSpPr txBox="1"/>
          <p:nvPr>
            <p:ph type="title"/>
          </p:nvPr>
        </p:nvSpPr>
        <p:spPr>
          <a:xfrm>
            <a:off x="1789200" y="1061188"/>
            <a:ext cx="5565600" cy="228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5" name="Shape 115"/>
        <p:cNvGrpSpPr/>
        <p:nvPr/>
      </p:nvGrpSpPr>
      <p:grpSpPr>
        <a:xfrm>
          <a:off x="0" y="0"/>
          <a:ext cx="0" cy="0"/>
          <a:chOff x="0" y="0"/>
          <a:chExt cx="0" cy="0"/>
        </a:xfrm>
      </p:grpSpPr>
      <p:sp>
        <p:nvSpPr>
          <p:cNvPr id="116" name="Google Shape;116;p3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7" name="Google Shape;117;p39"/>
          <p:cNvSpPr txBox="1"/>
          <p:nvPr>
            <p:ph idx="2" type="title"/>
          </p:nvPr>
        </p:nvSpPr>
        <p:spPr>
          <a:xfrm>
            <a:off x="3285000" y="175126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8" name="Google Shape;118;p39"/>
          <p:cNvSpPr txBox="1"/>
          <p:nvPr>
            <p:ph idx="1" type="subTitle"/>
          </p:nvPr>
        </p:nvSpPr>
        <p:spPr>
          <a:xfrm>
            <a:off x="720000" y="1713778"/>
            <a:ext cx="2336400" cy="60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9" name="Google Shape;119;p39"/>
          <p:cNvSpPr txBox="1"/>
          <p:nvPr>
            <p:ph idx="3" type="title"/>
          </p:nvPr>
        </p:nvSpPr>
        <p:spPr>
          <a:xfrm>
            <a:off x="3285000" y="268822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0" name="Google Shape;120;p39"/>
          <p:cNvSpPr txBox="1"/>
          <p:nvPr>
            <p:ph idx="4" type="subTitle"/>
          </p:nvPr>
        </p:nvSpPr>
        <p:spPr>
          <a:xfrm>
            <a:off x="720000" y="2650741"/>
            <a:ext cx="2336400" cy="60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1" name="Google Shape;121;p39"/>
          <p:cNvSpPr txBox="1"/>
          <p:nvPr>
            <p:ph idx="5" type="title"/>
          </p:nvPr>
        </p:nvSpPr>
        <p:spPr>
          <a:xfrm>
            <a:off x="3285000" y="36251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2" name="Google Shape;122;p39"/>
          <p:cNvSpPr txBox="1"/>
          <p:nvPr>
            <p:ph idx="6" type="subTitle"/>
          </p:nvPr>
        </p:nvSpPr>
        <p:spPr>
          <a:xfrm>
            <a:off x="723700" y="3587703"/>
            <a:ext cx="2336400" cy="60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3" name="Shape 123"/>
        <p:cNvGrpSpPr/>
        <p:nvPr/>
      </p:nvGrpSpPr>
      <p:grpSpPr>
        <a:xfrm>
          <a:off x="0" y="0"/>
          <a:ext cx="0" cy="0"/>
          <a:chOff x="0" y="0"/>
          <a:chExt cx="0" cy="0"/>
        </a:xfrm>
      </p:grpSpPr>
      <p:sp>
        <p:nvSpPr>
          <p:cNvPr id="124" name="Google Shape;124;p4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5" name="Google Shape;125;p40"/>
          <p:cNvSpPr txBox="1"/>
          <p:nvPr>
            <p:ph idx="2" type="title"/>
          </p:nvPr>
        </p:nvSpPr>
        <p:spPr>
          <a:xfrm>
            <a:off x="1519313" y="1835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6" name="Google Shape;126;p40"/>
          <p:cNvSpPr txBox="1"/>
          <p:nvPr>
            <p:ph idx="1" type="subTitle"/>
          </p:nvPr>
        </p:nvSpPr>
        <p:spPr>
          <a:xfrm>
            <a:off x="1519325" y="2421775"/>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7" name="Google Shape;127;p40"/>
          <p:cNvSpPr txBox="1"/>
          <p:nvPr>
            <p:ph idx="3" type="title"/>
          </p:nvPr>
        </p:nvSpPr>
        <p:spPr>
          <a:xfrm>
            <a:off x="5556893" y="1835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8" name="Google Shape;128;p40"/>
          <p:cNvSpPr txBox="1"/>
          <p:nvPr>
            <p:ph idx="4" type="subTitle"/>
          </p:nvPr>
        </p:nvSpPr>
        <p:spPr>
          <a:xfrm>
            <a:off x="5556902" y="2421775"/>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9" name="Google Shape;129;p40"/>
          <p:cNvSpPr txBox="1"/>
          <p:nvPr>
            <p:ph idx="5" type="title"/>
          </p:nvPr>
        </p:nvSpPr>
        <p:spPr>
          <a:xfrm>
            <a:off x="1519300" y="3452675"/>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0" name="Google Shape;130;p40"/>
          <p:cNvSpPr txBox="1"/>
          <p:nvPr>
            <p:ph idx="6" type="subTitle"/>
          </p:nvPr>
        </p:nvSpPr>
        <p:spPr>
          <a:xfrm>
            <a:off x="1519313" y="4039200"/>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1" name="Google Shape;131;p40"/>
          <p:cNvSpPr txBox="1"/>
          <p:nvPr>
            <p:ph idx="7" type="title"/>
          </p:nvPr>
        </p:nvSpPr>
        <p:spPr>
          <a:xfrm>
            <a:off x="5556880" y="3452675"/>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2" name="Google Shape;132;p40"/>
          <p:cNvSpPr txBox="1"/>
          <p:nvPr>
            <p:ph idx="8" type="subTitle"/>
          </p:nvPr>
        </p:nvSpPr>
        <p:spPr>
          <a:xfrm>
            <a:off x="5556890" y="4039200"/>
            <a:ext cx="28671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3" name="Shape 133"/>
        <p:cNvGrpSpPr/>
        <p:nvPr/>
      </p:nvGrpSpPr>
      <p:grpSpPr>
        <a:xfrm>
          <a:off x="0" y="0"/>
          <a:ext cx="0" cy="0"/>
          <a:chOff x="0" y="0"/>
          <a:chExt cx="0" cy="0"/>
        </a:xfrm>
      </p:grpSpPr>
      <p:sp>
        <p:nvSpPr>
          <p:cNvPr id="134" name="Google Shape;134;p4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35" name="Google Shape;135;p41"/>
          <p:cNvSpPr txBox="1"/>
          <p:nvPr>
            <p:ph idx="2" type="title"/>
          </p:nvPr>
        </p:nvSpPr>
        <p:spPr>
          <a:xfrm>
            <a:off x="720000"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6" name="Google Shape;136;p41"/>
          <p:cNvSpPr txBox="1"/>
          <p:nvPr>
            <p:ph idx="1" type="subTitle"/>
          </p:nvPr>
        </p:nvSpPr>
        <p:spPr>
          <a:xfrm>
            <a:off x="720000" y="2421775"/>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7" name="Google Shape;137;p41"/>
          <p:cNvSpPr txBox="1"/>
          <p:nvPr>
            <p:ph idx="3" type="title"/>
          </p:nvPr>
        </p:nvSpPr>
        <p:spPr>
          <a:xfrm>
            <a:off x="3419269"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8" name="Google Shape;138;p41"/>
          <p:cNvSpPr txBox="1"/>
          <p:nvPr>
            <p:ph idx="4" type="subTitle"/>
          </p:nvPr>
        </p:nvSpPr>
        <p:spPr>
          <a:xfrm>
            <a:off x="3419271" y="2421775"/>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9" name="Google Shape;139;p41"/>
          <p:cNvSpPr txBox="1"/>
          <p:nvPr>
            <p:ph idx="5" type="title"/>
          </p:nvPr>
        </p:nvSpPr>
        <p:spPr>
          <a:xfrm>
            <a:off x="720000" y="3602675"/>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0" name="Google Shape;140;p41"/>
          <p:cNvSpPr txBox="1"/>
          <p:nvPr>
            <p:ph idx="6" type="subTitle"/>
          </p:nvPr>
        </p:nvSpPr>
        <p:spPr>
          <a:xfrm>
            <a:off x="720000" y="4189200"/>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1" name="Google Shape;141;p41"/>
          <p:cNvSpPr txBox="1"/>
          <p:nvPr>
            <p:ph idx="7" type="title"/>
          </p:nvPr>
        </p:nvSpPr>
        <p:spPr>
          <a:xfrm>
            <a:off x="3419269" y="3602675"/>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2" name="Google Shape;142;p41"/>
          <p:cNvSpPr txBox="1"/>
          <p:nvPr>
            <p:ph idx="8" type="subTitle"/>
          </p:nvPr>
        </p:nvSpPr>
        <p:spPr>
          <a:xfrm>
            <a:off x="3419271" y="4189200"/>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3" name="Google Shape;143;p41"/>
          <p:cNvSpPr txBox="1"/>
          <p:nvPr>
            <p:ph idx="9" type="title"/>
          </p:nvPr>
        </p:nvSpPr>
        <p:spPr>
          <a:xfrm>
            <a:off x="6118545"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4" name="Google Shape;144;p41"/>
          <p:cNvSpPr txBox="1"/>
          <p:nvPr>
            <p:ph idx="13" type="subTitle"/>
          </p:nvPr>
        </p:nvSpPr>
        <p:spPr>
          <a:xfrm>
            <a:off x="6118550" y="2421775"/>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5" name="Google Shape;145;p41"/>
          <p:cNvSpPr txBox="1"/>
          <p:nvPr>
            <p:ph idx="14" type="title"/>
          </p:nvPr>
        </p:nvSpPr>
        <p:spPr>
          <a:xfrm>
            <a:off x="6118545" y="3602675"/>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6" name="Google Shape;146;p41"/>
          <p:cNvSpPr txBox="1"/>
          <p:nvPr>
            <p:ph idx="15" type="subTitle"/>
          </p:nvPr>
        </p:nvSpPr>
        <p:spPr>
          <a:xfrm>
            <a:off x="6118550" y="4189200"/>
            <a:ext cx="2305500" cy="4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7" name="Shape 147"/>
        <p:cNvGrpSpPr/>
        <p:nvPr/>
      </p:nvGrpSpPr>
      <p:grpSpPr>
        <a:xfrm>
          <a:off x="0" y="0"/>
          <a:ext cx="0" cy="0"/>
          <a:chOff x="0" y="0"/>
          <a:chExt cx="0" cy="0"/>
        </a:xfrm>
      </p:grpSpPr>
      <p:sp>
        <p:nvSpPr>
          <p:cNvPr id="148" name="Google Shape;148;p42"/>
          <p:cNvSpPr txBox="1"/>
          <p:nvPr>
            <p:ph type="title"/>
          </p:nvPr>
        </p:nvSpPr>
        <p:spPr>
          <a:xfrm rot="-255">
            <a:off x="1402767" y="820458"/>
            <a:ext cx="40497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9" name="Google Shape;149;p42"/>
          <p:cNvSpPr txBox="1"/>
          <p:nvPr>
            <p:ph idx="1" type="subTitle"/>
          </p:nvPr>
        </p:nvSpPr>
        <p:spPr>
          <a:xfrm>
            <a:off x="1402800" y="1968688"/>
            <a:ext cx="40497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0" name="Google Shape;150;p42"/>
          <p:cNvSpPr txBox="1"/>
          <p:nvPr>
            <p:ph idx="2" type="title"/>
          </p:nvPr>
        </p:nvSpPr>
        <p:spPr>
          <a:xfrm>
            <a:off x="3690516" y="2807803"/>
            <a:ext cx="40497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51" name="Google Shape;151;p42"/>
          <p:cNvSpPr txBox="1"/>
          <p:nvPr>
            <p:ph idx="3" type="subTitle"/>
          </p:nvPr>
        </p:nvSpPr>
        <p:spPr>
          <a:xfrm>
            <a:off x="3690500" y="3956088"/>
            <a:ext cx="40497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52" name="Shape 152"/>
        <p:cNvGrpSpPr/>
        <p:nvPr/>
      </p:nvGrpSpPr>
      <p:grpSpPr>
        <a:xfrm>
          <a:off x="0" y="0"/>
          <a:ext cx="0" cy="0"/>
          <a:chOff x="0" y="0"/>
          <a:chExt cx="0" cy="0"/>
        </a:xfrm>
      </p:grpSpPr>
      <p:sp>
        <p:nvSpPr>
          <p:cNvPr id="153" name="Google Shape;153;p43"/>
          <p:cNvSpPr txBox="1"/>
          <p:nvPr>
            <p:ph idx="1" type="subTitle"/>
          </p:nvPr>
        </p:nvSpPr>
        <p:spPr>
          <a:xfrm>
            <a:off x="1290775" y="3972050"/>
            <a:ext cx="2907600" cy="3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4" name="Google Shape;154;p43"/>
          <p:cNvSpPr txBox="1"/>
          <p:nvPr>
            <p:ph idx="2" type="subTitle"/>
          </p:nvPr>
        </p:nvSpPr>
        <p:spPr>
          <a:xfrm>
            <a:off x="4945650" y="3972050"/>
            <a:ext cx="2907600" cy="3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5" name="Google Shape;155;p43"/>
          <p:cNvSpPr txBox="1"/>
          <p:nvPr>
            <p:ph type="title"/>
          </p:nvPr>
        </p:nvSpPr>
        <p:spPr>
          <a:xfrm>
            <a:off x="1290775" y="2900975"/>
            <a:ext cx="29076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56" name="Google Shape;156;p43"/>
          <p:cNvSpPr txBox="1"/>
          <p:nvPr>
            <p:ph idx="3" type="title"/>
          </p:nvPr>
        </p:nvSpPr>
        <p:spPr>
          <a:xfrm>
            <a:off x="4945650" y="2900975"/>
            <a:ext cx="2907600" cy="99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57" name="Google Shape;157;p43"/>
          <p:cNvSpPr txBox="1"/>
          <p:nvPr>
            <p:ph idx="4"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8" name="Shape 158"/>
        <p:cNvGrpSpPr/>
        <p:nvPr/>
      </p:nvGrpSpPr>
      <p:grpSpPr>
        <a:xfrm>
          <a:off x="0" y="0"/>
          <a:ext cx="0" cy="0"/>
          <a:chOff x="0" y="0"/>
          <a:chExt cx="0" cy="0"/>
        </a:xfrm>
      </p:grpSpPr>
      <p:sp>
        <p:nvSpPr>
          <p:cNvPr id="159" name="Google Shape;159;p44"/>
          <p:cNvSpPr txBox="1"/>
          <p:nvPr/>
        </p:nvSpPr>
        <p:spPr>
          <a:xfrm>
            <a:off x="2779400" y="3233050"/>
            <a:ext cx="3585300" cy="7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1" i="0" lang="en-US" sz="1100" u="none" cap="none" strike="noStrike">
                <a:solidFill>
                  <a:schemeClr val="dk1"/>
                </a:solidFill>
                <a:highlight>
                  <a:schemeClr val="lt2"/>
                </a:highlight>
                <a:latin typeface="Nunito"/>
                <a:ea typeface="Nunito"/>
                <a:cs typeface="Nunito"/>
                <a:sym typeface="Nunito"/>
              </a:rPr>
              <a:t>CREDITS:</a:t>
            </a:r>
            <a:r>
              <a:rPr b="0" i="0" lang="en-US" sz="1100" u="none" cap="none" strike="noStrike">
                <a:solidFill>
                  <a:schemeClr val="dk1"/>
                </a:solidFill>
                <a:latin typeface="Nunito"/>
                <a:ea typeface="Nunito"/>
                <a:cs typeface="Nunito"/>
                <a:sym typeface="Nunito"/>
              </a:rPr>
              <a:t> This presentation template was created by </a:t>
            </a:r>
            <a:r>
              <a:rPr b="1" i="0" lang="en-US" sz="1100" u="none" cap="none" strike="noStrike">
                <a:solidFill>
                  <a:schemeClr val="dk1"/>
                </a:solidFill>
                <a:highlight>
                  <a:schemeClr val="lt2"/>
                </a:highlight>
                <a:uFill>
                  <a:noFill/>
                </a:uFill>
                <a:latin typeface="Nunito"/>
                <a:ea typeface="Nunito"/>
                <a:cs typeface="Nunito"/>
                <a:sym typeface="Nunito"/>
                <a:hlinkClick r:id="rId2">
                  <a:extLst>
                    <a:ext uri="{A12FA001-AC4F-418D-AE19-62706E023703}">
                      <ahyp:hlinkClr val="tx"/>
                    </a:ext>
                  </a:extLst>
                </a:hlinkClick>
              </a:rPr>
              <a:t>Slidesgo</a:t>
            </a:r>
            <a:r>
              <a:rPr b="1" i="0" lang="en-US" sz="1100" u="none" cap="none" strike="noStrike">
                <a:solidFill>
                  <a:schemeClr val="dk1"/>
                </a:solidFill>
                <a:highlight>
                  <a:schemeClr val="lt2"/>
                </a:highlight>
                <a:latin typeface="Nunito"/>
                <a:ea typeface="Nunito"/>
                <a:cs typeface="Nunito"/>
                <a:sym typeface="Nunito"/>
              </a:rPr>
              <a:t>,</a:t>
            </a:r>
            <a:r>
              <a:rPr b="0" i="0" lang="en-US" sz="1100" u="none" cap="none" strike="noStrike">
                <a:solidFill>
                  <a:schemeClr val="dk1"/>
                </a:solidFill>
                <a:latin typeface="Nunito"/>
                <a:ea typeface="Nunito"/>
                <a:cs typeface="Nunito"/>
                <a:sym typeface="Nunito"/>
              </a:rPr>
              <a:t> including icons by </a:t>
            </a:r>
            <a:r>
              <a:rPr b="1" i="0" lang="en-US" sz="1100" u="none" cap="none" strike="noStrike">
                <a:solidFill>
                  <a:schemeClr val="dk1"/>
                </a:solidFill>
                <a:highlight>
                  <a:schemeClr val="lt2"/>
                </a:highlight>
                <a:uFill>
                  <a:noFill/>
                </a:uFill>
                <a:latin typeface="Nunito"/>
                <a:ea typeface="Nunito"/>
                <a:cs typeface="Nunito"/>
                <a:sym typeface="Nunito"/>
                <a:hlinkClick r:id="rId3">
                  <a:extLst>
                    <a:ext uri="{A12FA001-AC4F-418D-AE19-62706E023703}">
                      <ahyp:hlinkClr val="tx"/>
                    </a:ext>
                  </a:extLst>
                </a:hlinkClick>
              </a:rPr>
              <a:t>Flaticon</a:t>
            </a:r>
            <a:r>
              <a:rPr b="1" i="0" lang="en-US" sz="1100" u="none" cap="none" strike="noStrike">
                <a:solidFill>
                  <a:schemeClr val="dk1"/>
                </a:solidFill>
                <a:highlight>
                  <a:schemeClr val="lt2"/>
                </a:highlight>
                <a:latin typeface="Nunito"/>
                <a:ea typeface="Nunito"/>
                <a:cs typeface="Nunito"/>
                <a:sym typeface="Nunito"/>
              </a:rPr>
              <a:t>,</a:t>
            </a:r>
            <a:r>
              <a:rPr b="0" i="0" lang="en-US" sz="1100" u="none" cap="none" strike="noStrike">
                <a:solidFill>
                  <a:schemeClr val="dk1"/>
                </a:solidFill>
                <a:latin typeface="Nunito"/>
                <a:ea typeface="Nunito"/>
                <a:cs typeface="Nunito"/>
                <a:sym typeface="Nunito"/>
              </a:rPr>
              <a:t> and infographics &amp; images by </a:t>
            </a:r>
            <a:r>
              <a:rPr b="1" i="0" lang="en-US" sz="1100" u="none" cap="none" strike="noStrike">
                <a:solidFill>
                  <a:schemeClr val="dk1"/>
                </a:solidFill>
                <a:highlight>
                  <a:schemeClr val="lt2"/>
                </a:highlight>
                <a:uFill>
                  <a:noFill/>
                </a:uFill>
                <a:latin typeface="Nunito"/>
                <a:ea typeface="Nunito"/>
                <a:cs typeface="Nunito"/>
                <a:sym typeface="Nunito"/>
                <a:hlinkClick r:id="rId4">
                  <a:extLst>
                    <a:ext uri="{A12FA001-AC4F-418D-AE19-62706E023703}">
                      <ahyp:hlinkClr val="tx"/>
                    </a:ext>
                  </a:extLst>
                </a:hlinkClick>
              </a:rPr>
              <a:t>Freepik</a:t>
            </a:r>
            <a:endParaRPr b="1" i="0" sz="1100" u="none" cap="none" strike="noStrike">
              <a:solidFill>
                <a:schemeClr val="dk1"/>
              </a:solidFill>
              <a:highlight>
                <a:schemeClr val="lt2"/>
              </a:highlight>
              <a:latin typeface="Nunito"/>
              <a:ea typeface="Nunito"/>
              <a:cs typeface="Nunito"/>
              <a:sym typeface="Nunito"/>
            </a:endParaRPr>
          </a:p>
        </p:txBody>
      </p:sp>
      <p:sp>
        <p:nvSpPr>
          <p:cNvPr id="160" name="Google Shape;160;p44"/>
          <p:cNvSpPr txBox="1"/>
          <p:nvPr>
            <p:ph type="ctrTitle"/>
          </p:nvPr>
        </p:nvSpPr>
        <p:spPr>
          <a:xfrm>
            <a:off x="2846144" y="612301"/>
            <a:ext cx="3451800" cy="112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1" name="Google Shape;161;p44"/>
          <p:cNvSpPr txBox="1"/>
          <p:nvPr>
            <p:ph idx="1" type="subTitle"/>
          </p:nvPr>
        </p:nvSpPr>
        <p:spPr>
          <a:xfrm>
            <a:off x="2679300" y="2005158"/>
            <a:ext cx="3785400" cy="122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62" name="Google Shape;162;p44"/>
          <p:cNvSpPr txBox="1"/>
          <p:nvPr>
            <p:ph idx="2" type="subTitle"/>
          </p:nvPr>
        </p:nvSpPr>
        <p:spPr>
          <a:xfrm rot="-962">
            <a:off x="2963720" y="4156942"/>
            <a:ext cx="3216600" cy="37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bg>
      <p:bgPr>
        <a:solidFill>
          <a:schemeClr val="dk2"/>
        </a:solidFill>
      </p:bgPr>
    </p:bg>
    <p:spTree>
      <p:nvGrpSpPr>
        <p:cNvPr id="23" name="Shape 23"/>
        <p:cNvGrpSpPr/>
        <p:nvPr/>
      </p:nvGrpSpPr>
      <p:grpSpPr>
        <a:xfrm>
          <a:off x="0" y="0"/>
          <a:ext cx="0" cy="0"/>
          <a:chOff x="0" y="0"/>
          <a:chExt cx="0" cy="0"/>
        </a:xfrm>
      </p:grpSpPr>
      <p:sp>
        <p:nvSpPr>
          <p:cNvPr id="24" name="Google Shape;24;p17"/>
          <p:cNvSpPr/>
          <p:nvPr/>
        </p:nvSpPr>
        <p:spPr>
          <a:xfrm rot="-9620081">
            <a:off x="-310220" y="3110216"/>
            <a:ext cx="4630263" cy="3680321"/>
          </a:xfrm>
          <a:prstGeom prst="rect">
            <a:avLst/>
          </a:prstGeom>
          <a:gradFill>
            <a:gsLst>
              <a:gs pos="0">
                <a:schemeClr val="accent5"/>
              </a:gs>
              <a:gs pos="51000">
                <a:schemeClr val="dk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p:nvPr/>
        </p:nvSpPr>
        <p:spPr>
          <a:xfrm rot="10800000">
            <a:off x="4513800" y="3240400"/>
            <a:ext cx="4630200" cy="4027200"/>
          </a:xfrm>
          <a:prstGeom prst="rect">
            <a:avLst/>
          </a:prstGeom>
          <a:gradFill>
            <a:gsLst>
              <a:gs pos="0">
                <a:schemeClr val="accent2"/>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7"/>
          <p:cNvSpPr/>
          <p:nvPr/>
        </p:nvSpPr>
        <p:spPr>
          <a:xfrm rot="2332494">
            <a:off x="4856939" y="-2041245"/>
            <a:ext cx="4630335" cy="5146837"/>
          </a:xfrm>
          <a:prstGeom prst="rect">
            <a:avLst/>
          </a:prstGeom>
          <a:gradFill>
            <a:gsLst>
              <a:gs pos="0">
                <a:schemeClr val="accent3"/>
              </a:gs>
              <a:gs pos="6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7"/>
          <p:cNvSpPr/>
          <p:nvPr/>
        </p:nvSpPr>
        <p:spPr>
          <a:xfrm>
            <a:off x="-625050" y="-1307975"/>
            <a:ext cx="5259900" cy="4415700"/>
          </a:xfrm>
          <a:prstGeom prst="rect">
            <a:avLst/>
          </a:prstGeom>
          <a:gradFill>
            <a:gsLst>
              <a:gs pos="0">
                <a:schemeClr val="accent6"/>
              </a:gs>
              <a:gs pos="67000">
                <a:schemeClr val="l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a:off x="-359074" y="-80262"/>
            <a:ext cx="10500490" cy="5304026"/>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7"/>
          <p:cNvSpPr txBox="1"/>
          <p:nvPr>
            <p:ph idx="1" type="subTitle"/>
          </p:nvPr>
        </p:nvSpPr>
        <p:spPr>
          <a:xfrm rot="175">
            <a:off x="1618650" y="2985675"/>
            <a:ext cx="5906700" cy="7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0" name="Google Shape;30;p17"/>
          <p:cNvSpPr txBox="1"/>
          <p:nvPr>
            <p:ph type="title"/>
          </p:nvPr>
        </p:nvSpPr>
        <p:spPr>
          <a:xfrm>
            <a:off x="1789200" y="1414325"/>
            <a:ext cx="5565600" cy="15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0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3" name="Shape 16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2" name="Shape 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1"/>
            </a:gs>
            <a:gs pos="50000">
              <a:schemeClr val="accent6"/>
            </a:gs>
            <a:gs pos="100000">
              <a:schemeClr val="accent5"/>
            </a:gs>
          </a:gsLst>
          <a:lin ang="2698631" scaled="0"/>
        </a:gradFill>
      </p:bgPr>
    </p:bg>
    <p:spTree>
      <p:nvGrpSpPr>
        <p:cNvPr id="33" name="Shape 33"/>
        <p:cNvGrpSpPr/>
        <p:nvPr/>
      </p:nvGrpSpPr>
      <p:grpSpPr>
        <a:xfrm>
          <a:off x="0" y="0"/>
          <a:ext cx="0" cy="0"/>
          <a:chOff x="0" y="0"/>
          <a:chExt cx="0" cy="0"/>
        </a:xfrm>
      </p:grpSpPr>
      <p:sp>
        <p:nvSpPr>
          <p:cNvPr id="34" name="Google Shape;34;p20"/>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p20"/>
          <p:cNvPicPr preferRelativeResize="0"/>
          <p:nvPr/>
        </p:nvPicPr>
        <p:blipFill rotWithShape="1">
          <a:blip r:embed="rId2">
            <a:alphaModFix/>
          </a:blip>
          <a:srcRect b="0" l="0" r="0" t="0"/>
          <a:stretch/>
        </p:blipFill>
        <p:spPr>
          <a:xfrm>
            <a:off x="8002276" y="362827"/>
            <a:ext cx="693983" cy="678388"/>
          </a:xfrm>
          <a:prstGeom prst="rect">
            <a:avLst/>
          </a:prstGeom>
          <a:noFill/>
          <a:ln>
            <a:noFill/>
          </a:ln>
        </p:spPr>
      </p:pic>
      <p:pic>
        <p:nvPicPr>
          <p:cNvPr id="36" name="Google Shape;36;p20"/>
          <p:cNvPicPr preferRelativeResize="0"/>
          <p:nvPr/>
        </p:nvPicPr>
        <p:blipFill rotWithShape="1">
          <a:blip r:embed="rId3">
            <a:alphaModFix/>
          </a:blip>
          <a:srcRect b="0" l="0" r="0" t="0"/>
          <a:stretch/>
        </p:blipFill>
        <p:spPr>
          <a:xfrm>
            <a:off x="6998189" y="491017"/>
            <a:ext cx="903104" cy="4812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gradFill>
          <a:gsLst>
            <a:gs pos="0">
              <a:schemeClr val="accent1"/>
            </a:gs>
            <a:gs pos="50000">
              <a:schemeClr val="accent3"/>
            </a:gs>
            <a:gs pos="100000">
              <a:schemeClr val="accent2"/>
            </a:gs>
          </a:gsLst>
          <a:lin ang="2698631" scaled="0"/>
        </a:gradFill>
      </p:bgPr>
    </p:bg>
    <p:spTree>
      <p:nvGrpSpPr>
        <p:cNvPr id="37" name="Shape 37"/>
        <p:cNvGrpSpPr/>
        <p:nvPr/>
      </p:nvGrpSpPr>
      <p:grpSpPr>
        <a:xfrm>
          <a:off x="0" y="0"/>
          <a:ext cx="0" cy="0"/>
          <a:chOff x="0" y="0"/>
          <a:chExt cx="0" cy="0"/>
        </a:xfrm>
      </p:grpSpPr>
      <p:sp>
        <p:nvSpPr>
          <p:cNvPr id="38" name="Google Shape;38;p21"/>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 name="Google Shape;39;p21"/>
          <p:cNvPicPr preferRelativeResize="0"/>
          <p:nvPr/>
        </p:nvPicPr>
        <p:blipFill rotWithShape="1">
          <a:blip r:embed="rId2">
            <a:alphaModFix/>
          </a:blip>
          <a:srcRect b="0" l="0" r="0" t="0"/>
          <a:stretch/>
        </p:blipFill>
        <p:spPr>
          <a:xfrm>
            <a:off x="8002276" y="362827"/>
            <a:ext cx="693983" cy="678388"/>
          </a:xfrm>
          <a:prstGeom prst="rect">
            <a:avLst/>
          </a:prstGeom>
          <a:noFill/>
          <a:ln>
            <a:noFill/>
          </a:ln>
        </p:spPr>
      </p:pic>
      <p:pic>
        <p:nvPicPr>
          <p:cNvPr id="40" name="Google Shape;40;p21"/>
          <p:cNvPicPr preferRelativeResize="0"/>
          <p:nvPr/>
        </p:nvPicPr>
        <p:blipFill rotWithShape="1">
          <a:blip r:embed="rId3">
            <a:alphaModFix/>
          </a:blip>
          <a:srcRect b="0" l="0" r="0" t="0"/>
          <a:stretch/>
        </p:blipFill>
        <p:spPr>
          <a:xfrm>
            <a:off x="6998189" y="491017"/>
            <a:ext cx="903104" cy="4812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2">
    <p:bg>
      <p:bgPr>
        <a:solidFill>
          <a:schemeClr val="dk2"/>
        </a:solidFill>
      </p:bgPr>
    </p:bg>
    <p:spTree>
      <p:nvGrpSpPr>
        <p:cNvPr id="41" name="Shape 41"/>
        <p:cNvGrpSpPr/>
        <p:nvPr/>
      </p:nvGrpSpPr>
      <p:grpSpPr>
        <a:xfrm>
          <a:off x="0" y="0"/>
          <a:ext cx="0" cy="0"/>
          <a:chOff x="0" y="0"/>
          <a:chExt cx="0" cy="0"/>
        </a:xfrm>
      </p:grpSpPr>
      <p:sp>
        <p:nvSpPr>
          <p:cNvPr id="42" name="Google Shape;42;p22"/>
          <p:cNvSpPr/>
          <p:nvPr/>
        </p:nvSpPr>
        <p:spPr>
          <a:xfrm rot="5400120">
            <a:off x="6131337" y="-2638137"/>
            <a:ext cx="3561182" cy="627289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2"/>
          <p:cNvSpPr/>
          <p:nvPr/>
        </p:nvSpPr>
        <p:spPr>
          <a:xfrm rot="5400000">
            <a:off x="-16115" y="3526874"/>
            <a:ext cx="1174628" cy="2153255"/>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2"/>
          <p:cNvSpPr/>
          <p:nvPr/>
        </p:nvSpPr>
        <p:spPr>
          <a:xfrm rot="7610874">
            <a:off x="-1319402" y="1295363"/>
            <a:ext cx="2615591" cy="3500261"/>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p:nvPr/>
        </p:nvSpPr>
        <p:spPr>
          <a:xfrm flipH="1" rot="3329862">
            <a:off x="8002178" y="832048"/>
            <a:ext cx="2669522" cy="264280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49" name="Shape 49"/>
        <p:cNvGrpSpPr/>
        <p:nvPr/>
      </p:nvGrpSpPr>
      <p:grpSpPr>
        <a:xfrm>
          <a:off x="0" y="0"/>
          <a:ext cx="0" cy="0"/>
          <a:chOff x="0" y="0"/>
          <a:chExt cx="0" cy="0"/>
        </a:xfrm>
      </p:grpSpPr>
      <p:sp>
        <p:nvSpPr>
          <p:cNvPr id="50" name="Google Shape;50;p24"/>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txBox="1"/>
          <p:nvPr>
            <p:ph idx="1" type="subTitle"/>
          </p:nvPr>
        </p:nvSpPr>
        <p:spPr>
          <a:xfrm rot="-546">
            <a:off x="719993" y="3416963"/>
            <a:ext cx="37767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 name="Google Shape;53;p24"/>
          <p:cNvSpPr txBox="1"/>
          <p:nvPr>
            <p:ph type="ctrTitle"/>
          </p:nvPr>
        </p:nvSpPr>
        <p:spPr>
          <a:xfrm>
            <a:off x="720100" y="1658350"/>
            <a:ext cx="6561600" cy="1309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8.xml"/><Relationship Id="rId11" Type="http://schemas.openxmlformats.org/officeDocument/2006/relationships/slideLayout" Target="../slideLayouts/slideLayout19.xml"/><Relationship Id="rId22" Type="http://schemas.openxmlformats.org/officeDocument/2006/relationships/slideLayout" Target="../slideLayouts/slideLayout30.xml"/><Relationship Id="rId10" Type="http://schemas.openxmlformats.org/officeDocument/2006/relationships/slideLayout" Target="../slideLayouts/slideLayout18.xml"/><Relationship Id="rId21" Type="http://schemas.openxmlformats.org/officeDocument/2006/relationships/slideLayout" Target="../slideLayouts/slideLayout29.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23" Type="http://schemas.openxmlformats.org/officeDocument/2006/relationships/theme" Target="../theme/theme1.xml"/><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19" Type="http://schemas.openxmlformats.org/officeDocument/2006/relationships/slideLayout" Target="../slideLayouts/slideLayout27.xml"/><Relationship Id="rId6" Type="http://schemas.openxmlformats.org/officeDocument/2006/relationships/slideLayout" Target="../slideLayouts/slideLayout14.xml"/><Relationship Id="rId18" Type="http://schemas.openxmlformats.org/officeDocument/2006/relationships/slideLayout" Target="../slideLayouts/slideLayout26.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1pPr>
            <a:lvl2pPr lvl="1"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2pPr>
            <a:lvl3pPr lvl="2"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3pPr>
            <a:lvl4pPr lvl="3"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4pPr>
            <a:lvl5pPr lvl="4"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5pPr>
            <a:lvl6pPr lvl="5"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6pPr>
            <a:lvl7pPr lvl="6"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7pPr>
            <a:lvl8pPr lvl="7"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8pPr>
            <a:lvl9pPr lvl="8"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9pPr>
          </a:lstStyle>
          <a:p/>
        </p:txBody>
      </p:sp>
      <p:sp>
        <p:nvSpPr>
          <p:cNvPr id="7" name="Google Shape;7;p14"/>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1pPr>
            <a:lvl2pPr indent="-317500" lvl="1" marL="914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2pPr>
            <a:lvl3pPr indent="-317500" lvl="2" marL="1371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3pPr>
            <a:lvl4pPr indent="-317500" lvl="3" marL="18288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4pPr>
            <a:lvl5pPr indent="-317500" lvl="4" marL="22860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5pPr>
            <a:lvl6pPr indent="-317500" lvl="5" marL="27432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6pPr>
            <a:lvl7pPr indent="-317500" lvl="6" marL="3200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7pPr>
            <a:lvl8pPr indent="-317500" lvl="7" marL="3657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8pPr>
            <a:lvl9pPr indent="-317500" lvl="8" marL="4114800" marR="0" rtl="0" algn="l">
              <a:lnSpc>
                <a:spcPct val="100000"/>
              </a:lnSpc>
              <a:spcBef>
                <a:spcPts val="1600"/>
              </a:spcBef>
              <a:spcAft>
                <a:spcPts val="160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46" name="Shape 46"/>
        <p:cNvGrpSpPr/>
        <p:nvPr/>
      </p:nvGrpSpPr>
      <p:grpSpPr>
        <a:xfrm>
          <a:off x="0" y="0"/>
          <a:ext cx="0" cy="0"/>
          <a:chOff x="0" y="0"/>
          <a:chExt cx="0" cy="0"/>
        </a:xfrm>
      </p:grpSpPr>
      <p:sp>
        <p:nvSpPr>
          <p:cNvPr id="47" name="Google Shape;47;p2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1pPr>
            <a:lvl2pPr lvl="1"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2pPr>
            <a:lvl3pPr lvl="2"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3pPr>
            <a:lvl4pPr lvl="3"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4pPr>
            <a:lvl5pPr lvl="4"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5pPr>
            <a:lvl6pPr lvl="5"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6pPr>
            <a:lvl7pPr lvl="6"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7pPr>
            <a:lvl8pPr lvl="7"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8pPr>
            <a:lvl9pPr lvl="8" marR="0" rtl="0" algn="ctr">
              <a:lnSpc>
                <a:spcPct val="100000"/>
              </a:lnSpc>
              <a:spcBef>
                <a:spcPts val="0"/>
              </a:spcBef>
              <a:spcAft>
                <a:spcPts val="0"/>
              </a:spcAft>
              <a:buClr>
                <a:schemeClr val="lt1"/>
              </a:buClr>
              <a:buSzPts val="3000"/>
              <a:buFont typeface="Poppins"/>
              <a:buNone/>
              <a:defRPr b="1" i="0" sz="3000" u="none" cap="none" strike="noStrike">
                <a:solidFill>
                  <a:schemeClr val="lt1"/>
                </a:solidFill>
                <a:latin typeface="Poppins"/>
                <a:ea typeface="Poppins"/>
                <a:cs typeface="Poppins"/>
                <a:sym typeface="Poppins"/>
              </a:defRPr>
            </a:lvl9pPr>
          </a:lstStyle>
          <a:p/>
        </p:txBody>
      </p:sp>
      <p:sp>
        <p:nvSpPr>
          <p:cNvPr id="48" name="Google Shape;48;p2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1pPr>
            <a:lvl2pPr indent="-317500" lvl="1" marL="914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2pPr>
            <a:lvl3pPr indent="-317500" lvl="2" marL="1371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3pPr>
            <a:lvl4pPr indent="-317500" lvl="3" marL="18288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4pPr>
            <a:lvl5pPr indent="-317500" lvl="4" marL="22860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5pPr>
            <a:lvl6pPr indent="-317500" lvl="5" marL="27432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6pPr>
            <a:lvl7pPr indent="-317500" lvl="6" marL="32004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7pPr>
            <a:lvl8pPr indent="-317500" lvl="7" marL="3657600" marR="0" rtl="0" algn="l">
              <a:lnSpc>
                <a:spcPct val="100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8pPr>
            <a:lvl9pPr indent="-317500" lvl="8" marL="4114800" marR="0" rtl="0" algn="l">
              <a:lnSpc>
                <a:spcPct val="100000"/>
              </a:lnSpc>
              <a:spcBef>
                <a:spcPts val="1600"/>
              </a:spcBef>
              <a:spcAft>
                <a:spcPts val="160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826150" y="2088357"/>
            <a:ext cx="7047850" cy="66963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None/>
            </a:pPr>
            <a:r>
              <a:rPr lang="en-US" sz="2400"/>
              <a:t>Penerapan Konsep Smart City Dalam Tata Kelola Pemerintahan Kota Semarang</a:t>
            </a:r>
            <a:br>
              <a:rPr lang="en-US" sz="2400"/>
            </a:br>
            <a:endParaRPr sz="2400"/>
          </a:p>
        </p:txBody>
      </p:sp>
      <p:sp>
        <p:nvSpPr>
          <p:cNvPr id="169" name="Google Shape;169;p1"/>
          <p:cNvSpPr/>
          <p:nvPr/>
        </p:nvSpPr>
        <p:spPr>
          <a:xfrm>
            <a:off x="777225" y="3791850"/>
            <a:ext cx="41931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txBox="1"/>
          <p:nvPr>
            <p:ph idx="1" type="subTitle"/>
          </p:nvPr>
        </p:nvSpPr>
        <p:spPr>
          <a:xfrm rot="-546">
            <a:off x="777218" y="3809212"/>
            <a:ext cx="4106068" cy="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KELOMPOK 4 (TI-22-PB)</a:t>
            </a:r>
            <a:endParaRPr/>
          </a:p>
        </p:txBody>
      </p:sp>
      <p:sp>
        <p:nvSpPr>
          <p:cNvPr id="171" name="Google Shape;171;p1"/>
          <p:cNvSpPr/>
          <p:nvPr/>
        </p:nvSpPr>
        <p:spPr>
          <a:xfrm>
            <a:off x="826149" y="2902325"/>
            <a:ext cx="4144176" cy="410375"/>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REVIEW JURNAL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720000" y="522261"/>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Kekurangan</a:t>
            </a:r>
            <a:r>
              <a:rPr lang="en-US" sz="2400"/>
              <a:t> </a:t>
            </a:r>
            <a:r>
              <a:rPr lang="en-US"/>
              <a:t>Penelitian</a:t>
            </a:r>
            <a:endParaRPr/>
          </a:p>
        </p:txBody>
      </p:sp>
      <p:sp>
        <p:nvSpPr>
          <p:cNvPr id="224" name="Google Shape;224;p10"/>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0" lvl="0" marL="161925" rtl="0" algn="just">
              <a:lnSpc>
                <a:spcPct val="150000"/>
              </a:lnSpc>
              <a:spcBef>
                <a:spcPts val="0"/>
              </a:spcBef>
              <a:spcAft>
                <a:spcPts val="0"/>
              </a:spcAft>
              <a:buSzPts val="1050"/>
              <a:buNone/>
            </a:pPr>
            <a:r>
              <a:rPr lang="en-US" sz="1200"/>
              <a:t>Terdapat beberapa potensi kekurangan penelitian yang dapat diidentifikasi dari jurnal ini, antara lain:</a:t>
            </a:r>
            <a:endParaRPr sz="1200"/>
          </a:p>
          <a:p>
            <a:pPr indent="-295275" lvl="0" marL="457200" rtl="0" algn="just">
              <a:lnSpc>
                <a:spcPct val="150000"/>
              </a:lnSpc>
              <a:spcBef>
                <a:spcPts val="0"/>
              </a:spcBef>
              <a:spcAft>
                <a:spcPts val="0"/>
              </a:spcAft>
              <a:buSzPts val="1050"/>
              <a:buAutoNum type="arabicPeriod"/>
            </a:pPr>
            <a:r>
              <a:rPr lang="en-US" sz="1200"/>
              <a:t>Akses Terbatas: Jika jurnal ini tidak tersedia secara bebas di internet, hal ini dapat menjadi kendala bagi orang-orang yang tertarik untuk mengakses informasi yang terdapat di dalamnya.</a:t>
            </a:r>
            <a:endParaRPr sz="1200"/>
          </a:p>
          <a:p>
            <a:pPr indent="-228600" lvl="0" marL="457200" rtl="0" algn="just">
              <a:lnSpc>
                <a:spcPct val="150000"/>
              </a:lnSpc>
              <a:spcBef>
                <a:spcPts val="0"/>
              </a:spcBef>
              <a:spcAft>
                <a:spcPts val="0"/>
              </a:spcAft>
              <a:buSzPts val="1050"/>
              <a:buNone/>
            </a:pPr>
            <a:r>
              <a:t/>
            </a:r>
            <a:endParaRPr sz="1200"/>
          </a:p>
          <a:p>
            <a:pPr indent="-295275" lvl="0" marL="457200" rtl="0" algn="just">
              <a:lnSpc>
                <a:spcPct val="150000"/>
              </a:lnSpc>
              <a:spcBef>
                <a:spcPts val="0"/>
              </a:spcBef>
              <a:spcAft>
                <a:spcPts val="0"/>
              </a:spcAft>
              <a:buSzPts val="1050"/>
              <a:buAutoNum type="arabicPeriod"/>
            </a:pPr>
            <a:r>
              <a:rPr lang="en-US" sz="1200"/>
              <a:t>Keterbatasan Informasi: Informasi yang disediakan mungkin tidak mencakup seluruh hasil penelitian, sehingga pembaca mungkin tidak mendapatkan gambaran lengkap mengenai metodologi, analisis data, dan temuan utama dari penelitian tersebut.</a:t>
            </a:r>
            <a:endParaRPr sz="1200"/>
          </a:p>
          <a:p>
            <a:pPr indent="-228600" lvl="0" marL="457200" rtl="0" algn="just">
              <a:lnSpc>
                <a:spcPct val="150000"/>
              </a:lnSpc>
              <a:spcBef>
                <a:spcPts val="0"/>
              </a:spcBef>
              <a:spcAft>
                <a:spcPts val="0"/>
              </a:spcAft>
              <a:buSzPts val="1050"/>
              <a:buNone/>
            </a:pPr>
            <a:r>
              <a:t/>
            </a:r>
            <a:endParaRPr sz="1200"/>
          </a:p>
          <a:p>
            <a:pPr indent="-295275" lvl="0" marL="457200" rtl="0" algn="just">
              <a:lnSpc>
                <a:spcPct val="150000"/>
              </a:lnSpc>
              <a:spcBef>
                <a:spcPts val="0"/>
              </a:spcBef>
              <a:spcAft>
                <a:spcPts val="0"/>
              </a:spcAft>
              <a:buSzPts val="1050"/>
              <a:buAutoNum type="arabicPeriod"/>
            </a:pPr>
            <a:r>
              <a:rPr lang="en-US" sz="1200"/>
              <a:t>Keterbatasan Umum Penelitian Kualitatif: Penelitian kualitatif sering kali memiliki keterbatasan dalam hal generalisasi hasil, karena fokusnya pada pemahaman mendalam terhadap kasus tertentu. Hal ini perlu dipertimbangkan ketika mengevaluasi relevansi hasil penelitian ini terhadap konteks yang lebih luas.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731017" y="512636"/>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Kekurangan Penelitian</a:t>
            </a:r>
            <a:endParaRPr/>
          </a:p>
        </p:txBody>
      </p:sp>
      <p:sp>
        <p:nvSpPr>
          <p:cNvPr id="230" name="Google Shape;230;p11"/>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295275" lvl="0" marL="457200" rtl="0" algn="just">
              <a:lnSpc>
                <a:spcPct val="150000"/>
              </a:lnSpc>
              <a:spcBef>
                <a:spcPts val="0"/>
              </a:spcBef>
              <a:spcAft>
                <a:spcPts val="0"/>
              </a:spcAft>
              <a:buSzPts val="1050"/>
              <a:buFont typeface="Arial"/>
              <a:buAutoNum type="arabicPeriod" startAt="4"/>
            </a:pPr>
            <a:r>
              <a:rPr lang="en-US" sz="1200"/>
              <a:t>Keterbatasan dalam Replikasi: Penelitian kualitatif sering kali sulit untuk direplikasi dengan hasil yang identik, karena keterlibatan peneliti sebagai instrumen utama dalam pengumpulan dan analisis data.</a:t>
            </a:r>
            <a:endParaRPr sz="1200"/>
          </a:p>
          <a:p>
            <a:pPr indent="-228600" lvl="0" marL="457200" rtl="0" algn="just">
              <a:lnSpc>
                <a:spcPct val="150000"/>
              </a:lnSpc>
              <a:spcBef>
                <a:spcPts val="0"/>
              </a:spcBef>
              <a:spcAft>
                <a:spcPts val="0"/>
              </a:spcAft>
              <a:buSzPts val="1050"/>
              <a:buFont typeface="Arial"/>
              <a:buNone/>
            </a:pPr>
            <a:r>
              <a:t/>
            </a:r>
            <a:endParaRPr sz="1200"/>
          </a:p>
          <a:p>
            <a:pPr indent="-295275" lvl="0" marL="457200" rtl="0" algn="just">
              <a:lnSpc>
                <a:spcPct val="150000"/>
              </a:lnSpc>
              <a:spcBef>
                <a:spcPts val="0"/>
              </a:spcBef>
              <a:spcAft>
                <a:spcPts val="0"/>
              </a:spcAft>
              <a:buSzPts val="1050"/>
              <a:buFont typeface="Arial"/>
              <a:buAutoNum type="arabicPeriod" startAt="4"/>
            </a:pPr>
            <a:r>
              <a:rPr lang="en-US" sz="1200"/>
              <a:t>Keterbatasan dalam Kesimpulan: Tanpa akses langsung ke kesimpulan penelitian, sulit untuk mengevaluasi secara menyeluruh apakah penelitian ini memberikan kontribusi yang signifikan terhadap pemahaman kita mengenai penerapan Smart City di Kota Semarang.</a:t>
            </a:r>
            <a:endParaRPr sz="1200"/>
          </a:p>
          <a:p>
            <a:pPr indent="-228600" lvl="0" marL="457200" rtl="0" algn="just">
              <a:lnSpc>
                <a:spcPct val="150000"/>
              </a:lnSpc>
              <a:spcBef>
                <a:spcPts val="0"/>
              </a:spcBef>
              <a:spcAft>
                <a:spcPts val="0"/>
              </a:spcAft>
              <a:buSzPts val="1050"/>
              <a:buFont typeface="Arial"/>
              <a:buNone/>
            </a:pPr>
            <a:r>
              <a:t/>
            </a:r>
            <a:endParaRPr sz="1200"/>
          </a:p>
          <a:p>
            <a:pPr indent="-295275" lvl="0" marL="457200" rtl="0" algn="just">
              <a:lnSpc>
                <a:spcPct val="150000"/>
              </a:lnSpc>
              <a:spcBef>
                <a:spcPts val="0"/>
              </a:spcBef>
              <a:spcAft>
                <a:spcPts val="0"/>
              </a:spcAft>
              <a:buSzPts val="1050"/>
              <a:buFont typeface="Arial"/>
              <a:buAutoNum type="arabicPeriod" startAt="4"/>
            </a:pPr>
            <a:r>
              <a:rPr lang="en-US" sz="1200"/>
              <a:t>Dengan mempertimbangkan keterbatasan-keterbatasan ini, penting untuk mengevaluasi hasil penelitian ini dengan cermat dan mempertimbangkan konteks dan tujuan penggunaan informasi tersebut.</a:t>
            </a:r>
            <a:endParaRPr sz="1200"/>
          </a:p>
          <a:p>
            <a:pPr indent="-228600" lvl="0" marL="457200" rtl="0" algn="l">
              <a:lnSpc>
                <a:spcPct val="150000"/>
              </a:lnSpc>
              <a:spcBef>
                <a:spcPts val="0"/>
              </a:spcBef>
              <a:spcAft>
                <a:spcPts val="0"/>
              </a:spcAft>
              <a:buSzPts val="1050"/>
              <a:buFont typeface="Arial"/>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720000" y="771000"/>
            <a:ext cx="7704000" cy="56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Kesimpulan</a:t>
            </a:r>
            <a:endParaRPr/>
          </a:p>
        </p:txBody>
      </p:sp>
      <p:sp>
        <p:nvSpPr>
          <p:cNvPr id="236" name="Google Shape;236;p12"/>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0" lvl="0" marL="161925" rtl="0" algn="just">
              <a:lnSpc>
                <a:spcPct val="150000"/>
              </a:lnSpc>
              <a:spcBef>
                <a:spcPts val="0"/>
              </a:spcBef>
              <a:spcAft>
                <a:spcPts val="0"/>
              </a:spcAft>
              <a:buSzPts val="1050"/>
              <a:buNone/>
            </a:pPr>
            <a:r>
              <a:rPr lang="en-US" sz="1100"/>
              <a:t>Kesimpulan pada jurnal ini adalah bahwa penerapan konsep Smart City di Kota Semarang dilaksanakan melalui smart governance, smart branding, smart economy, smart living, smart society, dan smart environment yang dibangun dengan berbasis sistem aplikasi dan website yang mendasari kinerja dan fasilitas penyediaan layanan pemerintahan. Penelitian ini menggunakan metode analisis deskriptif kualitatif dengan mengamati dan </a:t>
            </a:r>
            <a:r>
              <a:rPr lang="en-US" sz="1100"/>
              <a:t>menganalisis tindakan pemerintah Kota Semarang dalam penerapan Smart City. Hasil penelitian menunjukkan bahwa Kota Semarang telah membangun website yang dapat diakses oleh semua orang terkait Smart City sebagai wujud penerapan kebijakan tersebut.</a:t>
            </a:r>
            <a:r>
              <a:rPr lang="en-US" sz="1100"/>
              <a:t> Namun, masih terdapat beberapa hambatan dalam penerapan konsep Smart City di Kota Semarang, seperti keterbatasan sumber daya manusia, keterbatasan anggaran, dan kurangnya partisipasi masyarakat. Oleh karena itu, penelitian ini memberikan rekomendasi untuk perbaikan ke depan, seperti peningkatan kualitas sumber daya manusia, peningkatan partisipasi masyarakat, dan peningkatan kerjasama antara pemerintah dan sektor swasta.</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p:nvPr/>
        </p:nvSpPr>
        <p:spPr>
          <a:xfrm>
            <a:off x="1410159" y="1839611"/>
            <a:ext cx="6279614" cy="996074"/>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Sekian Terima kasih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idx="1" type="body"/>
          </p:nvPr>
        </p:nvSpPr>
        <p:spPr>
          <a:xfrm>
            <a:off x="720000" y="1124749"/>
            <a:ext cx="7704000" cy="3366300"/>
          </a:xfrm>
          <a:prstGeom prst="rect">
            <a:avLst/>
          </a:prstGeom>
          <a:noFill/>
          <a:ln>
            <a:noFill/>
          </a:ln>
        </p:spPr>
        <p:txBody>
          <a:bodyPr anchorCtr="0" anchor="ctr" bIns="91425" lIns="91425" spcFirstLastPara="1" rIns="91425" wrap="square" tIns="91425">
            <a:noAutofit/>
          </a:bodyPr>
          <a:lstStyle/>
          <a:p>
            <a:pPr indent="0" lvl="0" marL="161925" rtl="0" algn="l">
              <a:lnSpc>
                <a:spcPct val="150000"/>
              </a:lnSpc>
              <a:spcBef>
                <a:spcPts val="0"/>
              </a:spcBef>
              <a:spcAft>
                <a:spcPts val="0"/>
              </a:spcAft>
              <a:buSzPts val="1050"/>
              <a:buNone/>
            </a:pPr>
            <a:r>
              <a:rPr b="1" lang="en-US" sz="1400">
                <a:latin typeface="Open Sans"/>
                <a:ea typeface="Open Sans"/>
                <a:cs typeface="Open Sans"/>
                <a:sym typeface="Open Sans"/>
              </a:rPr>
              <a:t>Jurnal</a:t>
            </a:r>
            <a:r>
              <a:rPr lang="en-US" sz="1400">
                <a:latin typeface="Open Sans"/>
                <a:ea typeface="Open Sans"/>
                <a:cs typeface="Open Sans"/>
                <a:sym typeface="Open Sans"/>
              </a:rPr>
              <a:t> 		: Jurnal Ilmiah Administrasi Pemerintahan</a:t>
            </a:r>
            <a:endParaRPr sz="1400">
              <a:latin typeface="Open Sans"/>
              <a:ea typeface="Open Sans"/>
              <a:cs typeface="Open Sans"/>
              <a:sym typeface="Open Sans"/>
            </a:endParaRPr>
          </a:p>
          <a:p>
            <a:pPr indent="0" lvl="0" marL="161925" rtl="0" algn="l">
              <a:lnSpc>
                <a:spcPct val="150000"/>
              </a:lnSpc>
              <a:spcBef>
                <a:spcPts val="0"/>
              </a:spcBef>
              <a:spcAft>
                <a:spcPts val="0"/>
              </a:spcAft>
              <a:buSzPts val="1050"/>
              <a:buNone/>
            </a:pPr>
            <a:r>
              <a:rPr b="1" lang="en-US" sz="1400">
                <a:latin typeface="Open Sans"/>
                <a:ea typeface="Open Sans"/>
                <a:cs typeface="Open Sans"/>
                <a:sym typeface="Open Sans"/>
              </a:rPr>
              <a:t>Judul</a:t>
            </a:r>
            <a:r>
              <a:rPr lang="en-US" sz="1400">
                <a:latin typeface="Open Sans"/>
                <a:ea typeface="Open Sans"/>
                <a:cs typeface="Open Sans"/>
                <a:sym typeface="Open Sans"/>
              </a:rPr>
              <a:t> 		: PENERAPAN KONSEP SMART CITY DALAM TATA KELOLA 			PEMERINTAHAN KOTA SEMARANG</a:t>
            </a:r>
            <a:endParaRPr sz="1400">
              <a:latin typeface="Open Sans"/>
              <a:ea typeface="Open Sans"/>
              <a:cs typeface="Open Sans"/>
              <a:sym typeface="Open Sans"/>
            </a:endParaRPr>
          </a:p>
          <a:p>
            <a:pPr indent="0" lvl="0" marL="161925" rtl="0" algn="l">
              <a:lnSpc>
                <a:spcPct val="150000"/>
              </a:lnSpc>
              <a:spcBef>
                <a:spcPts val="0"/>
              </a:spcBef>
              <a:spcAft>
                <a:spcPts val="0"/>
              </a:spcAft>
              <a:buSzPts val="1050"/>
              <a:buNone/>
            </a:pPr>
            <a:r>
              <a:rPr b="1" lang="en-US" sz="1400">
                <a:latin typeface="Open Sans"/>
                <a:ea typeface="Open Sans"/>
                <a:cs typeface="Open Sans"/>
                <a:sym typeface="Open Sans"/>
              </a:rPr>
              <a:t>Volume</a:t>
            </a:r>
            <a:r>
              <a:rPr lang="en-US" sz="1400">
                <a:latin typeface="Open Sans"/>
                <a:ea typeface="Open Sans"/>
                <a:cs typeface="Open Sans"/>
                <a:sym typeface="Open Sans"/>
              </a:rPr>
              <a:t> 		: Daerah Vol. 14 No. 1 pp. 97 – 116</a:t>
            </a:r>
            <a:endParaRPr sz="1400">
              <a:latin typeface="Open Sans"/>
              <a:ea typeface="Open Sans"/>
              <a:cs typeface="Open Sans"/>
              <a:sym typeface="Open Sans"/>
            </a:endParaRPr>
          </a:p>
          <a:p>
            <a:pPr indent="0" lvl="0" marL="161925" rtl="0" algn="l">
              <a:lnSpc>
                <a:spcPct val="150000"/>
              </a:lnSpc>
              <a:spcBef>
                <a:spcPts val="0"/>
              </a:spcBef>
              <a:spcAft>
                <a:spcPts val="0"/>
              </a:spcAft>
              <a:buSzPts val="1050"/>
              <a:buNone/>
            </a:pPr>
            <a:r>
              <a:rPr b="1" lang="en-US" sz="1400">
                <a:latin typeface="Open Sans"/>
                <a:ea typeface="Open Sans"/>
                <a:cs typeface="Open Sans"/>
                <a:sym typeface="Open Sans"/>
              </a:rPr>
              <a:t>Nama Penulis	</a:t>
            </a:r>
            <a:r>
              <a:rPr lang="en-US" sz="1400">
                <a:latin typeface="Open Sans"/>
                <a:ea typeface="Open Sans"/>
                <a:cs typeface="Open Sans"/>
                <a:sym typeface="Open Sans"/>
              </a:rPr>
              <a:t>: Irfan Setiawan1 , Elfrida Tri Farah Aindita2</a:t>
            </a:r>
            <a:endParaRPr sz="1400">
              <a:latin typeface="Open Sans"/>
              <a:ea typeface="Open Sans"/>
              <a:cs typeface="Open Sans"/>
              <a:sym typeface="Open Sans"/>
            </a:endParaRPr>
          </a:p>
          <a:p>
            <a:pPr indent="0" lvl="0" marL="161925" rtl="0" algn="l">
              <a:lnSpc>
                <a:spcPct val="150000"/>
              </a:lnSpc>
              <a:spcBef>
                <a:spcPts val="0"/>
              </a:spcBef>
              <a:spcAft>
                <a:spcPts val="0"/>
              </a:spcAft>
              <a:buSzPts val="1050"/>
              <a:buNone/>
            </a:pPr>
            <a:r>
              <a:rPr b="1" lang="en-US" sz="1400">
                <a:latin typeface="Open Sans"/>
                <a:ea typeface="Open Sans"/>
                <a:cs typeface="Open Sans"/>
                <a:sym typeface="Open Sans"/>
              </a:rPr>
              <a:t>Tahun 		</a:t>
            </a:r>
            <a:r>
              <a:rPr lang="en-US" sz="1400">
                <a:latin typeface="Open Sans"/>
                <a:ea typeface="Open Sans"/>
                <a:cs typeface="Open Sans"/>
                <a:sym typeface="Open Sans"/>
              </a:rPr>
              <a:t>: 2022</a:t>
            </a:r>
            <a:endParaRPr sz="1400">
              <a:latin typeface="Open Sans"/>
              <a:ea typeface="Open Sans"/>
              <a:cs typeface="Open Sans"/>
              <a:sym typeface="Open Sans"/>
            </a:endParaRPr>
          </a:p>
          <a:p>
            <a:pPr indent="0" lvl="0" marL="161925" rtl="0" algn="ctr">
              <a:lnSpc>
                <a:spcPct val="150000"/>
              </a:lnSpc>
              <a:spcBef>
                <a:spcPts val="0"/>
              </a:spcBef>
              <a:spcAft>
                <a:spcPts val="0"/>
              </a:spcAft>
              <a:buSzPts val="1050"/>
              <a:buNone/>
            </a:pPr>
            <a:r>
              <a:rPr b="1" lang="en-US" sz="1400">
                <a:latin typeface="Open Sans"/>
                <a:ea typeface="Open Sans"/>
                <a:cs typeface="Open Sans"/>
                <a:sym typeface="Open Sans"/>
              </a:rPr>
              <a:t>Reviewer :</a:t>
            </a:r>
            <a:endParaRPr sz="1400">
              <a:latin typeface="Open Sans"/>
              <a:ea typeface="Open Sans"/>
              <a:cs typeface="Open Sans"/>
              <a:sym typeface="Open Sans"/>
            </a:endParaRPr>
          </a:p>
          <a:p>
            <a:pPr indent="0" lvl="0" marL="161925" rtl="0" algn="ctr">
              <a:lnSpc>
                <a:spcPct val="150000"/>
              </a:lnSpc>
              <a:spcBef>
                <a:spcPts val="0"/>
              </a:spcBef>
              <a:spcAft>
                <a:spcPts val="0"/>
              </a:spcAft>
              <a:buSzPts val="1050"/>
              <a:buNone/>
            </a:pPr>
            <a:r>
              <a:rPr lang="en-US" sz="1400">
                <a:latin typeface="Open Sans"/>
                <a:ea typeface="Open Sans"/>
                <a:cs typeface="Open Sans"/>
                <a:sym typeface="Open Sans"/>
              </a:rPr>
              <a:t>Risma Handayani</a:t>
            </a:r>
            <a:endParaRPr sz="1400">
              <a:latin typeface="Open Sans"/>
              <a:ea typeface="Open Sans"/>
              <a:cs typeface="Open Sans"/>
              <a:sym typeface="Open Sans"/>
            </a:endParaRPr>
          </a:p>
          <a:p>
            <a:pPr indent="0" lvl="0" marL="161925" rtl="0" algn="ctr">
              <a:lnSpc>
                <a:spcPct val="150000"/>
              </a:lnSpc>
              <a:spcBef>
                <a:spcPts val="0"/>
              </a:spcBef>
              <a:spcAft>
                <a:spcPts val="0"/>
              </a:spcAft>
              <a:buSzPts val="1050"/>
              <a:buNone/>
            </a:pPr>
            <a:r>
              <a:rPr lang="en-US" sz="1400">
                <a:latin typeface="Open Sans"/>
                <a:ea typeface="Open Sans"/>
                <a:cs typeface="Open Sans"/>
                <a:sym typeface="Open Sans"/>
              </a:rPr>
              <a:t>Sandrina Chaerunnisa</a:t>
            </a:r>
            <a:endParaRPr sz="1400">
              <a:latin typeface="Open Sans"/>
              <a:ea typeface="Open Sans"/>
              <a:cs typeface="Open Sans"/>
              <a:sym typeface="Open Sans"/>
            </a:endParaRPr>
          </a:p>
          <a:p>
            <a:pPr indent="0" lvl="0" marL="161925" rtl="0" algn="ctr">
              <a:lnSpc>
                <a:spcPct val="150000"/>
              </a:lnSpc>
              <a:spcBef>
                <a:spcPts val="0"/>
              </a:spcBef>
              <a:spcAft>
                <a:spcPts val="0"/>
              </a:spcAft>
              <a:buSzPts val="1050"/>
              <a:buNone/>
            </a:pPr>
            <a:r>
              <a:rPr lang="en-US" sz="1400">
                <a:latin typeface="Open Sans"/>
                <a:ea typeface="Open Sans"/>
                <a:cs typeface="Open Sans"/>
                <a:sym typeface="Open Sans"/>
              </a:rPr>
              <a:t>Nurul Fikry Solakhudin</a:t>
            </a:r>
            <a:endParaRPr sz="14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697966" y="606102"/>
            <a:ext cx="7704000" cy="56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PEMBAHASAN</a:t>
            </a:r>
            <a:endParaRPr/>
          </a:p>
        </p:txBody>
      </p:sp>
      <p:sp>
        <p:nvSpPr>
          <p:cNvPr id="182" name="Google Shape;182;p3"/>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342900" lvl="0" marL="504825" rtl="0" algn="l">
              <a:lnSpc>
                <a:spcPct val="100000"/>
              </a:lnSpc>
              <a:spcBef>
                <a:spcPts val="0"/>
              </a:spcBef>
              <a:spcAft>
                <a:spcPts val="0"/>
              </a:spcAft>
              <a:buSzPts val="1050"/>
              <a:buFont typeface="Noto Sans Symbols"/>
              <a:buChar char="❑"/>
            </a:pPr>
            <a:r>
              <a:rPr lang="en-US" sz="2000"/>
              <a:t>Abstrak</a:t>
            </a:r>
            <a:endParaRPr/>
          </a:p>
          <a:p>
            <a:pPr indent="-342900" lvl="0" marL="504825" rtl="0" algn="l">
              <a:lnSpc>
                <a:spcPct val="100000"/>
              </a:lnSpc>
              <a:spcBef>
                <a:spcPts val="0"/>
              </a:spcBef>
              <a:spcAft>
                <a:spcPts val="0"/>
              </a:spcAft>
              <a:buSzPts val="1050"/>
              <a:buFont typeface="Noto Sans Symbols"/>
              <a:buChar char="❑"/>
            </a:pPr>
            <a:r>
              <a:rPr lang="en-US" sz="2000"/>
              <a:t>Teori utama yang digunakan</a:t>
            </a:r>
            <a:endParaRPr/>
          </a:p>
          <a:p>
            <a:pPr indent="-342900" lvl="0" marL="504825" rtl="0" algn="l">
              <a:lnSpc>
                <a:spcPct val="100000"/>
              </a:lnSpc>
              <a:spcBef>
                <a:spcPts val="0"/>
              </a:spcBef>
              <a:spcAft>
                <a:spcPts val="0"/>
              </a:spcAft>
              <a:buSzPts val="1050"/>
              <a:buFont typeface="Noto Sans Symbols"/>
              <a:buChar char="❑"/>
            </a:pPr>
            <a:r>
              <a:rPr lang="en-US" sz="2000"/>
              <a:t>Tujuan penelitian</a:t>
            </a:r>
            <a:endParaRPr/>
          </a:p>
          <a:p>
            <a:pPr indent="-342900" lvl="0" marL="504825" rtl="0" algn="l">
              <a:lnSpc>
                <a:spcPct val="100000"/>
              </a:lnSpc>
              <a:spcBef>
                <a:spcPts val="0"/>
              </a:spcBef>
              <a:spcAft>
                <a:spcPts val="0"/>
              </a:spcAft>
              <a:buSzPts val="1050"/>
              <a:buFont typeface="Noto Sans Symbols"/>
              <a:buChar char="❑"/>
            </a:pPr>
            <a:r>
              <a:rPr lang="en-US" sz="2000"/>
              <a:t>Metode penelitian</a:t>
            </a:r>
            <a:endParaRPr/>
          </a:p>
          <a:p>
            <a:pPr indent="-342900" lvl="0" marL="504825" rtl="0" algn="l">
              <a:lnSpc>
                <a:spcPct val="100000"/>
              </a:lnSpc>
              <a:spcBef>
                <a:spcPts val="0"/>
              </a:spcBef>
              <a:spcAft>
                <a:spcPts val="0"/>
              </a:spcAft>
              <a:buSzPts val="1050"/>
              <a:buFont typeface="Noto Sans Symbols"/>
              <a:buChar char="❑"/>
            </a:pPr>
            <a:r>
              <a:rPr lang="en-US" sz="2000"/>
              <a:t>Hasil penelitian</a:t>
            </a:r>
            <a:endParaRPr/>
          </a:p>
          <a:p>
            <a:pPr indent="-342900" lvl="0" marL="504825" rtl="0" algn="l">
              <a:lnSpc>
                <a:spcPct val="100000"/>
              </a:lnSpc>
              <a:spcBef>
                <a:spcPts val="0"/>
              </a:spcBef>
              <a:spcAft>
                <a:spcPts val="0"/>
              </a:spcAft>
              <a:buSzPts val="1050"/>
              <a:buFont typeface="Noto Sans Symbols"/>
              <a:buChar char="❑"/>
            </a:pPr>
            <a:r>
              <a:rPr lang="en-US" sz="2000"/>
              <a:t>Kelebihan penelitian</a:t>
            </a:r>
            <a:endParaRPr/>
          </a:p>
          <a:p>
            <a:pPr indent="-342900" lvl="0" marL="504825" rtl="0" algn="l">
              <a:lnSpc>
                <a:spcPct val="100000"/>
              </a:lnSpc>
              <a:spcBef>
                <a:spcPts val="0"/>
              </a:spcBef>
              <a:spcAft>
                <a:spcPts val="0"/>
              </a:spcAft>
              <a:buSzPts val="1050"/>
              <a:buFont typeface="Noto Sans Symbols"/>
              <a:buChar char="❑"/>
            </a:pPr>
            <a:r>
              <a:rPr lang="en-US" sz="2000"/>
              <a:t>Kekurangan penelitian</a:t>
            </a:r>
            <a:endParaRPr/>
          </a:p>
          <a:p>
            <a:pPr indent="-342900" lvl="0" marL="504825" rtl="0" algn="l">
              <a:lnSpc>
                <a:spcPct val="100000"/>
              </a:lnSpc>
              <a:spcBef>
                <a:spcPts val="0"/>
              </a:spcBef>
              <a:spcAft>
                <a:spcPts val="0"/>
              </a:spcAft>
              <a:buSzPts val="1050"/>
              <a:buFont typeface="Noto Sans Symbols"/>
              <a:buChar char="❑"/>
            </a:pPr>
            <a:r>
              <a:rPr lang="en-US" sz="2000"/>
              <a:t>Kesimpulan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
          <p:cNvSpPr txBox="1"/>
          <p:nvPr>
            <p:ph type="title"/>
          </p:nvPr>
        </p:nvSpPr>
        <p:spPr>
          <a:xfrm>
            <a:off x="720000" y="709550"/>
            <a:ext cx="7704000" cy="56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Abstrak</a:t>
            </a:r>
            <a:endParaRPr/>
          </a:p>
        </p:txBody>
      </p:sp>
      <p:sp>
        <p:nvSpPr>
          <p:cNvPr id="188" name="Google Shape;188;p4"/>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0" lvl="0" marL="161925" rtl="0" algn="just">
              <a:lnSpc>
                <a:spcPct val="150000"/>
              </a:lnSpc>
              <a:spcBef>
                <a:spcPts val="0"/>
              </a:spcBef>
              <a:spcAft>
                <a:spcPts val="0"/>
              </a:spcAft>
              <a:buSzPts val="1050"/>
              <a:buNone/>
            </a:pPr>
            <a:r>
              <a:rPr lang="en-US" sz="1400"/>
              <a:t>Pada Jurnal Ilmiah Administrasi Pemerintahan Daerah Vol. 14 No. 1 membahas tentang penerapan konsep Smart City dalam tata kelola pemerintahan Kota Semarang sebagai respons terhadap dampak globalisasi. Globalisasi telah meningkatkan tekanan dan kebutuhan terhadap pelayanan pemerintahan yang menggunakan perlengkapan teknologi di berbagai bidang. Penerapan Smart City di Kota Semarang dilaksanakan melalui smart governance, smart branding, smart economy, smart living, smart society, dan smart environment (6 Pilar kota cerdas) yang dibangun dengan berbasis system aplikasi dan website yang mendasari kinerja dan fasilitas penyediaan layanan pemerintahan.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txBox="1"/>
          <p:nvPr>
            <p:ph type="title"/>
          </p:nvPr>
        </p:nvSpPr>
        <p:spPr>
          <a:xfrm>
            <a:off x="852204" y="1303068"/>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Teori Utama Yang Digunakan</a:t>
            </a:r>
            <a:endParaRPr/>
          </a:p>
        </p:txBody>
      </p:sp>
      <p:sp>
        <p:nvSpPr>
          <p:cNvPr id="194" name="Google Shape;194;p5"/>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0" lvl="0" marL="161925" rtl="0" algn="just">
              <a:lnSpc>
                <a:spcPct val="150000"/>
              </a:lnSpc>
              <a:spcBef>
                <a:spcPts val="0"/>
              </a:spcBef>
              <a:spcAft>
                <a:spcPts val="0"/>
              </a:spcAft>
              <a:buSzPts val="1050"/>
              <a:buNone/>
            </a:pPr>
            <a:r>
              <a:rPr lang="en-US" sz="1400"/>
              <a:t>Teori utama yang digunakan dalam jurnal ini adalah konsep Smart City. Konsep Smart City digunakan sebagai landasan untuk menganalisis penerapan teknologi dalam tata kelola pemerintahan daerah, khususnya di Kota Semarang. Konsep Smart City mencakup berbagai aspek seperti smart governance, smart branding, smart economy, smart living, smart society, dan smart environment, yang semuanya didukung oleh sistem aplikasi dan website untuk meningkatkan kinerja dan layanan pemerintahan.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863221" y="113781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Tujuan Penelitian</a:t>
            </a:r>
            <a:endParaRPr/>
          </a:p>
        </p:txBody>
      </p:sp>
      <p:sp>
        <p:nvSpPr>
          <p:cNvPr id="200" name="Google Shape;200;p6"/>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0" lvl="0" marL="161925" rtl="0" algn="just">
              <a:lnSpc>
                <a:spcPct val="150000"/>
              </a:lnSpc>
              <a:spcBef>
                <a:spcPts val="0"/>
              </a:spcBef>
              <a:spcAft>
                <a:spcPts val="0"/>
              </a:spcAft>
              <a:buSzPts val="1050"/>
              <a:buNone/>
            </a:pPr>
            <a:r>
              <a:rPr lang="en-US" sz="1400"/>
              <a:t>Tujuan penelitian dalam jurnal ini adalah untuk menganalisis penerapan konsep Smart City dalam tata kelola pemerintahan Kota Semarang, serta mengidentifikasi hambatan dan tantangan yang dihadapi dalam menerapkan konsep tersebut. Penelitian ini menggunakan metode analisis deskriptif kualitatif dengan mengamati dan menganalisis tindakan pemerintah Kota Semarang dalam penerapan Smart City. Dalam penelitian ini, penulis juga ingin menunjukkan bagaimana penerapan konsep Smart City dapat meningkatkan kinerja dan layanan pemerintahan di Kota Semarang.</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ph type="title"/>
          </p:nvPr>
        </p:nvSpPr>
        <p:spPr>
          <a:xfrm>
            <a:off x="708983" y="632431"/>
            <a:ext cx="7704000" cy="56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Metode Penelitian</a:t>
            </a:r>
            <a:endParaRPr/>
          </a:p>
        </p:txBody>
      </p:sp>
      <p:sp>
        <p:nvSpPr>
          <p:cNvPr id="206" name="Google Shape;206;p7"/>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0" lvl="0" marL="161925" rtl="0" algn="just">
              <a:lnSpc>
                <a:spcPct val="150000"/>
              </a:lnSpc>
              <a:spcBef>
                <a:spcPts val="0"/>
              </a:spcBef>
              <a:spcAft>
                <a:spcPts val="0"/>
              </a:spcAft>
              <a:buSzPts val="1050"/>
              <a:buNone/>
            </a:pPr>
            <a:r>
              <a:rPr lang="en-US" sz="1400"/>
              <a:t>	Metode penelitian yang digunakan dalam jurnal ini adalah metode analisis deskriptif kualitatif yakni  suatu pendekatan dalam penelitian yang bertujuan untuk menggambarkan dan memahami fenomena atau kejadian secara mendalam untuk menganalisis data yang berupa kata-kata, teks, gambar, suara, atau bentuk data non-angka lainnya. </a:t>
            </a:r>
            <a:endParaRPr sz="1400"/>
          </a:p>
          <a:p>
            <a:pPr indent="0" lvl="0" marL="161925" rtl="0" algn="just">
              <a:lnSpc>
                <a:spcPct val="150000"/>
              </a:lnSpc>
              <a:spcBef>
                <a:spcPts val="0"/>
              </a:spcBef>
              <a:spcAft>
                <a:spcPts val="0"/>
              </a:spcAft>
              <a:buSzPts val="1050"/>
              <a:buNone/>
            </a:pPr>
            <a:r>
              <a:rPr lang="en-US" sz="1400"/>
              <a:t>	Penelitian ini dilakukan dengan mengamati dan menganalisis tindakan pemerintah Kota Semarang dalam penerapan konsep Smart City. Pengumpulan data dilakukan melalui wawancara, observasi, dan studi literatur atau kepustakaan. Data yang diperoleh kemudian dianalisis dengan menggunakan Model Interaktif dan indicator-indikator penerapan Smart City</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720000" y="741209"/>
            <a:ext cx="7704000" cy="56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Hasil Penelitian</a:t>
            </a:r>
            <a:endParaRPr/>
          </a:p>
        </p:txBody>
      </p:sp>
      <p:sp>
        <p:nvSpPr>
          <p:cNvPr id="212" name="Google Shape;212;p8"/>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0" lvl="0" marL="161925" rtl="0" algn="just">
              <a:lnSpc>
                <a:spcPct val="150000"/>
              </a:lnSpc>
              <a:spcBef>
                <a:spcPts val="0"/>
              </a:spcBef>
              <a:spcAft>
                <a:spcPts val="0"/>
              </a:spcAft>
              <a:buSzPts val="1050"/>
              <a:buNone/>
            </a:pPr>
            <a:r>
              <a:rPr lang="en-US" sz="1200"/>
              <a:t>Hasil dari penelitian ini adalah untuk menganalisis penerapan konsep Smart City dalam tata kelola pemerintahan Kota Semarang, dan hal yang menjadi penghambat penerapan konsep Smart City. Penelitian ini menggunakan metode analisis deskriptif kualitatif dengan mengamati dan menganalisis tindakan pemerintah Kota Semarang dalam penerapan Smart City. Pengumpulan data dilakukan melalui wawancara, observasi, dan studi literatur. Dan juga  berdasarkan abstrak dan informasi yang tersedia, penelitian ini mungkin telah menghasilkan temuan-temuan yang berharga mengenai penerapan konsep Smart City di Kota Semarang, termasuk tantangan dan hambatan yang dihadapi dalam proses tersebut. Temuan-temuan ini dapat memberikan wawasan yang berguna bagi pembuat kebijakan dan praktisi di wilayah tersebut, serta dapat memberikan kontribusi pada pemahaman dan pengembangan konsep Smart City secara lebih luas.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720000" y="577227"/>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Kelebihan Penelitian</a:t>
            </a:r>
            <a:endParaRPr/>
          </a:p>
        </p:txBody>
      </p:sp>
      <p:sp>
        <p:nvSpPr>
          <p:cNvPr id="218" name="Google Shape;218;p9"/>
          <p:cNvSpPr txBox="1"/>
          <p:nvPr>
            <p:ph idx="1" type="body"/>
          </p:nvPr>
        </p:nvSpPr>
        <p:spPr>
          <a:xfrm>
            <a:off x="720000" y="1179833"/>
            <a:ext cx="7704000" cy="3366300"/>
          </a:xfrm>
          <a:prstGeom prst="rect">
            <a:avLst/>
          </a:prstGeom>
          <a:noFill/>
          <a:ln>
            <a:noFill/>
          </a:ln>
        </p:spPr>
        <p:txBody>
          <a:bodyPr anchorCtr="0" anchor="ctr" bIns="91425" lIns="91425" spcFirstLastPara="1" rIns="91425" wrap="square" tIns="91425">
            <a:noAutofit/>
          </a:bodyPr>
          <a:lstStyle/>
          <a:p>
            <a:pPr indent="-295275" lvl="0" marL="457200" rtl="0" algn="just">
              <a:lnSpc>
                <a:spcPct val="100000"/>
              </a:lnSpc>
              <a:spcBef>
                <a:spcPts val="0"/>
              </a:spcBef>
              <a:spcAft>
                <a:spcPts val="0"/>
              </a:spcAft>
              <a:buSzPts val="1050"/>
              <a:buAutoNum type="arabicPeriod"/>
            </a:pPr>
            <a:r>
              <a:rPr lang="en-US" sz="1100"/>
              <a:t>Penerapan Konsep Smart City: Jurnal ini membahas penerapan konsep Smart City dalam tata kelola pemerintahan Kota Semarang. Hal ini dapat memberikan wawasan yang berharga mengenai upaya penerapan teknologi dalam meningkatkan efisiensi dan kualitas layanan pemerintah di tingkat lokal.</a:t>
            </a:r>
            <a:endParaRPr sz="1100"/>
          </a:p>
          <a:p>
            <a:pPr indent="-228600" lvl="0" marL="457200" rtl="0" algn="just">
              <a:lnSpc>
                <a:spcPct val="100000"/>
              </a:lnSpc>
              <a:spcBef>
                <a:spcPts val="0"/>
              </a:spcBef>
              <a:spcAft>
                <a:spcPts val="0"/>
              </a:spcAft>
              <a:buSzPts val="1050"/>
              <a:buNone/>
            </a:pPr>
            <a:r>
              <a:t/>
            </a:r>
            <a:endParaRPr sz="1100"/>
          </a:p>
          <a:p>
            <a:pPr indent="-295275" lvl="0" marL="457200" rtl="0" algn="just">
              <a:lnSpc>
                <a:spcPct val="100000"/>
              </a:lnSpc>
              <a:spcBef>
                <a:spcPts val="0"/>
              </a:spcBef>
              <a:spcAft>
                <a:spcPts val="0"/>
              </a:spcAft>
              <a:buSzPts val="1050"/>
              <a:buAutoNum type="arabicPeriod"/>
            </a:pPr>
            <a:r>
              <a:rPr lang="en-US" sz="1100"/>
              <a:t>Metode Penelitian: Penelitian ini menggunakan metode analisis deskriptif kualitatif, yang dapat memberikan pemahaman yang mendalam mengenai tindakan pemerintah dalam menerapkan konsep Smart City. Penggunaan metode ini dapat memberikan perspektif yang komprehensif terhadap isu-isu yang diteliti.</a:t>
            </a:r>
            <a:endParaRPr sz="1100"/>
          </a:p>
          <a:p>
            <a:pPr indent="-228600" lvl="0" marL="457200" rtl="0" algn="just">
              <a:lnSpc>
                <a:spcPct val="100000"/>
              </a:lnSpc>
              <a:spcBef>
                <a:spcPts val="0"/>
              </a:spcBef>
              <a:spcAft>
                <a:spcPts val="0"/>
              </a:spcAft>
              <a:buSzPts val="1050"/>
              <a:buNone/>
            </a:pPr>
            <a:r>
              <a:t/>
            </a:r>
            <a:endParaRPr sz="1100"/>
          </a:p>
          <a:p>
            <a:pPr indent="-295275" lvl="0" marL="457200" rtl="0" algn="just">
              <a:lnSpc>
                <a:spcPct val="100000"/>
              </a:lnSpc>
              <a:spcBef>
                <a:spcPts val="0"/>
              </a:spcBef>
              <a:spcAft>
                <a:spcPts val="0"/>
              </a:spcAft>
              <a:buSzPts val="1050"/>
              <a:buAutoNum type="arabicPeriod"/>
            </a:pPr>
            <a:r>
              <a:rPr lang="en-US" sz="1100"/>
              <a:t>Pengumpulan Data: Melalui penggunaan wawancara, observasi, dan studi literatur, penelitian ini mungkin telah mengumpulkan data yang beragam dan mendalam, yang dapat mendukung analisis yang kuat dan temuan yang berharga.</a:t>
            </a:r>
            <a:endParaRPr sz="1100"/>
          </a:p>
          <a:p>
            <a:pPr indent="-228600" lvl="0" marL="457200" rtl="0" algn="just">
              <a:lnSpc>
                <a:spcPct val="100000"/>
              </a:lnSpc>
              <a:spcBef>
                <a:spcPts val="0"/>
              </a:spcBef>
              <a:spcAft>
                <a:spcPts val="0"/>
              </a:spcAft>
              <a:buSzPts val="1050"/>
              <a:buNone/>
            </a:pPr>
            <a:r>
              <a:t/>
            </a:r>
            <a:endParaRPr sz="1100"/>
          </a:p>
          <a:p>
            <a:pPr indent="-295275" lvl="0" marL="457200" rtl="0" algn="just">
              <a:lnSpc>
                <a:spcPct val="100000"/>
              </a:lnSpc>
              <a:spcBef>
                <a:spcPts val="0"/>
              </a:spcBef>
              <a:spcAft>
                <a:spcPts val="0"/>
              </a:spcAft>
              <a:buSzPts val="1050"/>
              <a:buAutoNum type="arabicPeriod"/>
            </a:pPr>
            <a:r>
              <a:rPr lang="en-US" sz="1100"/>
              <a:t>Relevansi dengan Konteks Lokal: Fokus penelitian pada penerapan Smart City di Kota Semarang menunjukkan relevansi langsung dengan konteks lokal, yang dapat memberikan wawasan yang spesifik dan berguna bagi pembuat kebijakan dan praktisi di wilayah tersebut.</a:t>
            </a:r>
            <a:endParaRPr sz="1100"/>
          </a:p>
          <a:p>
            <a:pPr indent="-228600" lvl="0" marL="457200" rtl="0" algn="just">
              <a:lnSpc>
                <a:spcPct val="100000"/>
              </a:lnSpc>
              <a:spcBef>
                <a:spcPts val="0"/>
              </a:spcBef>
              <a:spcAft>
                <a:spcPts val="0"/>
              </a:spcAft>
              <a:buSzPts val="1050"/>
              <a:buNone/>
            </a:pPr>
            <a:r>
              <a:t/>
            </a:r>
            <a:endParaRPr sz="1100"/>
          </a:p>
          <a:p>
            <a:pPr indent="0" lvl="0" marL="161925" rtl="0" algn="just">
              <a:lnSpc>
                <a:spcPct val="100000"/>
              </a:lnSpc>
              <a:spcBef>
                <a:spcPts val="0"/>
              </a:spcBef>
              <a:spcAft>
                <a:spcPts val="0"/>
              </a:spcAft>
              <a:buSzPts val="1050"/>
              <a:buNone/>
            </a:pPr>
            <a:r>
              <a:rPr lang="en-US" sz="1100"/>
              <a:t>	Dengan demikian, jurnal ini memiliki potensi untuk memberikan kontribusi yang berharga dalam pemahaman dan pengembangan konsep Smart City, khususnya dalam konteks pemerintahan daerah di Indonesia.</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2023-10-03T12:49:23Z</dcterms:created>
  <dc:creator>andin</dc:creator>
</cp:coreProperties>
</file>