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0AE-4CB0-4E27-8DE0-901E90AD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E4588-2CA3-412A-AC52-130DDC1C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A1BC-CF0B-4603-8D29-1346FBD6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59EE-218F-46E2-A2F5-C9613B79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3509-76FB-48ED-9853-0B5EB90C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9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FF31-C001-4FE6-BD5A-E06C192A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B5AD5-8B6D-4293-A2B4-070A39FCD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5376-4194-430A-9538-8FC589E4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4E95-2866-42E1-9244-D994D242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21E-14B3-4E25-BA1B-F08BBF7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22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1FD69-917E-478B-BB7B-53F52B83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DC0A5-909E-4141-B8EC-9B12905DD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D69B-073C-4CAA-AA52-95B68896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81C2-CB91-492D-AFCC-8907B791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63E5-AAD2-4BF5-8EB3-0698E64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7B66-BF1E-4D19-8F5A-B7A59437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F76D-5B35-4C64-B44E-590D047D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D3B0-B4CC-4027-B8AA-81E6265B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969F-AF9F-438B-A63E-91BA2C59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3F2E-87FC-47D8-81B8-48C5989A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57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2990-7E15-4029-A0FF-11EA9FDB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C21E-95EE-488A-AFEE-E0640120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2B38-D2CD-43B6-9943-58AC4E3C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3AD4-CB04-4563-80ED-293E399E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D6A4E-E2DB-4325-8550-9F36CA1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9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F6B-CFF7-4CEB-B231-B4141E15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E7CB-9B58-4C5F-92C0-A13157437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399FB-4D44-4B86-BB14-A16F024A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1378-A20D-4F09-9B26-5E6EC801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99931-A98D-4E33-9892-AFE10151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CA83-AB09-46C0-8C90-7D100484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40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65F9-E195-435A-97CB-FA2ADAD6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9795-2C4C-46D0-B3FB-3E7BFB64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7DA0-5115-45A9-87EF-C12106BFF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A78CD-3586-4A68-B818-F17B6B320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3A16-1C3E-473D-A9BE-FB672F199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4C591-A4B7-4BA7-A5E2-9B9C87EB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D893E-6DC5-4038-8EB0-7837E64F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2F6B1-D4AD-48A8-9286-F28F12E0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13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7AA2-4A37-4045-A6AC-84E26789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04194-5A62-44AC-97FD-F0A7D54F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CBFD3-3ABD-4C5D-990E-E1933A4D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B4819-C1CC-4732-AFA1-9BD3F28B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9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DB195-D94F-46DE-836E-33DD7F28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9BA01-5967-4DEC-BA6A-BEDCAF99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6C4BB-56F9-4227-AFD0-8C947E7E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9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BCBA-073E-4F8A-9DFA-6B7BEDD5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75FF-8F6B-44ED-B66E-78774F06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FCF44-EBBA-47F9-BC0C-08C500F28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31D5-4A05-405B-98E0-61C007B7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8BD9-98C5-4915-822B-CF7A9FFE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1AE5-26BB-4EBC-B6EF-A88A59F1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40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31CD-9017-4497-B665-0E00C4AE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225B4-812C-460A-AB51-12724306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EF468-6DAE-4FF4-B0B8-BFEFFE0E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48C2F-CCE8-4807-8EA8-BA84AF66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8D917-75E7-4A22-B75E-FFDDD48E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E702-9B32-4EC9-9D10-DF15E2AE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745EF-4621-4032-8DA1-D834811E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ECCD-725C-486E-91F6-432DFEC2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3EF1-237F-4340-813C-44E2F6D5F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DDDD-90DA-42B9-81B6-8ACC46E55541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5977-3D3A-4A1C-9E8F-5CD29160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F780-19CF-40E0-8B98-3D6D7F437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0699-2366-41E3-890F-C28A6ADE4F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E14-A1E1-4E51-86F7-7DCAA8909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2BA0-1108-4023-82C1-5CB613398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33201-F2BB-4949-8FDE-E7481CE4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8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39D6-9174-425A-B4D9-04FDF257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BF00-8F98-4C6C-9A51-9DE0555F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0474F-5E6C-45DB-BAD3-F025794C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FBB2-D640-4B8D-A4FF-E9857E4F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FFDD-3DCF-4D50-A1C1-70720809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03FCF-A749-46AF-9A9D-D55D58E5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9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9DE2-C43C-4413-AEFB-074FED4B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FECD-B693-47BD-9D86-7E021E7F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34C82-4FFE-424D-B098-1A2942E6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9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D991-25B4-4899-994B-4FEB8422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D276-3971-48B1-9990-2EBC039D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2DB3E-DCAB-4B67-A39E-CCF62932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Sandrine Prevot</dc:creator>
  <cp:lastModifiedBy>Sandrine Prevot</cp:lastModifiedBy>
  <cp:revision>2</cp:revision>
  <dcterms:created xsi:type="dcterms:W3CDTF">2022-01-16T16:47:24Z</dcterms:created>
  <dcterms:modified xsi:type="dcterms:W3CDTF">2022-01-16T16:52:13Z</dcterms:modified>
</cp:coreProperties>
</file>