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57" r:id="rId7"/>
    <p:sldId id="265" r:id="rId8"/>
    <p:sldId id="264" r:id="rId9"/>
    <p:sldId id="270" r:id="rId10"/>
    <p:sldId id="258" r:id="rId11"/>
    <p:sldId id="259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Trello	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Planning and detailing all steps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fr-F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</a:t>
          </a:r>
          <a:r>
            <a: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values, data types, </a:t>
          </a:r>
          <a:r>
            <a:rPr lang="fr-F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</a:t>
          </a:r>
          <a:r>
            <a: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fr-FR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encoding</a:t>
          </a:r>
          <a:r>
            <a:rPr lang="fr-F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Models investigation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regression, </a:t>
          </a:r>
          <a:r>
            <a:rPr lang="en-US" sz="2000" b="0" i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r>
            <a:rPr lang="en-US" sz="20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0" i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BernoulliNB</a:t>
          </a:r>
          <a:r>
            <a:rPr lang="en-US" sz="20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0" i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 of deliverables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b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Readme file, Git-Hub Repository Presentation</a:t>
          </a:r>
          <a:endParaRPr lang="en-US" sz="20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02C2C3FC-EC8A-4B13-918A-A0220462C867}">
      <dgm:prSet phldrT="[Text]" custT="1"/>
      <dgm:spPr/>
      <dgm:t>
        <a:bodyPr/>
        <a:lstStyle/>
        <a:p>
          <a:r>
            <a: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1A77A0-977D-43FC-9B52-4EC7FC1DDFD6}" type="parTrans" cxnId="{C404292A-E010-4C11-8C90-A3146B426DA4}">
      <dgm:prSet/>
      <dgm:spPr/>
      <dgm:t>
        <a:bodyPr/>
        <a:lstStyle/>
        <a:p>
          <a:endParaRPr lang="en-US"/>
        </a:p>
      </dgm:t>
    </dgm:pt>
    <dgm:pt modelId="{89BF2469-08B4-4DF7-8C27-75E872464BC5}" type="sibTrans" cxnId="{C404292A-E010-4C11-8C90-A3146B426DA4}">
      <dgm:prSet/>
      <dgm:spPr/>
      <dgm:t>
        <a:bodyPr/>
        <a:lstStyle/>
        <a:p>
          <a:endParaRPr lang="en-US"/>
        </a:p>
      </dgm:t>
    </dgm:pt>
    <dgm:pt modelId="{EE66AC07-9D86-4544-A515-7169C27878C6}">
      <dgm:prSet phldrT="[Text]" custT="1"/>
      <dgm:spPr/>
      <dgm:t>
        <a:bodyPr/>
        <a:lstStyle/>
        <a:p>
          <a:r>
            <a:rPr lang="fr-F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Required</a:t>
          </a: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charts on python -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Dashboard</a:t>
          </a:r>
        </a:p>
      </dgm:t>
    </dgm:pt>
    <dgm:pt modelId="{E2175909-30C4-4E0F-9A82-78C02B3E817D}" type="parTrans" cxnId="{7FC7A05F-BAF7-47DC-824F-1152ED5D2307}">
      <dgm:prSet/>
      <dgm:spPr/>
      <dgm:t>
        <a:bodyPr/>
        <a:lstStyle/>
        <a:p>
          <a:endParaRPr lang="en-US"/>
        </a:p>
      </dgm:t>
    </dgm:pt>
    <dgm:pt modelId="{33C49AD4-59BF-4143-ACD5-66E9E713FB41}" type="sibTrans" cxnId="{7FC7A05F-BAF7-47DC-824F-1152ED5D2307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5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5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D515EA51-47AE-4783-B1F3-6AE219EFDA53}" type="pres">
      <dgm:prSet presAssocID="{02C2C3FC-EC8A-4B13-918A-A0220462C867}" presName="linNode" presStyleCnt="0"/>
      <dgm:spPr/>
    </dgm:pt>
    <dgm:pt modelId="{758C2A51-6A7A-426F-8922-CAF7DDEC33A9}" type="pres">
      <dgm:prSet presAssocID="{02C2C3FC-EC8A-4B13-918A-A0220462C86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01F6397-72AE-477D-8882-6CF474353360}" type="pres">
      <dgm:prSet presAssocID="{02C2C3FC-EC8A-4B13-918A-A0220462C867}" presName="descendantText" presStyleLbl="alignAccFollowNode1" presStyleIdx="2" presStyleCnt="5" custLinFactNeighborX="2991" custLinFactNeighborY="2800">
        <dgm:presLayoutVars>
          <dgm:bulletEnabled val="1"/>
        </dgm:presLayoutVars>
      </dgm:prSet>
      <dgm:spPr/>
    </dgm:pt>
    <dgm:pt modelId="{70F98AE5-D626-41B6-AE1C-B0894175D326}" type="pres">
      <dgm:prSet presAssocID="{89BF2469-08B4-4DF7-8C27-75E872464BC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3" presStyleCnt="5" custScaleY="122480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404292A-E010-4C11-8C90-A3146B426DA4}" srcId="{81269538-BFC5-48BB-BEA1-D7AF1F385FD5}" destId="{02C2C3FC-EC8A-4B13-918A-A0220462C867}" srcOrd="2" destOrd="0" parTransId="{001A77A0-977D-43FC-9B52-4EC7FC1DDFD6}" sibTransId="{89BF2469-08B4-4DF7-8C27-75E872464BC5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7FC7A05F-BAF7-47DC-824F-1152ED5D2307}" srcId="{02C2C3FC-EC8A-4B13-918A-A0220462C867}" destId="{EE66AC07-9D86-4544-A515-7169C27878C6}" srcOrd="0" destOrd="0" parTransId="{E2175909-30C4-4E0F-9A82-78C02B3E817D}" sibTransId="{33C49AD4-59BF-4143-ACD5-66E9E713FB41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4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E710379E-1C2A-4FB5-B5B8-C1C349222EB1}" type="presOf" srcId="{EE66AC07-9D86-4544-A515-7169C27878C6}" destId="{801F6397-72AE-477D-8882-6CF474353360}" srcOrd="0" destOrd="0" presId="urn:microsoft.com/office/officeart/2005/8/layout/vList5"/>
    <dgm:cxn modelId="{000FE2BB-9FE6-4965-ADF5-E3E85B644286}" srcId="{81269538-BFC5-48BB-BEA1-D7AF1F385FD5}" destId="{51A6936C-668E-4912-B1B4-BA2D45D3F624}" srcOrd="3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F15CCDFC-3DB8-43D4-80FE-D068024C9C3C}" type="presOf" srcId="{02C2C3FC-EC8A-4B13-918A-A0220462C867}" destId="{758C2A51-6A7A-426F-8922-CAF7DDEC33A9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8B5140FB-7A73-4582-9C6D-CFB634C9DF1A}" type="presParOf" srcId="{99FD7F24-5BB9-46E8-BB7C-4B477B73B815}" destId="{D515EA51-47AE-4783-B1F3-6AE219EFDA53}" srcOrd="4" destOrd="0" presId="urn:microsoft.com/office/officeart/2005/8/layout/vList5"/>
    <dgm:cxn modelId="{98CDB413-4D7F-4EED-8E4C-99B26F725517}" type="presParOf" srcId="{D515EA51-47AE-4783-B1F3-6AE219EFDA53}" destId="{758C2A51-6A7A-426F-8922-CAF7DDEC33A9}" srcOrd="0" destOrd="0" presId="urn:microsoft.com/office/officeart/2005/8/layout/vList5"/>
    <dgm:cxn modelId="{66555FC3-2E00-4D34-9555-7979C434CE44}" type="presParOf" srcId="{D515EA51-47AE-4783-B1F3-6AE219EFDA53}" destId="{801F6397-72AE-477D-8882-6CF474353360}" srcOrd="1" destOrd="0" presId="urn:microsoft.com/office/officeart/2005/8/layout/vList5"/>
    <dgm:cxn modelId="{2F25B6C6-D044-43D7-9662-6A1C6EE7D1BA}" type="presParOf" srcId="{99FD7F24-5BB9-46E8-BB7C-4B477B73B815}" destId="{70F98AE5-D626-41B6-AE1C-B0894175D326}" srcOrd="5" destOrd="0" presId="urn:microsoft.com/office/officeart/2005/8/layout/vList5"/>
    <dgm:cxn modelId="{C0AE58B2-3BCF-4A17-9962-82AF5DB00A66}" type="presParOf" srcId="{99FD7F24-5BB9-46E8-BB7C-4B477B73B815}" destId="{74B4E996-D144-43FA-9C7B-5183D295C315}" srcOrd="6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7" destOrd="0" presId="urn:microsoft.com/office/officeart/2005/8/layout/vList5"/>
    <dgm:cxn modelId="{677D4939-AE22-4645-A75D-BD07DA38E78F}" type="presParOf" srcId="{99FD7F24-5BB9-46E8-BB7C-4B477B73B815}" destId="{120DCED0-01FF-429D-8B4B-923E0875F75E}" srcOrd="8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BernouilliNB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C1BE76CA-C59C-4920-88E1-0A84D747110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fr-FR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5BA4BC-37D9-4228-BDCB-2CC5BC76365C}" type="parTrans" cxnId="{3F6C1580-02F2-4EFB-8AEB-DE1C8FDE90EE}">
      <dgm:prSet/>
      <dgm:spPr/>
      <dgm:t>
        <a:bodyPr/>
        <a:lstStyle/>
        <a:p>
          <a:endParaRPr lang="en-US"/>
        </a:p>
      </dgm:t>
    </dgm:pt>
    <dgm:pt modelId="{E2403F7D-F662-4C14-A201-EC2A9C6BEF11}" type="sibTrans" cxnId="{3F6C1580-02F2-4EFB-8AEB-DE1C8FDE90EE}">
      <dgm:prSet/>
      <dgm:spPr/>
      <dgm:t>
        <a:bodyPr/>
        <a:lstStyle/>
        <a:p>
          <a:endParaRPr lang="en-US"/>
        </a:p>
      </dgm:t>
    </dgm:pt>
    <dgm:pt modelId="{81EBEAF5-CC5B-450D-A303-44F6257FD99B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35,75%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635B986-31F6-47A0-A566-A9E6660A01BA}" type="parTrans" cxnId="{2DAB68B6-8006-4D65-99B9-104871079BC9}">
      <dgm:prSet/>
      <dgm:spPr/>
      <dgm:t>
        <a:bodyPr/>
        <a:lstStyle/>
        <a:p>
          <a:endParaRPr lang="en-US"/>
        </a:p>
      </dgm:t>
    </dgm:pt>
    <dgm:pt modelId="{6CEAAD4A-0A8F-4839-A613-F8089C5165E4}" type="sibTrans" cxnId="{2DAB68B6-8006-4D65-99B9-104871079BC9}">
      <dgm:prSet/>
      <dgm:spPr/>
      <dgm:t>
        <a:bodyPr/>
        <a:lstStyle/>
        <a:p>
          <a:endParaRPr lang="en-US"/>
        </a:p>
      </dgm:t>
    </dgm:pt>
    <dgm:pt modelId="{078CCFFB-09D6-4277-A41F-75BDEDD9409E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22,43%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948B933-3D6C-483E-A582-98D8AA8726A7}" type="parTrans" cxnId="{4194B273-2F2F-41FE-9499-A4CABFCC6E28}">
      <dgm:prSet/>
      <dgm:spPr/>
      <dgm:t>
        <a:bodyPr/>
        <a:lstStyle/>
        <a:p>
          <a:endParaRPr lang="en-US"/>
        </a:p>
      </dgm:t>
    </dgm:pt>
    <dgm:pt modelId="{88E39F00-0FC5-4080-9EC2-103DC5650F20}" type="sibTrans" cxnId="{4194B273-2F2F-41FE-9499-A4CABFCC6E28}">
      <dgm:prSet/>
      <dgm:spPr/>
      <dgm:t>
        <a:bodyPr/>
        <a:lstStyle/>
        <a:p>
          <a:endParaRPr lang="en-US"/>
        </a:p>
      </dgm:t>
    </dgm:pt>
    <dgm:pt modelId="{F2FFB3F4-BB63-4DCD-8D90-2166D3E2CC14}">
      <dgm:prSet phldrT="[Text]"/>
      <dgm:spPr/>
      <dgm:t>
        <a:bodyPr/>
        <a:lstStyle/>
        <a:p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31,90%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1F4A00-E1B8-495F-B5FD-AA4104FE611A}" type="parTrans" cxnId="{35D9F833-1127-4AAA-8252-EC64E2F3EA88}">
      <dgm:prSet/>
      <dgm:spPr/>
      <dgm:t>
        <a:bodyPr/>
        <a:lstStyle/>
        <a:p>
          <a:endParaRPr lang="en-US"/>
        </a:p>
      </dgm:t>
    </dgm:pt>
    <dgm:pt modelId="{379A54A7-E0EC-40B3-9DAC-34664490873D}" type="sibTrans" cxnId="{35D9F833-1127-4AAA-8252-EC64E2F3EA88}">
      <dgm:prSet/>
      <dgm:spPr/>
      <dgm:t>
        <a:bodyPr/>
        <a:lstStyle/>
        <a:p>
          <a:endParaRPr lang="en-US"/>
        </a:p>
      </dgm:t>
    </dgm:pt>
    <dgm:pt modelId="{EB4A911A-579F-4862-A84D-9AAE6954B68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1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34,51%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267E61-F249-4359-86BD-856A66278A0A}" type="parTrans" cxnId="{D5D7D2CB-9309-4689-B54A-0EFCF1BC0C4A}">
      <dgm:prSet/>
      <dgm:spPr/>
      <dgm:t>
        <a:bodyPr/>
        <a:lstStyle/>
        <a:p>
          <a:endParaRPr lang="en-US"/>
        </a:p>
      </dgm:t>
    </dgm:pt>
    <dgm:pt modelId="{7D663516-5D84-4162-B03C-52EECEEE0A52}" type="sibTrans" cxnId="{D5D7D2CB-9309-4689-B54A-0EFCF1BC0C4A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4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4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4">
        <dgm:presLayoutVars>
          <dgm:bulletEnabled val="1"/>
        </dgm:presLayoutVars>
      </dgm:prSet>
      <dgm:spPr/>
    </dgm:pt>
    <dgm:pt modelId="{C8173B5E-AD41-4852-9757-5FAE6AD27701}" type="pres">
      <dgm:prSet presAssocID="{76D9F54E-47B3-4FE0-B465-AD673964072E}" presName="space" presStyleCnt="0"/>
      <dgm:spPr/>
    </dgm:pt>
    <dgm:pt modelId="{2FA4ED8B-20D5-47A3-959F-87A7A56117D5}" type="pres">
      <dgm:prSet presAssocID="{C1BE76CA-C59C-4920-88E1-0A84D747110D}" presName="composite" presStyleCnt="0"/>
      <dgm:spPr/>
    </dgm:pt>
    <dgm:pt modelId="{6CB4C478-B1EC-4D18-BC57-4335E5AD9F82}" type="pres">
      <dgm:prSet presAssocID="{C1BE76CA-C59C-4920-88E1-0A84D747110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E5AE3D8-725E-4D7D-A508-4109410B0494}" type="pres">
      <dgm:prSet presAssocID="{C1BE76CA-C59C-4920-88E1-0A84D747110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8551010-4A3B-4495-AD6F-6263FBA3BBC0}" type="presOf" srcId="{C1BE76CA-C59C-4920-88E1-0A84D747110D}" destId="{6CB4C478-B1EC-4D18-BC57-4335E5AD9F82}" srcOrd="0" destOrd="0" presId="urn:microsoft.com/office/officeart/2005/8/layout/hList1"/>
    <dgm:cxn modelId="{35D9F833-1127-4AAA-8252-EC64E2F3EA88}" srcId="{DA5DFAD8-E443-4F53-9341-A0903BBBD378}" destId="{F2FFB3F4-BB63-4DCD-8D90-2166D3E2CC14}" srcOrd="0" destOrd="0" parTransId="{7C1F4A00-E1B8-495F-B5FD-AA4104FE611A}" sibTransId="{379A54A7-E0EC-40B3-9DAC-34664490873D}"/>
    <dgm:cxn modelId="{4194B273-2F2F-41FE-9499-A4CABFCC6E28}" srcId="{ABA77F75-8642-4931-8D7E-BE6C6DB9940D}" destId="{078CCFFB-09D6-4277-A41F-75BDEDD9409E}" srcOrd="0" destOrd="0" parTransId="{8948B933-3D6C-483E-A582-98D8AA8726A7}" sibTransId="{88E39F00-0FC5-4080-9EC2-103DC5650F20}"/>
    <dgm:cxn modelId="{3F6C1580-02F2-4EFB-8AEB-DE1C8FDE90EE}" srcId="{CF9FC193-7A05-4631-B681-B56EAB543D38}" destId="{C1BE76CA-C59C-4920-88E1-0A84D747110D}" srcOrd="3" destOrd="0" parTransId="{475BA4BC-37D9-4228-BDCB-2CC5BC76365C}" sibTransId="{E2403F7D-F662-4C14-A201-EC2A9C6BEF11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6B8173AB-AED9-4A98-B0A4-F95037071A5B}" type="presOf" srcId="{81EBEAF5-CC5B-450D-A303-44F6257FD99B}" destId="{17CA1487-CDD9-4364-92F6-A11DBDAFE16C}" srcOrd="0" destOrd="0" presId="urn:microsoft.com/office/officeart/2005/8/layout/hList1"/>
    <dgm:cxn modelId="{2DAB68B6-8006-4D65-99B9-104871079BC9}" srcId="{6857B86A-DEC1-407C-A1BB-5BF9ACCBCA6A}" destId="{81EBEAF5-CC5B-450D-A303-44F6257FD99B}" srcOrd="0" destOrd="0" parTransId="{2635B986-31F6-47A0-A566-A9E6660A01BA}" sibTransId="{6CEAAD4A-0A8F-4839-A613-F8089C5165E4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80FD4BC2-83CC-46A5-BC15-59B180001522}" type="presOf" srcId="{F2FFB3F4-BB63-4DCD-8D90-2166D3E2CC14}" destId="{EA81ED6A-A7EA-4137-A3DC-D16E79F1B938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D5D7D2CB-9309-4689-B54A-0EFCF1BC0C4A}" srcId="{C1BE76CA-C59C-4920-88E1-0A84D747110D}" destId="{EB4A911A-579F-4862-A84D-9AAE6954B683}" srcOrd="0" destOrd="0" parTransId="{1B267E61-F249-4359-86BD-856A66278A0A}" sibTransId="{7D663516-5D84-4162-B03C-52EECEEE0A52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2CDD00E6-AABA-42E1-B00F-D0F03722EE34}" type="presOf" srcId="{078CCFFB-09D6-4277-A41F-75BDEDD9409E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9C0C23ED-87B6-4432-90C1-80D15AFD0C7B}" type="presOf" srcId="{EB4A911A-579F-4862-A84D-9AAE6954B683}" destId="{4E5AE3D8-725E-4D7D-A508-4109410B0494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  <dgm:cxn modelId="{C539EDB2-37A0-4EA4-9936-D3182958F2DE}" type="presParOf" srcId="{DE3F77CF-6A8C-4783-A2CE-00E88C4199CB}" destId="{C8173B5E-AD41-4852-9757-5FAE6AD27701}" srcOrd="5" destOrd="0" presId="urn:microsoft.com/office/officeart/2005/8/layout/hList1"/>
    <dgm:cxn modelId="{5F868D52-636D-447F-8F3C-A0C2BAE6BE72}" type="presParOf" srcId="{DE3F77CF-6A8C-4783-A2CE-00E88C4199CB}" destId="{2FA4ED8B-20D5-47A3-959F-87A7A56117D5}" srcOrd="6" destOrd="0" presId="urn:microsoft.com/office/officeart/2005/8/layout/hList1"/>
    <dgm:cxn modelId="{D424638F-4CF2-45B8-890D-23B214708E51}" type="presParOf" srcId="{2FA4ED8B-20D5-47A3-959F-87A7A56117D5}" destId="{6CB4C478-B1EC-4D18-BC57-4335E5AD9F82}" srcOrd="0" destOrd="0" presId="urn:microsoft.com/office/officeart/2005/8/layout/hList1"/>
    <dgm:cxn modelId="{5EB98342-6D44-404C-9313-88BB694ED9D3}" type="presParOf" srcId="{2FA4ED8B-20D5-47A3-959F-87A7A56117D5}" destId="{4E5AE3D8-725E-4D7D-A508-4109410B04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63880" y="-2828113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Planning and detailing all steps</a:t>
          </a:r>
        </a:p>
      </dsp:txBody>
      <dsp:txXfrm rot="-5400000">
        <a:off x="3566160" y="96182"/>
        <a:ext cx="6313265" cy="491249"/>
      </dsp:txXfrm>
    </dsp:sp>
    <dsp:sp modelId="{3230722F-B757-4673-BD2F-9D4BAB5CEE8D}">
      <dsp:nvSpPr>
        <dsp:cNvPr id="0" name=""/>
        <dsp:cNvSpPr/>
      </dsp:nvSpPr>
      <dsp:spPr>
        <a:xfrm>
          <a:off x="0" y="155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Trello	</a:t>
          </a:r>
        </a:p>
      </dsp:txBody>
      <dsp:txXfrm>
        <a:off x="33219" y="34775"/>
        <a:ext cx="3499722" cy="614061"/>
      </dsp:txXfrm>
    </dsp:sp>
    <dsp:sp modelId="{329ECF1A-78BE-41CB-B252-8011825B67CD}">
      <dsp:nvSpPr>
        <dsp:cNvPr id="0" name=""/>
        <dsp:cNvSpPr/>
      </dsp:nvSpPr>
      <dsp:spPr>
        <a:xfrm rot="5400000">
          <a:off x="6463880" y="-2113588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Missing</a:t>
          </a: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values, data types, </a:t>
          </a:r>
          <a:r>
            <a:rPr lang="fr-F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outliers</a:t>
          </a: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fr-F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encoding</a:t>
          </a: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810707"/>
        <a:ext cx="6313265" cy="491249"/>
      </dsp:txXfrm>
    </dsp:sp>
    <dsp:sp modelId="{8A3FE5E4-2689-4041-B2C5-C63BC276A3EF}">
      <dsp:nvSpPr>
        <dsp:cNvPr id="0" name=""/>
        <dsp:cNvSpPr/>
      </dsp:nvSpPr>
      <dsp:spPr>
        <a:xfrm>
          <a:off x="0" y="716081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</a:t>
          </a:r>
        </a:p>
      </dsp:txBody>
      <dsp:txXfrm>
        <a:off x="33219" y="749300"/>
        <a:ext cx="3499722" cy="614061"/>
      </dsp:txXfrm>
    </dsp:sp>
    <dsp:sp modelId="{801F6397-72AE-477D-8882-6CF474353360}">
      <dsp:nvSpPr>
        <dsp:cNvPr id="0" name=""/>
        <dsp:cNvSpPr/>
      </dsp:nvSpPr>
      <dsp:spPr>
        <a:xfrm rot="5400000">
          <a:off x="6463880" y="-1383820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Required</a:t>
          </a: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charts on python -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Creating Dashboard</a:t>
          </a:r>
        </a:p>
      </dsp:txBody>
      <dsp:txXfrm rot="-5400000">
        <a:off x="3566160" y="1540475"/>
        <a:ext cx="6313265" cy="491249"/>
      </dsp:txXfrm>
    </dsp:sp>
    <dsp:sp modelId="{758C2A51-6A7A-426F-8922-CAF7DDEC33A9}">
      <dsp:nvSpPr>
        <dsp:cNvPr id="0" name=""/>
        <dsp:cNvSpPr/>
      </dsp:nvSpPr>
      <dsp:spPr>
        <a:xfrm>
          <a:off x="0" y="1430606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EDA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3219" y="1463825"/>
        <a:ext cx="3499722" cy="614061"/>
      </dsp:txXfrm>
    </dsp:sp>
    <dsp:sp modelId="{A66EBD3D-E7C5-421C-B8B5-728648057DDC}">
      <dsp:nvSpPr>
        <dsp:cNvPr id="0" name=""/>
        <dsp:cNvSpPr/>
      </dsp:nvSpPr>
      <dsp:spPr>
        <a:xfrm rot="5400000">
          <a:off x="6402689" y="-684539"/>
          <a:ext cx="66678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regression, </a:t>
          </a:r>
          <a:r>
            <a:rPr lang="en-US" sz="2000" b="0" i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r>
            <a:rPr lang="en-US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0" i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BernoulliNB</a:t>
          </a:r>
          <a:r>
            <a:rPr lang="en-US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2000" b="0" i="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59" y="2184541"/>
        <a:ext cx="6307290" cy="601680"/>
      </dsp:txXfrm>
    </dsp:sp>
    <dsp:sp modelId="{1C763A21-352A-41D1-A2E2-E305DABA275D}">
      <dsp:nvSpPr>
        <dsp:cNvPr id="0" name=""/>
        <dsp:cNvSpPr/>
      </dsp:nvSpPr>
      <dsp:spPr>
        <a:xfrm>
          <a:off x="0" y="2145130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Models investigation</a:t>
          </a:r>
        </a:p>
      </dsp:txBody>
      <dsp:txXfrm>
        <a:off x="33219" y="2178349"/>
        <a:ext cx="3499722" cy="614061"/>
      </dsp:txXfrm>
    </dsp:sp>
    <dsp:sp modelId="{95E0557D-F0A1-4F38-8083-55DE7503164F}">
      <dsp:nvSpPr>
        <dsp:cNvPr id="0" name=""/>
        <dsp:cNvSpPr/>
      </dsp:nvSpPr>
      <dsp:spPr>
        <a:xfrm rot="5400000">
          <a:off x="6463880" y="29985"/>
          <a:ext cx="544399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Readme file, Git-Hub Repository Presentation</a:t>
          </a:r>
          <a:endParaRPr lang="en-US" sz="20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954281"/>
        <a:ext cx="6313265" cy="491249"/>
      </dsp:txXfrm>
    </dsp:sp>
    <dsp:sp modelId="{B9324B26-5FF5-4FF7-9073-66103CBE8481}">
      <dsp:nvSpPr>
        <dsp:cNvPr id="0" name=""/>
        <dsp:cNvSpPr/>
      </dsp:nvSpPr>
      <dsp:spPr>
        <a:xfrm>
          <a:off x="0" y="2859655"/>
          <a:ext cx="3566160" cy="680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 of deliverables</a:t>
          </a:r>
        </a:p>
      </dsp:txBody>
      <dsp:txXfrm>
        <a:off x="33219" y="2892874"/>
        <a:ext cx="3499722" cy="614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253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Logistic Regression</a:t>
          </a:r>
        </a:p>
      </dsp:txBody>
      <dsp:txXfrm>
        <a:off x="4253" y="1488355"/>
        <a:ext cx="2557904" cy="681064"/>
      </dsp:txXfrm>
    </dsp:sp>
    <dsp:sp modelId="{17CA1487-CDD9-4364-92F6-A11DBDAFE16C}">
      <dsp:nvSpPr>
        <dsp:cNvPr id="0" name=""/>
        <dsp:cNvSpPr/>
      </dsp:nvSpPr>
      <dsp:spPr>
        <a:xfrm>
          <a:off x="4253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35,75%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53" y="2169420"/>
        <a:ext cx="2557904" cy="834480"/>
      </dsp:txXfrm>
    </dsp:sp>
    <dsp:sp modelId="{055A5EAB-EAE0-4501-8649-31F112FF9AD5}">
      <dsp:nvSpPr>
        <dsp:cNvPr id="0" name=""/>
        <dsp:cNvSpPr/>
      </dsp:nvSpPr>
      <dsp:spPr>
        <a:xfrm>
          <a:off x="2920265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NuSVC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0265" y="1488355"/>
        <a:ext cx="2557904" cy="681064"/>
      </dsp:txXfrm>
    </dsp:sp>
    <dsp:sp modelId="{E4FD5043-5612-43C5-B6AE-CCD431549399}">
      <dsp:nvSpPr>
        <dsp:cNvPr id="0" name=""/>
        <dsp:cNvSpPr/>
      </dsp:nvSpPr>
      <dsp:spPr>
        <a:xfrm>
          <a:off x="2920265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22,43%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0265" y="2169420"/>
        <a:ext cx="2557904" cy="834480"/>
      </dsp:txXfrm>
    </dsp:sp>
    <dsp:sp modelId="{23D06E36-F688-4B37-8BB8-73015E665B0E}">
      <dsp:nvSpPr>
        <dsp:cNvPr id="0" name=""/>
        <dsp:cNvSpPr/>
      </dsp:nvSpPr>
      <dsp:spPr>
        <a:xfrm>
          <a:off x="5836276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BernouilliNB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36276" y="1488355"/>
        <a:ext cx="2557904" cy="681064"/>
      </dsp:txXfrm>
    </dsp:sp>
    <dsp:sp modelId="{EA81ED6A-A7EA-4137-A3DC-D16E79F1B938}">
      <dsp:nvSpPr>
        <dsp:cNvPr id="0" name=""/>
        <dsp:cNvSpPr/>
      </dsp:nvSpPr>
      <dsp:spPr>
        <a:xfrm>
          <a:off x="5836276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31,90%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836276" y="2169420"/>
        <a:ext cx="2557904" cy="834480"/>
      </dsp:txXfrm>
    </dsp:sp>
    <dsp:sp modelId="{6CB4C478-B1EC-4D18-BC57-4335E5AD9F82}">
      <dsp:nvSpPr>
        <dsp:cNvPr id="0" name=""/>
        <dsp:cNvSpPr/>
      </dsp:nvSpPr>
      <dsp:spPr>
        <a:xfrm>
          <a:off x="8752287" y="1488355"/>
          <a:ext cx="2557904" cy="681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19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AdaBoostClassifier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52287" y="1488355"/>
        <a:ext cx="2557904" cy="681064"/>
      </dsp:txXfrm>
    </dsp:sp>
    <dsp:sp modelId="{4E5AE3D8-725E-4D7D-A508-4109410B0494}">
      <dsp:nvSpPr>
        <dsp:cNvPr id="0" name=""/>
        <dsp:cNvSpPr/>
      </dsp:nvSpPr>
      <dsp:spPr>
        <a:xfrm>
          <a:off x="8752287" y="2169420"/>
          <a:ext cx="2557904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900" b="1" kern="1200" dirty="0" err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Accuracy</a:t>
          </a:r>
          <a:r>
            <a:rPr lang="fr-FR" sz="19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34,51%</a:t>
          </a:r>
          <a:endParaRPr lang="en-US" sz="19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752287" y="2169420"/>
        <a:ext cx="2557904" cy="834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Project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Michel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brun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Sandrine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prevot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Sarah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leouffre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Netflix ‒ Applications sur Google Play">
            <a:extLst>
              <a:ext uri="{FF2B5EF4-FFF2-40B4-BE49-F238E27FC236}">
                <a16:creationId xmlns:a16="http://schemas.microsoft.com/office/drawing/2014/main" id="{50E98E4C-1C5A-4306-9A49-DCBC948E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79" y="-53321"/>
            <a:ext cx="4431063" cy="216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50139-21BA-4EF8-8581-404FF006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15" y="5669280"/>
            <a:ext cx="1101989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09FD-A371-4D5D-8C81-CC3EB0AC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000" dirty="0"/>
              <a:t>THANK YOU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818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00AA0-B778-4928-A594-5EF084AE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9560"/>
            <a:ext cx="9905998" cy="1478570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overview</a:t>
            </a:r>
            <a:endParaRPr lang="fr-FR" dirty="0"/>
          </a:p>
        </p:txBody>
      </p:sp>
      <p:grpSp>
        <p:nvGrpSpPr>
          <p:cNvPr id="4" name="Google Shape;722;p60">
            <a:extLst>
              <a:ext uri="{FF2B5EF4-FFF2-40B4-BE49-F238E27FC236}">
                <a16:creationId xmlns:a16="http://schemas.microsoft.com/office/drawing/2014/main" id="{01FC5AE9-0803-4631-BF89-41ADA70B92CF}"/>
              </a:ext>
            </a:extLst>
          </p:cNvPr>
          <p:cNvGrpSpPr/>
          <p:nvPr/>
        </p:nvGrpSpPr>
        <p:grpSpPr>
          <a:xfrm>
            <a:off x="1141413" y="3219337"/>
            <a:ext cx="1482735" cy="1178876"/>
            <a:chOff x="1308631" y="1507830"/>
            <a:chExt cx="350166" cy="350198"/>
          </a:xfrm>
          <a:solidFill>
            <a:srgbClr val="FF0000"/>
          </a:solidFill>
        </p:grpSpPr>
        <p:sp>
          <p:nvSpPr>
            <p:cNvPr id="5" name="Google Shape;723;p60">
              <a:extLst>
                <a:ext uri="{FF2B5EF4-FFF2-40B4-BE49-F238E27FC236}">
                  <a16:creationId xmlns:a16="http://schemas.microsoft.com/office/drawing/2014/main" id="{387CBFCD-0307-4C45-8964-8CDDE6F2F78C}"/>
                </a:ext>
              </a:extLst>
            </p:cNvPr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4;p60">
              <a:extLst>
                <a:ext uri="{FF2B5EF4-FFF2-40B4-BE49-F238E27FC236}">
                  <a16:creationId xmlns:a16="http://schemas.microsoft.com/office/drawing/2014/main" id="{09EB7B0C-1369-427D-9C1D-03493EF442FB}"/>
                </a:ext>
              </a:extLst>
            </p:cNvPr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5;p60">
              <a:extLst>
                <a:ext uri="{FF2B5EF4-FFF2-40B4-BE49-F238E27FC236}">
                  <a16:creationId xmlns:a16="http://schemas.microsoft.com/office/drawing/2014/main" id="{81417BF5-D75B-4F7C-9805-7F2659FBEE2F}"/>
                </a:ext>
              </a:extLst>
            </p:cNvPr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26;p60">
              <a:extLst>
                <a:ext uri="{FF2B5EF4-FFF2-40B4-BE49-F238E27FC236}">
                  <a16:creationId xmlns:a16="http://schemas.microsoft.com/office/drawing/2014/main" id="{667136F9-A341-48A0-ACE7-4B8B4DDF00C0}"/>
                </a:ext>
              </a:extLst>
            </p:cNvPr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44;p60">
            <a:extLst>
              <a:ext uri="{FF2B5EF4-FFF2-40B4-BE49-F238E27FC236}">
                <a16:creationId xmlns:a16="http://schemas.microsoft.com/office/drawing/2014/main" id="{52F675D4-5C0E-40F9-8285-76935B799D1F}"/>
              </a:ext>
            </a:extLst>
          </p:cNvPr>
          <p:cNvGrpSpPr/>
          <p:nvPr/>
        </p:nvGrpSpPr>
        <p:grpSpPr>
          <a:xfrm>
            <a:off x="7772400" y="2713006"/>
            <a:ext cx="809838" cy="983540"/>
            <a:chOff x="3541011" y="3367320"/>
            <a:chExt cx="348257" cy="346188"/>
          </a:xfrm>
          <a:solidFill>
            <a:srgbClr val="FF0000"/>
          </a:solidFill>
        </p:grpSpPr>
        <p:sp>
          <p:nvSpPr>
            <p:cNvPr id="10" name="Google Shape;745;p60">
              <a:extLst>
                <a:ext uri="{FF2B5EF4-FFF2-40B4-BE49-F238E27FC236}">
                  <a16:creationId xmlns:a16="http://schemas.microsoft.com/office/drawing/2014/main" id="{3A7DF1FB-EA17-4411-AD10-531BE2AE456F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6;p60">
              <a:extLst>
                <a:ext uri="{FF2B5EF4-FFF2-40B4-BE49-F238E27FC236}">
                  <a16:creationId xmlns:a16="http://schemas.microsoft.com/office/drawing/2014/main" id="{C10A1C78-9B30-48DA-8EF2-E7DB0E1D7D0F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7;p60">
              <a:extLst>
                <a:ext uri="{FF2B5EF4-FFF2-40B4-BE49-F238E27FC236}">
                  <a16:creationId xmlns:a16="http://schemas.microsoft.com/office/drawing/2014/main" id="{04DD830C-1095-4D1A-A736-0EEC5AE82021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8;p60">
              <a:extLst>
                <a:ext uri="{FF2B5EF4-FFF2-40B4-BE49-F238E27FC236}">
                  <a16:creationId xmlns:a16="http://schemas.microsoft.com/office/drawing/2014/main" id="{81CA24A0-91BB-4347-A5D8-91E3D0A9CC0D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49;p60">
            <a:extLst>
              <a:ext uri="{FF2B5EF4-FFF2-40B4-BE49-F238E27FC236}">
                <a16:creationId xmlns:a16="http://schemas.microsoft.com/office/drawing/2014/main" id="{8C8F5B6B-23A8-4CFC-892D-B88D8AB447A7}"/>
              </a:ext>
            </a:extLst>
          </p:cNvPr>
          <p:cNvSpPr/>
          <p:nvPr/>
        </p:nvSpPr>
        <p:spPr>
          <a:xfrm>
            <a:off x="7541232" y="534274"/>
            <a:ext cx="1041006" cy="761520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77AAAA-D201-4C00-B667-4EFAE1A7D859}"/>
              </a:ext>
            </a:extLst>
          </p:cNvPr>
          <p:cNvSpPr txBox="1"/>
          <p:nvPr/>
        </p:nvSpPr>
        <p:spPr>
          <a:xfrm>
            <a:off x="8850159" y="2800856"/>
            <a:ext cx="236301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Missing</a:t>
            </a:r>
            <a:r>
              <a:rPr lang="fr-FR" sz="2400" dirty="0"/>
              <a:t> data</a:t>
            </a:r>
          </a:p>
          <a:p>
            <a:endParaRPr lang="fr-FR" sz="2400" dirty="0"/>
          </a:p>
          <a:p>
            <a:r>
              <a:rPr lang="en-US" dirty="0"/>
              <a:t>genre           67</a:t>
            </a:r>
          </a:p>
          <a:p>
            <a:r>
              <a:rPr lang="en-US" dirty="0"/>
              <a:t>rating         316</a:t>
            </a:r>
          </a:p>
          <a:p>
            <a:r>
              <a:rPr lang="en-US" dirty="0"/>
              <a:t>vote           316</a:t>
            </a:r>
          </a:p>
          <a:p>
            <a:r>
              <a:rPr lang="en-US" dirty="0"/>
              <a:t>country        299</a:t>
            </a:r>
          </a:p>
          <a:p>
            <a:r>
              <a:rPr lang="en-US" dirty="0"/>
              <a:t>language       399</a:t>
            </a:r>
          </a:p>
          <a:p>
            <a:r>
              <a:rPr lang="en-US" dirty="0"/>
              <a:t>cast           171</a:t>
            </a:r>
          </a:p>
          <a:p>
            <a:r>
              <a:rPr lang="en-US" dirty="0"/>
              <a:t>director      1311</a:t>
            </a:r>
          </a:p>
          <a:p>
            <a:r>
              <a:rPr lang="en-US" dirty="0"/>
              <a:t>composer      2729</a:t>
            </a:r>
          </a:p>
          <a:p>
            <a:r>
              <a:rPr lang="en-US" dirty="0"/>
              <a:t>writer        1247</a:t>
            </a:r>
          </a:p>
          <a:p>
            <a:r>
              <a:rPr lang="en-US" dirty="0"/>
              <a:t>runtime       1653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57AB30-213A-448F-ACAA-94634865D124}"/>
              </a:ext>
            </a:extLst>
          </p:cNvPr>
          <p:cNvSpPr txBox="1"/>
          <p:nvPr/>
        </p:nvSpPr>
        <p:spPr>
          <a:xfrm>
            <a:off x="8863002" y="659294"/>
            <a:ext cx="270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Shape (8451, 14)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25BB862-8F53-480B-BDF4-4722EA6B3D8C}"/>
              </a:ext>
            </a:extLst>
          </p:cNvPr>
          <p:cNvSpPr txBox="1"/>
          <p:nvPr/>
        </p:nvSpPr>
        <p:spPr>
          <a:xfrm>
            <a:off x="2818815" y="1778130"/>
            <a:ext cx="35580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Non-Numeric columns: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kind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cast</a:t>
            </a:r>
          </a:p>
          <a:p>
            <a:r>
              <a:rPr lang="en-US" dirty="0"/>
              <a:t>director</a:t>
            </a:r>
          </a:p>
          <a:p>
            <a:r>
              <a:rPr lang="en-US" dirty="0"/>
              <a:t>composer</a:t>
            </a:r>
          </a:p>
          <a:p>
            <a:r>
              <a:rPr lang="en-US" dirty="0"/>
              <a:t>writer</a:t>
            </a:r>
          </a:p>
          <a:p>
            <a:endParaRPr lang="en-US" dirty="0"/>
          </a:p>
          <a:p>
            <a:r>
              <a:rPr lang="en-US" dirty="0"/>
              <a:t>Numeric columns:</a:t>
            </a:r>
          </a:p>
          <a:p>
            <a:r>
              <a:rPr lang="en-US" dirty="0"/>
              <a:t>Unnamed: 0</a:t>
            </a:r>
          </a:p>
          <a:p>
            <a:r>
              <a:rPr lang="en-US" dirty="0"/>
              <a:t>year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vote</a:t>
            </a:r>
          </a:p>
          <a:p>
            <a:r>
              <a:rPr lang="en-US" dirty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7461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12923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09DF-01A3-455C-AAE3-3681B74F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fr-FR" sz="4400" dirty="0"/>
              <a:t>TRELLO</a:t>
            </a:r>
            <a:endParaRPr lang="en-US" sz="4400" dirty="0"/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E0345FD-C56D-42A6-981F-B8939E9D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2795"/>
          <a:stretch/>
        </p:blipFill>
        <p:spPr>
          <a:xfrm>
            <a:off x="1141412" y="2249487"/>
            <a:ext cx="9905999" cy="3541714"/>
          </a:xfrm>
          <a:noFill/>
        </p:spPr>
      </p:pic>
    </p:spTree>
    <p:extLst>
      <p:ext uri="{BB962C8B-B14F-4D97-AF65-F5344CB8AC3E}">
        <p14:creationId xmlns:p14="http://schemas.microsoft.com/office/powerpoint/2010/main" val="172627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9259-D09D-4F64-AEE9-C10AF8EF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DATA CLEANING</a:t>
            </a:r>
            <a:endParaRPr lang="en-US" sz="4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4BE420-F659-4488-A69B-CDA50344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duplicates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values:</a:t>
            </a:r>
          </a:p>
          <a:p>
            <a:pPr lvl="1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rating » value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« 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unknown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to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</a:t>
            </a:r>
          </a:p>
          <a:p>
            <a:pPr lvl="1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Runtime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 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movies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» and runtime over 400mn</a:t>
            </a:r>
          </a:p>
          <a:p>
            <a:pPr lvl="2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of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genre</a:t>
            </a: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Splitting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grouped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first values</a:t>
            </a:r>
          </a:p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Checking for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outliers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LabelEncoder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4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B50D43-68AB-4ACE-AE2E-88DF9F77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471136"/>
            <a:ext cx="4892040" cy="33595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F759A0-E1AA-4019-B96D-D0E0499B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78" y="0"/>
            <a:ext cx="4731484" cy="322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5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EDA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D1725F4-FADF-43C3-A1A1-A5E4D6980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" t="7823" b="6132"/>
          <a:stretch/>
        </p:blipFill>
        <p:spPr>
          <a:xfrm>
            <a:off x="4682353" y="129278"/>
            <a:ext cx="6365058" cy="299725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1300D35-8074-4B65-8CDB-5824158F5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6" t="7646" b="-896"/>
          <a:stretch/>
        </p:blipFill>
        <p:spPr>
          <a:xfrm>
            <a:off x="4682353" y="3465512"/>
            <a:ext cx="6365058" cy="32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MODELS INVESTIGATION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46550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CHOICE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good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score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permit us to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model</a:t>
            </a:r>
          </a:p>
          <a:p>
            <a:pPr lv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755</TotalTime>
  <Words>223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Project 7 </vt:lpstr>
      <vt:lpstr>Data overview</vt:lpstr>
      <vt:lpstr>PROCESS</vt:lpstr>
      <vt:lpstr>TRELLO</vt:lpstr>
      <vt:lpstr>DATA CLEANING</vt:lpstr>
      <vt:lpstr>EDA</vt:lpstr>
      <vt:lpstr>EDA</vt:lpstr>
      <vt:lpstr>MODELS INVESTIGATION</vt:lpstr>
      <vt:lpstr>CHOICE OF MODEL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7 </dc:title>
  <dc:creator>Sarah Léouffre</dc:creator>
  <cp:lastModifiedBy>Sandrine Prevot</cp:lastModifiedBy>
  <cp:revision>4</cp:revision>
  <dcterms:created xsi:type="dcterms:W3CDTF">2022-01-30T01:42:40Z</dcterms:created>
  <dcterms:modified xsi:type="dcterms:W3CDTF">2022-01-30T20:52:03Z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