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48f788a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48f788a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548f788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548f788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548f788a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548f788a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548f788a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548f788a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548f788a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548f788a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548f788a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548f788a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48f788a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548f788a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Renovation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-"/>
            </a:pPr>
            <a:r>
              <a:rPr lang="en"/>
              <a:t>Take Home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Sandro O’Neill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 15th,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#1 - Valid User Counts by Month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3950" y="1542975"/>
            <a:ext cx="3570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Valid User Criteria: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Email not ending in blockrenovation.com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 User ID assigned in email table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‘Test’ not in first/last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&amp; Output: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Year-Month periods with valid users registration counts using datetime conversion (to_char) and count aggregate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‘TOP’ or ‘LIMIT’  clause could be added to only </a:t>
            </a:r>
            <a:r>
              <a:rPr lang="en"/>
              <a:t>retrieve</a:t>
            </a:r>
            <a:r>
              <a:rPr lang="en"/>
              <a:t> the row with the highest new users, June 2021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5566825" y="1298225"/>
            <a:ext cx="31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75" y="1542975"/>
            <a:ext cx="5460950" cy="102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50" y="2652900"/>
            <a:ext cx="1606825" cy="221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82700" y="1574625"/>
            <a:ext cx="438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Deal Criteria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Non-null value in the  Deal_Value_USD column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&amp; Output: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Task #1, the datetime column (closed_won_date) was converted to Year-Date format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Sum aggregate used to calculate monthly totals and ordered in descending.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Same as Task #1, A ‘TOP’ or ‘LIMIT’  clause could be added to only retrieve the row with the highest gross deal value, April 2021</a:t>
            </a:r>
            <a:endParaRPr/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#2 - Highest Gross Deal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0" l="0" r="0" t="6976"/>
          <a:stretch/>
        </p:blipFill>
        <p:spPr>
          <a:xfrm>
            <a:off x="4572000" y="1382899"/>
            <a:ext cx="4200525" cy="10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9023" y="2787748"/>
            <a:ext cx="1586475" cy="16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82700" y="1574625"/>
            <a:ext cx="438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Criteria: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Assigned “closed won” deal 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Valid user assigned (similar to Task #1)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 &amp; Output: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Created the “valid_users” CTE using the query from Task #1 to generate valid user list with contact_ids and associated  cities.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Joined “deal” table to bridge table “deal_contact” and CTE to filter to only valid users.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the sum and count (along with over clause) aggregate functions to calculate percentage of deal counts relative to total.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snapshot of the output can be seen to the right.</a:t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#3 - Percentage of Closed Deals by 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1574625"/>
            <a:ext cx="4446951" cy="19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4500" y="3678350"/>
            <a:ext cx="1781959" cy="13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Task #4 - Monthly revenue with adjusted timeline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875" y="1574613"/>
            <a:ext cx="36576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82700" y="1574625"/>
            <a:ext cx="496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Approach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Exported distinct deal ids, contract won dates and value amounts from Deals table in csv format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Read in csv file, analyzed and </a:t>
            </a:r>
            <a:r>
              <a:rPr lang="en">
                <a:solidFill>
                  <a:schemeClr val="dk1"/>
                </a:solidFill>
              </a:rPr>
              <a:t>transformed</a:t>
            </a:r>
            <a:r>
              <a:rPr lang="en">
                <a:solidFill>
                  <a:schemeClr val="dk1"/>
                </a:solidFill>
              </a:rPr>
              <a:t> using Python in Jupyter notebooks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Method &amp; Output: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Using a for loop, iterated through the 3 points each project goes through, while adjusting date and revenue columns using 3 month intervals and revenue weights. Appended all into a single dataframe object.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Used a </a:t>
            </a:r>
            <a:r>
              <a:rPr lang="en">
                <a:solidFill>
                  <a:schemeClr val="dk1"/>
                </a:solidFill>
              </a:rPr>
              <a:t>group by</a:t>
            </a:r>
            <a:r>
              <a:rPr lang="en">
                <a:solidFill>
                  <a:schemeClr val="dk1"/>
                </a:solidFill>
              </a:rPr>
              <a:t> sum aggregate to transform combined dataframe into a time series </a:t>
            </a:r>
            <a:r>
              <a:rPr lang="en">
                <a:solidFill>
                  <a:schemeClr val="dk1"/>
                </a:solidFill>
              </a:rPr>
              <a:t>object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Determined maximum revenue month to be June, 2021 at $1,526,444.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Full details in Jupyter Notebook file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Analysis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743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off of the provided data, the Second Quarter of 2021 was </a:t>
            </a:r>
            <a:r>
              <a:rPr lang="en"/>
              <a:t>especially</a:t>
            </a:r>
            <a:r>
              <a:rPr lang="en"/>
              <a:t> successful for block both in terms of revenue and platform growth: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number of valid users created in June 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gross deal month was April 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Highest revenue month (with adjusted timeline) was also in June 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Additionally we observed the revenue graph reach its highest peak during this quarter before a steep decline in the second half of the year.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&amp; Observations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Looking at the contacts table for Task #3, there were many inconsistencies for the city and state naming conventions along with a large number of missing values.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rows had the full state names while most used the 2 letter abbreviations, this is an easy problem to fix if given more time: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F</a:t>
            </a:r>
            <a:r>
              <a:rPr lang="en"/>
              <a:t>or example, u</a:t>
            </a:r>
            <a:r>
              <a:rPr lang="en"/>
              <a:t>pdate rows in contacts where len(property_state)&gt;2 using a 2 letter to full name table that could be added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</a:t>
            </a:r>
            <a:r>
              <a:rPr lang="en"/>
              <a:t>scalability</a:t>
            </a:r>
            <a:r>
              <a:rPr lang="en"/>
              <a:t>, a city + state combination would make sense to use to differentiate between same name cities.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Although ‘NEW YORK’ had the highest </a:t>
            </a:r>
            <a:r>
              <a:rPr lang="en"/>
              <a:t>percentage</a:t>
            </a:r>
            <a:r>
              <a:rPr lang="en"/>
              <a:t>, ‘Manhattan’ was a present separate value, which makes the output result somewhat misleading.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DML trigger could be used when non-valid users (such as those with block emails) are added in, or those with “test” as a part of the first/last name. Additionally a boolean valid user column.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1945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Thank you for your time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4206350"/>
            <a:ext cx="70389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Sandro O’Neill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sandro.oneill@gmail.com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