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9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6775-585C-450C-AD5A-A4B8786E552B}" type="datetimeFigureOut">
              <a:rPr lang="he-IL" smtClean="0"/>
              <a:pPr/>
              <a:t>ט'/טבת/תשע"ב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קבוצה 45"/>
          <p:cNvGrpSpPr/>
          <p:nvPr/>
        </p:nvGrpSpPr>
        <p:grpSpPr>
          <a:xfrm>
            <a:off x="-180528" y="1196752"/>
            <a:ext cx="7848872" cy="3024336"/>
            <a:chOff x="-180528" y="1196752"/>
            <a:chExt cx="7848872" cy="2972192"/>
          </a:xfrm>
        </p:grpSpPr>
        <p:sp>
          <p:nvSpPr>
            <p:cNvPr id="11" name="מלבן 10"/>
            <p:cNvSpPr/>
            <p:nvPr/>
          </p:nvSpPr>
          <p:spPr>
            <a:xfrm>
              <a:off x="1979712" y="1196752"/>
              <a:ext cx="3456384" cy="297219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9" name="קבוצה 18"/>
            <p:cNvGrpSpPr/>
            <p:nvPr/>
          </p:nvGrpSpPr>
          <p:grpSpPr>
            <a:xfrm>
              <a:off x="-180528" y="1268760"/>
              <a:ext cx="2160240" cy="369332"/>
              <a:chOff x="-180528" y="1268760"/>
              <a:chExt cx="2160240" cy="369332"/>
            </a:xfrm>
          </p:grpSpPr>
          <p:cxnSp>
            <p:nvCxnSpPr>
              <p:cNvPr id="13" name="מחבר ישר 12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Wbs_adr_i</a:t>
                </a:r>
                <a:r>
                  <a:rPr lang="en-US" dirty="0" smtClean="0"/>
                  <a:t> [9..0]</a:t>
                </a:r>
                <a:endParaRPr lang="he-IL" dirty="0"/>
              </a:p>
            </p:txBody>
          </p:sp>
        </p:grpSp>
        <p:grpSp>
          <p:nvGrpSpPr>
            <p:cNvPr id="20" name="קבוצה 19"/>
            <p:cNvGrpSpPr/>
            <p:nvPr/>
          </p:nvGrpSpPr>
          <p:grpSpPr>
            <a:xfrm>
              <a:off x="-180528" y="1700808"/>
              <a:ext cx="2160240" cy="369332"/>
              <a:chOff x="-180528" y="1268760"/>
              <a:chExt cx="2160240" cy="369332"/>
            </a:xfrm>
          </p:grpSpPr>
          <p:cxnSp>
            <p:nvCxnSpPr>
              <p:cNvPr id="21" name="מחבר ישר 20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Wbs_tga_i</a:t>
                </a:r>
                <a:r>
                  <a:rPr lang="en-US" dirty="0" smtClean="0"/>
                  <a:t> [9..0]</a:t>
                </a:r>
                <a:endParaRPr lang="he-IL" dirty="0"/>
              </a:p>
            </p:txBody>
          </p:sp>
        </p:grpSp>
        <p:grpSp>
          <p:nvGrpSpPr>
            <p:cNvPr id="23" name="קבוצה 22"/>
            <p:cNvGrpSpPr/>
            <p:nvPr/>
          </p:nvGrpSpPr>
          <p:grpSpPr>
            <a:xfrm>
              <a:off x="-180528" y="2195572"/>
              <a:ext cx="2160240" cy="369332"/>
              <a:chOff x="-180528" y="1268760"/>
              <a:chExt cx="2160240" cy="369332"/>
            </a:xfrm>
          </p:grpSpPr>
          <p:cxnSp>
            <p:nvCxnSpPr>
              <p:cNvPr id="24" name="מחבר ישר 23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Wbs_dat_i</a:t>
                </a:r>
                <a:r>
                  <a:rPr lang="en-US" dirty="0" smtClean="0"/>
                  <a:t> [7..0]</a:t>
                </a:r>
                <a:endParaRPr lang="he-IL" dirty="0"/>
              </a:p>
            </p:txBody>
          </p:sp>
        </p:grpSp>
        <p:grpSp>
          <p:nvGrpSpPr>
            <p:cNvPr id="26" name="קבוצה 25"/>
            <p:cNvGrpSpPr/>
            <p:nvPr/>
          </p:nvGrpSpPr>
          <p:grpSpPr>
            <a:xfrm>
              <a:off x="-180528" y="2852936"/>
              <a:ext cx="2160240" cy="369332"/>
              <a:chOff x="-180528" y="1268760"/>
              <a:chExt cx="2160240" cy="369332"/>
            </a:xfrm>
          </p:grpSpPr>
          <p:cxnSp>
            <p:nvCxnSpPr>
              <p:cNvPr id="27" name="מחבר ישר 26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Wbs_cyc_i</a:t>
                </a:r>
                <a:endParaRPr lang="he-IL" dirty="0"/>
              </a:p>
            </p:txBody>
          </p:sp>
        </p:grpSp>
        <p:grpSp>
          <p:nvGrpSpPr>
            <p:cNvPr id="29" name="קבוצה 28"/>
            <p:cNvGrpSpPr/>
            <p:nvPr/>
          </p:nvGrpSpPr>
          <p:grpSpPr>
            <a:xfrm>
              <a:off x="-180528" y="3501008"/>
              <a:ext cx="2160240" cy="369332"/>
              <a:chOff x="-180528" y="1268760"/>
              <a:chExt cx="2160240" cy="369332"/>
            </a:xfrm>
          </p:grpSpPr>
          <p:cxnSp>
            <p:nvCxnSpPr>
              <p:cNvPr id="30" name="מחבר ישר 29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Wbs_stb_i</a:t>
                </a:r>
                <a:endParaRPr lang="he-IL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843808" y="1700808"/>
              <a:ext cx="41764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Opcode</a:t>
              </a:r>
              <a:r>
                <a:rPr lang="en-US" dirty="0" smtClean="0"/>
                <a:t> Unite = OCU</a:t>
              </a:r>
              <a:endParaRPr lang="he-IL" dirty="0"/>
            </a:p>
          </p:txBody>
        </p:sp>
        <p:grpSp>
          <p:nvGrpSpPr>
            <p:cNvPr id="36" name="קבוצה 35"/>
            <p:cNvGrpSpPr/>
            <p:nvPr/>
          </p:nvGrpSpPr>
          <p:grpSpPr>
            <a:xfrm>
              <a:off x="5436096" y="1196752"/>
              <a:ext cx="1728192" cy="369332"/>
              <a:chOff x="5436096" y="1196752"/>
              <a:chExt cx="1728192" cy="369332"/>
            </a:xfrm>
          </p:grpSpPr>
          <p:cxnSp>
            <p:nvCxnSpPr>
              <p:cNvPr id="34" name="מחבר ישר 33"/>
              <p:cNvCxnSpPr/>
              <p:nvPr/>
            </p:nvCxnSpPr>
            <p:spPr>
              <a:xfrm>
                <a:off x="5436096" y="14847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508104" y="1196752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Valid_RAM_o</a:t>
                </a:r>
                <a:endParaRPr lang="he-IL" dirty="0"/>
              </a:p>
            </p:txBody>
          </p:sp>
        </p:grpSp>
        <p:grpSp>
          <p:nvGrpSpPr>
            <p:cNvPr id="37" name="קבוצה 36"/>
            <p:cNvGrpSpPr/>
            <p:nvPr/>
          </p:nvGrpSpPr>
          <p:grpSpPr>
            <a:xfrm>
              <a:off x="5436096" y="1619508"/>
              <a:ext cx="2160240" cy="646331"/>
              <a:chOff x="5436096" y="1196752"/>
              <a:chExt cx="1728192" cy="646331"/>
            </a:xfrm>
          </p:grpSpPr>
          <p:cxnSp>
            <p:nvCxnSpPr>
              <p:cNvPr id="38" name="מחבר ישר 37"/>
              <p:cNvCxnSpPr/>
              <p:nvPr/>
            </p:nvCxnSpPr>
            <p:spPr>
              <a:xfrm>
                <a:off x="5436096" y="14847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508104" y="1196752"/>
                <a:ext cx="1656184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row_RAM_o</a:t>
                </a:r>
                <a:r>
                  <a:rPr lang="en-US" dirty="0" smtClean="0"/>
                  <a:t> [8..0]</a:t>
                </a:r>
                <a:endParaRPr lang="he-IL" dirty="0"/>
              </a:p>
            </p:txBody>
          </p:sp>
        </p:grpSp>
        <p:grpSp>
          <p:nvGrpSpPr>
            <p:cNvPr id="40" name="קבוצה 39"/>
            <p:cNvGrpSpPr/>
            <p:nvPr/>
          </p:nvGrpSpPr>
          <p:grpSpPr>
            <a:xfrm>
              <a:off x="5436096" y="2123564"/>
              <a:ext cx="2232248" cy="369332"/>
              <a:chOff x="5436096" y="1196752"/>
              <a:chExt cx="2232248" cy="369332"/>
            </a:xfrm>
          </p:grpSpPr>
          <p:cxnSp>
            <p:nvCxnSpPr>
              <p:cNvPr id="41" name="מחבר ישר 40"/>
              <p:cNvCxnSpPr/>
              <p:nvPr/>
            </p:nvCxnSpPr>
            <p:spPr>
              <a:xfrm>
                <a:off x="5436096" y="14847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508104" y="119675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data_RAM_o</a:t>
                </a:r>
                <a:r>
                  <a:rPr lang="en-US" dirty="0" smtClean="0"/>
                  <a:t>[13..0]</a:t>
                </a:r>
                <a:endParaRPr lang="he-IL" dirty="0"/>
              </a:p>
            </p:txBody>
          </p:sp>
        </p:grpSp>
        <p:grpSp>
          <p:nvGrpSpPr>
            <p:cNvPr id="43" name="קבוצה 42"/>
            <p:cNvGrpSpPr/>
            <p:nvPr/>
          </p:nvGrpSpPr>
          <p:grpSpPr>
            <a:xfrm>
              <a:off x="5436096" y="2564904"/>
              <a:ext cx="1728192" cy="369332"/>
              <a:chOff x="5436096" y="1196752"/>
              <a:chExt cx="1728192" cy="369332"/>
            </a:xfrm>
          </p:grpSpPr>
          <p:cxnSp>
            <p:nvCxnSpPr>
              <p:cNvPr id="44" name="מחבר ישר 43"/>
              <p:cNvCxnSpPr/>
              <p:nvPr/>
            </p:nvCxnSpPr>
            <p:spPr>
              <a:xfrm>
                <a:off x="5436096" y="14847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508104" y="1196752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Valid_RM_o</a:t>
                </a:r>
                <a:endParaRPr lang="he-IL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07504" y="1124744"/>
            <a:ext cx="7848872" cy="3024336"/>
            <a:chOff x="-180528" y="1196752"/>
            <a:chExt cx="7848872" cy="3024336"/>
          </a:xfrm>
        </p:grpSpPr>
        <p:sp>
          <p:nvSpPr>
            <p:cNvPr id="7" name="מלבן 6"/>
            <p:cNvSpPr/>
            <p:nvPr/>
          </p:nvSpPr>
          <p:spPr>
            <a:xfrm>
              <a:off x="1979712" y="1196752"/>
              <a:ext cx="3456384" cy="30243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8" name="קבוצה 18"/>
            <p:cNvGrpSpPr/>
            <p:nvPr/>
          </p:nvGrpSpPr>
          <p:grpSpPr>
            <a:xfrm>
              <a:off x="-180528" y="1268760"/>
              <a:ext cx="2160240" cy="369332"/>
              <a:chOff x="-180528" y="1268760"/>
              <a:chExt cx="2160240" cy="369332"/>
            </a:xfrm>
          </p:grpSpPr>
          <p:cxnSp>
            <p:nvCxnSpPr>
              <p:cNvPr id="34" name="מחבר ישר 12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Row_RAM_i</a:t>
                </a:r>
                <a:r>
                  <a:rPr lang="en-US" dirty="0" smtClean="0"/>
                  <a:t>[8..</a:t>
                </a:r>
                <a:r>
                  <a:rPr lang="en-US" dirty="0" smtClean="0"/>
                  <a:t>0]</a:t>
                </a:r>
                <a:endParaRPr lang="he-IL" dirty="0"/>
              </a:p>
            </p:txBody>
          </p:sp>
        </p:grpSp>
        <p:grpSp>
          <p:nvGrpSpPr>
            <p:cNvPr id="10" name="קבוצה 22"/>
            <p:cNvGrpSpPr/>
            <p:nvPr/>
          </p:nvGrpSpPr>
          <p:grpSpPr>
            <a:xfrm>
              <a:off x="-180528" y="2195572"/>
              <a:ext cx="2160240" cy="369332"/>
              <a:chOff x="-180528" y="1268760"/>
              <a:chExt cx="2160240" cy="369332"/>
            </a:xfrm>
          </p:grpSpPr>
          <p:cxnSp>
            <p:nvCxnSpPr>
              <p:cNvPr id="30" name="מחבר ישר 29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En_write_i</a:t>
                </a:r>
                <a:endParaRPr lang="he-IL" dirty="0"/>
              </a:p>
            </p:txBody>
          </p:sp>
        </p:grpSp>
        <p:grpSp>
          <p:nvGrpSpPr>
            <p:cNvPr id="11" name="קבוצה 25"/>
            <p:cNvGrpSpPr/>
            <p:nvPr/>
          </p:nvGrpSpPr>
          <p:grpSpPr>
            <a:xfrm>
              <a:off x="-180528" y="2852936"/>
              <a:ext cx="2160240" cy="369332"/>
              <a:chOff x="-180528" y="1268760"/>
              <a:chExt cx="2160240" cy="369332"/>
            </a:xfrm>
          </p:grpSpPr>
          <p:cxnSp>
            <p:nvCxnSpPr>
              <p:cNvPr id="28" name="מחבר ישר 27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/>
                <a:r>
                  <a:rPr lang="en-US" dirty="0" err="1" smtClean="0"/>
                  <a:t>Data_RAM_i</a:t>
                </a:r>
                <a:r>
                  <a:rPr lang="en-US" dirty="0" smtClean="0"/>
                  <a:t>[13..0]</a:t>
                </a:r>
                <a:endParaRPr lang="he-IL" dirty="0"/>
              </a:p>
            </p:txBody>
          </p:sp>
        </p:grpSp>
        <p:grpSp>
          <p:nvGrpSpPr>
            <p:cNvPr id="12" name="קבוצה 28"/>
            <p:cNvGrpSpPr/>
            <p:nvPr/>
          </p:nvGrpSpPr>
          <p:grpSpPr>
            <a:xfrm>
              <a:off x="-180528" y="3501008"/>
              <a:ext cx="2160240" cy="369332"/>
              <a:chOff x="-180528" y="1268760"/>
              <a:chExt cx="2160240" cy="369332"/>
            </a:xfrm>
          </p:grpSpPr>
          <p:cxnSp>
            <p:nvCxnSpPr>
              <p:cNvPr id="26" name="מחבר ישר 25"/>
              <p:cNvCxnSpPr/>
              <p:nvPr/>
            </p:nvCxnSpPr>
            <p:spPr>
              <a:xfrm>
                <a:off x="1403648" y="1628800"/>
                <a:ext cx="5760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-180528" y="126876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En_read_i</a:t>
                </a:r>
                <a:endParaRPr lang="he-IL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43808" y="1700808"/>
              <a:ext cx="41764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RAM (300X14 bits)</a:t>
              </a:r>
              <a:endParaRPr lang="he-IL" dirty="0"/>
            </a:p>
          </p:txBody>
        </p:sp>
        <p:grpSp>
          <p:nvGrpSpPr>
            <p:cNvPr id="14" name="קבוצה 35"/>
            <p:cNvGrpSpPr/>
            <p:nvPr/>
          </p:nvGrpSpPr>
          <p:grpSpPr>
            <a:xfrm>
              <a:off x="5436096" y="1196752"/>
              <a:ext cx="2232248" cy="369332"/>
              <a:chOff x="5436096" y="1196752"/>
              <a:chExt cx="2232248" cy="369332"/>
            </a:xfrm>
          </p:grpSpPr>
          <p:cxnSp>
            <p:nvCxnSpPr>
              <p:cNvPr id="24" name="מחבר ישר 23"/>
              <p:cNvCxnSpPr/>
              <p:nvPr/>
            </p:nvCxnSpPr>
            <p:spPr>
              <a:xfrm>
                <a:off x="5436096" y="14847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508104" y="119675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Data_RAM</a:t>
                </a:r>
                <a:r>
                  <a:rPr lang="en-US" dirty="0" err="1" smtClean="0"/>
                  <a:t>_o</a:t>
                </a:r>
                <a:r>
                  <a:rPr lang="en-US" dirty="0" smtClean="0"/>
                  <a:t>[13..0]</a:t>
                </a:r>
                <a:endParaRPr lang="he-IL" dirty="0"/>
              </a:p>
            </p:txBody>
          </p:sp>
        </p:grpSp>
        <p:grpSp>
          <p:nvGrpSpPr>
            <p:cNvPr id="17" name="קבוצה 42"/>
            <p:cNvGrpSpPr/>
            <p:nvPr/>
          </p:nvGrpSpPr>
          <p:grpSpPr>
            <a:xfrm>
              <a:off x="5436096" y="1556792"/>
              <a:ext cx="1800200" cy="369332"/>
              <a:chOff x="5436096" y="188640"/>
              <a:chExt cx="1800200" cy="369332"/>
            </a:xfrm>
          </p:grpSpPr>
          <p:cxnSp>
            <p:nvCxnSpPr>
              <p:cNvPr id="18" name="מחבר ישר 17"/>
              <p:cNvCxnSpPr/>
              <p:nvPr/>
            </p:nvCxnSpPr>
            <p:spPr>
              <a:xfrm>
                <a:off x="5436096" y="476672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80112" y="188640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Valid_data_o</a:t>
                </a:r>
                <a:endParaRPr lang="he-IL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קבוצה 71"/>
          <p:cNvGrpSpPr/>
          <p:nvPr/>
        </p:nvGrpSpPr>
        <p:grpSpPr>
          <a:xfrm>
            <a:off x="576064" y="116632"/>
            <a:ext cx="7956376" cy="5409892"/>
            <a:chOff x="576064" y="116632"/>
            <a:chExt cx="7956376" cy="5409892"/>
          </a:xfrm>
        </p:grpSpPr>
        <p:grpSp>
          <p:nvGrpSpPr>
            <p:cNvPr id="41" name="קבוצה 40"/>
            <p:cNvGrpSpPr/>
            <p:nvPr/>
          </p:nvGrpSpPr>
          <p:grpSpPr>
            <a:xfrm>
              <a:off x="576064" y="116632"/>
              <a:ext cx="7956376" cy="5400600"/>
              <a:chOff x="0" y="1196752"/>
              <a:chExt cx="7956376" cy="5400600"/>
            </a:xfrm>
          </p:grpSpPr>
          <p:grpSp>
            <p:nvGrpSpPr>
              <p:cNvPr id="4" name="קבוצה 3"/>
              <p:cNvGrpSpPr/>
              <p:nvPr/>
            </p:nvGrpSpPr>
            <p:grpSpPr>
              <a:xfrm>
                <a:off x="0" y="1196752"/>
                <a:ext cx="7956376" cy="5400600"/>
                <a:chOff x="-288032" y="1196752"/>
                <a:chExt cx="7956376" cy="5532322"/>
              </a:xfrm>
            </p:grpSpPr>
            <p:sp>
              <p:nvSpPr>
                <p:cNvPr id="5" name="מלבן 4"/>
                <p:cNvSpPr/>
                <p:nvPr/>
              </p:nvSpPr>
              <p:spPr>
                <a:xfrm>
                  <a:off x="1979712" y="1196752"/>
                  <a:ext cx="3456384" cy="553232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6" name="קבוצה 18"/>
                <p:cNvGrpSpPr/>
                <p:nvPr/>
              </p:nvGrpSpPr>
              <p:grpSpPr>
                <a:xfrm>
                  <a:off x="-180528" y="1268760"/>
                  <a:ext cx="2160240" cy="378340"/>
                  <a:chOff x="-180528" y="1268760"/>
                  <a:chExt cx="2160240" cy="378340"/>
                </a:xfrm>
              </p:grpSpPr>
              <p:cxnSp>
                <p:nvCxnSpPr>
                  <p:cNvPr id="23" name="מחבר ישר 12"/>
                  <p:cNvCxnSpPr/>
                  <p:nvPr/>
                </p:nvCxnSpPr>
                <p:spPr>
                  <a:xfrm>
                    <a:off x="1403648" y="1628800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180528" y="126876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Valid_RM_i</a:t>
                    </a:r>
                    <a:endParaRPr lang="he-IL" dirty="0"/>
                  </a:p>
                </p:txBody>
              </p:sp>
            </p:grpSp>
            <p:grpSp>
              <p:nvGrpSpPr>
                <p:cNvPr id="7" name="קבוצה 22"/>
                <p:cNvGrpSpPr/>
                <p:nvPr/>
              </p:nvGrpSpPr>
              <p:grpSpPr>
                <a:xfrm>
                  <a:off x="-288032" y="1713101"/>
                  <a:ext cx="2267744" cy="378340"/>
                  <a:chOff x="-288032" y="786289"/>
                  <a:chExt cx="2267744" cy="378340"/>
                </a:xfrm>
              </p:grpSpPr>
              <p:cxnSp>
                <p:nvCxnSpPr>
                  <p:cNvPr id="21" name="מחבר ישר 20"/>
                  <p:cNvCxnSpPr/>
                  <p:nvPr/>
                </p:nvCxnSpPr>
                <p:spPr>
                  <a:xfrm>
                    <a:off x="1403648" y="1155112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-288032" y="786289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Data_RAM</a:t>
                    </a:r>
                    <a:r>
                      <a:rPr lang="en-US" dirty="0" smtClean="0"/>
                      <a:t>[0..13]_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grpSp>
              <p:nvGrpSpPr>
                <p:cNvPr id="8" name="קבוצה 25"/>
                <p:cNvGrpSpPr/>
                <p:nvPr/>
              </p:nvGrpSpPr>
              <p:grpSpPr>
                <a:xfrm>
                  <a:off x="-288032" y="2229451"/>
                  <a:ext cx="2267744" cy="378340"/>
                  <a:chOff x="-288032" y="645275"/>
                  <a:chExt cx="2267744" cy="378340"/>
                </a:xfrm>
              </p:grpSpPr>
              <p:cxnSp>
                <p:nvCxnSpPr>
                  <p:cNvPr id="19" name="מחבר ישר 18"/>
                  <p:cNvCxnSpPr/>
                  <p:nvPr/>
                </p:nvCxnSpPr>
                <p:spPr>
                  <a:xfrm>
                    <a:off x="1403648" y="1014098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288032" y="645275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r"/>
                    <a:r>
                      <a:rPr lang="en-US" dirty="0" err="1" smtClean="0"/>
                      <a:t>Data_val_RAM_i</a:t>
                    </a:r>
                    <a:endParaRPr lang="he-IL" dirty="0"/>
                  </a:p>
                </p:txBody>
              </p:sp>
            </p:grpSp>
            <p:grpSp>
              <p:nvGrpSpPr>
                <p:cNvPr id="9" name="קבוצה 28"/>
                <p:cNvGrpSpPr/>
                <p:nvPr/>
              </p:nvGrpSpPr>
              <p:grpSpPr>
                <a:xfrm>
                  <a:off x="-108520" y="2745802"/>
                  <a:ext cx="2088232" cy="378340"/>
                  <a:chOff x="-108520" y="513554"/>
                  <a:chExt cx="2088232" cy="378340"/>
                </a:xfrm>
              </p:grpSpPr>
              <p:cxnSp>
                <p:nvCxnSpPr>
                  <p:cNvPr id="17" name="מחבר ישר 16"/>
                  <p:cNvCxnSpPr/>
                  <p:nvPr/>
                </p:nvCxnSpPr>
                <p:spPr>
                  <a:xfrm>
                    <a:off x="1403648" y="882376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-108520" y="513554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Wbm_dat_i</a:t>
                    </a:r>
                    <a:r>
                      <a:rPr lang="en-US" dirty="0" smtClean="0"/>
                      <a:t>[7..0]_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843808" y="1700808"/>
                  <a:ext cx="417646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err="1" smtClean="0"/>
                    <a:t>Read_Manager</a:t>
                  </a:r>
                  <a:r>
                    <a:rPr lang="en-US" dirty="0" smtClean="0"/>
                    <a:t> </a:t>
                  </a:r>
                  <a:r>
                    <a:rPr lang="en-US" dirty="0" smtClean="0"/>
                    <a:t>= RM</a:t>
                  </a:r>
                  <a:endParaRPr lang="he-IL" dirty="0"/>
                </a:p>
              </p:txBody>
            </p:sp>
            <p:grpSp>
              <p:nvGrpSpPr>
                <p:cNvPr id="11" name="קבוצה 35"/>
                <p:cNvGrpSpPr/>
                <p:nvPr/>
              </p:nvGrpSpPr>
              <p:grpSpPr>
                <a:xfrm>
                  <a:off x="5436096" y="1196752"/>
                  <a:ext cx="2232248" cy="378340"/>
                  <a:chOff x="5436096" y="1196752"/>
                  <a:chExt cx="2232248" cy="378340"/>
                </a:xfrm>
              </p:grpSpPr>
              <p:cxnSp>
                <p:nvCxnSpPr>
                  <p:cNvPr id="15" name="מחבר ישר 14"/>
                  <p:cNvCxnSpPr/>
                  <p:nvPr/>
                </p:nvCxnSpPr>
                <p:spPr>
                  <a:xfrm>
                    <a:off x="5436096" y="1484784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508104" y="1196752"/>
                    <a:ext cx="2160240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En_read_RAM_o</a:t>
                    </a:r>
                    <a:endParaRPr lang="he-IL" dirty="0"/>
                  </a:p>
                </p:txBody>
              </p:sp>
            </p:grpSp>
            <p:grpSp>
              <p:nvGrpSpPr>
                <p:cNvPr id="12" name="קבוצה 42"/>
                <p:cNvGrpSpPr/>
                <p:nvPr/>
              </p:nvGrpSpPr>
              <p:grpSpPr>
                <a:xfrm>
                  <a:off x="5436096" y="1556792"/>
                  <a:ext cx="2160240" cy="378340"/>
                  <a:chOff x="5436096" y="188640"/>
                  <a:chExt cx="2160240" cy="378340"/>
                </a:xfrm>
              </p:grpSpPr>
              <p:cxnSp>
                <p:nvCxnSpPr>
                  <p:cNvPr id="13" name="מחבר ישר 12"/>
                  <p:cNvCxnSpPr/>
                  <p:nvPr/>
                </p:nvCxnSpPr>
                <p:spPr>
                  <a:xfrm>
                    <a:off x="5436096" y="492479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580112" y="18864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Row_RAM_o</a:t>
                    </a:r>
                    <a:r>
                      <a:rPr lang="en-US" dirty="0" smtClean="0"/>
                      <a:t>[8..0]</a:t>
                    </a:r>
                    <a:endParaRPr lang="he-IL" dirty="0"/>
                  </a:p>
                </p:txBody>
              </p:sp>
            </p:grpSp>
          </p:grpSp>
          <p:cxnSp>
            <p:nvCxnSpPr>
              <p:cNvPr id="25" name="מחבר ישר 24"/>
              <p:cNvCxnSpPr/>
              <p:nvPr/>
            </p:nvCxnSpPr>
            <p:spPr>
              <a:xfrm>
                <a:off x="1619672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>
              <a:xfrm>
                <a:off x="1619672" y="400506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>
              <a:xfrm>
                <a:off x="1619672" y="45091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9512" y="321247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Wbm_stall_i</a:t>
                </a:r>
                <a:endParaRPr lang="he-IL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7504" y="37077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Wbm_ack_i</a:t>
                </a:r>
                <a:endParaRPr lang="he-IL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7504" y="4211796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Wbm_err_i</a:t>
                </a:r>
                <a:endParaRPr lang="he-IL" dirty="0"/>
              </a:p>
            </p:txBody>
          </p:sp>
          <p:cxnSp>
            <p:nvCxnSpPr>
              <p:cNvPr id="32" name="מחבר ישר 31"/>
              <p:cNvCxnSpPr/>
              <p:nvPr/>
            </p:nvCxnSpPr>
            <p:spPr>
              <a:xfrm>
                <a:off x="5724128" y="2276872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>
                <a:off x="5724128" y="27089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>
              <a:xfrm>
                <a:off x="5724128" y="314096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>
              <a:xfrm>
                <a:off x="5724128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>
              <a:xfrm>
                <a:off x="5724128" y="3933056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>
              <a:xfrm>
                <a:off x="5724128" y="436510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/>
              <p:nvPr/>
            </p:nvCxnSpPr>
            <p:spPr>
              <a:xfrm>
                <a:off x="5724128" y="472514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>
                <a:off x="5724128" y="50851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6444208" y="90822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Wbs_dat</a:t>
              </a:r>
              <a:r>
                <a:rPr lang="en-US" dirty="0" err="1" smtClean="0"/>
                <a:t>_o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4208" y="134027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Wbs_ack_o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4208" y="1772318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44208" y="2060350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</a:t>
              </a:r>
              <a:r>
                <a:rPr lang="en-US" dirty="0" err="1" smtClean="0"/>
                <a:t>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44208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</a:t>
              </a:r>
              <a:r>
                <a:rPr lang="en-US" dirty="0" err="1" smtClean="0"/>
                <a:t>_o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216" y="292444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16216" y="335649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</a:t>
              </a:r>
              <a:r>
                <a:rPr lang="en-US" dirty="0" err="1" smtClean="0"/>
                <a:t>_out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16216" y="364452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6300192" y="436510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>
              <a:off x="6300192" y="472514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/>
            <p:nvPr/>
          </p:nvCxnSpPr>
          <p:spPr>
            <a:xfrm>
              <a:off x="6300192" y="508518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>
              <a:off x="6300192" y="544522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16216" y="400506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G_out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16216" y="4427820"/>
              <a:ext cx="18722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Blanck_out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16216" y="478786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H</a:t>
              </a:r>
              <a:r>
                <a:rPr lang="en-US" dirty="0" err="1" smtClean="0"/>
                <a:t>sync</a:t>
              </a:r>
              <a:r>
                <a:rPr lang="en-US" dirty="0" err="1" smtClean="0"/>
                <a:t>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6216" y="5157192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V</a:t>
              </a:r>
              <a:r>
                <a:rPr lang="en-US" dirty="0" err="1" smtClean="0"/>
                <a:t>sync_out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grpSp>
          <p:nvGrpSpPr>
            <p:cNvPr id="68" name="קבוצה 67"/>
            <p:cNvGrpSpPr/>
            <p:nvPr/>
          </p:nvGrpSpPr>
          <p:grpSpPr>
            <a:xfrm>
              <a:off x="3419872" y="1916832"/>
              <a:ext cx="1080120" cy="1368152"/>
              <a:chOff x="3419872" y="1916832"/>
              <a:chExt cx="1080120" cy="1368152"/>
            </a:xfrm>
          </p:grpSpPr>
          <p:sp>
            <p:nvSpPr>
              <p:cNvPr id="65" name="מלבן 64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FIFO_A</a:t>
                </a:r>
                <a:endParaRPr lang="he-IL" dirty="0"/>
              </a:p>
            </p:txBody>
          </p:sp>
        </p:grpSp>
        <p:grpSp>
          <p:nvGrpSpPr>
            <p:cNvPr id="69" name="קבוצה 68"/>
            <p:cNvGrpSpPr/>
            <p:nvPr/>
          </p:nvGrpSpPr>
          <p:grpSpPr>
            <a:xfrm>
              <a:off x="4788024" y="1916832"/>
              <a:ext cx="1080120" cy="1368152"/>
              <a:chOff x="3419872" y="1916832"/>
              <a:chExt cx="1080120" cy="1368152"/>
            </a:xfrm>
          </p:grpSpPr>
          <p:sp>
            <p:nvSpPr>
              <p:cNvPr id="70" name="מלבן 69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FIFO_B</a:t>
                </a:r>
                <a:endParaRPr lang="he-IL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122</Words>
  <Application>Microsoft Office PowerPoint</Application>
  <PresentationFormat>‫הצגה על המסך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שקופית 1</vt:lpstr>
      <vt:lpstr>שקופית 2</vt:lpstr>
      <vt:lpstr>שקופית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יואב</cp:lastModifiedBy>
  <cp:revision>7</cp:revision>
  <dcterms:created xsi:type="dcterms:W3CDTF">2012-01-03T21:59:39Z</dcterms:created>
  <dcterms:modified xsi:type="dcterms:W3CDTF">2012-01-04T11:07:24Z</dcterms:modified>
</cp:coreProperties>
</file>