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3799" autoAdjust="0"/>
    <p:restoredTop sz="94667" autoAdjust="0"/>
  </p:normalViewPr>
  <p:slideViewPr>
    <p:cSldViewPr>
      <p:cViewPr>
        <p:scale>
          <a:sx n="80" d="100"/>
          <a:sy n="80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24C9520-0824-4C86-9F3C-906FDEFEAA3A}" type="datetimeFigureOut">
              <a:rPr lang="he-IL" smtClean="0"/>
              <a:t>כ'/טבת/תשע"ב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6E0AAD9-266E-43D8-961A-3B8DC630DDE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0AAD9-266E-43D8-961A-3B8DC630DDE3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כ'/טבת/תשע"ב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כ'/טבת/תשע"ב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כ'/טבת/תשע"ב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כ'/טבת/תשע"ב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כ'/טבת/תשע"ב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כ'/טבת/תשע"ב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כ'/טבת/תשע"ב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כ'/טבת/תשע"ב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כ'/טבת/תשע"ב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כ'/טבת/תשע"ב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775-585C-450C-AD5A-A4B8786E552B}" type="datetimeFigureOut">
              <a:rPr lang="he-IL" smtClean="0"/>
              <a:pPr/>
              <a:t>כ'/טבת/תשע"ב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6775-585C-450C-AD5A-A4B8786E552B}" type="datetimeFigureOut">
              <a:rPr lang="he-IL" smtClean="0"/>
              <a:pPr/>
              <a:t>כ'/טבת/תשע"ב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9F4AA-218B-4E4E-BBC4-25327C545BE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קבוצה 49"/>
          <p:cNvGrpSpPr/>
          <p:nvPr/>
        </p:nvGrpSpPr>
        <p:grpSpPr>
          <a:xfrm>
            <a:off x="571472" y="928670"/>
            <a:ext cx="8143932" cy="3857652"/>
            <a:chOff x="571472" y="928670"/>
            <a:chExt cx="8143932" cy="3857652"/>
          </a:xfrm>
        </p:grpSpPr>
        <p:sp>
          <p:nvSpPr>
            <p:cNvPr id="11" name="מלבן 10"/>
            <p:cNvSpPr/>
            <p:nvPr/>
          </p:nvSpPr>
          <p:spPr>
            <a:xfrm>
              <a:off x="2786050" y="928670"/>
              <a:ext cx="3456384" cy="385765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5810" y="200024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Wbs_adr_i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810" y="2441701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Wbs_tga_i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5810" y="2945145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Wbs_dat_i</a:t>
              </a:r>
              <a:r>
                <a:rPr lang="en-US" dirty="0" smtClean="0"/>
                <a:t> [7..0]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472" y="342900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Wbs_cyc_i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472" y="3910444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Wbs_stb_i</a:t>
              </a:r>
              <a:endParaRPr lang="he-IL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64394" y="2517976"/>
              <a:ext cx="2442572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Opcode Unite = OCU</a:t>
              </a:r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86512" y="3143248"/>
              <a:ext cx="130184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Wbs_ack_o</a:t>
              </a:r>
              <a:endParaRPr lang="he-IL" dirty="0"/>
            </a:p>
          </p:txBody>
        </p:sp>
        <p:cxnSp>
          <p:nvCxnSpPr>
            <p:cNvPr id="60" name="מחבר ישר 59"/>
            <p:cNvCxnSpPr/>
            <p:nvPr/>
          </p:nvCxnSpPr>
          <p:spPr>
            <a:xfrm flipV="1">
              <a:off x="6242434" y="3500438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215074" y="3553254"/>
              <a:ext cx="14287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Wbs_stall_o</a:t>
              </a:r>
              <a:endParaRPr lang="he-IL" dirty="0"/>
            </a:p>
          </p:txBody>
        </p:sp>
        <p:cxnSp>
          <p:nvCxnSpPr>
            <p:cNvPr id="66" name="מחבר ישר 65"/>
            <p:cNvCxnSpPr/>
            <p:nvPr/>
          </p:nvCxnSpPr>
          <p:spPr>
            <a:xfrm flipV="1">
              <a:off x="6242434" y="3910444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286512" y="3929066"/>
              <a:ext cx="130184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Wbs_err_o</a:t>
              </a:r>
              <a:endParaRPr lang="he-IL" dirty="0"/>
            </a:p>
          </p:txBody>
        </p:sp>
        <p:cxnSp>
          <p:nvCxnSpPr>
            <p:cNvPr id="68" name="מחבר ישר 67"/>
            <p:cNvCxnSpPr/>
            <p:nvPr/>
          </p:nvCxnSpPr>
          <p:spPr>
            <a:xfrm flipV="1">
              <a:off x="6242434" y="4286256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/>
            <p:cNvCxnSpPr/>
            <p:nvPr/>
          </p:nvCxnSpPr>
          <p:spPr>
            <a:xfrm flipV="1">
              <a:off x="928662" y="235743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/>
            <p:cNvCxnSpPr/>
            <p:nvPr/>
          </p:nvCxnSpPr>
          <p:spPr>
            <a:xfrm flipV="1">
              <a:off x="928662" y="278605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/>
            <p:nvPr/>
          </p:nvCxnSpPr>
          <p:spPr>
            <a:xfrm flipV="1">
              <a:off x="928662" y="328612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/>
            <p:cNvCxnSpPr/>
            <p:nvPr/>
          </p:nvCxnSpPr>
          <p:spPr>
            <a:xfrm flipV="1">
              <a:off x="884584" y="376756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/>
            <p:cNvCxnSpPr/>
            <p:nvPr/>
          </p:nvCxnSpPr>
          <p:spPr>
            <a:xfrm flipV="1">
              <a:off x="884584" y="426763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71472" y="1071546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1472" y="155299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78" name="מחבר ישר 77"/>
            <p:cNvCxnSpPr/>
            <p:nvPr/>
          </p:nvCxnSpPr>
          <p:spPr>
            <a:xfrm flipV="1">
              <a:off x="884584" y="141011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/>
            <p:cNvCxnSpPr/>
            <p:nvPr/>
          </p:nvCxnSpPr>
          <p:spPr>
            <a:xfrm flipV="1">
              <a:off x="884584" y="191018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84800" y="114298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Com_fifo_wr_en</a:t>
              </a:r>
              <a:endParaRPr lang="he-IL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63016" y="2059536"/>
              <a:ext cx="25523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 smtClean="0"/>
                <a:t>Com_fifo_data_in</a:t>
              </a:r>
              <a:r>
                <a:rPr lang="en-US" dirty="0" smtClean="0"/>
                <a:t>[23..0]</a:t>
              </a:r>
              <a:endParaRPr lang="he-IL" dirty="0"/>
            </a:p>
          </p:txBody>
        </p:sp>
        <p:cxnSp>
          <p:nvCxnSpPr>
            <p:cNvPr id="43" name="מחבר חץ ישר 42"/>
            <p:cNvCxnSpPr/>
            <p:nvPr/>
          </p:nvCxnSpPr>
          <p:spPr>
            <a:xfrm>
              <a:off x="6286480" y="150017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43"/>
            <p:cNvCxnSpPr/>
            <p:nvPr/>
          </p:nvCxnSpPr>
          <p:spPr>
            <a:xfrm>
              <a:off x="6286480" y="199865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072198" y="1643050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Com_fifo_in_valid</a:t>
              </a:r>
              <a:endParaRPr lang="he-IL" dirty="0"/>
            </a:p>
          </p:txBody>
        </p:sp>
        <p:cxnSp>
          <p:nvCxnSpPr>
            <p:cNvPr id="47" name="מחבר חץ ישר 46"/>
            <p:cNvCxnSpPr/>
            <p:nvPr/>
          </p:nvCxnSpPr>
          <p:spPr>
            <a:xfrm>
              <a:off x="6250382" y="241742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2267744" y="500042"/>
            <a:ext cx="3456384" cy="52864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107504" y="2053872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RAM_adr_wr</a:t>
            </a:r>
            <a:r>
              <a:rPr lang="en-US" dirty="0" smtClean="0"/>
              <a:t>[8..0]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2571744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RAM_wr_en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3071810"/>
            <a:ext cx="21237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 smtClean="0"/>
              <a:t>RAM_data_in</a:t>
            </a:r>
            <a:r>
              <a:rPr lang="en-US" dirty="0" smtClean="0"/>
              <a:t>[13..0]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3071802" y="2857496"/>
            <a:ext cx="20116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RAM</a:t>
            </a:r>
          </a:p>
          <a:p>
            <a:pPr algn="ctr" rtl="0"/>
            <a:r>
              <a:rPr lang="en-US" dirty="0" smtClean="0"/>
              <a:t>300X14 (</a:t>
            </a:r>
            <a:r>
              <a:rPr lang="en-US" dirty="0" err="1" smtClean="0"/>
              <a:t>rowxbit</a:t>
            </a:r>
            <a:r>
              <a:rPr lang="en-US" dirty="0" smtClean="0"/>
              <a:t>)</a:t>
            </a:r>
            <a:endParaRPr lang="he-IL" dirty="0"/>
          </a:p>
        </p:txBody>
      </p:sp>
      <p:cxnSp>
        <p:nvCxnSpPr>
          <p:cNvPr id="33" name="מחבר חץ ישר 32"/>
          <p:cNvCxnSpPr/>
          <p:nvPr/>
        </p:nvCxnSpPr>
        <p:spPr>
          <a:xfrm>
            <a:off x="214282" y="242886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חץ ישר 68"/>
          <p:cNvCxnSpPr/>
          <p:nvPr/>
        </p:nvCxnSpPr>
        <p:spPr>
          <a:xfrm>
            <a:off x="214282" y="2928934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חץ ישר 69"/>
          <p:cNvCxnSpPr/>
          <p:nvPr/>
        </p:nvCxnSpPr>
        <p:spPr>
          <a:xfrm>
            <a:off x="214282" y="3427412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406" y="3488992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RAM_in_valid</a:t>
            </a:r>
            <a:endParaRPr lang="he-IL" dirty="0"/>
          </a:p>
        </p:txBody>
      </p:sp>
      <p:cxnSp>
        <p:nvCxnSpPr>
          <p:cNvPr id="72" name="מחבר חץ ישר 71"/>
          <p:cNvCxnSpPr/>
          <p:nvPr/>
        </p:nvCxnSpPr>
        <p:spPr>
          <a:xfrm>
            <a:off x="178184" y="3846182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7504" y="4328442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RAM_adr_rd</a:t>
            </a:r>
            <a:r>
              <a:rPr lang="en-US" dirty="0" smtClean="0"/>
              <a:t>[8..0]</a:t>
            </a:r>
            <a:endParaRPr lang="he-IL" dirty="0"/>
          </a:p>
        </p:txBody>
      </p:sp>
      <p:sp>
        <p:nvSpPr>
          <p:cNvPr id="74" name="TextBox 73"/>
          <p:cNvSpPr txBox="1"/>
          <p:nvPr/>
        </p:nvSpPr>
        <p:spPr>
          <a:xfrm>
            <a:off x="107504" y="4846314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RAM_rd_en</a:t>
            </a:r>
            <a:endParaRPr lang="he-IL" dirty="0"/>
          </a:p>
        </p:txBody>
      </p:sp>
      <p:cxnSp>
        <p:nvCxnSpPr>
          <p:cNvPr id="75" name="מחבר חץ ישר 74"/>
          <p:cNvCxnSpPr/>
          <p:nvPr/>
        </p:nvCxnSpPr>
        <p:spPr>
          <a:xfrm>
            <a:off x="214282" y="470343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חץ ישר 75"/>
          <p:cNvCxnSpPr/>
          <p:nvPr/>
        </p:nvCxnSpPr>
        <p:spPr>
          <a:xfrm>
            <a:off x="214282" y="5203504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15008" y="3500438"/>
            <a:ext cx="22145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 smtClean="0"/>
              <a:t>RAM_data_out</a:t>
            </a:r>
            <a:r>
              <a:rPr lang="en-US" dirty="0" smtClean="0"/>
              <a:t>[13..0]</a:t>
            </a:r>
            <a:endParaRPr lang="he-IL" dirty="0"/>
          </a:p>
        </p:txBody>
      </p:sp>
      <p:cxnSp>
        <p:nvCxnSpPr>
          <p:cNvPr id="78" name="מחבר חץ ישר 77"/>
          <p:cNvCxnSpPr/>
          <p:nvPr/>
        </p:nvCxnSpPr>
        <p:spPr>
          <a:xfrm>
            <a:off x="5786414" y="3856040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43538" y="3917620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RAM_out_valid</a:t>
            </a:r>
            <a:endParaRPr lang="he-IL" dirty="0"/>
          </a:p>
        </p:txBody>
      </p:sp>
      <p:cxnSp>
        <p:nvCxnSpPr>
          <p:cNvPr id="80" name="מחבר חץ ישר 79"/>
          <p:cNvCxnSpPr/>
          <p:nvPr/>
        </p:nvCxnSpPr>
        <p:spPr>
          <a:xfrm>
            <a:off x="5750316" y="4274810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7504" y="857232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Clk_133</a:t>
            </a:r>
            <a:endParaRPr lang="he-IL" dirty="0"/>
          </a:p>
        </p:txBody>
      </p:sp>
      <p:sp>
        <p:nvSpPr>
          <p:cNvPr id="82" name="TextBox 81"/>
          <p:cNvSpPr txBox="1"/>
          <p:nvPr/>
        </p:nvSpPr>
        <p:spPr>
          <a:xfrm>
            <a:off x="107504" y="1375104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</a:t>
            </a:r>
            <a:endParaRPr lang="he-IL" dirty="0"/>
          </a:p>
        </p:txBody>
      </p:sp>
      <p:cxnSp>
        <p:nvCxnSpPr>
          <p:cNvPr id="83" name="מחבר חץ ישר 82"/>
          <p:cNvCxnSpPr/>
          <p:nvPr/>
        </p:nvCxnSpPr>
        <p:spPr>
          <a:xfrm>
            <a:off x="214282" y="123222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>
            <a:off x="214282" y="1732294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767810" y="500042"/>
            <a:ext cx="3456384" cy="52864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607570" y="2714620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Com_fifo_wr_en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3631172"/>
            <a:ext cx="25523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 smtClean="0"/>
              <a:t>Com_fifo_data_in</a:t>
            </a:r>
            <a:r>
              <a:rPr lang="en-US" dirty="0" smtClean="0"/>
              <a:t>[23..0]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571868" y="2857496"/>
            <a:ext cx="20116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Command FIFO</a:t>
            </a:r>
          </a:p>
          <a:p>
            <a:pPr algn="ctr" rtl="0"/>
            <a:r>
              <a:rPr lang="en-US" dirty="0" smtClean="0"/>
              <a:t>300X24 (</a:t>
            </a:r>
            <a:r>
              <a:rPr lang="en-US" dirty="0" err="1" smtClean="0"/>
              <a:t>rowxbit</a:t>
            </a:r>
            <a:r>
              <a:rPr lang="en-US" dirty="0" smtClean="0"/>
              <a:t>)</a:t>
            </a:r>
            <a:endParaRPr lang="he-IL" dirty="0"/>
          </a:p>
        </p:txBody>
      </p:sp>
      <p:cxnSp>
        <p:nvCxnSpPr>
          <p:cNvPr id="9" name="מחבר חץ ישר 8"/>
          <p:cNvCxnSpPr/>
          <p:nvPr/>
        </p:nvCxnSpPr>
        <p:spPr>
          <a:xfrm>
            <a:off x="714348" y="3071810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>
            <a:off x="714348" y="357028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3214686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Com_fifo_in_valid</a:t>
            </a:r>
            <a:endParaRPr lang="he-IL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678250" y="398905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4429132"/>
            <a:ext cx="26237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(VSYNC) </a:t>
            </a:r>
            <a:r>
              <a:rPr lang="en-US" dirty="0" err="1" smtClean="0"/>
              <a:t>Com_fifo_rd_en</a:t>
            </a:r>
            <a:endParaRPr lang="he-IL" dirty="0"/>
          </a:p>
        </p:txBody>
      </p:sp>
      <p:cxnSp>
        <p:nvCxnSpPr>
          <p:cNvPr id="16" name="מחבר חץ ישר 15"/>
          <p:cNvCxnSpPr/>
          <p:nvPr/>
        </p:nvCxnSpPr>
        <p:spPr>
          <a:xfrm>
            <a:off x="714348" y="4917752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7570" y="857232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Clk_133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607570" y="1375104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</a:t>
            </a:r>
            <a:endParaRPr lang="he-IL" dirty="0"/>
          </a:p>
        </p:txBody>
      </p:sp>
      <p:cxnSp>
        <p:nvCxnSpPr>
          <p:cNvPr id="23" name="מחבר חץ ישר 22"/>
          <p:cNvCxnSpPr/>
          <p:nvPr/>
        </p:nvCxnSpPr>
        <p:spPr>
          <a:xfrm>
            <a:off x="714348" y="123222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/>
          <p:nvPr/>
        </p:nvCxnSpPr>
        <p:spPr>
          <a:xfrm>
            <a:off x="714348" y="1732294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5074" y="3631868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Com_fifo_out_valid</a:t>
            </a:r>
            <a:endParaRPr lang="he-IL" dirty="0"/>
          </a:p>
        </p:txBody>
      </p:sp>
      <p:cxnSp>
        <p:nvCxnSpPr>
          <p:cNvPr id="29" name="מחבר חץ ישר 28"/>
          <p:cNvCxnSpPr/>
          <p:nvPr/>
        </p:nvCxnSpPr>
        <p:spPr>
          <a:xfrm>
            <a:off x="6250382" y="4070354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51172" y="2184606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RAM_adr_wr</a:t>
            </a:r>
            <a:r>
              <a:rPr lang="en-US" dirty="0" smtClean="0"/>
              <a:t>[8..0]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251172" y="2702478"/>
            <a:ext cx="2016224" cy="3686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RAM_wr_en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6143668" y="3202544"/>
            <a:ext cx="21237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 smtClean="0"/>
              <a:t>RAM_data_in</a:t>
            </a:r>
            <a:r>
              <a:rPr lang="en-US" dirty="0" smtClean="0"/>
              <a:t>[13..0]</a:t>
            </a:r>
            <a:endParaRPr lang="he-IL" dirty="0"/>
          </a:p>
        </p:txBody>
      </p:sp>
      <p:cxnSp>
        <p:nvCxnSpPr>
          <p:cNvPr id="33" name="מחבר חץ ישר 32"/>
          <p:cNvCxnSpPr/>
          <p:nvPr/>
        </p:nvCxnSpPr>
        <p:spPr>
          <a:xfrm>
            <a:off x="6357950" y="2559602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/>
          <p:cNvCxnSpPr/>
          <p:nvPr/>
        </p:nvCxnSpPr>
        <p:spPr>
          <a:xfrm>
            <a:off x="6357950" y="3059668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/>
          <p:nvPr/>
        </p:nvCxnSpPr>
        <p:spPr>
          <a:xfrm>
            <a:off x="6357950" y="3558146"/>
            <a:ext cx="2000264" cy="15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קבוצה 24"/>
          <p:cNvGrpSpPr/>
          <p:nvPr/>
        </p:nvGrpSpPr>
        <p:grpSpPr>
          <a:xfrm>
            <a:off x="6500826" y="5112723"/>
            <a:ext cx="1687152" cy="383146"/>
            <a:chOff x="5436096" y="1108245"/>
            <a:chExt cx="1687152" cy="376540"/>
          </a:xfrm>
        </p:grpSpPr>
        <p:cxnSp>
          <p:nvCxnSpPr>
            <p:cNvPr id="26" name="מחבר ישר 25"/>
            <p:cNvCxnSpPr/>
            <p:nvPr/>
          </p:nvCxnSpPr>
          <p:spPr>
            <a:xfrm flipV="1">
              <a:off x="5436096" y="1477577"/>
              <a:ext cx="1401400" cy="720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67064" y="1108245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RAM_in_valid</a:t>
              </a:r>
              <a:endParaRPr lang="he-IL" dirty="0"/>
            </a:p>
          </p:txBody>
        </p:sp>
      </p:grpSp>
      <p:grpSp>
        <p:nvGrpSpPr>
          <p:cNvPr id="36" name="קבוצה 35"/>
          <p:cNvGrpSpPr/>
          <p:nvPr/>
        </p:nvGrpSpPr>
        <p:grpSpPr>
          <a:xfrm>
            <a:off x="6500826" y="5559975"/>
            <a:ext cx="2160240" cy="369332"/>
            <a:chOff x="5436096" y="1125027"/>
            <a:chExt cx="1728192" cy="362964"/>
          </a:xfrm>
        </p:grpSpPr>
        <p:cxnSp>
          <p:nvCxnSpPr>
            <p:cNvPr id="37" name="מחבר ישר 36"/>
            <p:cNvCxnSpPr/>
            <p:nvPr/>
          </p:nvCxnSpPr>
          <p:spPr>
            <a:xfrm flipV="1">
              <a:off x="5436096" y="1476059"/>
              <a:ext cx="1121120" cy="8725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08104" y="1125027"/>
              <a:ext cx="1656184" cy="3629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RAM_adr_wr</a:t>
              </a:r>
              <a:r>
                <a:rPr lang="en-US" dirty="0" smtClean="0"/>
                <a:t> [8..0]</a:t>
              </a:r>
              <a:endParaRPr lang="he-IL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4904" y="6060040"/>
            <a:ext cx="2160240" cy="3758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RAM_data_in</a:t>
            </a:r>
            <a:r>
              <a:rPr lang="en-US" dirty="0" smtClean="0"/>
              <a:t>[13..0]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6544904" y="6488668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rd_mng_valid</a:t>
            </a:r>
            <a:endParaRPr lang="he-IL" dirty="0"/>
          </a:p>
        </p:txBody>
      </p:sp>
      <p:cxnSp>
        <p:nvCxnSpPr>
          <p:cNvPr id="42" name="מחבר ישר 41"/>
          <p:cNvCxnSpPr/>
          <p:nvPr/>
        </p:nvCxnSpPr>
        <p:spPr>
          <a:xfrm flipV="1">
            <a:off x="6473466" y="6845858"/>
            <a:ext cx="1472838" cy="88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/>
          <p:cNvCxnSpPr/>
          <p:nvPr/>
        </p:nvCxnSpPr>
        <p:spPr>
          <a:xfrm flipV="1">
            <a:off x="6500826" y="6417230"/>
            <a:ext cx="1472838" cy="88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קבוצה 71"/>
          <p:cNvGrpSpPr/>
          <p:nvPr/>
        </p:nvGrpSpPr>
        <p:grpSpPr>
          <a:xfrm>
            <a:off x="576064" y="116632"/>
            <a:ext cx="7956376" cy="5409892"/>
            <a:chOff x="576064" y="116632"/>
            <a:chExt cx="7956376" cy="5409892"/>
          </a:xfrm>
        </p:grpSpPr>
        <p:grpSp>
          <p:nvGrpSpPr>
            <p:cNvPr id="41" name="קבוצה 40"/>
            <p:cNvGrpSpPr/>
            <p:nvPr/>
          </p:nvGrpSpPr>
          <p:grpSpPr>
            <a:xfrm>
              <a:off x="576064" y="116632"/>
              <a:ext cx="7956376" cy="5400600"/>
              <a:chOff x="0" y="1196752"/>
              <a:chExt cx="7956376" cy="5400600"/>
            </a:xfrm>
          </p:grpSpPr>
          <p:grpSp>
            <p:nvGrpSpPr>
              <p:cNvPr id="4" name="קבוצה 3"/>
              <p:cNvGrpSpPr/>
              <p:nvPr/>
            </p:nvGrpSpPr>
            <p:grpSpPr>
              <a:xfrm>
                <a:off x="0" y="1196752"/>
                <a:ext cx="7956376" cy="5400600"/>
                <a:chOff x="-288032" y="1196752"/>
                <a:chExt cx="7956376" cy="5532322"/>
              </a:xfrm>
            </p:grpSpPr>
            <p:sp>
              <p:nvSpPr>
                <p:cNvPr id="5" name="מלבן 4"/>
                <p:cNvSpPr/>
                <p:nvPr/>
              </p:nvSpPr>
              <p:spPr>
                <a:xfrm>
                  <a:off x="1979712" y="1196752"/>
                  <a:ext cx="3456384" cy="5532322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grpSp>
              <p:nvGrpSpPr>
                <p:cNvPr id="6" name="קבוצה 18"/>
                <p:cNvGrpSpPr/>
                <p:nvPr/>
              </p:nvGrpSpPr>
              <p:grpSpPr>
                <a:xfrm>
                  <a:off x="-180528" y="1268760"/>
                  <a:ext cx="2160240" cy="378340"/>
                  <a:chOff x="-180528" y="1268760"/>
                  <a:chExt cx="2160240" cy="378340"/>
                </a:xfrm>
              </p:grpSpPr>
              <p:cxnSp>
                <p:nvCxnSpPr>
                  <p:cNvPr id="23" name="מחבר ישר 12"/>
                  <p:cNvCxnSpPr/>
                  <p:nvPr/>
                </p:nvCxnSpPr>
                <p:spPr>
                  <a:xfrm>
                    <a:off x="1403648" y="1628800"/>
                    <a:ext cx="57606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-180528" y="1268760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dirty="0" err="1" smtClean="0"/>
                      <a:t>Valid_RM_i</a:t>
                    </a:r>
                    <a:endParaRPr lang="he-IL" dirty="0"/>
                  </a:p>
                </p:txBody>
              </p:sp>
            </p:grpSp>
            <p:grpSp>
              <p:nvGrpSpPr>
                <p:cNvPr id="7" name="קבוצה 22"/>
                <p:cNvGrpSpPr/>
                <p:nvPr/>
              </p:nvGrpSpPr>
              <p:grpSpPr>
                <a:xfrm>
                  <a:off x="-288032" y="1713101"/>
                  <a:ext cx="2267744" cy="378340"/>
                  <a:chOff x="-288032" y="786289"/>
                  <a:chExt cx="2267744" cy="378340"/>
                </a:xfrm>
              </p:grpSpPr>
              <p:cxnSp>
                <p:nvCxnSpPr>
                  <p:cNvPr id="21" name="מחבר ישר 20"/>
                  <p:cNvCxnSpPr/>
                  <p:nvPr/>
                </p:nvCxnSpPr>
                <p:spPr>
                  <a:xfrm>
                    <a:off x="1403648" y="1155112"/>
                    <a:ext cx="57606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-288032" y="786289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dirty="0" err="1" smtClean="0"/>
                      <a:t>Data_RAM</a:t>
                    </a:r>
                    <a:r>
                      <a:rPr lang="en-US" dirty="0" smtClean="0"/>
                      <a:t>[0..13]_</a:t>
                    </a:r>
                    <a:r>
                      <a:rPr lang="en-US" dirty="0" err="1" smtClean="0"/>
                      <a:t>i</a:t>
                    </a:r>
                    <a:endParaRPr lang="he-IL" dirty="0"/>
                  </a:p>
                </p:txBody>
              </p:sp>
            </p:grpSp>
            <p:grpSp>
              <p:nvGrpSpPr>
                <p:cNvPr id="8" name="קבוצה 25"/>
                <p:cNvGrpSpPr/>
                <p:nvPr/>
              </p:nvGrpSpPr>
              <p:grpSpPr>
                <a:xfrm>
                  <a:off x="-288032" y="2229451"/>
                  <a:ext cx="2267744" cy="378340"/>
                  <a:chOff x="-288032" y="645275"/>
                  <a:chExt cx="2267744" cy="378340"/>
                </a:xfrm>
              </p:grpSpPr>
              <p:cxnSp>
                <p:nvCxnSpPr>
                  <p:cNvPr id="19" name="מחבר ישר 18"/>
                  <p:cNvCxnSpPr/>
                  <p:nvPr/>
                </p:nvCxnSpPr>
                <p:spPr>
                  <a:xfrm>
                    <a:off x="1403648" y="1014098"/>
                    <a:ext cx="57606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-288032" y="645275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r"/>
                    <a:r>
                      <a:rPr lang="en-US" dirty="0" err="1" smtClean="0"/>
                      <a:t>Data_val_RAM_i</a:t>
                    </a:r>
                    <a:endParaRPr lang="he-IL" dirty="0"/>
                  </a:p>
                </p:txBody>
              </p:sp>
            </p:grpSp>
            <p:grpSp>
              <p:nvGrpSpPr>
                <p:cNvPr id="9" name="קבוצה 28"/>
                <p:cNvGrpSpPr/>
                <p:nvPr/>
              </p:nvGrpSpPr>
              <p:grpSpPr>
                <a:xfrm>
                  <a:off x="-108520" y="2745802"/>
                  <a:ext cx="2088232" cy="378340"/>
                  <a:chOff x="-108520" y="513554"/>
                  <a:chExt cx="2088232" cy="378340"/>
                </a:xfrm>
              </p:grpSpPr>
              <p:cxnSp>
                <p:nvCxnSpPr>
                  <p:cNvPr id="17" name="מחבר ישר 16"/>
                  <p:cNvCxnSpPr/>
                  <p:nvPr/>
                </p:nvCxnSpPr>
                <p:spPr>
                  <a:xfrm>
                    <a:off x="1403648" y="882376"/>
                    <a:ext cx="57606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-108520" y="513554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dirty="0" err="1" smtClean="0"/>
                      <a:t>Wbm_dat_i</a:t>
                    </a:r>
                    <a:r>
                      <a:rPr lang="en-US" dirty="0" smtClean="0"/>
                      <a:t>[7..0]_</a:t>
                    </a:r>
                    <a:r>
                      <a:rPr lang="en-US" dirty="0" err="1" smtClean="0"/>
                      <a:t>i</a:t>
                    </a:r>
                    <a:endParaRPr lang="he-IL" dirty="0"/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2843808" y="1700808"/>
                  <a:ext cx="4176464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l" rtl="0"/>
                  <a:r>
                    <a:rPr lang="en-US" dirty="0" err="1" smtClean="0"/>
                    <a:t>Read_Manager</a:t>
                  </a:r>
                  <a:r>
                    <a:rPr lang="en-US" dirty="0" smtClean="0"/>
                    <a:t> = RM</a:t>
                  </a:r>
                  <a:endParaRPr lang="he-IL" dirty="0"/>
                </a:p>
              </p:txBody>
            </p:sp>
            <p:grpSp>
              <p:nvGrpSpPr>
                <p:cNvPr id="11" name="קבוצה 35"/>
                <p:cNvGrpSpPr/>
                <p:nvPr/>
              </p:nvGrpSpPr>
              <p:grpSpPr>
                <a:xfrm>
                  <a:off x="5436096" y="1196752"/>
                  <a:ext cx="2232248" cy="378340"/>
                  <a:chOff x="5436096" y="1196752"/>
                  <a:chExt cx="2232248" cy="378340"/>
                </a:xfrm>
              </p:grpSpPr>
              <p:cxnSp>
                <p:nvCxnSpPr>
                  <p:cNvPr id="15" name="מחבר ישר 14"/>
                  <p:cNvCxnSpPr/>
                  <p:nvPr/>
                </p:nvCxnSpPr>
                <p:spPr>
                  <a:xfrm>
                    <a:off x="5436096" y="1484784"/>
                    <a:ext cx="64807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508104" y="1196752"/>
                    <a:ext cx="2160240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l" rtl="0"/>
                    <a:r>
                      <a:rPr lang="en-US" dirty="0" err="1" smtClean="0"/>
                      <a:t>En_read_RAM_o</a:t>
                    </a:r>
                    <a:endParaRPr lang="he-IL" dirty="0"/>
                  </a:p>
                </p:txBody>
              </p:sp>
            </p:grpSp>
            <p:grpSp>
              <p:nvGrpSpPr>
                <p:cNvPr id="12" name="קבוצה 42"/>
                <p:cNvGrpSpPr/>
                <p:nvPr/>
              </p:nvGrpSpPr>
              <p:grpSpPr>
                <a:xfrm>
                  <a:off x="5436096" y="1556792"/>
                  <a:ext cx="2160240" cy="378340"/>
                  <a:chOff x="5436096" y="188640"/>
                  <a:chExt cx="2160240" cy="378340"/>
                </a:xfrm>
              </p:grpSpPr>
              <p:cxnSp>
                <p:nvCxnSpPr>
                  <p:cNvPr id="13" name="מחבר ישר 12"/>
                  <p:cNvCxnSpPr/>
                  <p:nvPr/>
                </p:nvCxnSpPr>
                <p:spPr>
                  <a:xfrm>
                    <a:off x="5436096" y="492479"/>
                    <a:ext cx="64807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580112" y="188640"/>
                    <a:ext cx="2016224" cy="37834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l" rtl="0"/>
                    <a:r>
                      <a:rPr lang="en-US" dirty="0" err="1" smtClean="0"/>
                      <a:t>Row_RAM_o</a:t>
                    </a:r>
                    <a:r>
                      <a:rPr lang="en-US" dirty="0" smtClean="0"/>
                      <a:t>[8..0]</a:t>
                    </a:r>
                    <a:endParaRPr lang="he-IL" dirty="0"/>
                  </a:p>
                </p:txBody>
              </p:sp>
            </p:grpSp>
          </p:grpSp>
          <p:cxnSp>
            <p:nvCxnSpPr>
              <p:cNvPr id="25" name="מחבר ישר 24"/>
              <p:cNvCxnSpPr/>
              <p:nvPr/>
            </p:nvCxnSpPr>
            <p:spPr>
              <a:xfrm>
                <a:off x="1619672" y="3501008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26"/>
              <p:cNvCxnSpPr/>
              <p:nvPr/>
            </p:nvCxnSpPr>
            <p:spPr>
              <a:xfrm>
                <a:off x="1619672" y="400506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מחבר ישר 27"/>
              <p:cNvCxnSpPr/>
              <p:nvPr/>
            </p:nvCxnSpPr>
            <p:spPr>
              <a:xfrm>
                <a:off x="1619672" y="4509120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9512" y="321247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Wbm_stall_i</a:t>
                </a:r>
                <a:endParaRPr lang="he-IL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7504" y="370774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Wbm_ack_i</a:t>
                </a:r>
                <a:endParaRPr lang="he-IL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7504" y="4211796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err="1" smtClean="0"/>
                  <a:t>Wbm_err_i</a:t>
                </a:r>
                <a:endParaRPr lang="he-IL" dirty="0"/>
              </a:p>
            </p:txBody>
          </p:sp>
          <p:cxnSp>
            <p:nvCxnSpPr>
              <p:cNvPr id="32" name="מחבר ישר 31"/>
              <p:cNvCxnSpPr/>
              <p:nvPr/>
            </p:nvCxnSpPr>
            <p:spPr>
              <a:xfrm>
                <a:off x="5724128" y="2276872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ישר 32"/>
              <p:cNvCxnSpPr/>
              <p:nvPr/>
            </p:nvCxnSpPr>
            <p:spPr>
              <a:xfrm>
                <a:off x="5724128" y="2708920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/>
              <p:cNvCxnSpPr/>
              <p:nvPr/>
            </p:nvCxnSpPr>
            <p:spPr>
              <a:xfrm>
                <a:off x="5724128" y="3140968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/>
              <p:cNvCxnSpPr/>
              <p:nvPr/>
            </p:nvCxnSpPr>
            <p:spPr>
              <a:xfrm>
                <a:off x="5724128" y="3501008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מחבר ישר 35"/>
              <p:cNvCxnSpPr/>
              <p:nvPr/>
            </p:nvCxnSpPr>
            <p:spPr>
              <a:xfrm>
                <a:off x="5724128" y="3933056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מחבר ישר 36"/>
              <p:cNvCxnSpPr/>
              <p:nvPr/>
            </p:nvCxnSpPr>
            <p:spPr>
              <a:xfrm>
                <a:off x="5724128" y="436510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מחבר ישר 37"/>
              <p:cNvCxnSpPr/>
              <p:nvPr/>
            </p:nvCxnSpPr>
            <p:spPr>
              <a:xfrm>
                <a:off x="5724128" y="472514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מחבר ישר 38"/>
              <p:cNvCxnSpPr/>
              <p:nvPr/>
            </p:nvCxnSpPr>
            <p:spPr>
              <a:xfrm>
                <a:off x="5724128" y="508518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6444208" y="908222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Wbs_dat_o</a:t>
              </a:r>
              <a:r>
                <a:rPr lang="en-US" dirty="0" smtClean="0"/>
                <a:t>[7..0]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44208" y="1340270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Wbs_ack_o</a:t>
              </a:r>
              <a:endParaRPr lang="he-IL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44208" y="1772318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Wbm_add_o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44208" y="2060350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Wbm_tga_o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44208" y="2564904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Wbm_cyc_o</a:t>
              </a:r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16216" y="2924446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Wbm_std_o</a:t>
              </a:r>
              <a:endParaRPr lang="he-IL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16216" y="3356494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R_out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16216" y="3644526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B_out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cxnSp>
          <p:nvCxnSpPr>
            <p:cNvPr id="57" name="מחבר ישר 56"/>
            <p:cNvCxnSpPr/>
            <p:nvPr/>
          </p:nvCxnSpPr>
          <p:spPr>
            <a:xfrm>
              <a:off x="6300192" y="436510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/>
            <p:cNvCxnSpPr/>
            <p:nvPr/>
          </p:nvCxnSpPr>
          <p:spPr>
            <a:xfrm>
              <a:off x="6300192" y="472514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/>
            <p:cNvCxnSpPr/>
            <p:nvPr/>
          </p:nvCxnSpPr>
          <p:spPr>
            <a:xfrm>
              <a:off x="6300192" y="508518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/>
            <p:cNvCxnSpPr/>
            <p:nvPr/>
          </p:nvCxnSpPr>
          <p:spPr>
            <a:xfrm>
              <a:off x="6300192" y="5445224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516216" y="4005064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G_out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16216" y="4427820"/>
              <a:ext cx="18722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Blanck_out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16216" y="4787860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Hsync_out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16216" y="5157192"/>
              <a:ext cx="165618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Vsync_out</a:t>
              </a:r>
              <a:r>
                <a:rPr lang="en-US" dirty="0" smtClean="0"/>
                <a:t>[9..0]</a:t>
              </a:r>
              <a:endParaRPr lang="he-IL" dirty="0"/>
            </a:p>
          </p:txBody>
        </p:sp>
        <p:grpSp>
          <p:nvGrpSpPr>
            <p:cNvPr id="68" name="קבוצה 67"/>
            <p:cNvGrpSpPr/>
            <p:nvPr/>
          </p:nvGrpSpPr>
          <p:grpSpPr>
            <a:xfrm>
              <a:off x="3419872" y="1916832"/>
              <a:ext cx="1080120" cy="1368152"/>
              <a:chOff x="3419872" y="1916832"/>
              <a:chExt cx="1080120" cy="1368152"/>
            </a:xfrm>
          </p:grpSpPr>
          <p:sp>
            <p:nvSpPr>
              <p:cNvPr id="65" name="מלבן 64"/>
              <p:cNvSpPr/>
              <p:nvPr/>
            </p:nvSpPr>
            <p:spPr>
              <a:xfrm>
                <a:off x="3419872" y="1916832"/>
                <a:ext cx="1080120" cy="13681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491880" y="234888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FIFO_A</a:t>
                </a:r>
                <a:endParaRPr lang="he-IL" dirty="0"/>
              </a:p>
            </p:txBody>
          </p:sp>
        </p:grpSp>
        <p:grpSp>
          <p:nvGrpSpPr>
            <p:cNvPr id="69" name="קבוצה 68"/>
            <p:cNvGrpSpPr/>
            <p:nvPr/>
          </p:nvGrpSpPr>
          <p:grpSpPr>
            <a:xfrm>
              <a:off x="4788024" y="1916832"/>
              <a:ext cx="1080120" cy="1368152"/>
              <a:chOff x="3419872" y="1916832"/>
              <a:chExt cx="1080120" cy="1368152"/>
            </a:xfrm>
          </p:grpSpPr>
          <p:sp>
            <p:nvSpPr>
              <p:cNvPr id="70" name="מלבן 69"/>
              <p:cNvSpPr/>
              <p:nvPr/>
            </p:nvSpPr>
            <p:spPr>
              <a:xfrm>
                <a:off x="3419872" y="1916832"/>
                <a:ext cx="1080120" cy="136815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491880" y="234888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dirty="0" smtClean="0"/>
                  <a:t>FIFO_B</a:t>
                </a:r>
                <a:endParaRPr lang="he-IL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169</Words>
  <Application>Microsoft Office PowerPoint</Application>
  <PresentationFormat>‫הצגה על המסך (4:3)</PresentationFormat>
  <Paragraphs>67</Paragraphs>
  <Slides>5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יואב</dc:creator>
  <cp:lastModifiedBy>Olga Liberman</cp:lastModifiedBy>
  <cp:revision>13</cp:revision>
  <dcterms:created xsi:type="dcterms:W3CDTF">2012-01-03T21:59:39Z</dcterms:created>
  <dcterms:modified xsi:type="dcterms:W3CDTF">2012-01-15T22:21:35Z</dcterms:modified>
</cp:coreProperties>
</file>