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799" autoAdjust="0"/>
    <p:restoredTop sz="94667" autoAdjust="0"/>
  </p:normalViewPr>
  <p:slideViewPr>
    <p:cSldViewPr>
      <p:cViewPr>
        <p:scale>
          <a:sx n="70" d="100"/>
          <a:sy n="70" d="100"/>
        </p:scale>
        <p:origin x="-152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4C9520-0824-4C86-9F3C-906FDEFEAA3A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6E0AAD9-266E-43D8-961A-3B8DC630DDE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0AAD9-266E-43D8-961A-3B8DC630DDE3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6775-585C-450C-AD5A-A4B8786E552B}" type="datetimeFigureOut">
              <a:rPr lang="he-IL" smtClean="0"/>
              <a:pPr/>
              <a:t>כ"ד/טבת/תשע"ב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קבוצה 33"/>
          <p:cNvGrpSpPr/>
          <p:nvPr/>
        </p:nvGrpSpPr>
        <p:grpSpPr>
          <a:xfrm>
            <a:off x="285720" y="928670"/>
            <a:ext cx="8715436" cy="3857652"/>
            <a:chOff x="285720" y="928670"/>
            <a:chExt cx="8715436" cy="3857652"/>
          </a:xfrm>
        </p:grpSpPr>
        <p:sp>
          <p:nvSpPr>
            <p:cNvPr id="11" name="מלבן 10"/>
            <p:cNvSpPr/>
            <p:nvPr/>
          </p:nvSpPr>
          <p:spPr>
            <a:xfrm>
              <a:off x="2500298" y="928670"/>
              <a:ext cx="3456384" cy="38576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058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0058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058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20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720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78642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</a:t>
              </a:r>
              <a:r>
                <a:rPr lang="en-US" b="1" dirty="0" smtClean="0"/>
                <a:t>Unite</a:t>
              </a:r>
              <a:endParaRPr lang="he-IL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0760" y="3000372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Wbs_ack_o</a:t>
              </a:r>
              <a:endParaRPr lang="he-IL" dirty="0"/>
            </a:p>
          </p:txBody>
        </p:sp>
        <p:cxnSp>
          <p:nvCxnSpPr>
            <p:cNvPr id="60" name="מחבר ישר 59"/>
            <p:cNvCxnSpPr/>
            <p:nvPr/>
          </p:nvCxnSpPr>
          <p:spPr>
            <a:xfrm flipV="1">
              <a:off x="5956682" y="335756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29322" y="3410378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Wbs_stall_o</a:t>
              </a:r>
              <a:endParaRPr lang="he-IL" dirty="0"/>
            </a:p>
          </p:txBody>
        </p:sp>
        <p:cxnSp>
          <p:nvCxnSpPr>
            <p:cNvPr id="66" name="מחבר ישר 65"/>
            <p:cNvCxnSpPr/>
            <p:nvPr/>
          </p:nvCxnSpPr>
          <p:spPr>
            <a:xfrm flipV="1">
              <a:off x="5956682" y="3767568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000760" y="3786190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Wbs_err_o</a:t>
              </a:r>
              <a:endParaRPr lang="he-IL" dirty="0"/>
            </a:p>
          </p:txBody>
        </p:sp>
        <p:cxnSp>
          <p:nvCxnSpPr>
            <p:cNvPr id="68" name="מחבר ישר 67"/>
            <p:cNvCxnSpPr/>
            <p:nvPr/>
          </p:nvCxnSpPr>
          <p:spPr>
            <a:xfrm flipV="1">
              <a:off x="5956682" y="4143380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 flipV="1">
              <a:off x="642910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598832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/>
            <p:nvPr/>
          </p:nvCxnSpPr>
          <p:spPr>
            <a:xfrm flipV="1">
              <a:off x="598832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5720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20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 flipV="1">
              <a:off x="59883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 flipV="1">
              <a:off x="59883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9048" y="1571612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Opcode_fifo_wr_en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72198" y="2071678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Opcode</a:t>
              </a:r>
              <a:r>
                <a:rPr lang="en-US" dirty="0" err="1" smtClean="0"/>
                <a:t>_fifo_data_in</a:t>
              </a:r>
              <a:r>
                <a:rPr lang="en-US" dirty="0" smtClean="0"/>
                <a:t>[23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6000728" y="19288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/>
            <p:nvPr/>
          </p:nvCxnSpPr>
          <p:spPr>
            <a:xfrm>
              <a:off x="5964630" y="24295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קבוצה 24"/>
          <p:cNvGrpSpPr/>
          <p:nvPr/>
        </p:nvGrpSpPr>
        <p:grpSpPr>
          <a:xfrm>
            <a:off x="0" y="500042"/>
            <a:ext cx="7929586" cy="5286412"/>
            <a:chOff x="0" y="500042"/>
            <a:chExt cx="7929586" cy="5286412"/>
          </a:xfrm>
        </p:grpSpPr>
        <p:sp>
          <p:nvSpPr>
            <p:cNvPr id="7" name="מלבן 6"/>
            <p:cNvSpPr/>
            <p:nvPr/>
          </p:nvSpPr>
          <p:spPr>
            <a:xfrm>
              <a:off x="2267744" y="50004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504" y="232748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7504" y="28453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334542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0364" y="2639793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RAM</a:t>
              </a:r>
            </a:p>
            <a:p>
              <a:pPr algn="ctr" rtl="0"/>
              <a:r>
                <a:rPr lang="en-US" b="1" dirty="0" smtClean="0"/>
                <a:t>300 x 14 </a:t>
              </a:r>
              <a:r>
                <a:rPr lang="en-US" b="1" dirty="0" smtClean="0"/>
                <a:t>(</a:t>
              </a:r>
              <a:r>
                <a:rPr lang="en-US" b="1" dirty="0" smtClean="0"/>
                <a:t>row x bit</a:t>
              </a:r>
              <a:r>
                <a:rPr lang="en-US" b="1" dirty="0" smtClean="0"/>
                <a:t>)</a:t>
              </a:r>
              <a:endParaRPr lang="he-IL" b="1" dirty="0"/>
            </a:p>
          </p:txBody>
        </p:sp>
        <p:cxnSp>
          <p:nvCxnSpPr>
            <p:cNvPr id="33" name="מחבר חץ ישר 32"/>
            <p:cNvCxnSpPr/>
            <p:nvPr/>
          </p:nvCxnSpPr>
          <p:spPr>
            <a:xfrm>
              <a:off x="214282" y="270247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חץ ישר 68"/>
            <p:cNvCxnSpPr/>
            <p:nvPr/>
          </p:nvCxnSpPr>
          <p:spPr>
            <a:xfrm>
              <a:off x="214282" y="32025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חץ ישר 69"/>
            <p:cNvCxnSpPr/>
            <p:nvPr/>
          </p:nvCxnSpPr>
          <p:spPr>
            <a:xfrm>
              <a:off x="214282" y="37010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07504" y="432844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504" y="484631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RAM_rd_en</a:t>
              </a:r>
              <a:endParaRPr lang="he-IL" dirty="0"/>
            </a:p>
          </p:txBody>
        </p:sp>
        <p:cxnSp>
          <p:nvCxnSpPr>
            <p:cNvPr id="75" name="מחבר חץ ישר 74"/>
            <p:cNvCxnSpPr/>
            <p:nvPr/>
          </p:nvCxnSpPr>
          <p:spPr>
            <a:xfrm>
              <a:off x="214282" y="470343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/>
            <p:nvPr/>
          </p:nvCxnSpPr>
          <p:spPr>
            <a:xfrm>
              <a:off x="214282" y="52035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715008" y="264318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RAM_data_out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cxnSp>
          <p:nvCxnSpPr>
            <p:cNvPr id="78" name="מחבר חץ ישר 77"/>
            <p:cNvCxnSpPr/>
            <p:nvPr/>
          </p:nvCxnSpPr>
          <p:spPr>
            <a:xfrm>
              <a:off x="5786414" y="29987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643538" y="306036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RAM_out_valid</a:t>
              </a:r>
              <a:endParaRPr lang="he-IL" dirty="0"/>
            </a:p>
          </p:txBody>
        </p:sp>
        <p:cxnSp>
          <p:nvCxnSpPr>
            <p:cNvPr id="80" name="מחבר חץ ישר 79"/>
            <p:cNvCxnSpPr/>
            <p:nvPr/>
          </p:nvCxnSpPr>
          <p:spPr>
            <a:xfrm>
              <a:off x="5750316" y="34175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7504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7504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83" name="מחבר חץ ישר 82"/>
            <p:cNvCxnSpPr/>
            <p:nvPr/>
          </p:nvCxnSpPr>
          <p:spPr>
            <a:xfrm>
              <a:off x="214282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214282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קבוצה 49"/>
          <p:cNvGrpSpPr/>
          <p:nvPr/>
        </p:nvGrpSpPr>
        <p:grpSpPr>
          <a:xfrm>
            <a:off x="-785850" y="500042"/>
            <a:ext cx="9180194" cy="5286412"/>
            <a:chOff x="-785850" y="500042"/>
            <a:chExt cx="9180194" cy="5286412"/>
          </a:xfrm>
        </p:grpSpPr>
        <p:sp>
          <p:nvSpPr>
            <p:cNvPr id="3" name="מלבן 2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3059668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</a:t>
              </a:r>
              <a:r>
                <a:rPr lang="en-US" dirty="0" err="1" smtClean="0"/>
                <a:t>fifo_wr_en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85784" y="3631172"/>
              <a:ext cx="2981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op_fifo_data_in</a:t>
              </a:r>
              <a:r>
                <a:rPr lang="en-US" dirty="0" smtClean="0"/>
                <a:t>[23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2857496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</a:t>
              </a:r>
              <a:r>
                <a:rPr lang="en-US" b="1" dirty="0" smtClean="0"/>
                <a:t>FIFO</a:t>
              </a:r>
            </a:p>
            <a:p>
              <a:pPr algn="ctr" rtl="0"/>
              <a:r>
                <a:rPr lang="en-US" b="1" dirty="0" smtClean="0"/>
                <a:t>300 x 24 </a:t>
              </a:r>
              <a:r>
                <a:rPr lang="en-US" b="1" dirty="0" smtClean="0"/>
                <a:t>(</a:t>
              </a:r>
              <a:r>
                <a:rPr lang="en-US" b="1" dirty="0" smtClean="0"/>
                <a:t>row x bit</a:t>
              </a:r>
              <a:r>
                <a:rPr lang="en-US" b="1" dirty="0" smtClean="0"/>
                <a:t>)</a:t>
              </a:r>
              <a:endParaRPr lang="he-IL" b="1" dirty="0"/>
            </a:p>
          </p:txBody>
        </p:sp>
        <p:cxnSp>
          <p:nvCxnSpPr>
            <p:cNvPr id="9" name="מחבר חץ ישר 8"/>
            <p:cNvCxnSpPr/>
            <p:nvPr/>
          </p:nvCxnSpPr>
          <p:spPr>
            <a:xfrm>
              <a:off x="714348" y="34168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1"/>
            <p:cNvCxnSpPr/>
            <p:nvPr/>
          </p:nvCxnSpPr>
          <p:spPr>
            <a:xfrm>
              <a:off x="678250" y="39890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785850" y="4429132"/>
              <a:ext cx="3409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(VSYNC) </a:t>
              </a:r>
              <a:r>
                <a:rPr lang="en-US" dirty="0" err="1" smtClean="0"/>
                <a:t>op_fifo_rd_en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714348" y="491775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3" name="מחבר חץ ישר 22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חץ ישר 23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>
              <a:off x="6250382" y="40703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51172" y="121442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43570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4486" y="223236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cxnSp>
          <p:nvCxnSpPr>
            <p:cNvPr id="33" name="מחבר חץ ישר 32"/>
            <p:cNvCxnSpPr/>
            <p:nvPr/>
          </p:nvCxnSpPr>
          <p:spPr>
            <a:xfrm>
              <a:off x="6357950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6357950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חץ ישר 34"/>
            <p:cNvCxnSpPr/>
            <p:nvPr/>
          </p:nvCxnSpPr>
          <p:spPr>
            <a:xfrm>
              <a:off x="6357950" y="25879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41990" y="371475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Op_fifo_empty</a:t>
              </a:r>
              <a:endParaRPr lang="he-IL" dirty="0"/>
            </a:p>
          </p:txBody>
        </p:sp>
        <p:cxnSp>
          <p:nvCxnSpPr>
            <p:cNvPr id="44" name="מחבר חץ ישר 43"/>
            <p:cNvCxnSpPr/>
            <p:nvPr/>
          </p:nvCxnSpPr>
          <p:spPr>
            <a:xfrm>
              <a:off x="6250382" y="44989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341990" y="41433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Op_fifo_full</a:t>
              </a:r>
              <a:endParaRPr lang="en-US" dirty="0" smtClean="0"/>
            </a:p>
          </p:txBody>
        </p:sp>
        <p:cxnSp>
          <p:nvCxnSpPr>
            <p:cNvPr id="46" name="מחבר חץ ישר 45"/>
            <p:cNvCxnSpPr/>
            <p:nvPr/>
          </p:nvCxnSpPr>
          <p:spPr>
            <a:xfrm>
              <a:off x="6250382" y="49876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41990" y="463200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Op_fifo_used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6286512" y="32845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378120" y="292893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r</a:t>
              </a:r>
              <a:r>
                <a:rPr lang="en-US" dirty="0" err="1" smtClean="0"/>
                <a:t>d_mng_en</a:t>
              </a:r>
              <a:endParaRPr lang="he-IL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843808" y="116632"/>
            <a:ext cx="3456384" cy="540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428596" y="1559470"/>
            <a:ext cx="2306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RAM_data_out</a:t>
            </a:r>
            <a:r>
              <a:rPr lang="en-US" dirty="0" smtClean="0"/>
              <a:t>[13..0]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576064" y="2910123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RAM_data_valid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85786" y="3357562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Wbm_dat_i</a:t>
            </a:r>
            <a:r>
              <a:rPr lang="en-US" dirty="0" smtClean="0"/>
              <a:t>[7..0</a:t>
            </a:r>
            <a:r>
              <a:rPr lang="en-US" dirty="0" smtClean="0"/>
              <a:t>]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608687"/>
            <a:ext cx="4176464" cy="360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Read_Manager</a:t>
            </a:r>
            <a:r>
              <a:rPr lang="en-US" dirty="0" smtClean="0"/>
              <a:t> = RM</a:t>
            </a:r>
            <a:endParaRPr lang="he-IL" dirty="0"/>
          </a:p>
        </p:txBody>
      </p:sp>
      <p:grpSp>
        <p:nvGrpSpPr>
          <p:cNvPr id="11" name="קבוצה 35"/>
          <p:cNvGrpSpPr/>
          <p:nvPr/>
        </p:nvGrpSpPr>
        <p:grpSpPr>
          <a:xfrm>
            <a:off x="6300192" y="116632"/>
            <a:ext cx="2232248" cy="369332"/>
            <a:chOff x="5436096" y="1196752"/>
            <a:chExt cx="2232248" cy="378340"/>
          </a:xfrm>
        </p:grpSpPr>
        <p:cxnSp>
          <p:nvCxnSpPr>
            <p:cNvPr id="15" name="מחבר ישר 14"/>
            <p:cNvCxnSpPr/>
            <p:nvPr/>
          </p:nvCxnSpPr>
          <p:spPr>
            <a:xfrm>
              <a:off x="5436096" y="148478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08104" y="1196752"/>
              <a:ext cx="2160240" cy="3783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RAM_rd_en</a:t>
              </a:r>
              <a:endParaRPr lang="he-IL" dirty="0"/>
            </a:p>
          </p:txBody>
        </p:sp>
      </p:grpSp>
      <p:grpSp>
        <p:nvGrpSpPr>
          <p:cNvPr id="12" name="קבוצה 42"/>
          <p:cNvGrpSpPr/>
          <p:nvPr/>
        </p:nvGrpSpPr>
        <p:grpSpPr>
          <a:xfrm>
            <a:off x="6300192" y="468100"/>
            <a:ext cx="2160240" cy="369332"/>
            <a:chOff x="5436096" y="188640"/>
            <a:chExt cx="2160240" cy="37834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36096" y="49247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80112" y="188640"/>
              <a:ext cx="2016224" cy="3783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RAM_adr_rd</a:t>
              </a:r>
              <a:r>
                <a:rPr lang="en-US" dirty="0" smtClean="0"/>
                <a:t>[8</a:t>
              </a:r>
              <a:r>
                <a:rPr lang="en-US" dirty="0" smtClean="0"/>
                <a:t>..0]</a:t>
              </a:r>
              <a:endParaRPr lang="he-IL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5576" y="3917738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Wbm_stall_i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441300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Wbm_ack_i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4917056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Wbm_err_i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6300192" y="206084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6300192" y="24208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6300192" y="285293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6300192" y="32849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6300192" y="36450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/>
          <p:nvPr/>
        </p:nvCxnSpPr>
        <p:spPr>
          <a:xfrm>
            <a:off x="6300192" y="40050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44208" y="1772318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Wbm_add_o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6444208" y="2060350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Wbm_tga_o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6444208" y="256490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Wbm_cyc_o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6516216" y="2924446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Wbm_std_o</a:t>
            </a:r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6516216" y="335649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R_out</a:t>
            </a:r>
            <a:r>
              <a:rPr lang="en-US" dirty="0" smtClean="0"/>
              <a:t> [9..0]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3644526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B_out</a:t>
            </a:r>
            <a:r>
              <a:rPr lang="en-US" dirty="0" smtClean="0"/>
              <a:t>[9..0]</a:t>
            </a:r>
            <a:endParaRPr lang="he-IL" dirty="0"/>
          </a:p>
        </p:txBody>
      </p:sp>
      <p:cxnSp>
        <p:nvCxnSpPr>
          <p:cNvPr id="57" name="מחבר ישר 56"/>
          <p:cNvCxnSpPr/>
          <p:nvPr/>
        </p:nvCxnSpPr>
        <p:spPr>
          <a:xfrm>
            <a:off x="6300192" y="43651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/>
          <p:nvPr/>
        </p:nvCxnSpPr>
        <p:spPr>
          <a:xfrm>
            <a:off x="6300192" y="472514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>
            <a:off x="6300192" y="50851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/>
          <p:nvPr/>
        </p:nvCxnSpPr>
        <p:spPr>
          <a:xfrm>
            <a:off x="6300192" y="54452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16216" y="400506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G_out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4427820"/>
            <a:ext cx="18722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Blanck_out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78786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Hsync_out</a:t>
            </a:r>
            <a:r>
              <a:rPr lang="en-US" dirty="0" smtClean="0"/>
              <a:t>[9..0]</a:t>
            </a:r>
            <a:endParaRPr lang="he-IL" dirty="0"/>
          </a:p>
        </p:txBody>
      </p:sp>
      <p:sp>
        <p:nvSpPr>
          <p:cNvPr id="64" name="TextBox 63"/>
          <p:cNvSpPr txBox="1"/>
          <p:nvPr/>
        </p:nvSpPr>
        <p:spPr>
          <a:xfrm>
            <a:off x="6516216" y="5157192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Vsync_out</a:t>
            </a:r>
            <a:r>
              <a:rPr lang="en-US" dirty="0" smtClean="0"/>
              <a:t>[9..0]</a:t>
            </a:r>
            <a:endParaRPr lang="he-IL" dirty="0"/>
          </a:p>
        </p:txBody>
      </p:sp>
      <p:grpSp>
        <p:nvGrpSpPr>
          <p:cNvPr id="68" name="קבוצה 67"/>
          <p:cNvGrpSpPr/>
          <p:nvPr/>
        </p:nvGrpSpPr>
        <p:grpSpPr>
          <a:xfrm>
            <a:off x="3419872" y="1916832"/>
            <a:ext cx="1080120" cy="1368152"/>
            <a:chOff x="3419872" y="1916832"/>
            <a:chExt cx="1080120" cy="1368152"/>
          </a:xfrm>
        </p:grpSpPr>
        <p:sp>
          <p:nvSpPr>
            <p:cNvPr id="65" name="מלבן 64"/>
            <p:cNvSpPr/>
            <p:nvPr/>
          </p:nvSpPr>
          <p:spPr>
            <a:xfrm>
              <a:off x="3419872" y="1916832"/>
              <a:ext cx="1080120" cy="13681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91880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FIFO_A</a:t>
              </a:r>
              <a:endParaRPr lang="he-IL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88024" y="1916832"/>
            <a:ext cx="1080120" cy="1368152"/>
            <a:chOff x="3419872" y="1916832"/>
            <a:chExt cx="1080120" cy="1368152"/>
          </a:xfrm>
        </p:grpSpPr>
        <p:sp>
          <p:nvSpPr>
            <p:cNvPr id="70" name="מלבן 69"/>
            <p:cNvSpPr/>
            <p:nvPr/>
          </p:nvSpPr>
          <p:spPr>
            <a:xfrm>
              <a:off x="3419872" y="1916832"/>
              <a:ext cx="1080120" cy="13681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91880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FIFO_B</a:t>
              </a:r>
              <a:endParaRPr lang="he-IL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50446" y="28572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750446" y="803600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74" name="מחבר חץ ישר 73"/>
          <p:cNvCxnSpPr/>
          <p:nvPr/>
        </p:nvCxnSpPr>
        <p:spPr>
          <a:xfrm>
            <a:off x="857224" y="66072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/>
          <p:cNvCxnSpPr/>
          <p:nvPr/>
        </p:nvCxnSpPr>
        <p:spPr>
          <a:xfrm>
            <a:off x="857224" y="116079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>
            <a:off x="857224" y="192880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חץ ישר 76"/>
          <p:cNvCxnSpPr/>
          <p:nvPr/>
        </p:nvCxnSpPr>
        <p:spPr>
          <a:xfrm>
            <a:off x="857224" y="242886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קבוצה 78"/>
          <p:cNvGrpSpPr/>
          <p:nvPr/>
        </p:nvGrpSpPr>
        <p:grpSpPr>
          <a:xfrm>
            <a:off x="-1071634" y="0"/>
            <a:ext cx="11287268" cy="6715148"/>
            <a:chOff x="-1071634" y="0"/>
            <a:chExt cx="11287268" cy="6715148"/>
          </a:xfrm>
        </p:grpSpPr>
        <p:sp>
          <p:nvSpPr>
            <p:cNvPr id="2" name="מלבן 1"/>
            <p:cNvSpPr/>
            <p:nvPr/>
          </p:nvSpPr>
          <p:spPr>
            <a:xfrm>
              <a:off x="2843808" y="0"/>
              <a:ext cx="3456384" cy="67151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8596" y="1785926"/>
              <a:ext cx="23065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RAM_data_out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8388" y="229813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RAM_out_valid</a:t>
              </a:r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214686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Wbm_dat_i</a:t>
              </a:r>
              <a:r>
                <a:rPr lang="en-US" dirty="0" smtClean="0"/>
                <a:t>[7..0</a:t>
              </a:r>
              <a:r>
                <a:rPr lang="en-US" dirty="0" smtClean="0"/>
                <a:t>]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6466" y="2639793"/>
              <a:ext cx="19356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Read_Manager</a:t>
              </a:r>
              <a:endParaRPr lang="en-US" b="1" dirty="0" smtClean="0"/>
            </a:p>
            <a:p>
              <a:pPr algn="ctr" rtl="0"/>
              <a:r>
                <a:rPr lang="en-US" b="1" dirty="0" smtClean="0"/>
                <a:t>(=RM)</a:t>
              </a:r>
              <a:endParaRPr lang="he-IL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388" y="0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RAM_rd_en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208" y="46810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RAM_adr_rd</a:t>
              </a:r>
              <a:r>
                <a:rPr lang="en-US" dirty="0" smtClean="0"/>
                <a:t>[8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3774862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Wbm_stall_i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8" y="427012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Wbm_ack_i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568" y="47741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Wbm_err_i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0" y="121442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7950" y="220241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950" y="263104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Wbm_cyc_o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57950" y="3059668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0446" y="35716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446" y="87503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44" name="מחבר חץ ישר 43"/>
            <p:cNvCxnSpPr/>
            <p:nvPr/>
          </p:nvCxnSpPr>
          <p:spPr>
            <a:xfrm>
              <a:off x="785786" y="7321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>
              <a:off x="785786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45"/>
            <p:cNvCxnSpPr/>
            <p:nvPr/>
          </p:nvCxnSpPr>
          <p:spPr>
            <a:xfrm>
              <a:off x="785786" y="21552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/>
            <p:nvPr/>
          </p:nvCxnSpPr>
          <p:spPr>
            <a:xfrm>
              <a:off x="785786" y="26553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/>
            <p:cNvCxnSpPr/>
            <p:nvPr/>
          </p:nvCxnSpPr>
          <p:spPr>
            <a:xfrm>
              <a:off x="785786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חץ ישר 48"/>
            <p:cNvCxnSpPr/>
            <p:nvPr/>
          </p:nvCxnSpPr>
          <p:spPr>
            <a:xfrm>
              <a:off x="785786" y="41417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חץ ישר 49"/>
            <p:cNvCxnSpPr/>
            <p:nvPr/>
          </p:nvCxnSpPr>
          <p:spPr>
            <a:xfrm>
              <a:off x="785786" y="46434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/>
            <p:nvPr/>
          </p:nvCxnSpPr>
          <p:spPr>
            <a:xfrm>
              <a:off x="785786" y="51419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סוגר מסולסל שמאלי 51"/>
            <p:cNvSpPr/>
            <p:nvPr/>
          </p:nvSpPr>
          <p:spPr>
            <a:xfrm>
              <a:off x="214282" y="3286124"/>
              <a:ext cx="428596" cy="2071702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071634" y="3857628"/>
              <a:ext cx="128591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Receiving data from SDRAM</a:t>
              </a:r>
              <a:endParaRPr lang="he-IL" dirty="0"/>
            </a:p>
          </p:txBody>
        </p:sp>
        <p:cxnSp>
          <p:nvCxnSpPr>
            <p:cNvPr id="54" name="מחבר חץ ישר 53"/>
            <p:cNvCxnSpPr/>
            <p:nvPr/>
          </p:nvCxnSpPr>
          <p:spPr>
            <a:xfrm>
              <a:off x="6357950" y="3571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54"/>
            <p:cNvCxnSpPr/>
            <p:nvPr/>
          </p:nvCxnSpPr>
          <p:spPr>
            <a:xfrm>
              <a:off x="6357950" y="855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357950" y="1702346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Wbm_dat_o</a:t>
              </a:r>
              <a:r>
                <a:rPr lang="en-US" dirty="0" smtClean="0"/>
                <a:t>[7..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57" name="מחבר חץ ישר 56"/>
            <p:cNvCxnSpPr/>
            <p:nvPr/>
          </p:nvCxnSpPr>
          <p:spPr>
            <a:xfrm>
              <a:off x="6357950" y="1571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חץ ישר 57"/>
            <p:cNvCxnSpPr/>
            <p:nvPr/>
          </p:nvCxnSpPr>
          <p:spPr>
            <a:xfrm>
              <a:off x="6357950" y="207009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חץ ישר 58"/>
            <p:cNvCxnSpPr/>
            <p:nvPr/>
          </p:nvCxnSpPr>
          <p:spPr>
            <a:xfrm>
              <a:off x="6357950" y="25701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59"/>
            <p:cNvCxnSpPr/>
            <p:nvPr/>
          </p:nvCxnSpPr>
          <p:spPr>
            <a:xfrm>
              <a:off x="6357950" y="300037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/>
            <p:nvPr/>
          </p:nvCxnSpPr>
          <p:spPr>
            <a:xfrm>
              <a:off x="6357950" y="34290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סוגר מסולסל שמאלי 61"/>
            <p:cNvSpPr/>
            <p:nvPr/>
          </p:nvSpPr>
          <p:spPr>
            <a:xfrm rot="10800000">
              <a:off x="8501122" y="1357298"/>
              <a:ext cx="428596" cy="2214578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29718" y="1928802"/>
              <a:ext cx="128591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Requesting data from SDRAM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29388" y="371477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FIFO_A_rd_en</a:t>
              </a:r>
              <a:endParaRPr lang="he-IL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44208" y="4611504"/>
              <a:ext cx="23426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FIFO_A_data_in</a:t>
              </a:r>
              <a:r>
                <a:rPr lang="en-US" dirty="0" smtClean="0"/>
                <a:t>[7..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66" name="מחבר חץ ישר 65"/>
            <p:cNvCxnSpPr/>
            <p:nvPr/>
          </p:nvCxnSpPr>
          <p:spPr>
            <a:xfrm>
              <a:off x="6357950" y="4071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חץ ישר 66"/>
            <p:cNvCxnSpPr/>
            <p:nvPr/>
          </p:nvCxnSpPr>
          <p:spPr>
            <a:xfrm>
              <a:off x="6357950" y="49990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429388" y="413123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FIFO_A_wr_en</a:t>
              </a:r>
              <a:endParaRPr lang="he-IL" dirty="0"/>
            </a:p>
          </p:txBody>
        </p:sp>
        <p:cxnSp>
          <p:nvCxnSpPr>
            <p:cNvPr id="69" name="מחבר חץ ישר 68"/>
            <p:cNvCxnSpPr/>
            <p:nvPr/>
          </p:nvCxnSpPr>
          <p:spPr>
            <a:xfrm>
              <a:off x="6357950" y="44884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29388" y="5143536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FIFO_B_rd_en</a:t>
              </a:r>
              <a:endParaRPr lang="he-IL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44208" y="6040264"/>
              <a:ext cx="23426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FIFO_B_data_in</a:t>
              </a:r>
              <a:r>
                <a:rPr lang="en-US" dirty="0" smtClean="0"/>
                <a:t>[7..</a:t>
              </a:r>
              <a:r>
                <a:rPr lang="en-US" dirty="0" smtClean="0"/>
                <a:t>0]</a:t>
              </a:r>
              <a:endParaRPr lang="he-IL" dirty="0"/>
            </a:p>
          </p:txBody>
        </p:sp>
        <p:cxnSp>
          <p:nvCxnSpPr>
            <p:cNvPr id="72" name="מחבר חץ ישר 71"/>
            <p:cNvCxnSpPr/>
            <p:nvPr/>
          </p:nvCxnSpPr>
          <p:spPr>
            <a:xfrm>
              <a:off x="6357950" y="55007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חץ ישר 72"/>
            <p:cNvCxnSpPr/>
            <p:nvPr/>
          </p:nvCxnSpPr>
          <p:spPr>
            <a:xfrm>
              <a:off x="6357950" y="64278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9388" y="5559998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FIFO_B_wr_en</a:t>
              </a:r>
              <a:endParaRPr lang="he-IL" dirty="0"/>
            </a:p>
          </p:txBody>
        </p:sp>
        <p:cxnSp>
          <p:nvCxnSpPr>
            <p:cNvPr id="75" name="מחבר חץ ישר 74"/>
            <p:cNvCxnSpPr/>
            <p:nvPr/>
          </p:nvCxnSpPr>
          <p:spPr>
            <a:xfrm>
              <a:off x="6357950" y="59171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42910" y="5786454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</a:t>
              </a:r>
              <a:r>
                <a:rPr lang="en-US" dirty="0" err="1" smtClean="0"/>
                <a:t>eq_in_trg</a:t>
              </a:r>
              <a:endParaRPr lang="he-IL" dirty="0"/>
            </a:p>
          </p:txBody>
        </p:sp>
        <p:cxnSp>
          <p:nvCxnSpPr>
            <p:cNvPr id="78" name="מחבר חץ ישר 77"/>
            <p:cNvCxnSpPr/>
            <p:nvPr/>
          </p:nvCxnSpPr>
          <p:spPr>
            <a:xfrm>
              <a:off x="801746" y="6143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42910" y="857232"/>
            <a:ext cx="7929586" cy="5286412"/>
            <a:chOff x="642910" y="857232"/>
            <a:chExt cx="7929586" cy="5286412"/>
          </a:xfrm>
        </p:grpSpPr>
        <p:sp>
          <p:nvSpPr>
            <p:cNvPr id="3" name="מלבן 2"/>
            <p:cNvSpPr/>
            <p:nvPr/>
          </p:nvSpPr>
          <p:spPr>
            <a:xfrm>
              <a:off x="2910654" y="857232"/>
              <a:ext cx="3456384" cy="52864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0414" y="268467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0414" y="320254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370261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3274" y="2996983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FIFO A</a:t>
              </a:r>
              <a:endParaRPr lang="en-US" b="1" dirty="0" smtClean="0"/>
            </a:p>
            <a:p>
              <a:pPr algn="ctr" rtl="0"/>
              <a:r>
                <a:rPr lang="en-US" b="1" dirty="0" smtClean="0"/>
                <a:t>640</a:t>
              </a:r>
              <a:r>
                <a:rPr lang="en-US" b="1" dirty="0" smtClean="0"/>
                <a:t> x 8 (</a:t>
              </a:r>
              <a:r>
                <a:rPr lang="en-US" b="1" dirty="0" smtClean="0"/>
                <a:t>pixel</a:t>
              </a:r>
              <a:r>
                <a:rPr lang="en-US" b="1" dirty="0" smtClean="0"/>
                <a:t> x bit</a:t>
              </a:r>
              <a:r>
                <a:rPr lang="en-US" b="1" dirty="0" smtClean="0"/>
                <a:t>)</a:t>
              </a:r>
              <a:endParaRPr lang="he-IL" b="1" dirty="0"/>
            </a:p>
          </p:txBody>
        </p:sp>
        <p:cxnSp>
          <p:nvCxnSpPr>
            <p:cNvPr id="8" name="מחבר חץ ישר 7"/>
            <p:cNvCxnSpPr/>
            <p:nvPr/>
          </p:nvCxnSpPr>
          <p:spPr>
            <a:xfrm>
              <a:off x="857192" y="305966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חץ ישר 8"/>
            <p:cNvCxnSpPr/>
            <p:nvPr/>
          </p:nvCxnSpPr>
          <p:spPr>
            <a:xfrm>
              <a:off x="857192" y="355973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/>
            <p:cNvCxnSpPr/>
            <p:nvPr/>
          </p:nvCxnSpPr>
          <p:spPr>
            <a:xfrm>
              <a:off x="857192" y="40582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0414" y="46856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RAM_adr_rd</a:t>
              </a:r>
              <a:r>
                <a:rPr lang="en-US" dirty="0" smtClean="0"/>
                <a:t>[8..0]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414" y="52035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RAM_rd_en</a:t>
              </a:r>
              <a:endParaRPr lang="he-IL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857192" y="50606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>
              <a:off x="857192" y="55606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57918" y="300037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RAM_data_out</a:t>
              </a:r>
              <a:r>
                <a:rPr lang="en-US" dirty="0" smtClean="0"/>
                <a:t>[13..0]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6429324" y="335597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86448" y="34175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RAM_out_valid</a:t>
              </a:r>
              <a:endParaRPr lang="he-IL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>
              <a:off x="6393226" y="37747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0414" y="121442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0414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1" name="מחבר חץ ישר 20"/>
            <p:cNvCxnSpPr/>
            <p:nvPr/>
          </p:nvCxnSpPr>
          <p:spPr>
            <a:xfrm>
              <a:off x="857192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חץ ישר 21"/>
            <p:cNvCxnSpPr/>
            <p:nvPr/>
          </p:nvCxnSpPr>
          <p:spPr>
            <a:xfrm>
              <a:off x="857192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249</Words>
  <Application>Microsoft Office PowerPoint</Application>
  <PresentationFormat>‫הצגה על המסך (4:3)</PresentationFormat>
  <Paragraphs>99</Paragraphs>
  <Slides>6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Olga Liberman</cp:lastModifiedBy>
  <cp:revision>25</cp:revision>
  <dcterms:created xsi:type="dcterms:W3CDTF">2012-01-03T21:59:39Z</dcterms:created>
  <dcterms:modified xsi:type="dcterms:W3CDTF">2012-01-20T17:36:18Z</dcterms:modified>
</cp:coreProperties>
</file>