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3799" autoAdjust="0"/>
    <p:restoredTop sz="94667" autoAdjust="0"/>
  </p:normalViewPr>
  <p:slideViewPr>
    <p:cSldViewPr>
      <p:cViewPr>
        <p:scale>
          <a:sx n="100" d="100"/>
          <a:sy n="100" d="100"/>
        </p:scale>
        <p:origin x="-654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י"ט/טבת/תשע"ב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י"ט/טבת/תשע"ב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י"ט/טבת/תשע"ב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י"ט/טבת/תשע"ב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י"ט/טבת/תשע"ב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י"ט/טבת/תשע"ב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י"ט/טבת/תשע"ב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י"ט/טבת/תשע"ב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י"ט/טבת/תשע"ב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י"ט/טבת/תשע"ב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י"ט/טבת/תשע"ב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6775-585C-450C-AD5A-A4B8786E552B}" type="datetimeFigureOut">
              <a:rPr lang="he-IL" smtClean="0"/>
              <a:pPr/>
              <a:t>י"ט/טבת/תשע"ב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קבוצה 79"/>
          <p:cNvGrpSpPr/>
          <p:nvPr/>
        </p:nvGrpSpPr>
        <p:grpSpPr>
          <a:xfrm>
            <a:off x="571472" y="928670"/>
            <a:ext cx="7875280" cy="3857652"/>
            <a:chOff x="571472" y="928670"/>
            <a:chExt cx="7875280" cy="3857652"/>
          </a:xfrm>
        </p:grpSpPr>
        <p:sp>
          <p:nvSpPr>
            <p:cNvPr id="11" name="מלבן 10"/>
            <p:cNvSpPr/>
            <p:nvPr/>
          </p:nvSpPr>
          <p:spPr>
            <a:xfrm>
              <a:off x="2786050" y="928670"/>
              <a:ext cx="3456384" cy="385765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5810" y="200024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Wbs_adr_i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810" y="2441701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Wbs_tga_i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5810" y="2945145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Wbs_dat_i</a:t>
              </a:r>
              <a:r>
                <a:rPr lang="en-US" dirty="0" smtClean="0"/>
                <a:t> [7..0]</a:t>
              </a:r>
              <a:endParaRPr lang="he-IL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472" y="342900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Wbs_cyc_i</a:t>
              </a:r>
              <a:endParaRPr lang="he-IL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472" y="3910444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Wbs_stb_i</a:t>
              </a:r>
              <a:endParaRPr lang="he-IL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64394" y="2517976"/>
              <a:ext cx="2442572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Opcode Unite = OCU</a:t>
              </a:r>
              <a:endParaRPr lang="he-IL" dirty="0"/>
            </a:p>
          </p:txBody>
        </p:sp>
        <p:grpSp>
          <p:nvGrpSpPr>
            <p:cNvPr id="36" name="קבוצה 35"/>
            <p:cNvGrpSpPr/>
            <p:nvPr/>
          </p:nvGrpSpPr>
          <p:grpSpPr>
            <a:xfrm>
              <a:off x="6242434" y="1267237"/>
              <a:ext cx="1687152" cy="383146"/>
              <a:chOff x="5436096" y="1108245"/>
              <a:chExt cx="1687152" cy="376540"/>
            </a:xfrm>
          </p:grpSpPr>
          <p:cxnSp>
            <p:nvCxnSpPr>
              <p:cNvPr id="34" name="מחבר ישר 33"/>
              <p:cNvCxnSpPr/>
              <p:nvPr/>
            </p:nvCxnSpPr>
            <p:spPr>
              <a:xfrm flipV="1">
                <a:off x="5436096" y="1477577"/>
                <a:ext cx="1401400" cy="7208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467064" y="1108245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err="1" smtClean="0"/>
                  <a:t>RAM_in_valid</a:t>
                </a:r>
                <a:endParaRPr lang="he-IL" dirty="0"/>
              </a:p>
            </p:txBody>
          </p:sp>
        </p:grpSp>
        <p:grpSp>
          <p:nvGrpSpPr>
            <p:cNvPr id="37" name="קבוצה 36"/>
            <p:cNvGrpSpPr/>
            <p:nvPr/>
          </p:nvGrpSpPr>
          <p:grpSpPr>
            <a:xfrm>
              <a:off x="6242434" y="1714489"/>
              <a:ext cx="2160240" cy="369332"/>
              <a:chOff x="5436096" y="1125027"/>
              <a:chExt cx="1728192" cy="362964"/>
            </a:xfrm>
          </p:grpSpPr>
          <p:cxnSp>
            <p:nvCxnSpPr>
              <p:cNvPr id="38" name="מחבר ישר 37"/>
              <p:cNvCxnSpPr/>
              <p:nvPr/>
            </p:nvCxnSpPr>
            <p:spPr>
              <a:xfrm flipV="1">
                <a:off x="5436096" y="1476059"/>
                <a:ext cx="1121120" cy="8725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508104" y="1125027"/>
                <a:ext cx="1656184" cy="36296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err="1" smtClean="0"/>
                  <a:t>RAM_adr_wr</a:t>
                </a:r>
                <a:r>
                  <a:rPr lang="en-US" dirty="0" smtClean="0"/>
                  <a:t> </a:t>
                </a:r>
                <a:r>
                  <a:rPr lang="en-US" dirty="0" smtClean="0"/>
                  <a:t>[8..0]</a:t>
                </a:r>
                <a:endParaRPr lang="he-IL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6286512" y="2214554"/>
              <a:ext cx="2160240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RAM_data_in</a:t>
              </a:r>
              <a:r>
                <a:rPr lang="en-US" dirty="0" smtClean="0"/>
                <a:t>[13</a:t>
              </a:r>
              <a:r>
                <a:rPr lang="en-US" dirty="0" smtClean="0"/>
                <a:t>..0]</a:t>
              </a:r>
              <a:endParaRPr lang="he-IL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86512" y="2643182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rd_mng_valid</a:t>
              </a:r>
              <a:endParaRPr lang="he-IL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86512" y="3143248"/>
              <a:ext cx="130184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Wbs_ack_o</a:t>
              </a:r>
              <a:endParaRPr lang="he-IL" dirty="0"/>
            </a:p>
          </p:txBody>
        </p:sp>
        <p:cxnSp>
          <p:nvCxnSpPr>
            <p:cNvPr id="60" name="מחבר ישר 59"/>
            <p:cNvCxnSpPr/>
            <p:nvPr/>
          </p:nvCxnSpPr>
          <p:spPr>
            <a:xfrm flipV="1">
              <a:off x="6242434" y="3500438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/>
            <p:cNvCxnSpPr/>
            <p:nvPr/>
          </p:nvCxnSpPr>
          <p:spPr>
            <a:xfrm flipV="1">
              <a:off x="6215074" y="3000372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/>
            <p:cNvCxnSpPr/>
            <p:nvPr/>
          </p:nvCxnSpPr>
          <p:spPr>
            <a:xfrm flipV="1">
              <a:off x="6242434" y="2571744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215074" y="3553254"/>
              <a:ext cx="14287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Wbs_stall_o</a:t>
              </a:r>
              <a:endParaRPr lang="he-IL" dirty="0"/>
            </a:p>
          </p:txBody>
        </p:sp>
        <p:cxnSp>
          <p:nvCxnSpPr>
            <p:cNvPr id="66" name="מחבר ישר 65"/>
            <p:cNvCxnSpPr/>
            <p:nvPr/>
          </p:nvCxnSpPr>
          <p:spPr>
            <a:xfrm flipV="1">
              <a:off x="6242434" y="3910444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286512" y="3929066"/>
              <a:ext cx="130184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Wbs_err_o</a:t>
              </a:r>
              <a:endParaRPr lang="he-IL" dirty="0"/>
            </a:p>
          </p:txBody>
        </p:sp>
        <p:cxnSp>
          <p:nvCxnSpPr>
            <p:cNvPr id="68" name="מחבר ישר 67"/>
            <p:cNvCxnSpPr/>
            <p:nvPr/>
          </p:nvCxnSpPr>
          <p:spPr>
            <a:xfrm flipV="1">
              <a:off x="6242434" y="4286256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/>
            <p:cNvCxnSpPr/>
            <p:nvPr/>
          </p:nvCxnSpPr>
          <p:spPr>
            <a:xfrm flipV="1">
              <a:off x="928662" y="235743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/>
            <p:cNvCxnSpPr/>
            <p:nvPr/>
          </p:nvCxnSpPr>
          <p:spPr>
            <a:xfrm flipV="1">
              <a:off x="928662" y="2786058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/>
            <p:cNvCxnSpPr/>
            <p:nvPr/>
          </p:nvCxnSpPr>
          <p:spPr>
            <a:xfrm flipV="1">
              <a:off x="928662" y="328612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/>
            <p:cNvCxnSpPr/>
            <p:nvPr/>
          </p:nvCxnSpPr>
          <p:spPr>
            <a:xfrm flipV="1">
              <a:off x="884584" y="3767568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/>
            <p:cNvCxnSpPr/>
            <p:nvPr/>
          </p:nvCxnSpPr>
          <p:spPr>
            <a:xfrm flipV="1">
              <a:off x="884584" y="426763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71472" y="1071546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1472" y="155299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78" name="מחבר ישר 77"/>
            <p:cNvCxnSpPr/>
            <p:nvPr/>
          </p:nvCxnSpPr>
          <p:spPr>
            <a:xfrm flipV="1">
              <a:off x="884584" y="141011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/>
            <p:cNvCxnSpPr/>
            <p:nvPr/>
          </p:nvCxnSpPr>
          <p:spPr>
            <a:xfrm flipV="1">
              <a:off x="884584" y="191018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2267744" y="500042"/>
            <a:ext cx="3456384" cy="52864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/>
          <p:cNvSpPr txBox="1"/>
          <p:nvPr/>
        </p:nvSpPr>
        <p:spPr>
          <a:xfrm>
            <a:off x="107504" y="2053872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RAM_adr_wr</a:t>
            </a:r>
            <a:r>
              <a:rPr lang="en-US" dirty="0" smtClean="0"/>
              <a:t>[8</a:t>
            </a:r>
            <a:r>
              <a:rPr lang="en-US" dirty="0" smtClean="0"/>
              <a:t>..0]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107504" y="2571744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RAM_wr_en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3071810"/>
            <a:ext cx="21237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 err="1" smtClean="0"/>
              <a:t>RAM_data_in</a:t>
            </a:r>
            <a:r>
              <a:rPr lang="en-US" dirty="0" smtClean="0"/>
              <a:t>[13</a:t>
            </a:r>
            <a:r>
              <a:rPr lang="en-US" dirty="0" smtClean="0"/>
              <a:t>..0]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3071802" y="2857496"/>
            <a:ext cx="20116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RAM</a:t>
            </a:r>
          </a:p>
          <a:p>
            <a:pPr algn="ctr" rtl="0"/>
            <a:r>
              <a:rPr lang="en-US" dirty="0" smtClean="0"/>
              <a:t>300X14 (</a:t>
            </a:r>
            <a:r>
              <a:rPr lang="en-US" dirty="0" err="1" smtClean="0"/>
              <a:t>rowxbit</a:t>
            </a:r>
            <a:r>
              <a:rPr lang="en-US" dirty="0" smtClean="0"/>
              <a:t>)</a:t>
            </a:r>
            <a:endParaRPr lang="he-IL" dirty="0"/>
          </a:p>
        </p:txBody>
      </p:sp>
      <p:cxnSp>
        <p:nvCxnSpPr>
          <p:cNvPr id="33" name="מחבר חץ ישר 32"/>
          <p:cNvCxnSpPr/>
          <p:nvPr/>
        </p:nvCxnSpPr>
        <p:spPr>
          <a:xfrm>
            <a:off x="214282" y="242886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חץ ישר 68"/>
          <p:cNvCxnSpPr/>
          <p:nvPr/>
        </p:nvCxnSpPr>
        <p:spPr>
          <a:xfrm>
            <a:off x="214282" y="2928934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חץ ישר 69"/>
          <p:cNvCxnSpPr/>
          <p:nvPr/>
        </p:nvCxnSpPr>
        <p:spPr>
          <a:xfrm>
            <a:off x="214282" y="3427412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1406" y="3488992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RAM_in_valid</a:t>
            </a:r>
            <a:endParaRPr lang="he-IL" dirty="0"/>
          </a:p>
        </p:txBody>
      </p:sp>
      <p:cxnSp>
        <p:nvCxnSpPr>
          <p:cNvPr id="72" name="מחבר חץ ישר 71"/>
          <p:cNvCxnSpPr/>
          <p:nvPr/>
        </p:nvCxnSpPr>
        <p:spPr>
          <a:xfrm>
            <a:off x="178184" y="3846182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7504" y="4328442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RAM_adr_rd</a:t>
            </a:r>
            <a:r>
              <a:rPr lang="en-US" dirty="0" smtClean="0"/>
              <a:t>[8</a:t>
            </a:r>
            <a:r>
              <a:rPr lang="en-US" dirty="0" smtClean="0"/>
              <a:t>..0]</a:t>
            </a:r>
            <a:endParaRPr lang="he-IL" dirty="0"/>
          </a:p>
        </p:txBody>
      </p:sp>
      <p:sp>
        <p:nvSpPr>
          <p:cNvPr id="74" name="TextBox 73"/>
          <p:cNvSpPr txBox="1"/>
          <p:nvPr/>
        </p:nvSpPr>
        <p:spPr>
          <a:xfrm>
            <a:off x="107504" y="4846314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</a:t>
            </a:r>
            <a:r>
              <a:rPr lang="en-US" dirty="0" err="1" smtClean="0"/>
              <a:t>r</a:t>
            </a:r>
            <a:r>
              <a:rPr lang="en-US" dirty="0" err="1" smtClean="0"/>
              <a:t>d_en</a:t>
            </a:r>
            <a:endParaRPr lang="he-IL" dirty="0"/>
          </a:p>
        </p:txBody>
      </p:sp>
      <p:cxnSp>
        <p:nvCxnSpPr>
          <p:cNvPr id="75" name="מחבר חץ ישר 74"/>
          <p:cNvCxnSpPr/>
          <p:nvPr/>
        </p:nvCxnSpPr>
        <p:spPr>
          <a:xfrm>
            <a:off x="214282" y="470343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חץ ישר 75"/>
          <p:cNvCxnSpPr/>
          <p:nvPr/>
        </p:nvCxnSpPr>
        <p:spPr>
          <a:xfrm>
            <a:off x="214282" y="5203504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15008" y="3500438"/>
            <a:ext cx="22145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 err="1" smtClean="0"/>
              <a:t>RAM_data_out</a:t>
            </a:r>
            <a:r>
              <a:rPr lang="en-US" dirty="0" smtClean="0"/>
              <a:t>[13</a:t>
            </a:r>
            <a:r>
              <a:rPr lang="en-US" dirty="0" smtClean="0"/>
              <a:t>..0]</a:t>
            </a:r>
            <a:endParaRPr lang="he-IL" dirty="0"/>
          </a:p>
        </p:txBody>
      </p:sp>
      <p:cxnSp>
        <p:nvCxnSpPr>
          <p:cNvPr id="78" name="מחבר חץ ישר 77"/>
          <p:cNvCxnSpPr/>
          <p:nvPr/>
        </p:nvCxnSpPr>
        <p:spPr>
          <a:xfrm>
            <a:off x="5786414" y="3856040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43538" y="3917620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RAM_out_valid</a:t>
            </a:r>
            <a:endParaRPr lang="he-IL" dirty="0"/>
          </a:p>
        </p:txBody>
      </p:sp>
      <p:cxnSp>
        <p:nvCxnSpPr>
          <p:cNvPr id="80" name="מחבר חץ ישר 79"/>
          <p:cNvCxnSpPr/>
          <p:nvPr/>
        </p:nvCxnSpPr>
        <p:spPr>
          <a:xfrm>
            <a:off x="5750316" y="4274810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7504" y="857232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Clk_133</a:t>
            </a:r>
            <a:endParaRPr lang="he-IL" dirty="0"/>
          </a:p>
        </p:txBody>
      </p:sp>
      <p:sp>
        <p:nvSpPr>
          <p:cNvPr id="82" name="TextBox 81"/>
          <p:cNvSpPr txBox="1"/>
          <p:nvPr/>
        </p:nvSpPr>
        <p:spPr>
          <a:xfrm>
            <a:off x="107504" y="1375104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</a:t>
            </a:r>
            <a:endParaRPr lang="he-IL" dirty="0"/>
          </a:p>
        </p:txBody>
      </p:sp>
      <p:cxnSp>
        <p:nvCxnSpPr>
          <p:cNvPr id="83" name="מחבר חץ ישר 82"/>
          <p:cNvCxnSpPr/>
          <p:nvPr/>
        </p:nvCxnSpPr>
        <p:spPr>
          <a:xfrm>
            <a:off x="214282" y="123222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>
            <a:off x="214282" y="1732294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קבוצה 37"/>
          <p:cNvGrpSpPr/>
          <p:nvPr/>
        </p:nvGrpSpPr>
        <p:grpSpPr>
          <a:xfrm>
            <a:off x="0" y="500042"/>
            <a:ext cx="8358214" cy="5286412"/>
            <a:chOff x="0" y="500042"/>
            <a:chExt cx="8358214" cy="5286412"/>
          </a:xfrm>
        </p:grpSpPr>
        <p:sp>
          <p:nvSpPr>
            <p:cNvPr id="3" name="מלבן 2"/>
            <p:cNvSpPr/>
            <p:nvPr/>
          </p:nvSpPr>
          <p:spPr>
            <a:xfrm>
              <a:off x="2767810" y="500042"/>
              <a:ext cx="3456384" cy="528641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7570" y="2714620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Com_fifo_wr_en</a:t>
              </a:r>
              <a:endParaRPr lang="he-I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2844" y="3631172"/>
              <a:ext cx="2552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Com_fifo_data_in</a:t>
              </a:r>
              <a:r>
                <a:rPr lang="en-US" dirty="0" smtClean="0"/>
                <a:t>[23</a:t>
              </a:r>
              <a:r>
                <a:rPr lang="en-US" dirty="0" smtClean="0"/>
                <a:t>..0]</a:t>
              </a:r>
              <a:endParaRPr lang="he-IL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1868" y="2857496"/>
              <a:ext cx="201166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Command FIFO</a:t>
              </a:r>
            </a:p>
            <a:p>
              <a:pPr algn="ctr" rtl="0"/>
              <a:r>
                <a:rPr lang="en-US" dirty="0" smtClean="0"/>
                <a:t>300X24 (</a:t>
              </a:r>
              <a:r>
                <a:rPr lang="en-US" dirty="0" err="1" smtClean="0"/>
                <a:t>rowxbit</a:t>
              </a:r>
              <a:r>
                <a:rPr lang="en-US" dirty="0" smtClean="0"/>
                <a:t>)</a:t>
              </a:r>
              <a:endParaRPr lang="he-IL" dirty="0"/>
            </a:p>
          </p:txBody>
        </p:sp>
        <p:cxnSp>
          <p:nvCxnSpPr>
            <p:cNvPr id="9" name="מחבר חץ ישר 8"/>
            <p:cNvCxnSpPr/>
            <p:nvPr/>
          </p:nvCxnSpPr>
          <p:spPr>
            <a:xfrm>
              <a:off x="714348" y="307181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חץ ישר 9"/>
            <p:cNvCxnSpPr/>
            <p:nvPr/>
          </p:nvCxnSpPr>
          <p:spPr>
            <a:xfrm>
              <a:off x="714348" y="357028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1472" y="3214686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Com_fifo</a:t>
              </a:r>
              <a:r>
                <a:rPr lang="en-US" dirty="0" err="1" smtClean="0"/>
                <a:t>_in_valid</a:t>
              </a:r>
              <a:endParaRPr lang="he-IL" dirty="0"/>
            </a:p>
          </p:txBody>
        </p:sp>
        <p:cxnSp>
          <p:nvCxnSpPr>
            <p:cNvPr id="12" name="מחבר חץ ישר 11"/>
            <p:cNvCxnSpPr/>
            <p:nvPr/>
          </p:nvCxnSpPr>
          <p:spPr>
            <a:xfrm>
              <a:off x="678250" y="398905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0" y="4429132"/>
              <a:ext cx="262379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(VSYNC) </a:t>
              </a:r>
              <a:r>
                <a:rPr lang="en-US" dirty="0" err="1" smtClean="0"/>
                <a:t>Com_fifo_r</a:t>
              </a:r>
              <a:r>
                <a:rPr lang="en-US" dirty="0" err="1" smtClean="0"/>
                <a:t>d_en</a:t>
              </a:r>
              <a:endParaRPr lang="he-IL" dirty="0"/>
            </a:p>
          </p:txBody>
        </p:sp>
        <p:cxnSp>
          <p:nvCxnSpPr>
            <p:cNvPr id="16" name="מחבר חץ ישר 15"/>
            <p:cNvCxnSpPr/>
            <p:nvPr/>
          </p:nvCxnSpPr>
          <p:spPr>
            <a:xfrm>
              <a:off x="714348" y="491775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7570" y="85723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7570" y="137510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23" name="מחבר חץ ישר 22"/>
            <p:cNvCxnSpPr/>
            <p:nvPr/>
          </p:nvCxnSpPr>
          <p:spPr>
            <a:xfrm>
              <a:off x="714348" y="123222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חץ ישר 23"/>
            <p:cNvCxnSpPr/>
            <p:nvPr/>
          </p:nvCxnSpPr>
          <p:spPr>
            <a:xfrm>
              <a:off x="714348" y="173229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5074" y="3631868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Com_fifo_out_valid</a:t>
              </a:r>
              <a:endParaRPr lang="he-IL" dirty="0"/>
            </a:p>
          </p:txBody>
        </p:sp>
        <p:cxnSp>
          <p:nvCxnSpPr>
            <p:cNvPr id="29" name="מחבר חץ ישר 28"/>
            <p:cNvCxnSpPr/>
            <p:nvPr/>
          </p:nvCxnSpPr>
          <p:spPr>
            <a:xfrm>
              <a:off x="6250382" y="407035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251172" y="2184606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RAM_adr_wr</a:t>
              </a:r>
              <a:r>
                <a:rPr lang="en-US" dirty="0" smtClean="0"/>
                <a:t>[8</a:t>
              </a:r>
              <a:r>
                <a:rPr lang="en-US" dirty="0" smtClean="0"/>
                <a:t>..0]</a:t>
              </a:r>
              <a:endParaRPr lang="he-IL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1172" y="2702478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RAM_wr_en</a:t>
              </a:r>
              <a:endParaRPr lang="he-IL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43668" y="3202544"/>
              <a:ext cx="21237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RAM_data_in</a:t>
              </a:r>
              <a:r>
                <a:rPr lang="en-US" dirty="0" smtClean="0"/>
                <a:t>[13</a:t>
              </a:r>
              <a:r>
                <a:rPr lang="en-US" dirty="0" smtClean="0"/>
                <a:t>..0]</a:t>
              </a:r>
              <a:endParaRPr lang="he-IL" dirty="0"/>
            </a:p>
          </p:txBody>
        </p:sp>
        <p:cxnSp>
          <p:nvCxnSpPr>
            <p:cNvPr id="33" name="מחבר חץ ישר 32"/>
            <p:cNvCxnSpPr/>
            <p:nvPr/>
          </p:nvCxnSpPr>
          <p:spPr>
            <a:xfrm>
              <a:off x="6357950" y="255960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חץ ישר 33"/>
            <p:cNvCxnSpPr/>
            <p:nvPr/>
          </p:nvCxnSpPr>
          <p:spPr>
            <a:xfrm>
              <a:off x="6357950" y="305966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חץ ישר 34"/>
            <p:cNvCxnSpPr/>
            <p:nvPr/>
          </p:nvCxnSpPr>
          <p:spPr>
            <a:xfrm>
              <a:off x="6357950" y="355814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קבוצה 71"/>
          <p:cNvGrpSpPr/>
          <p:nvPr/>
        </p:nvGrpSpPr>
        <p:grpSpPr>
          <a:xfrm>
            <a:off x="576064" y="116632"/>
            <a:ext cx="7956376" cy="5409892"/>
            <a:chOff x="576064" y="116632"/>
            <a:chExt cx="7956376" cy="5409892"/>
          </a:xfrm>
        </p:grpSpPr>
        <p:grpSp>
          <p:nvGrpSpPr>
            <p:cNvPr id="41" name="קבוצה 40"/>
            <p:cNvGrpSpPr/>
            <p:nvPr/>
          </p:nvGrpSpPr>
          <p:grpSpPr>
            <a:xfrm>
              <a:off x="576064" y="116632"/>
              <a:ext cx="7956376" cy="5400600"/>
              <a:chOff x="0" y="1196752"/>
              <a:chExt cx="7956376" cy="5400600"/>
            </a:xfrm>
          </p:grpSpPr>
          <p:grpSp>
            <p:nvGrpSpPr>
              <p:cNvPr id="4" name="קבוצה 3"/>
              <p:cNvGrpSpPr/>
              <p:nvPr/>
            </p:nvGrpSpPr>
            <p:grpSpPr>
              <a:xfrm>
                <a:off x="0" y="1196752"/>
                <a:ext cx="7956376" cy="5400600"/>
                <a:chOff x="-288032" y="1196752"/>
                <a:chExt cx="7956376" cy="5532322"/>
              </a:xfrm>
            </p:grpSpPr>
            <p:sp>
              <p:nvSpPr>
                <p:cNvPr id="5" name="מלבן 4"/>
                <p:cNvSpPr/>
                <p:nvPr/>
              </p:nvSpPr>
              <p:spPr>
                <a:xfrm>
                  <a:off x="1979712" y="1196752"/>
                  <a:ext cx="3456384" cy="5532322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grpSp>
              <p:nvGrpSpPr>
                <p:cNvPr id="6" name="קבוצה 18"/>
                <p:cNvGrpSpPr/>
                <p:nvPr/>
              </p:nvGrpSpPr>
              <p:grpSpPr>
                <a:xfrm>
                  <a:off x="-180528" y="1268760"/>
                  <a:ext cx="2160240" cy="378340"/>
                  <a:chOff x="-180528" y="1268760"/>
                  <a:chExt cx="2160240" cy="378340"/>
                </a:xfrm>
              </p:grpSpPr>
              <p:cxnSp>
                <p:nvCxnSpPr>
                  <p:cNvPr id="23" name="מחבר ישר 12"/>
                  <p:cNvCxnSpPr/>
                  <p:nvPr/>
                </p:nvCxnSpPr>
                <p:spPr>
                  <a:xfrm>
                    <a:off x="1403648" y="1628800"/>
                    <a:ext cx="57606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-180528" y="1268760"/>
                    <a:ext cx="2016224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dirty="0" err="1" smtClean="0"/>
                      <a:t>Valid_RM_i</a:t>
                    </a:r>
                    <a:endParaRPr lang="he-IL" dirty="0"/>
                  </a:p>
                </p:txBody>
              </p:sp>
            </p:grpSp>
            <p:grpSp>
              <p:nvGrpSpPr>
                <p:cNvPr id="7" name="קבוצה 22"/>
                <p:cNvGrpSpPr/>
                <p:nvPr/>
              </p:nvGrpSpPr>
              <p:grpSpPr>
                <a:xfrm>
                  <a:off x="-288032" y="1713101"/>
                  <a:ext cx="2267744" cy="378340"/>
                  <a:chOff x="-288032" y="786289"/>
                  <a:chExt cx="2267744" cy="378340"/>
                </a:xfrm>
              </p:grpSpPr>
              <p:cxnSp>
                <p:nvCxnSpPr>
                  <p:cNvPr id="21" name="מחבר ישר 20"/>
                  <p:cNvCxnSpPr/>
                  <p:nvPr/>
                </p:nvCxnSpPr>
                <p:spPr>
                  <a:xfrm>
                    <a:off x="1403648" y="1155112"/>
                    <a:ext cx="57606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-288032" y="786289"/>
                    <a:ext cx="2016224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dirty="0" err="1" smtClean="0"/>
                      <a:t>Data_RAM</a:t>
                    </a:r>
                    <a:r>
                      <a:rPr lang="en-US" dirty="0" smtClean="0"/>
                      <a:t>[0..13]_</a:t>
                    </a:r>
                    <a:r>
                      <a:rPr lang="en-US" dirty="0" err="1" smtClean="0"/>
                      <a:t>i</a:t>
                    </a:r>
                    <a:endParaRPr lang="he-IL" dirty="0"/>
                  </a:p>
                </p:txBody>
              </p:sp>
            </p:grpSp>
            <p:grpSp>
              <p:nvGrpSpPr>
                <p:cNvPr id="8" name="קבוצה 25"/>
                <p:cNvGrpSpPr/>
                <p:nvPr/>
              </p:nvGrpSpPr>
              <p:grpSpPr>
                <a:xfrm>
                  <a:off x="-288032" y="2229451"/>
                  <a:ext cx="2267744" cy="378340"/>
                  <a:chOff x="-288032" y="645275"/>
                  <a:chExt cx="2267744" cy="378340"/>
                </a:xfrm>
              </p:grpSpPr>
              <p:cxnSp>
                <p:nvCxnSpPr>
                  <p:cNvPr id="19" name="מחבר ישר 18"/>
                  <p:cNvCxnSpPr/>
                  <p:nvPr/>
                </p:nvCxnSpPr>
                <p:spPr>
                  <a:xfrm>
                    <a:off x="1403648" y="1014098"/>
                    <a:ext cx="57606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-288032" y="645275"/>
                    <a:ext cx="2016224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r"/>
                    <a:r>
                      <a:rPr lang="en-US" dirty="0" err="1" smtClean="0"/>
                      <a:t>Data_val_RAM_i</a:t>
                    </a:r>
                    <a:endParaRPr lang="he-IL" dirty="0"/>
                  </a:p>
                </p:txBody>
              </p:sp>
            </p:grpSp>
            <p:grpSp>
              <p:nvGrpSpPr>
                <p:cNvPr id="9" name="קבוצה 28"/>
                <p:cNvGrpSpPr/>
                <p:nvPr/>
              </p:nvGrpSpPr>
              <p:grpSpPr>
                <a:xfrm>
                  <a:off x="-108520" y="2745802"/>
                  <a:ext cx="2088232" cy="378340"/>
                  <a:chOff x="-108520" y="513554"/>
                  <a:chExt cx="2088232" cy="378340"/>
                </a:xfrm>
              </p:grpSpPr>
              <p:cxnSp>
                <p:nvCxnSpPr>
                  <p:cNvPr id="17" name="מחבר ישר 16"/>
                  <p:cNvCxnSpPr/>
                  <p:nvPr/>
                </p:nvCxnSpPr>
                <p:spPr>
                  <a:xfrm>
                    <a:off x="1403648" y="882376"/>
                    <a:ext cx="57606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-108520" y="513554"/>
                    <a:ext cx="2016224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dirty="0" err="1" smtClean="0"/>
                      <a:t>Wbm_dat_i</a:t>
                    </a:r>
                    <a:r>
                      <a:rPr lang="en-US" dirty="0" smtClean="0"/>
                      <a:t>[7..0]_</a:t>
                    </a:r>
                    <a:r>
                      <a:rPr lang="en-US" dirty="0" err="1" smtClean="0"/>
                      <a:t>i</a:t>
                    </a:r>
                    <a:endParaRPr lang="he-IL" dirty="0"/>
                  </a:p>
                </p:txBody>
              </p: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2843808" y="1700808"/>
                  <a:ext cx="4176464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dirty="0" err="1" smtClean="0"/>
                    <a:t>Read_Manager</a:t>
                  </a:r>
                  <a:r>
                    <a:rPr lang="en-US" dirty="0" smtClean="0"/>
                    <a:t> = RM</a:t>
                  </a:r>
                  <a:endParaRPr lang="he-IL" dirty="0"/>
                </a:p>
              </p:txBody>
            </p:sp>
            <p:grpSp>
              <p:nvGrpSpPr>
                <p:cNvPr id="11" name="קבוצה 35"/>
                <p:cNvGrpSpPr/>
                <p:nvPr/>
              </p:nvGrpSpPr>
              <p:grpSpPr>
                <a:xfrm>
                  <a:off x="5436096" y="1196752"/>
                  <a:ext cx="2232248" cy="378340"/>
                  <a:chOff x="5436096" y="1196752"/>
                  <a:chExt cx="2232248" cy="378340"/>
                </a:xfrm>
              </p:grpSpPr>
              <p:cxnSp>
                <p:nvCxnSpPr>
                  <p:cNvPr id="15" name="מחבר ישר 14"/>
                  <p:cNvCxnSpPr/>
                  <p:nvPr/>
                </p:nvCxnSpPr>
                <p:spPr>
                  <a:xfrm>
                    <a:off x="5436096" y="1484784"/>
                    <a:ext cx="64807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508104" y="1196752"/>
                    <a:ext cx="2160240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l" rtl="0"/>
                    <a:r>
                      <a:rPr lang="en-US" dirty="0" err="1" smtClean="0"/>
                      <a:t>En_read_RAM_o</a:t>
                    </a:r>
                    <a:endParaRPr lang="he-IL" dirty="0"/>
                  </a:p>
                </p:txBody>
              </p:sp>
            </p:grpSp>
            <p:grpSp>
              <p:nvGrpSpPr>
                <p:cNvPr id="12" name="קבוצה 42"/>
                <p:cNvGrpSpPr/>
                <p:nvPr/>
              </p:nvGrpSpPr>
              <p:grpSpPr>
                <a:xfrm>
                  <a:off x="5436096" y="1556792"/>
                  <a:ext cx="2160240" cy="378340"/>
                  <a:chOff x="5436096" y="188640"/>
                  <a:chExt cx="2160240" cy="378340"/>
                </a:xfrm>
              </p:grpSpPr>
              <p:cxnSp>
                <p:nvCxnSpPr>
                  <p:cNvPr id="13" name="מחבר ישר 12"/>
                  <p:cNvCxnSpPr/>
                  <p:nvPr/>
                </p:nvCxnSpPr>
                <p:spPr>
                  <a:xfrm>
                    <a:off x="5436096" y="492479"/>
                    <a:ext cx="64807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580112" y="188640"/>
                    <a:ext cx="2016224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l" rtl="0"/>
                    <a:r>
                      <a:rPr lang="en-US" dirty="0" err="1" smtClean="0"/>
                      <a:t>Row_RAM_o</a:t>
                    </a:r>
                    <a:r>
                      <a:rPr lang="en-US" dirty="0" smtClean="0"/>
                      <a:t>[8..0]</a:t>
                    </a:r>
                    <a:endParaRPr lang="he-IL" dirty="0"/>
                  </a:p>
                </p:txBody>
              </p:sp>
            </p:grpSp>
          </p:grpSp>
          <p:cxnSp>
            <p:nvCxnSpPr>
              <p:cNvPr id="25" name="מחבר ישר 24"/>
              <p:cNvCxnSpPr/>
              <p:nvPr/>
            </p:nvCxnSpPr>
            <p:spPr>
              <a:xfrm>
                <a:off x="1619672" y="3501008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מחבר ישר 26"/>
              <p:cNvCxnSpPr/>
              <p:nvPr/>
            </p:nvCxnSpPr>
            <p:spPr>
              <a:xfrm>
                <a:off x="1619672" y="400506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מחבר ישר 27"/>
              <p:cNvCxnSpPr/>
              <p:nvPr/>
            </p:nvCxnSpPr>
            <p:spPr>
              <a:xfrm>
                <a:off x="1619672" y="4509120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9512" y="3212478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Wbm_stall_i</a:t>
                </a:r>
                <a:endParaRPr lang="he-IL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7504" y="370774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Wbm_ack_i</a:t>
                </a:r>
                <a:endParaRPr lang="he-IL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7504" y="4211796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Wbm_err_i</a:t>
                </a:r>
                <a:endParaRPr lang="he-IL" dirty="0"/>
              </a:p>
            </p:txBody>
          </p:sp>
          <p:cxnSp>
            <p:nvCxnSpPr>
              <p:cNvPr id="32" name="מחבר ישר 31"/>
              <p:cNvCxnSpPr/>
              <p:nvPr/>
            </p:nvCxnSpPr>
            <p:spPr>
              <a:xfrm>
                <a:off x="5724128" y="2276872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מחבר ישר 32"/>
              <p:cNvCxnSpPr/>
              <p:nvPr/>
            </p:nvCxnSpPr>
            <p:spPr>
              <a:xfrm>
                <a:off x="5724128" y="2708920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מחבר ישר 33"/>
              <p:cNvCxnSpPr/>
              <p:nvPr/>
            </p:nvCxnSpPr>
            <p:spPr>
              <a:xfrm>
                <a:off x="5724128" y="3140968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מחבר ישר 34"/>
              <p:cNvCxnSpPr/>
              <p:nvPr/>
            </p:nvCxnSpPr>
            <p:spPr>
              <a:xfrm>
                <a:off x="5724128" y="3501008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מחבר ישר 35"/>
              <p:cNvCxnSpPr/>
              <p:nvPr/>
            </p:nvCxnSpPr>
            <p:spPr>
              <a:xfrm>
                <a:off x="5724128" y="3933056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מחבר ישר 36"/>
              <p:cNvCxnSpPr/>
              <p:nvPr/>
            </p:nvCxnSpPr>
            <p:spPr>
              <a:xfrm>
                <a:off x="5724128" y="436510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מחבר ישר 37"/>
              <p:cNvCxnSpPr/>
              <p:nvPr/>
            </p:nvCxnSpPr>
            <p:spPr>
              <a:xfrm>
                <a:off x="5724128" y="472514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מחבר ישר 38"/>
              <p:cNvCxnSpPr/>
              <p:nvPr/>
            </p:nvCxnSpPr>
            <p:spPr>
              <a:xfrm>
                <a:off x="5724128" y="508518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6444208" y="908222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Wbs_dat_o</a:t>
              </a:r>
              <a:r>
                <a:rPr lang="en-US" dirty="0" smtClean="0"/>
                <a:t>[7..0]</a:t>
              </a:r>
              <a:endParaRPr lang="he-IL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44208" y="1340270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Wbs_ack_o</a:t>
              </a:r>
              <a:endParaRPr lang="he-IL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44208" y="1772318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Wbm_add_o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44208" y="2060350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Wbm_tga_o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44208" y="2564904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Wbm_cyc_o</a:t>
              </a:r>
              <a:endParaRPr lang="he-IL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16216" y="2924446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Wbm_std_o</a:t>
              </a:r>
              <a:endParaRPr lang="he-IL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16216" y="3356494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R_out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16216" y="3644526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B_out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cxnSp>
          <p:nvCxnSpPr>
            <p:cNvPr id="57" name="מחבר ישר 56"/>
            <p:cNvCxnSpPr/>
            <p:nvPr/>
          </p:nvCxnSpPr>
          <p:spPr>
            <a:xfrm>
              <a:off x="6300192" y="4365104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/>
            <p:cNvCxnSpPr/>
            <p:nvPr/>
          </p:nvCxnSpPr>
          <p:spPr>
            <a:xfrm>
              <a:off x="6300192" y="4725144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/>
            <p:cNvCxnSpPr/>
            <p:nvPr/>
          </p:nvCxnSpPr>
          <p:spPr>
            <a:xfrm>
              <a:off x="6300192" y="5085184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/>
            <p:cNvCxnSpPr/>
            <p:nvPr/>
          </p:nvCxnSpPr>
          <p:spPr>
            <a:xfrm>
              <a:off x="6300192" y="5445224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516216" y="4005064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G_out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16216" y="4427820"/>
              <a:ext cx="18722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Blanck_out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16216" y="4787860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Hsync_out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16216" y="5157192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Vsync_out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grpSp>
          <p:nvGrpSpPr>
            <p:cNvPr id="68" name="קבוצה 67"/>
            <p:cNvGrpSpPr/>
            <p:nvPr/>
          </p:nvGrpSpPr>
          <p:grpSpPr>
            <a:xfrm>
              <a:off x="3419872" y="1916832"/>
              <a:ext cx="1080120" cy="1368152"/>
              <a:chOff x="3419872" y="1916832"/>
              <a:chExt cx="1080120" cy="1368152"/>
            </a:xfrm>
          </p:grpSpPr>
          <p:sp>
            <p:nvSpPr>
              <p:cNvPr id="65" name="מלבן 64"/>
              <p:cNvSpPr/>
              <p:nvPr/>
            </p:nvSpPr>
            <p:spPr>
              <a:xfrm>
                <a:off x="3419872" y="1916832"/>
                <a:ext cx="1080120" cy="136815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491880" y="234888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FIFO_A</a:t>
                </a:r>
                <a:endParaRPr lang="he-IL" dirty="0"/>
              </a:p>
            </p:txBody>
          </p:sp>
        </p:grpSp>
        <p:grpSp>
          <p:nvGrpSpPr>
            <p:cNvPr id="69" name="קבוצה 68"/>
            <p:cNvGrpSpPr/>
            <p:nvPr/>
          </p:nvGrpSpPr>
          <p:grpSpPr>
            <a:xfrm>
              <a:off x="4788024" y="1916832"/>
              <a:ext cx="1080120" cy="1368152"/>
              <a:chOff x="3419872" y="1916832"/>
              <a:chExt cx="1080120" cy="1368152"/>
            </a:xfrm>
          </p:grpSpPr>
          <p:sp>
            <p:nvSpPr>
              <p:cNvPr id="70" name="מלבן 69"/>
              <p:cNvSpPr/>
              <p:nvPr/>
            </p:nvSpPr>
            <p:spPr>
              <a:xfrm>
                <a:off x="3419872" y="1916832"/>
                <a:ext cx="1080120" cy="136815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491880" y="234888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FIFO_B</a:t>
                </a:r>
                <a:endParaRPr lang="he-IL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162</Words>
  <Application>Microsoft Office PowerPoint</Application>
  <PresentationFormat>‫הצגה על המסך 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5" baseType="lpstr">
      <vt:lpstr>ערכת נושא Office</vt:lpstr>
      <vt:lpstr>שקופית 1</vt:lpstr>
      <vt:lpstr>שקופית 2</vt:lpstr>
      <vt:lpstr>שקופית 3</vt:lpstr>
      <vt:lpstr>שקופית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יואב</dc:creator>
  <cp:lastModifiedBy>Olga Liberman</cp:lastModifiedBy>
  <cp:revision>12</cp:revision>
  <dcterms:created xsi:type="dcterms:W3CDTF">2012-01-03T21:59:39Z</dcterms:created>
  <dcterms:modified xsi:type="dcterms:W3CDTF">2012-01-14T19:41:24Z</dcterms:modified>
</cp:coreProperties>
</file>