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10" d="100"/>
          <a:sy n="110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341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08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18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2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12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8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9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476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90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69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185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D4D5-8333-44B6-B4AD-668E02E19CBA}" type="datetimeFigureOut">
              <a:rPr lang="he-IL" smtClean="0"/>
              <a:t>ג'/ניסן/תשע"ג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9A26-C931-47BE-8701-A484A5995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235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03061" y="791415"/>
            <a:ext cx="8844440" cy="4939011"/>
            <a:chOff x="203061" y="791415"/>
            <a:chExt cx="8844440" cy="4939011"/>
          </a:xfrm>
        </p:grpSpPr>
        <p:grpSp>
          <p:nvGrpSpPr>
            <p:cNvPr id="36" name="Group 35"/>
            <p:cNvGrpSpPr/>
            <p:nvPr/>
          </p:nvGrpSpPr>
          <p:grpSpPr>
            <a:xfrm>
              <a:off x="576972" y="1556791"/>
              <a:ext cx="8470529" cy="4173635"/>
              <a:chOff x="367228" y="715035"/>
              <a:chExt cx="8470529" cy="417363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67228" y="715035"/>
                <a:ext cx="8470529" cy="4173635"/>
                <a:chOff x="359532" y="713856"/>
                <a:chExt cx="8470529" cy="4173635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25768" y="713856"/>
                  <a:ext cx="8204293" cy="4173635"/>
                  <a:chOff x="755576" y="695524"/>
                  <a:chExt cx="8204293" cy="4173635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755576" y="695524"/>
                    <a:ext cx="7200800" cy="4173635"/>
                  </a:xfrm>
                  <a:prstGeom prst="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pic>
                <p:nvPicPr>
                  <p:cNvPr id="22" name="Picture 21" descr="MC900391480.WMF"/>
                  <p:cNvPicPr>
                    <a:picLocks noChangeAspect="1"/>
                  </p:cNvPicPr>
                  <p:nvPr/>
                </p:nvPicPr>
                <p:blipFill>
                  <a:blip r:embed="rId2" cstate="print"/>
                  <a:stretch>
                    <a:fillRect/>
                  </a:stretch>
                </p:blipFill>
                <p:spPr>
                  <a:xfrm>
                    <a:off x="8460432" y="3016263"/>
                    <a:ext cx="499437" cy="6412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59532" y="1204680"/>
                  <a:ext cx="7956884" cy="3422034"/>
                  <a:chOff x="359532" y="1204680"/>
                  <a:chExt cx="7956884" cy="3422034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259632" y="1204680"/>
                    <a:ext cx="3456384" cy="2784323"/>
                    <a:chOff x="1619672" y="1748806"/>
                    <a:chExt cx="3456384" cy="2784323"/>
                  </a:xfrm>
                </p:grpSpPr>
                <p:sp>
                  <p:nvSpPr>
                    <p:cNvPr id="13" name="Right Arrow 12"/>
                    <p:cNvSpPr/>
                    <p:nvPr/>
                  </p:nvSpPr>
                  <p:spPr>
                    <a:xfrm rot="5400000">
                      <a:off x="4211960" y="2813820"/>
                      <a:ext cx="288032" cy="144016"/>
                    </a:xfrm>
                    <a:prstGeom prst="rightArrow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1619672" y="1748806"/>
                      <a:ext cx="3456384" cy="2784323"/>
                      <a:chOff x="2411760" y="1116795"/>
                      <a:chExt cx="3456384" cy="2784323"/>
                    </a:xfrm>
                  </p:grpSpPr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2411760" y="2708920"/>
                        <a:ext cx="1080120" cy="93610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dirty="0" smtClean="0"/>
                          <a:t>SG WBM IF</a:t>
                        </a:r>
                        <a:endParaRPr lang="he-IL" dirty="0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4427984" y="2492896"/>
                        <a:ext cx="1440160" cy="1368152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dirty="0" smtClean="0"/>
                          <a:t>SG Top</a:t>
                        </a:r>
                        <a:endParaRPr lang="he-IL" dirty="0"/>
                      </a:p>
                    </p:txBody>
                  </p:sp>
                  <p:sp>
                    <p:nvSpPr>
                      <p:cNvPr id="7" name="Right Arrow 6"/>
                      <p:cNvSpPr/>
                      <p:nvPr/>
                    </p:nvSpPr>
                    <p:spPr>
                      <a:xfrm>
                        <a:off x="3563888" y="3356992"/>
                        <a:ext cx="792088" cy="144016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9" name="Right Arrow 8"/>
                      <p:cNvSpPr/>
                      <p:nvPr/>
                    </p:nvSpPr>
                    <p:spPr>
                      <a:xfrm rot="10800000">
                        <a:off x="3563888" y="2934236"/>
                        <a:ext cx="792088" cy="144016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3563888" y="2603363"/>
                        <a:ext cx="7920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pPr algn="ctr"/>
                        <a:r>
                          <a:rPr lang="en-US" sz="1000" dirty="0" smtClean="0"/>
                          <a:t>SDRAM read req.</a:t>
                        </a:r>
                        <a:endParaRPr lang="he-IL" sz="1000" dirty="0"/>
                      </a:p>
                    </p:txBody>
                  </p:sp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3563888" y="3501008"/>
                        <a:ext cx="7920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pPr algn="ctr"/>
                        <a:r>
                          <a:rPr lang="en-US" sz="1000" dirty="0" smtClean="0"/>
                          <a:t>Data from SDDRAM</a:t>
                        </a:r>
                        <a:endParaRPr lang="he-IL" sz="1000" dirty="0"/>
                      </a:p>
                    </p:txBody>
                  </p:sp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4608004" y="1116795"/>
                        <a:ext cx="1080120" cy="93610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6"/>
                      </a:lnRef>
                      <a:fillRef idx="2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r>
                          <a:rPr lang="en-US" dirty="0" smtClean="0"/>
                          <a:t>SG register</a:t>
                        </a:r>
                        <a:endParaRPr lang="he-IL" dirty="0"/>
                      </a:p>
                    </p:txBody>
                  </p:sp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4416725" y="2130707"/>
                        <a:ext cx="79208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1">
                        <a:spAutoFit/>
                      </a:bodyPr>
                      <a:lstStyle/>
                      <a:p>
                        <a:pPr algn="ctr"/>
                        <a:r>
                          <a:rPr lang="en-US" sz="1000" dirty="0"/>
                          <a:t>O</a:t>
                        </a:r>
                        <a:r>
                          <a:rPr lang="en-US" sz="1000" dirty="0" smtClean="0"/>
                          <a:t>pcodes</a:t>
                        </a:r>
                        <a:endParaRPr lang="he-IL" sz="1000" dirty="0"/>
                      </a:p>
                    </p:txBody>
                  </p:sp>
                </p:grpSp>
              </p:grpSp>
              <p:sp>
                <p:nvSpPr>
                  <p:cNvPr id="17" name="Rectangle 16"/>
                  <p:cNvSpPr/>
                  <p:nvPr/>
                </p:nvSpPr>
                <p:spPr>
                  <a:xfrm>
                    <a:off x="5292080" y="2796805"/>
                    <a:ext cx="720080" cy="936104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/>
                      <a:t>DC FIFO</a:t>
                    </a:r>
                    <a:endParaRPr lang="he-IL" dirty="0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6516216" y="2641261"/>
                    <a:ext cx="936104" cy="1247191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 smtClean="0"/>
                      <a:t>VESA</a:t>
                    </a:r>
                    <a:endParaRPr lang="he-IL" dirty="0"/>
                  </a:p>
                </p:txBody>
              </p:sp>
              <p:sp>
                <p:nvSpPr>
                  <p:cNvPr id="19" name="Right Arrow 18"/>
                  <p:cNvSpPr/>
                  <p:nvPr/>
                </p:nvSpPr>
                <p:spPr>
                  <a:xfrm>
                    <a:off x="4788024" y="3192848"/>
                    <a:ext cx="504056" cy="144016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0" name="Right Arrow 19"/>
                  <p:cNvSpPr/>
                  <p:nvPr/>
                </p:nvSpPr>
                <p:spPr>
                  <a:xfrm>
                    <a:off x="6084168" y="3192848"/>
                    <a:ext cx="360040" cy="144016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1" name="Right Arrow 20"/>
                  <p:cNvSpPr/>
                  <p:nvPr/>
                </p:nvSpPr>
                <p:spPr>
                  <a:xfrm>
                    <a:off x="7493987" y="3192848"/>
                    <a:ext cx="822429" cy="144016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3" name="Right Arrow 22"/>
                  <p:cNvSpPr/>
                  <p:nvPr/>
                </p:nvSpPr>
                <p:spPr>
                  <a:xfrm rot="10800000">
                    <a:off x="359532" y="3192849"/>
                    <a:ext cx="792088" cy="144016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5" name="Straight Connector 24"/>
                  <p:cNvCxnSpPr>
                    <a:stCxn id="18" idx="2"/>
                  </p:cNvCxnSpPr>
                  <p:nvPr/>
                </p:nvCxnSpPr>
                <p:spPr>
                  <a:xfrm>
                    <a:off x="6984268" y="3888452"/>
                    <a:ext cx="0" cy="47665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>
                    <a:endCxn id="6" idx="2"/>
                  </p:cNvCxnSpPr>
                  <p:nvPr/>
                </p:nvCxnSpPr>
                <p:spPr>
                  <a:xfrm flipV="1">
                    <a:off x="3995936" y="3948933"/>
                    <a:ext cx="0" cy="41617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572000" y="4365104"/>
                    <a:ext cx="165618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100" dirty="0" smtClean="0"/>
                      <a:t>VSYNC &amp; req_ln_trig</a:t>
                    </a:r>
                    <a:endParaRPr lang="he-IL" sz="1100" dirty="0"/>
                  </a:p>
                </p:txBody>
              </p:sp>
            </p:grpSp>
          </p:grpSp>
          <p:cxnSp>
            <p:nvCxnSpPr>
              <p:cNvPr id="35" name="Straight Connector 34"/>
              <p:cNvCxnSpPr/>
              <p:nvPr/>
            </p:nvCxnSpPr>
            <p:spPr>
              <a:xfrm flipH="1">
                <a:off x="3995936" y="4365104"/>
                <a:ext cx="29883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Down Arrow 36"/>
            <p:cNvSpPr/>
            <p:nvPr/>
          </p:nvSpPr>
          <p:spPr>
            <a:xfrm>
              <a:off x="4132964" y="1160747"/>
              <a:ext cx="145432" cy="792088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28030" y="791415"/>
              <a:ext cx="97069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WBS IF</a:t>
              </a:r>
              <a:endParaRPr lang="he-IL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-97619" y="3923125"/>
              <a:ext cx="97069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dirty="0" smtClean="0"/>
                <a:t>WBM IF</a:t>
              </a:r>
              <a:endParaRPr lang="he-IL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184176" y="5724286"/>
            <a:ext cx="25188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95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HSDSL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Liberman</dc:creator>
  <cp:lastModifiedBy>Olga Liberman</cp:lastModifiedBy>
  <cp:revision>3</cp:revision>
  <dcterms:created xsi:type="dcterms:W3CDTF">2013-03-14T17:21:37Z</dcterms:created>
  <dcterms:modified xsi:type="dcterms:W3CDTF">2013-03-14T17:43:05Z</dcterms:modified>
</cp:coreProperties>
</file>