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892480" cy="6552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1547664" y="553997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6372199" y="523528"/>
            <a:ext cx="1357481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TX-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Disabled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4088" y="3645024"/>
            <a:ext cx="2592288" cy="2034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744292"/>
            <a:ext cx="2592288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8316416" y="3933056"/>
            <a:ext cx="664840" cy="145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Vesa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450504" y="2132856"/>
            <a:ext cx="110527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Intercon</a:t>
            </a:r>
            <a:endParaRPr lang="en-US" dirty="0" smtClean="0"/>
          </a:p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6084168" y="2132856"/>
            <a:ext cx="110527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Intercon</a:t>
            </a:r>
            <a:endParaRPr lang="en-US" dirty="0" smtClean="0"/>
          </a:p>
          <a:p>
            <a:pPr algn="ctr"/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3898776" y="4098776"/>
            <a:ext cx="110527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Intercon</a:t>
            </a:r>
            <a:endParaRPr lang="en-US" dirty="0"/>
          </a:p>
          <a:p>
            <a:pPr algn="ctr"/>
            <a:r>
              <a:rPr lang="en-US" dirty="0" smtClean="0"/>
              <a:t>Y</a:t>
            </a:r>
            <a:endParaRPr lang="he-IL" dirty="0"/>
          </a:p>
        </p:txBody>
      </p:sp>
      <p:cxnSp>
        <p:nvCxnSpPr>
          <p:cNvPr id="12" name="Straight Connector 11"/>
          <p:cNvCxnSpPr>
            <a:stCxn id="2" idx="2"/>
            <a:endCxn id="8" idx="0"/>
          </p:cNvCxnSpPr>
          <p:nvPr/>
        </p:nvCxnSpPr>
        <p:spPr>
          <a:xfrm flipH="1">
            <a:off x="2003140" y="1468397"/>
            <a:ext cx="1724" cy="664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>
            <a:off x="2555776" y="259005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58915" y="3735869"/>
            <a:ext cx="914400" cy="341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WBM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2845532" y="4165087"/>
            <a:ext cx="430324" cy="77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WB</a:t>
            </a:r>
          </a:p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cxnSp>
        <p:nvCxnSpPr>
          <p:cNvPr id="24" name="Straight Connector 23"/>
          <p:cNvCxnSpPr>
            <a:stCxn id="17" idx="3"/>
            <a:endCxn id="10" idx="1"/>
          </p:cNvCxnSpPr>
          <p:nvPr/>
        </p:nvCxnSpPr>
        <p:spPr>
          <a:xfrm>
            <a:off x="3275856" y="4553128"/>
            <a:ext cx="622920" cy="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04048" y="4653136"/>
            <a:ext cx="360040" cy="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956376" y="4437112"/>
            <a:ext cx="360040" cy="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68933" y="3645025"/>
            <a:ext cx="88200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WBS</a:t>
            </a:r>
            <a:endParaRPr lang="he-IL" dirty="0"/>
          </a:p>
        </p:txBody>
      </p:sp>
      <p:cxnSp>
        <p:nvCxnSpPr>
          <p:cNvPr id="34" name="Straight Connector 33"/>
          <p:cNvCxnSpPr>
            <a:stCxn id="9" idx="2"/>
            <a:endCxn id="9" idx="2"/>
          </p:cNvCxnSpPr>
          <p:nvPr/>
        </p:nvCxnSpPr>
        <p:spPr>
          <a:xfrm>
            <a:off x="6636804" y="30472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5" idx="0"/>
          </p:cNvCxnSpPr>
          <p:nvPr/>
        </p:nvCxnSpPr>
        <p:spPr>
          <a:xfrm>
            <a:off x="6636804" y="3047256"/>
            <a:ext cx="23428" cy="59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6" idx="0"/>
          </p:cNvCxnSpPr>
          <p:nvPr/>
        </p:nvCxnSpPr>
        <p:spPr>
          <a:xfrm>
            <a:off x="2003140" y="3047256"/>
            <a:ext cx="12975" cy="68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48263" y="4293096"/>
            <a:ext cx="781417" cy="642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SG_TOP</a:t>
            </a:r>
            <a:endParaRPr lang="he-IL" sz="1400" dirty="0"/>
          </a:p>
        </p:txBody>
      </p:sp>
      <p:sp>
        <p:nvSpPr>
          <p:cNvPr id="40" name="Rectangle 39"/>
          <p:cNvSpPr/>
          <p:nvPr/>
        </p:nvSpPr>
        <p:spPr>
          <a:xfrm>
            <a:off x="5574050" y="4064496"/>
            <a:ext cx="72614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Pxl_mng</a:t>
            </a:r>
            <a:endParaRPr lang="en-US" sz="1200" dirty="0" smtClean="0"/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disabled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729680" y="4437112"/>
            <a:ext cx="226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80210" y="4869160"/>
            <a:ext cx="781417" cy="642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SG_WBM_IF</a:t>
            </a:r>
            <a:endParaRPr lang="he-IL" sz="1200" dirty="0"/>
          </a:p>
        </p:txBody>
      </p:sp>
      <p:cxnSp>
        <p:nvCxnSpPr>
          <p:cNvPr id="49" name="Straight Connector 48"/>
          <p:cNvCxnSpPr>
            <a:stCxn id="47" idx="3"/>
          </p:cNvCxnSpPr>
          <p:nvPr/>
        </p:nvCxnSpPr>
        <p:spPr>
          <a:xfrm flipV="1">
            <a:off x="6661627" y="5190347"/>
            <a:ext cx="6773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338971" y="4941168"/>
            <a:ext cx="0" cy="24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" idx="1"/>
          </p:cNvCxnSpPr>
          <p:nvPr/>
        </p:nvCxnSpPr>
        <p:spPr>
          <a:xfrm flipH="1" flipV="1">
            <a:off x="5364088" y="4662110"/>
            <a:ext cx="516122" cy="52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009" y="6165794"/>
            <a:ext cx="1729916" cy="338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SDRAM</a:t>
            </a:r>
            <a:endParaRPr lang="he-IL" dirty="0"/>
          </a:p>
        </p:txBody>
      </p:sp>
      <p:cxnSp>
        <p:nvCxnSpPr>
          <p:cNvPr id="56" name="Straight Connector 55"/>
          <p:cNvCxnSpPr>
            <a:stCxn id="6" idx="2"/>
          </p:cNvCxnSpPr>
          <p:nvPr/>
        </p:nvCxnSpPr>
        <p:spPr>
          <a:xfrm>
            <a:off x="1979712" y="5688508"/>
            <a:ext cx="0" cy="48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59350" y="3358951"/>
            <a:ext cx="137704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Display controller</a:t>
            </a:r>
            <a:endParaRPr lang="he-IL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139080" y="3457981"/>
            <a:ext cx="9927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err="1" smtClean="0"/>
              <a:t>Mem_mng</a:t>
            </a:r>
            <a:endParaRPr lang="he-IL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87316" y="260648"/>
            <a:ext cx="19207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Read from SDRAM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344451" y="4915983"/>
            <a:ext cx="1724" cy="332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7" idx="3"/>
          </p:cNvCxnSpPr>
          <p:nvPr/>
        </p:nvCxnSpPr>
        <p:spPr>
          <a:xfrm flipH="1" flipV="1">
            <a:off x="6661627" y="5190348"/>
            <a:ext cx="686272" cy="1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" idx="1"/>
          </p:cNvCxnSpPr>
          <p:nvPr/>
        </p:nvCxnSpPr>
        <p:spPr>
          <a:xfrm flipH="1" flipV="1">
            <a:off x="5364088" y="4662110"/>
            <a:ext cx="516122" cy="5282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004048" y="4661892"/>
            <a:ext cx="360041" cy="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75856" y="4572508"/>
            <a:ext cx="622921" cy="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2"/>
          </p:cNvCxnSpPr>
          <p:nvPr/>
        </p:nvCxnSpPr>
        <p:spPr>
          <a:xfrm>
            <a:off x="1979712" y="5688508"/>
            <a:ext cx="23428" cy="4865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47809" y="4293096"/>
            <a:ext cx="771863" cy="398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Type_reg</a:t>
            </a:r>
            <a:endParaRPr lang="he-IL" sz="1200" dirty="0"/>
          </a:p>
        </p:txBody>
      </p:sp>
      <p:sp>
        <p:nvSpPr>
          <p:cNvPr id="78" name="Rectangle 77"/>
          <p:cNvSpPr/>
          <p:nvPr/>
        </p:nvSpPr>
        <p:spPr>
          <a:xfrm>
            <a:off x="847809" y="4915983"/>
            <a:ext cx="771863" cy="398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Adr_reg</a:t>
            </a:r>
            <a:endParaRPr lang="he-IL" sz="1200" dirty="0"/>
          </a:p>
        </p:txBody>
      </p:sp>
      <p:cxnSp>
        <p:nvCxnSpPr>
          <p:cNvPr id="81" name="Straight Arrow Connector 80"/>
          <p:cNvCxnSpPr>
            <a:endCxn id="76" idx="3"/>
          </p:cNvCxnSpPr>
          <p:nvPr/>
        </p:nvCxnSpPr>
        <p:spPr>
          <a:xfrm flipH="1">
            <a:off x="1619672" y="4293096"/>
            <a:ext cx="1225860" cy="199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8" idx="3"/>
          </p:cNvCxnSpPr>
          <p:nvPr/>
        </p:nvCxnSpPr>
        <p:spPr>
          <a:xfrm flipH="1">
            <a:off x="1619672" y="4869160"/>
            <a:ext cx="1225860" cy="246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004864" y="4165087"/>
            <a:ext cx="48325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“80”</a:t>
            </a:r>
            <a:endParaRPr lang="he-IL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702478" y="4581128"/>
            <a:ext cx="13573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reading from desired </a:t>
            </a:r>
            <a:r>
              <a:rPr lang="en-US" sz="1000" dirty="0" err="1" smtClean="0"/>
              <a:t>addr</a:t>
            </a:r>
            <a:r>
              <a:rPr lang="en-US" sz="1000" dirty="0" smtClean="0"/>
              <a:t> in SDRAM</a:t>
            </a:r>
            <a:endParaRPr lang="he-IL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779042" y="5217409"/>
            <a:ext cx="13573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desired </a:t>
            </a:r>
            <a:r>
              <a:rPr lang="en-US" sz="1000" dirty="0" err="1" smtClean="0"/>
              <a:t>addr</a:t>
            </a:r>
            <a:r>
              <a:rPr lang="en-US" sz="1000" dirty="0" smtClean="0"/>
              <a:t> to read from</a:t>
            </a:r>
            <a:endParaRPr lang="he-IL" sz="1000" dirty="0"/>
          </a:p>
        </p:txBody>
      </p:sp>
      <p:cxnSp>
        <p:nvCxnSpPr>
          <p:cNvPr id="90" name="Straight Arrow Connector 89"/>
          <p:cNvCxnSpPr>
            <a:endCxn id="10" idx="1"/>
          </p:cNvCxnSpPr>
          <p:nvPr/>
        </p:nvCxnSpPr>
        <p:spPr>
          <a:xfrm flipV="1">
            <a:off x="3275856" y="4555976"/>
            <a:ext cx="622920" cy="25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5" idx="1"/>
          </p:cNvCxnSpPr>
          <p:nvPr/>
        </p:nvCxnSpPr>
        <p:spPr>
          <a:xfrm flipV="1">
            <a:off x="5004048" y="4662110"/>
            <a:ext cx="360040" cy="64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7" idx="1"/>
          </p:cNvCxnSpPr>
          <p:nvPr/>
        </p:nvCxnSpPr>
        <p:spPr>
          <a:xfrm>
            <a:off x="5364088" y="4692010"/>
            <a:ext cx="516122" cy="498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674403" y="5190412"/>
            <a:ext cx="664568" cy="64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9" idx="2"/>
          </p:cNvCxnSpPr>
          <p:nvPr/>
        </p:nvCxnSpPr>
        <p:spPr>
          <a:xfrm flipH="1" flipV="1">
            <a:off x="7338972" y="4935471"/>
            <a:ext cx="16640" cy="2720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" idx="2"/>
          </p:cNvCxnSpPr>
          <p:nvPr/>
        </p:nvCxnSpPr>
        <p:spPr>
          <a:xfrm flipH="1" flipV="1">
            <a:off x="1979712" y="5688508"/>
            <a:ext cx="6487" cy="4385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9512" y="188640"/>
            <a:ext cx="8892480" cy="6552728"/>
            <a:chOff x="179512" y="188640"/>
            <a:chExt cx="8892480" cy="6552728"/>
          </a:xfrm>
        </p:grpSpPr>
        <p:sp>
          <p:nvSpPr>
            <p:cNvPr id="45" name="Rectangle 44"/>
            <p:cNvSpPr/>
            <p:nvPr/>
          </p:nvSpPr>
          <p:spPr>
            <a:xfrm>
              <a:off x="179512" y="188640"/>
              <a:ext cx="8892480" cy="65527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47664" y="553997"/>
              <a:ext cx="9144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RX</a:t>
              </a:r>
              <a:endParaRPr lang="he-IL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372199" y="523528"/>
              <a:ext cx="1357481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TX-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Disabled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64088" y="3645024"/>
              <a:ext cx="3672408" cy="20341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3734980"/>
              <a:ext cx="2592288" cy="1944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16416" y="3933056"/>
              <a:ext cx="664840" cy="14576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Vesa</a:t>
              </a:r>
              <a:endParaRPr lang="he-IL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0504" y="2132856"/>
              <a:ext cx="1105272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Intercon</a:t>
              </a:r>
              <a:endParaRPr lang="en-US" dirty="0" smtClean="0"/>
            </a:p>
            <a:p>
              <a:pPr algn="ctr"/>
              <a:r>
                <a:rPr lang="en-US" dirty="0"/>
                <a:t>Z</a:t>
              </a:r>
              <a:endParaRPr lang="he-IL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2132856"/>
              <a:ext cx="1105272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Intercon</a:t>
              </a:r>
              <a:endParaRPr lang="en-US" dirty="0" smtClean="0"/>
            </a:p>
            <a:p>
              <a:pPr algn="ctr"/>
              <a:r>
                <a:rPr lang="en-US" dirty="0" smtClean="0"/>
                <a:t>X</a:t>
              </a:r>
              <a:endParaRPr lang="he-I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98776" y="4098776"/>
              <a:ext cx="1105272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Intercon</a:t>
              </a:r>
              <a:endParaRPr lang="en-US" dirty="0"/>
            </a:p>
            <a:p>
              <a:pPr algn="ctr"/>
              <a:r>
                <a:rPr lang="en-US" dirty="0" smtClean="0"/>
                <a:t>Y</a:t>
              </a:r>
              <a:endParaRPr lang="he-IL" dirty="0"/>
            </a:p>
          </p:txBody>
        </p:sp>
        <p:cxnSp>
          <p:nvCxnSpPr>
            <p:cNvPr id="12" name="Straight Connector 11"/>
            <p:cNvCxnSpPr>
              <a:stCxn id="2" idx="2"/>
              <a:endCxn id="8" idx="0"/>
            </p:cNvCxnSpPr>
            <p:nvPr/>
          </p:nvCxnSpPr>
          <p:spPr>
            <a:xfrm flipH="1">
              <a:off x="2003140" y="1468397"/>
              <a:ext cx="1724" cy="664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9" idx="1"/>
            </p:cNvCxnSpPr>
            <p:nvPr/>
          </p:nvCxnSpPr>
          <p:spPr>
            <a:xfrm>
              <a:off x="2555776" y="2590056"/>
              <a:ext cx="3528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58915" y="3735869"/>
              <a:ext cx="914400" cy="3412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WBM</a:t>
              </a:r>
              <a:endParaRPr lang="he-IL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45532" y="4165087"/>
              <a:ext cx="430324" cy="7760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WB</a:t>
              </a:r>
            </a:p>
            <a:p>
              <a:pPr algn="ctr"/>
              <a:r>
                <a:rPr lang="en-US" dirty="0" smtClean="0"/>
                <a:t>S</a:t>
              </a:r>
              <a:endParaRPr lang="he-IL" dirty="0"/>
            </a:p>
          </p:txBody>
        </p:sp>
        <p:cxnSp>
          <p:nvCxnSpPr>
            <p:cNvPr id="24" name="Straight Connector 23"/>
            <p:cNvCxnSpPr>
              <a:stCxn id="17" idx="3"/>
              <a:endCxn id="10" idx="1"/>
            </p:cNvCxnSpPr>
            <p:nvPr/>
          </p:nvCxnSpPr>
          <p:spPr>
            <a:xfrm>
              <a:off x="3275856" y="4553128"/>
              <a:ext cx="622920" cy="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004048" y="4653136"/>
              <a:ext cx="360040" cy="2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956376" y="4437112"/>
              <a:ext cx="360040" cy="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68933" y="3645025"/>
              <a:ext cx="88200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WBS</a:t>
              </a:r>
              <a:endParaRPr lang="he-IL" dirty="0"/>
            </a:p>
          </p:txBody>
        </p:sp>
        <p:cxnSp>
          <p:nvCxnSpPr>
            <p:cNvPr id="34" name="Straight Connector 33"/>
            <p:cNvCxnSpPr>
              <a:stCxn id="9" idx="2"/>
              <a:endCxn id="9" idx="2"/>
            </p:cNvCxnSpPr>
            <p:nvPr/>
          </p:nvCxnSpPr>
          <p:spPr>
            <a:xfrm>
              <a:off x="6636804" y="304725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2"/>
              <a:endCxn id="5" idx="0"/>
            </p:cNvCxnSpPr>
            <p:nvPr/>
          </p:nvCxnSpPr>
          <p:spPr>
            <a:xfrm>
              <a:off x="6636804" y="3047256"/>
              <a:ext cx="563488" cy="59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16" idx="0"/>
            </p:cNvCxnSpPr>
            <p:nvPr/>
          </p:nvCxnSpPr>
          <p:spPr>
            <a:xfrm>
              <a:off x="2003140" y="3047256"/>
              <a:ext cx="12975" cy="688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948263" y="4293096"/>
              <a:ext cx="781417" cy="6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SG_TOP</a:t>
              </a:r>
              <a:endParaRPr lang="he-IL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74050" y="4064496"/>
              <a:ext cx="72614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 smtClean="0"/>
                <a:t>Pxl_mng</a:t>
              </a:r>
              <a:endParaRPr lang="en-US" sz="1200" dirty="0" smtClean="0"/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disabled</a:t>
              </a:r>
              <a:endParaRPr lang="he-IL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729680" y="4437112"/>
              <a:ext cx="226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880210" y="4869160"/>
              <a:ext cx="781417" cy="6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SG_WBM_IF</a:t>
              </a:r>
              <a:endParaRPr lang="he-IL" sz="1200" dirty="0"/>
            </a:p>
          </p:txBody>
        </p:sp>
        <p:cxnSp>
          <p:nvCxnSpPr>
            <p:cNvPr id="49" name="Straight Connector 48"/>
            <p:cNvCxnSpPr>
              <a:stCxn id="47" idx="3"/>
            </p:cNvCxnSpPr>
            <p:nvPr/>
          </p:nvCxnSpPr>
          <p:spPr>
            <a:xfrm flipV="1">
              <a:off x="6661627" y="5190347"/>
              <a:ext cx="67734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338971" y="4941168"/>
              <a:ext cx="0" cy="249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5" idx="1"/>
            </p:cNvCxnSpPr>
            <p:nvPr/>
          </p:nvCxnSpPr>
          <p:spPr>
            <a:xfrm flipH="1" flipV="1">
              <a:off x="5364088" y="4662110"/>
              <a:ext cx="516122" cy="52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305009" y="6165794"/>
              <a:ext cx="1729916" cy="3383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SDRAM</a:t>
              </a:r>
              <a:endParaRPr lang="he-IL" dirty="0"/>
            </a:p>
          </p:txBody>
        </p:sp>
        <p:cxnSp>
          <p:nvCxnSpPr>
            <p:cNvPr id="56" name="Straight Connector 55"/>
            <p:cNvCxnSpPr>
              <a:stCxn id="6" idx="2"/>
            </p:cNvCxnSpPr>
            <p:nvPr/>
          </p:nvCxnSpPr>
          <p:spPr>
            <a:xfrm>
              <a:off x="1979712" y="5679196"/>
              <a:ext cx="0" cy="486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221452" y="3343326"/>
              <a:ext cx="137704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 smtClean="0"/>
                <a:t>Display controller</a:t>
              </a:r>
              <a:endParaRPr lang="he-IL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39080" y="3457981"/>
              <a:ext cx="99276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 err="1" smtClean="0"/>
                <a:t>Mem_mng</a:t>
              </a:r>
              <a:endParaRPr lang="he-IL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7316" y="260648"/>
              <a:ext cx="192078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Write to SDRAM</a:t>
              </a:r>
            </a:p>
            <a:p>
              <a:pPr algn="l" rtl="0"/>
              <a:r>
                <a:rPr lang="en-US" dirty="0" smtClean="0"/>
                <a:t>For initialization </a:t>
              </a:r>
              <a:endParaRPr lang="he-IL" dirty="0"/>
            </a:p>
          </p:txBody>
        </p:sp>
        <p:cxnSp>
          <p:nvCxnSpPr>
            <p:cNvPr id="13" name="Straight Arrow Connector 12"/>
            <p:cNvCxnSpPr>
              <a:stCxn id="2" idx="2"/>
              <a:endCxn id="8" idx="0"/>
            </p:cNvCxnSpPr>
            <p:nvPr/>
          </p:nvCxnSpPr>
          <p:spPr>
            <a:xfrm flipH="1">
              <a:off x="2003140" y="1468397"/>
              <a:ext cx="1724" cy="6644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6" idx="0"/>
            </p:cNvCxnSpPr>
            <p:nvPr/>
          </p:nvCxnSpPr>
          <p:spPr>
            <a:xfrm flipH="1">
              <a:off x="1979712" y="3047256"/>
              <a:ext cx="23428" cy="6877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6" idx="0"/>
            </p:cNvCxnSpPr>
            <p:nvPr/>
          </p:nvCxnSpPr>
          <p:spPr>
            <a:xfrm>
              <a:off x="1981436" y="3068960"/>
              <a:ext cx="34679" cy="6669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989457" y="5657672"/>
              <a:ext cx="0" cy="5081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847809" y="4293096"/>
              <a:ext cx="771863" cy="3989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 smtClean="0"/>
                <a:t>Type_reg</a:t>
              </a:r>
              <a:endParaRPr lang="he-IL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7809" y="4915983"/>
              <a:ext cx="771863" cy="3989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 smtClean="0"/>
                <a:t>Adr_reg</a:t>
              </a:r>
              <a:endParaRPr lang="he-IL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1305009" y="3933056"/>
              <a:ext cx="242655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35696" y="4098776"/>
              <a:ext cx="0" cy="1016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619672" y="5115439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63380" y="3933056"/>
              <a:ext cx="483257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 smtClean="0"/>
                <a:t>“00”</a:t>
              </a:r>
              <a:endParaRPr lang="he-IL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74486" y="4523610"/>
              <a:ext cx="86097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 err="1" smtClean="0"/>
                <a:t>Strat</a:t>
              </a:r>
              <a:r>
                <a:rPr lang="en-US" sz="1200" dirty="0" smtClean="0"/>
                <a:t> writing from“00”</a:t>
              </a:r>
              <a:endParaRPr lang="he-IL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53646" y="1662126"/>
              <a:ext cx="184513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 smtClean="0"/>
                <a:t>Writing symbols to SDRAM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0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ערכת נושא של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Shvartz</dc:creator>
  <cp:lastModifiedBy>Yoav Shvartz</cp:lastModifiedBy>
  <cp:revision>11</cp:revision>
  <dcterms:created xsi:type="dcterms:W3CDTF">2013-03-14T17:36:35Z</dcterms:created>
  <dcterms:modified xsi:type="dcterms:W3CDTF">2013-03-14T18:13:32Z</dcterms:modified>
</cp:coreProperties>
</file>