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4" autoAdjust="0"/>
    <p:restoredTop sz="94660"/>
  </p:normalViewPr>
  <p:slideViewPr>
    <p:cSldViewPr>
      <p:cViewPr>
        <p:scale>
          <a:sx n="110" d="100"/>
          <a:sy n="110" d="100"/>
        </p:scale>
        <p:origin x="-1230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447800"/>
            <a:ext cx="4343400" cy="4114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/>
          <p:cNvSpPr/>
          <p:nvPr/>
        </p:nvSpPr>
        <p:spPr>
          <a:xfrm>
            <a:off x="5029200" y="1447800"/>
            <a:ext cx="3124200" cy="4114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/>
          <p:cNvSpPr/>
          <p:nvPr/>
        </p:nvSpPr>
        <p:spPr>
          <a:xfrm>
            <a:off x="4191000" y="1981200"/>
            <a:ext cx="838200" cy="30480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5029200" y="1981200"/>
            <a:ext cx="838200" cy="3048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4495800" y="4648200"/>
            <a:ext cx="1143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DC FIFO</a:t>
            </a:r>
            <a:endParaRPr lang="he-IL" b="1" dirty="0"/>
          </a:p>
        </p:txBody>
      </p:sp>
      <p:sp>
        <p:nvSpPr>
          <p:cNvPr id="9" name="Rectangle 8"/>
          <p:cNvSpPr/>
          <p:nvPr/>
        </p:nvSpPr>
        <p:spPr>
          <a:xfrm>
            <a:off x="2209800" y="2879467"/>
            <a:ext cx="1447800" cy="12514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SG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2879467"/>
            <a:ext cx="762000" cy="125146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WBM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0" y="2879467"/>
            <a:ext cx="1447800" cy="12514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VESA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657600" y="3429000"/>
            <a:ext cx="533400" cy="1524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ight Arrow 14"/>
          <p:cNvSpPr/>
          <p:nvPr/>
        </p:nvSpPr>
        <p:spPr>
          <a:xfrm>
            <a:off x="5867400" y="3429000"/>
            <a:ext cx="533400" cy="1524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Arrow 15"/>
          <p:cNvSpPr/>
          <p:nvPr/>
        </p:nvSpPr>
        <p:spPr>
          <a:xfrm>
            <a:off x="7848600" y="3429000"/>
            <a:ext cx="533400" cy="1524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1257300" y="1477756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System clock 100Mz</a:t>
            </a:r>
            <a:endParaRPr lang="he-IL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953000" y="1447800"/>
            <a:ext cx="3352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Pixel clock 40Mz</a:t>
            </a:r>
            <a:endParaRPr lang="he-IL" b="1" dirty="0"/>
          </a:p>
        </p:txBody>
      </p:sp>
      <p:sp>
        <p:nvSpPr>
          <p:cNvPr id="19" name="Left-Right Arrow 18"/>
          <p:cNvSpPr/>
          <p:nvPr/>
        </p:nvSpPr>
        <p:spPr>
          <a:xfrm>
            <a:off x="259842" y="3429000"/>
            <a:ext cx="654558" cy="152400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Left-Right Arrow 19"/>
          <p:cNvSpPr/>
          <p:nvPr/>
        </p:nvSpPr>
        <p:spPr>
          <a:xfrm>
            <a:off x="1676400" y="3429000"/>
            <a:ext cx="533400" cy="152400"/>
          </a:xfrm>
          <a:prstGeom prst="left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97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1691291" y="1296290"/>
            <a:ext cx="7049966" cy="4941609"/>
            <a:chOff x="-2468546" y="502920"/>
            <a:chExt cx="14093618" cy="7574280"/>
          </a:xfrm>
        </p:grpSpPr>
        <p:sp>
          <p:nvSpPr>
            <p:cNvPr id="9" name="Oval 8"/>
            <p:cNvSpPr/>
            <p:nvPr/>
          </p:nvSpPr>
          <p:spPr>
            <a:xfrm>
              <a:off x="6534912" y="2133600"/>
              <a:ext cx="1594104" cy="1447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 smtClean="0"/>
                <a:t>Write</a:t>
              </a:r>
            </a:p>
            <a:p>
              <a:pPr algn="ctr"/>
              <a:r>
                <a:rPr lang="en-US" sz="1050" dirty="0" smtClean="0"/>
                <a:t>un-debug type</a:t>
              </a:r>
              <a:endParaRPr lang="he-IL" sz="105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410200" y="4343400"/>
              <a:ext cx="1594104" cy="1447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Receive data from SDRAM</a:t>
              </a:r>
              <a:endParaRPr lang="he-IL" sz="9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4343400"/>
              <a:ext cx="1594104" cy="1447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/>
                <a:t>Write debug type</a:t>
              </a:r>
              <a:endParaRPr lang="he-IL" sz="105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261872" y="2121408"/>
              <a:ext cx="1594104" cy="1447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900" dirty="0"/>
                <a:t>Write debug address</a:t>
              </a:r>
              <a:endParaRPr lang="he-IL" sz="9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3886200" y="502920"/>
              <a:ext cx="1594104" cy="14478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 smtClean="0"/>
                <a:t>Idle</a:t>
              </a:r>
              <a:endParaRPr lang="he-IL" sz="1050" dirty="0"/>
            </a:p>
          </p:txBody>
        </p:sp>
        <p:cxnSp>
          <p:nvCxnSpPr>
            <p:cNvPr id="17" name="Straight Arrow Connector 16"/>
            <p:cNvCxnSpPr>
              <a:endCxn id="12" idx="7"/>
            </p:cNvCxnSpPr>
            <p:nvPr/>
          </p:nvCxnSpPr>
          <p:spPr>
            <a:xfrm flipH="1">
              <a:off x="2622525" y="1600200"/>
              <a:ext cx="1409979" cy="7332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438400" y="3569208"/>
              <a:ext cx="533400" cy="7741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0" idx="2"/>
            </p:cNvCxnSpPr>
            <p:nvPr/>
          </p:nvCxnSpPr>
          <p:spPr>
            <a:xfrm>
              <a:off x="4032504" y="5017008"/>
              <a:ext cx="1377696" cy="5029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9" idx="4"/>
            </p:cNvCxnSpPr>
            <p:nvPr/>
          </p:nvCxnSpPr>
          <p:spPr>
            <a:xfrm flipV="1">
              <a:off x="6751320" y="3581400"/>
              <a:ext cx="580644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5480304" y="1447800"/>
              <a:ext cx="1524000" cy="769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19956604">
              <a:off x="2292779" y="1175176"/>
              <a:ext cx="1484377" cy="81872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SDRAM read request</a:t>
              </a:r>
              <a:endParaRPr lang="he-IL" sz="1050" dirty="0"/>
            </a:p>
          </p:txBody>
        </p:sp>
        <p:sp>
          <p:nvSpPr>
            <p:cNvPr id="33" name="Cloud 32"/>
            <p:cNvSpPr/>
            <p:nvPr/>
          </p:nvSpPr>
          <p:spPr>
            <a:xfrm>
              <a:off x="-2468546" y="1816608"/>
              <a:ext cx="3090672" cy="17526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/>
                <a:t>The debug </a:t>
              </a:r>
              <a:r>
                <a:rPr lang="en-US" sz="1050" b="1" dirty="0"/>
                <a:t>address</a:t>
              </a:r>
              <a:r>
                <a:rPr lang="en-US" sz="1050" dirty="0"/>
                <a:t> is written to the register in Memory </a:t>
              </a:r>
              <a:r>
                <a:rPr lang="en-US" sz="1050" dirty="0" smtClean="0"/>
                <a:t>Management</a:t>
              </a:r>
              <a:endParaRPr lang="he-IL" sz="1050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622126" y="1930069"/>
              <a:ext cx="347472" cy="27973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36" name="Oval 35"/>
            <p:cNvSpPr/>
            <p:nvPr/>
          </p:nvSpPr>
          <p:spPr>
            <a:xfrm>
              <a:off x="1066800" y="1946982"/>
              <a:ext cx="195072" cy="1866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37" name="Oval 36"/>
            <p:cNvSpPr/>
            <p:nvPr/>
          </p:nvSpPr>
          <p:spPr>
            <a:xfrm>
              <a:off x="1359408" y="2133600"/>
              <a:ext cx="97536" cy="9330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38" name="Cloud 37"/>
            <p:cNvSpPr/>
            <p:nvPr/>
          </p:nvSpPr>
          <p:spPr>
            <a:xfrm>
              <a:off x="-947218" y="5129648"/>
              <a:ext cx="3090672" cy="17526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/>
                <a:t>The debug </a:t>
              </a:r>
              <a:r>
                <a:rPr lang="en-US" sz="1050" b="1" dirty="0" smtClean="0"/>
                <a:t>type</a:t>
              </a:r>
              <a:r>
                <a:rPr lang="en-US" sz="1050" dirty="0" smtClean="0"/>
                <a:t> </a:t>
              </a:r>
              <a:r>
                <a:rPr lang="en-US" sz="1050" dirty="0"/>
                <a:t>is written to the register in Memory </a:t>
              </a:r>
              <a:r>
                <a:rPr lang="en-US" sz="1050" dirty="0" smtClean="0"/>
                <a:t>Management</a:t>
              </a:r>
              <a:endParaRPr lang="he-IL" sz="105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560576" y="4849917"/>
              <a:ext cx="347472" cy="27973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0" name="Oval 39"/>
            <p:cNvSpPr/>
            <p:nvPr/>
          </p:nvSpPr>
          <p:spPr>
            <a:xfrm>
              <a:off x="2005250" y="4766382"/>
              <a:ext cx="195072" cy="1866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1" name="Oval 40"/>
            <p:cNvSpPr/>
            <p:nvPr/>
          </p:nvSpPr>
          <p:spPr>
            <a:xfrm>
              <a:off x="2297858" y="4904910"/>
              <a:ext cx="97536" cy="9330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2" name="Cloud 41"/>
            <p:cNvSpPr/>
            <p:nvPr/>
          </p:nvSpPr>
          <p:spPr>
            <a:xfrm>
              <a:off x="4032504" y="6324600"/>
              <a:ext cx="3090672" cy="17526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 smtClean="0"/>
                <a:t>Counting the received data, should be 32 pixels</a:t>
              </a:r>
              <a:endParaRPr lang="he-IL" sz="1050" dirty="0"/>
            </a:p>
          </p:txBody>
        </p:sp>
        <p:sp>
          <p:nvSpPr>
            <p:cNvPr id="43" name="Oval 42"/>
            <p:cNvSpPr/>
            <p:nvPr/>
          </p:nvSpPr>
          <p:spPr>
            <a:xfrm rot="385834">
              <a:off x="5015274" y="6024526"/>
              <a:ext cx="347472" cy="27973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4" name="Oval 43"/>
            <p:cNvSpPr/>
            <p:nvPr/>
          </p:nvSpPr>
          <p:spPr>
            <a:xfrm rot="20872637">
              <a:off x="5197708" y="5676032"/>
              <a:ext cx="195072" cy="1866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5" name="Oval 44"/>
            <p:cNvSpPr/>
            <p:nvPr/>
          </p:nvSpPr>
          <p:spPr>
            <a:xfrm rot="20872637">
              <a:off x="5489015" y="5571800"/>
              <a:ext cx="97536" cy="9330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6" name="TextBox 45"/>
            <p:cNvSpPr txBox="1"/>
            <p:nvPr/>
          </p:nvSpPr>
          <p:spPr>
            <a:xfrm rot="17683582">
              <a:off x="6863373" y="3687302"/>
              <a:ext cx="1484376" cy="115364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 smtClean="0"/>
                <a:t>Received all data from SDRAM</a:t>
              </a:r>
              <a:endParaRPr lang="he-IL" sz="1050" dirty="0"/>
            </a:p>
          </p:txBody>
        </p:sp>
        <p:sp>
          <p:nvSpPr>
            <p:cNvPr id="47" name="Cloud 46"/>
            <p:cNvSpPr/>
            <p:nvPr/>
          </p:nvSpPr>
          <p:spPr>
            <a:xfrm>
              <a:off x="8534400" y="2069934"/>
              <a:ext cx="3090672" cy="1752600"/>
            </a:xfrm>
            <a:prstGeom prst="clou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050" dirty="0" smtClean="0"/>
                <a:t>Clean </a:t>
              </a:r>
              <a:r>
                <a:rPr lang="en-US" sz="1050" dirty="0"/>
                <a:t>debug </a:t>
              </a:r>
              <a:r>
                <a:rPr lang="en-US" sz="1050" b="1" dirty="0" smtClean="0"/>
                <a:t>type</a:t>
              </a:r>
              <a:r>
                <a:rPr lang="en-US" sz="1050" dirty="0" smtClean="0"/>
                <a:t> register </a:t>
              </a:r>
              <a:r>
                <a:rPr lang="en-US" sz="1050" dirty="0"/>
                <a:t>in Memory </a:t>
              </a:r>
              <a:r>
                <a:rPr lang="en-US" sz="1050" dirty="0" smtClean="0"/>
                <a:t>Management</a:t>
              </a:r>
              <a:endParaRPr lang="he-IL" sz="1050" dirty="0"/>
            </a:p>
          </p:txBody>
        </p:sp>
        <p:sp>
          <p:nvSpPr>
            <p:cNvPr id="48" name="Oval 47"/>
            <p:cNvSpPr/>
            <p:nvPr/>
          </p:nvSpPr>
          <p:spPr>
            <a:xfrm rot="385834">
              <a:off x="8396572" y="2152179"/>
              <a:ext cx="347472" cy="279731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49" name="Oval 48"/>
            <p:cNvSpPr/>
            <p:nvPr/>
          </p:nvSpPr>
          <p:spPr>
            <a:xfrm rot="20872637">
              <a:off x="8009711" y="2295202"/>
              <a:ext cx="97536" cy="93309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  <p:sp>
          <p:nvSpPr>
            <p:cNvPr id="50" name="Oval 49"/>
            <p:cNvSpPr/>
            <p:nvPr/>
          </p:nvSpPr>
          <p:spPr>
            <a:xfrm rot="20872637">
              <a:off x="8132423" y="2080979"/>
              <a:ext cx="195072" cy="18661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1050"/>
            </a:p>
          </p:txBody>
        </p:sp>
      </p:grpSp>
    </p:spTree>
    <p:extLst>
      <p:ext uri="{BB962C8B-B14F-4D97-AF65-F5344CB8AC3E}">
        <p14:creationId xmlns:p14="http://schemas.microsoft.com/office/powerpoint/2010/main" val="38745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06" y="1524000"/>
            <a:ext cx="1927288" cy="3429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07" y="685800"/>
            <a:ext cx="1489710" cy="180657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807" y="2994025"/>
            <a:ext cx="1489710" cy="1806575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978" y="5257800"/>
            <a:ext cx="2230755" cy="1203960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436393" y="381000"/>
            <a:ext cx="744538" cy="269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Expected</a:t>
            </a: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436393" y="2667000"/>
            <a:ext cx="746125" cy="269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Output</a:t>
            </a: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544292" y="4953000"/>
            <a:ext cx="746125" cy="269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Arial" pitchFamily="34" charset="0"/>
                <a:cs typeface="Arial" pitchFamily="34" charset="0"/>
              </a:rPr>
              <a:t>TX files</a:t>
            </a:r>
          </a:p>
        </p:txBody>
      </p:sp>
      <p:cxnSp>
        <p:nvCxnSpPr>
          <p:cNvPr id="1029" name="AutoShape 5"/>
          <p:cNvCxnSpPr>
            <a:cxnSpLocks noChangeShapeType="1"/>
            <a:endCxn id="5" idx="1"/>
          </p:cNvCxnSpPr>
          <p:nvPr/>
        </p:nvCxnSpPr>
        <p:spPr bwMode="auto">
          <a:xfrm flipV="1">
            <a:off x="2912268" y="1589088"/>
            <a:ext cx="2151539" cy="400050"/>
          </a:xfrm>
          <a:prstGeom prst="straightConnector1">
            <a:avLst/>
          </a:prstGeom>
          <a:noFill/>
          <a:ln w="2857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981200" y="1927225"/>
            <a:ext cx="1028700" cy="58737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cxnSp>
        <p:nvCxnSpPr>
          <p:cNvPr id="1031" name="AutoShape 7"/>
          <p:cNvCxnSpPr>
            <a:cxnSpLocks noChangeShapeType="1"/>
            <a:endCxn id="6" idx="1"/>
          </p:cNvCxnSpPr>
          <p:nvPr/>
        </p:nvCxnSpPr>
        <p:spPr bwMode="auto">
          <a:xfrm>
            <a:off x="2819400" y="2220912"/>
            <a:ext cx="2244407" cy="1676401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>
            <a:off x="2819400" y="2435644"/>
            <a:ext cx="2133600" cy="2787231"/>
          </a:xfrm>
          <a:prstGeom prst="straightConnector1">
            <a:avLst/>
          </a:prstGeom>
          <a:noFill/>
          <a:ln w="28575">
            <a:solidFill>
              <a:srgbClr val="F7964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702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634413" cy="198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4343400" y="2209800"/>
            <a:ext cx="152400" cy="6096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H="1" flipV="1">
            <a:off x="4038600" y="1676400"/>
            <a:ext cx="381000" cy="533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793206" y="762000"/>
            <a:ext cx="18288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UART chunk to SG block with black symbols, to fill RAM with zeros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495800" y="2819400"/>
            <a:ext cx="1752600" cy="1524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324600" y="2819400"/>
            <a:ext cx="228600" cy="381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ounded Rectangle 23"/>
          <p:cNvSpPr/>
          <p:nvPr/>
        </p:nvSpPr>
        <p:spPr>
          <a:xfrm>
            <a:off x="4648200" y="2209081"/>
            <a:ext cx="2971800" cy="53411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198798" y="1676400"/>
            <a:ext cx="0" cy="532681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284398" y="762000"/>
            <a:ext cx="1828800" cy="914400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Loading SDRAM: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UART chunk to SDRAM with values of pixels for all the symbols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7113198" y="2743200"/>
            <a:ext cx="2875" cy="536052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604753" y="3313758"/>
            <a:ext cx="2971800" cy="57244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191000" y="4419601"/>
            <a:ext cx="230109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514176" y="4405229"/>
            <a:ext cx="1625675" cy="3048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Video frame width</a:t>
            </a:r>
            <a:endParaRPr lang="he-I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8833676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791200" y="2362200"/>
            <a:ext cx="304800" cy="6858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" name="Straight Arrow Connector 3"/>
          <p:cNvCxnSpPr>
            <a:stCxn id="3" idx="0"/>
          </p:cNvCxnSpPr>
          <p:nvPr/>
        </p:nvCxnSpPr>
        <p:spPr>
          <a:xfrm flipV="1">
            <a:off x="5943600" y="1905000"/>
            <a:ext cx="0" cy="4572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914900" y="1371600"/>
            <a:ext cx="2057400" cy="533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UART chunk to SG block with changes in the display</a:t>
            </a:r>
            <a:endParaRPr lang="he-IL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848600" y="3047281"/>
            <a:ext cx="304800" cy="45791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>
            <a:endCxn id="11" idx="2"/>
          </p:cNvCxnSpPr>
          <p:nvPr/>
        </p:nvCxnSpPr>
        <p:spPr>
          <a:xfrm flipV="1">
            <a:off x="8001000" y="1909313"/>
            <a:ext cx="0" cy="1138689"/>
          </a:xfrm>
          <a:prstGeom prst="straightConnector1">
            <a:avLst/>
          </a:prstGeom>
          <a:ln w="38100">
            <a:solidFill>
              <a:srgbClr val="00B0F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62800" y="1375913"/>
            <a:ext cx="1676400" cy="533400"/>
          </a:xfrm>
          <a:prstGeom prst="round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Updating the RAM only after new VSYNC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699904" y="4100425"/>
            <a:ext cx="230109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023080" y="4086053"/>
            <a:ext cx="1625675" cy="3048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Video frame width</a:t>
            </a:r>
            <a:endParaRPr lang="he-I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46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00"/>
            <a:ext cx="856562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653334" y="482451"/>
            <a:ext cx="230109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991044" y="177651"/>
            <a:ext cx="1625675" cy="3048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Video frame width</a:t>
            </a:r>
            <a:endParaRPr lang="he-IL" sz="1400" b="1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31" y="2696567"/>
            <a:ext cx="8779165" cy="190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6567688" y="2590800"/>
            <a:ext cx="2301096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905398" y="2286000"/>
            <a:ext cx="1625675" cy="3048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Video frame width</a:t>
            </a:r>
            <a:endParaRPr lang="he-IL" sz="1400" b="1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3" y="5105400"/>
            <a:ext cx="8991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6803881" y="5029200"/>
            <a:ext cx="1959119" cy="0"/>
          </a:xfrm>
          <a:prstGeom prst="straightConnector1">
            <a:avLst/>
          </a:prstGeom>
          <a:ln w="381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934200" y="4724400"/>
            <a:ext cx="1625675" cy="3048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Video frame width</a:t>
            </a:r>
            <a:endParaRPr lang="he-I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4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136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</dc:creator>
  <cp:lastModifiedBy>Olga Liberman</cp:lastModifiedBy>
  <cp:revision>17</cp:revision>
  <dcterms:created xsi:type="dcterms:W3CDTF">2006-08-16T00:00:00Z</dcterms:created>
  <dcterms:modified xsi:type="dcterms:W3CDTF">2013-04-11T18:56:40Z</dcterms:modified>
</cp:coreProperties>
</file>