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5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aximized" horzBarState="maximized">
    <p:restoredLeft sz="84380"/>
    <p:restoredTop sz="94660"/>
  </p:normalViewPr>
  <p:slideViewPr>
    <p:cSldViewPr>
      <p:cViewPr>
        <p:scale>
          <a:sx n="50" d="100"/>
          <a:sy n="50" d="100"/>
        </p:scale>
        <p:origin x="-2244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81FF-3DD4-4C66-865A-C240B37942D8}" type="datetimeFigureOut">
              <a:rPr lang="he-IL" smtClean="0"/>
              <a:pPr/>
              <a:t>ו'/אלול/תשע"א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-1404664" y="-747464"/>
            <a:ext cx="11658788" cy="7992888"/>
            <a:chOff x="-1404664" y="-747464"/>
            <a:chExt cx="11658788" cy="7992888"/>
          </a:xfrm>
        </p:grpSpPr>
        <p:sp>
          <p:nvSpPr>
            <p:cNvPr id="16" name="Rectangle 15"/>
            <p:cNvSpPr/>
            <p:nvPr/>
          </p:nvSpPr>
          <p:spPr>
            <a:xfrm>
              <a:off x="1214414" y="5715016"/>
              <a:ext cx="1428760" cy="928694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072066" y="3356992"/>
              <a:ext cx="3000396" cy="3072404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71470" y="2571744"/>
              <a:ext cx="3929090" cy="2428892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4282" y="-142900"/>
              <a:ext cx="3571900" cy="1143008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158" y="428604"/>
              <a:ext cx="684803" cy="26161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dirty="0" smtClean="0"/>
                <a:t>UART RX</a:t>
              </a:r>
              <a:endParaRPr lang="he-IL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13855" y="71414"/>
              <a:ext cx="982961" cy="43088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err="1" smtClean="0"/>
                <a:t>MessagePack</a:t>
              </a:r>
              <a:r>
                <a:rPr lang="en-US" sz="1100" dirty="0" smtClean="0"/>
                <a:t> </a:t>
              </a:r>
            </a:p>
            <a:p>
              <a:pPr algn="ctr" rtl="0"/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8" name="Elbow Connector 7"/>
            <p:cNvCxnSpPr>
              <a:stCxn id="6" idx="3"/>
              <a:endCxn id="7" idx="1"/>
            </p:cNvCxnSpPr>
            <p:nvPr/>
          </p:nvCxnSpPr>
          <p:spPr>
            <a:xfrm flipV="1">
              <a:off x="1041961" y="286858"/>
              <a:ext cx="271894" cy="272551"/>
            </a:xfrm>
            <a:prstGeom prst="bentConnector3">
              <a:avLst>
                <a:gd name="adj1" fmla="val 2898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endCxn id="6" idx="1"/>
            </p:cNvCxnSpPr>
            <p:nvPr/>
          </p:nvCxnSpPr>
          <p:spPr>
            <a:xfrm flipV="1">
              <a:off x="-357222" y="559409"/>
              <a:ext cx="714380" cy="15494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357290" y="5857892"/>
              <a:ext cx="1214446" cy="64633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SDRAM Controller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20272" y="1124744"/>
              <a:ext cx="2077108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pPr algn="l"/>
              <a:r>
                <a:rPr lang="en-US" sz="1400" b="1" u="sng" dirty="0" smtClean="0"/>
                <a:t>WBM</a:t>
              </a:r>
              <a:r>
                <a:rPr lang="en-US" sz="1400" b="1" dirty="0" smtClean="0"/>
                <a:t> </a:t>
              </a:r>
              <a:r>
                <a:rPr lang="en-US" sz="1400" dirty="0" smtClean="0"/>
                <a:t>– Wishbone Master</a:t>
              </a:r>
            </a:p>
            <a:p>
              <a:pPr algn="l"/>
              <a:r>
                <a:rPr lang="en-US" sz="1400" b="1" u="sng" dirty="0" smtClean="0"/>
                <a:t>WBS</a:t>
              </a:r>
              <a:r>
                <a:rPr lang="en-US" sz="1400" dirty="0" smtClean="0"/>
                <a:t> – Wishbone Slave</a:t>
              </a:r>
              <a:endParaRPr lang="he-IL" sz="1400" dirty="0"/>
            </a:p>
          </p:txBody>
        </p:sp>
        <p:cxnSp>
          <p:nvCxnSpPr>
            <p:cNvPr id="18" name="Elbow Connector 17"/>
            <p:cNvCxnSpPr>
              <a:stCxn id="21" idx="2"/>
              <a:endCxn id="14" idx="0"/>
            </p:cNvCxnSpPr>
            <p:nvPr/>
          </p:nvCxnSpPr>
          <p:spPr>
            <a:xfrm rot="5400000">
              <a:off x="1493320" y="4900326"/>
              <a:ext cx="1049545" cy="107157"/>
            </a:xfrm>
            <a:prstGeom prst="bentConnector3">
              <a:avLst>
                <a:gd name="adj1" fmla="val 63613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3"/>
            <p:cNvSpPr txBox="1"/>
            <p:nvPr/>
          </p:nvSpPr>
          <p:spPr>
            <a:xfrm>
              <a:off x="785786" y="2905780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</a:t>
              </a:r>
              <a:r>
                <a:rPr lang="en-US" sz="1400" dirty="0" err="1" smtClean="0"/>
                <a:t>Wr</a:t>
              </a:r>
              <a:endParaRPr lang="he-IL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57422" y="2905780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Rd</a:t>
              </a:r>
              <a:endParaRPr lang="he-IL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1604" y="3905912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SDRAM Arbiter</a:t>
              </a:r>
              <a:endParaRPr lang="he-IL" sz="1400" dirty="0"/>
            </a:p>
          </p:txBody>
        </p:sp>
        <p:cxnSp>
          <p:nvCxnSpPr>
            <p:cNvPr id="22" name="Shape 21"/>
            <p:cNvCxnSpPr>
              <a:endCxn id="21" idx="1"/>
            </p:cNvCxnSpPr>
            <p:nvPr/>
          </p:nvCxnSpPr>
          <p:spPr>
            <a:xfrm rot="16200000" flipH="1">
              <a:off x="1166624" y="3762542"/>
              <a:ext cx="524208" cy="28575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78" idx="2"/>
              <a:endCxn id="21" idx="3"/>
            </p:cNvCxnSpPr>
            <p:nvPr/>
          </p:nvCxnSpPr>
          <p:spPr>
            <a:xfrm rot="5400000">
              <a:off x="2446596" y="3768454"/>
              <a:ext cx="524208" cy="2739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5400000">
              <a:off x="3475723" y="3167954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25" name="Elbow Connector 24"/>
            <p:cNvCxnSpPr>
              <a:stCxn id="20" idx="3"/>
              <a:endCxn id="24" idx="2"/>
            </p:cNvCxnSpPr>
            <p:nvPr/>
          </p:nvCxnSpPr>
          <p:spPr>
            <a:xfrm>
              <a:off x="3357554" y="3167390"/>
              <a:ext cx="428628" cy="15445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429256" y="-357214"/>
              <a:ext cx="3571900" cy="1357322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7884" y="71414"/>
              <a:ext cx="950901" cy="43088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err="1" smtClean="0"/>
                <a:t>MessagePack</a:t>
              </a:r>
              <a:endParaRPr lang="en-US" sz="1100" dirty="0" smtClean="0"/>
            </a:p>
            <a:p>
              <a:pPr algn="ctr" rtl="0"/>
              <a:r>
                <a:rPr lang="en-US" sz="1100" dirty="0" smtClean="0"/>
                <a:t>Encoder</a:t>
              </a:r>
              <a:endParaRPr lang="he-IL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94598" y="357166"/>
              <a:ext cx="733244" cy="26161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UART TX</a:t>
              </a:r>
              <a:endParaRPr lang="he-IL" sz="1100" dirty="0"/>
            </a:p>
          </p:txBody>
        </p:sp>
        <p:cxnSp>
          <p:nvCxnSpPr>
            <p:cNvPr id="31" name="Elbow Connector 30"/>
            <p:cNvCxnSpPr>
              <a:stCxn id="28" idx="3"/>
              <a:endCxn id="30" idx="1"/>
            </p:cNvCxnSpPr>
            <p:nvPr/>
          </p:nvCxnSpPr>
          <p:spPr>
            <a:xfrm>
              <a:off x="6808785" y="286858"/>
              <a:ext cx="1385813" cy="20111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43570" y="928670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35" name="Elbow Connector 140"/>
            <p:cNvCxnSpPr>
              <a:stCxn id="26" idx="3"/>
            </p:cNvCxnSpPr>
            <p:nvPr/>
          </p:nvCxnSpPr>
          <p:spPr>
            <a:xfrm flipH="1">
              <a:off x="-1285916" y="321447"/>
              <a:ext cx="10287072" cy="354898"/>
            </a:xfrm>
            <a:prstGeom prst="bentConnector5">
              <a:avLst>
                <a:gd name="adj1" fmla="val -2222"/>
                <a:gd name="adj2" fmla="val -376809"/>
                <a:gd name="adj3" fmla="val 10222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643042" y="906645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37" name="Elbow Connector 36"/>
            <p:cNvCxnSpPr>
              <a:stCxn id="7" idx="2"/>
              <a:endCxn id="36" idx="0"/>
            </p:cNvCxnSpPr>
            <p:nvPr/>
          </p:nvCxnSpPr>
          <p:spPr>
            <a:xfrm rot="16200000" flipH="1">
              <a:off x="1754190" y="553446"/>
              <a:ext cx="404344" cy="30205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4904484" y="453311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39" name="Elbow Connector 38"/>
            <p:cNvCxnSpPr>
              <a:stCxn id="32" idx="0"/>
              <a:endCxn id="28" idx="2"/>
            </p:cNvCxnSpPr>
            <p:nvPr/>
          </p:nvCxnSpPr>
          <p:spPr>
            <a:xfrm rot="5400000" flipH="1" flipV="1">
              <a:off x="6007442" y="602777"/>
              <a:ext cx="426369" cy="2254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8" idx="0"/>
              <a:endCxn id="122" idx="0"/>
            </p:cNvCxnSpPr>
            <p:nvPr/>
          </p:nvCxnSpPr>
          <p:spPr>
            <a:xfrm rot="10800000" flipV="1">
              <a:off x="4009793" y="607200"/>
              <a:ext cx="1205150" cy="89297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endCxn id="126" idx="1"/>
            </p:cNvCxnSpPr>
            <p:nvPr/>
          </p:nvCxnSpPr>
          <p:spPr>
            <a:xfrm flipV="1">
              <a:off x="5148064" y="4225444"/>
              <a:ext cx="360040" cy="2116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6200000">
              <a:off x="4547294" y="4387531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 smtClean="0"/>
                <a:t>WBM</a:t>
              </a:r>
              <a:endParaRPr lang="he-IL" sz="1400" b="1" dirty="0"/>
            </a:p>
          </p:txBody>
        </p:sp>
        <p:cxnSp>
          <p:nvCxnSpPr>
            <p:cNvPr id="56" name="Elbow Connector 55"/>
            <p:cNvCxnSpPr>
              <a:stCxn id="74" idx="3"/>
              <a:endCxn id="46" idx="1"/>
            </p:cNvCxnSpPr>
            <p:nvPr/>
          </p:nvCxnSpPr>
          <p:spPr>
            <a:xfrm flipV="1">
              <a:off x="6505956" y="5617834"/>
              <a:ext cx="442308" cy="45874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785918" y="2357430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59" name="Shape 208"/>
            <p:cNvCxnSpPr>
              <a:stCxn id="58" idx="2"/>
            </p:cNvCxnSpPr>
            <p:nvPr/>
          </p:nvCxnSpPr>
          <p:spPr>
            <a:xfrm rot="5400000">
              <a:off x="1647773" y="2303287"/>
              <a:ext cx="240573" cy="964413"/>
            </a:xfrm>
            <a:prstGeom prst="bentConnector3">
              <a:avLst>
                <a:gd name="adj1" fmla="val 2624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1643042" y="2357430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sz="1200" dirty="0" smtClean="0"/>
                <a:t>1</a:t>
              </a:r>
              <a:endParaRPr lang="he-IL" sz="12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3857620" y="3643314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sz="1200" dirty="0" smtClean="0"/>
                <a:t>2</a:t>
              </a:r>
              <a:endParaRPr lang="he-IL" sz="12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285984" y="5357826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he-IL" sz="1200" dirty="0" smtClean="0"/>
                <a:t>3</a:t>
              </a:r>
              <a:endParaRPr lang="he-IL" sz="12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500298" y="1071546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 smtClean="0"/>
                <a:t>A</a:t>
              </a:r>
              <a:endParaRPr lang="he-IL" sz="12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714876" y="4862891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 smtClean="0"/>
                <a:t>E</a:t>
              </a:r>
              <a:endParaRPr lang="he-IL" sz="12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5072066" y="1000108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1200" dirty="0" smtClean="0"/>
                <a:t>5</a:t>
              </a:r>
              <a:endParaRPr lang="he-IL" sz="12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429388" y="1071546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 smtClean="0"/>
                <a:t>D</a:t>
              </a:r>
              <a:endParaRPr lang="he-IL" sz="1200" dirty="0"/>
            </a:p>
          </p:txBody>
        </p:sp>
        <p:cxnSp>
          <p:nvCxnSpPr>
            <p:cNvPr id="75" name="Elbow Connector 74"/>
            <p:cNvCxnSpPr>
              <a:endCxn id="74" idx="0"/>
            </p:cNvCxnSpPr>
            <p:nvPr/>
          </p:nvCxnSpPr>
          <p:spPr>
            <a:xfrm rot="5400000">
              <a:off x="5223107" y="5149029"/>
              <a:ext cx="1428961" cy="14914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023748" y="3453142"/>
              <a:ext cx="54785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71736" y="3381704"/>
              <a:ext cx="54785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3000364" y="3571876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200" dirty="0" smtClean="0"/>
                <a:t>C</a:t>
              </a:r>
              <a:endParaRPr lang="he-IL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57488" y="309870"/>
              <a:ext cx="777777" cy="26161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r>
                <a:rPr lang="en-US" sz="1100" dirty="0" err="1" smtClean="0"/>
                <a:t>CheckSum</a:t>
              </a:r>
              <a:endParaRPr lang="he-IL" sz="1100" dirty="0"/>
            </a:p>
          </p:txBody>
        </p:sp>
        <p:cxnSp>
          <p:nvCxnSpPr>
            <p:cNvPr id="99" name="Elbow Connector 98"/>
            <p:cNvCxnSpPr>
              <a:stCxn id="98" idx="1"/>
              <a:endCxn id="7" idx="3"/>
            </p:cNvCxnSpPr>
            <p:nvPr/>
          </p:nvCxnSpPr>
          <p:spPr>
            <a:xfrm rot="10800000">
              <a:off x="2296816" y="286859"/>
              <a:ext cx="560672" cy="153817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7723313" y="-47320"/>
              <a:ext cx="777777" cy="26161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dirty="0" err="1" smtClean="0"/>
                <a:t>CheckSum</a:t>
              </a:r>
              <a:endParaRPr lang="he-IL" sz="1100" dirty="0"/>
            </a:p>
          </p:txBody>
        </p:sp>
        <p:cxnSp>
          <p:nvCxnSpPr>
            <p:cNvPr id="101" name="Elbow Connector 100"/>
            <p:cNvCxnSpPr>
              <a:stCxn id="100" idx="1"/>
              <a:endCxn id="28" idx="0"/>
            </p:cNvCxnSpPr>
            <p:nvPr/>
          </p:nvCxnSpPr>
          <p:spPr>
            <a:xfrm rot="10800000">
              <a:off x="6333335" y="71415"/>
              <a:ext cx="1389978" cy="12071"/>
            </a:xfrm>
            <a:prstGeom prst="bentConnector4">
              <a:avLst>
                <a:gd name="adj1" fmla="val 32897"/>
                <a:gd name="adj2" fmla="val 1993795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>
            <a:xfrm>
              <a:off x="214282" y="-414334"/>
              <a:ext cx="1285884" cy="4143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RX Path</a:t>
              </a:r>
              <a:endParaRPr lang="he-IL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715272" y="-628672"/>
              <a:ext cx="1285884" cy="4143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TX Path</a:t>
              </a:r>
              <a:endParaRPr lang="he-IL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6671632" y="3360982"/>
              <a:ext cx="1428760" cy="5000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-108520" y="4437112"/>
              <a:ext cx="1643010" cy="5715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/>
                <a:t>Memory</a:t>
              </a:r>
            </a:p>
            <a:p>
              <a:pPr algn="ctr" rtl="0"/>
              <a:r>
                <a:rPr lang="en-US" dirty="0" smtClean="0"/>
                <a:t>Management</a:t>
              </a:r>
              <a:endParaRPr lang="he-IL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19502" y="3049215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5148064" y="2926654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1200" dirty="0" smtClean="0"/>
                <a:t>4</a:t>
              </a:r>
              <a:endParaRPr lang="he-IL" sz="1200" dirty="0"/>
            </a:p>
          </p:txBody>
        </p:sp>
        <p:cxnSp>
          <p:nvCxnSpPr>
            <p:cNvPr id="108" name="Elbow Connector 133"/>
            <p:cNvCxnSpPr>
              <a:stCxn id="106" idx="0"/>
              <a:endCxn id="122" idx="3"/>
            </p:cNvCxnSpPr>
            <p:nvPr/>
          </p:nvCxnSpPr>
          <p:spPr>
            <a:xfrm rot="16200000" flipV="1">
              <a:off x="4524284" y="1889650"/>
              <a:ext cx="1225875" cy="109325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428992" y="1500174"/>
              <a:ext cx="1161601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 smtClean="0"/>
                <a:t>Wishbone</a:t>
              </a:r>
            </a:p>
            <a:p>
              <a:r>
                <a:rPr lang="en-US" dirty="0" smtClean="0"/>
                <a:t>INTERCON</a:t>
              </a:r>
              <a:endParaRPr lang="he-IL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928662" y="3571876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200" dirty="0" smtClean="0"/>
                <a:t>B</a:t>
              </a:r>
              <a:endParaRPr lang="he-IL" sz="1200" dirty="0"/>
            </a:p>
          </p:txBody>
        </p:sp>
        <p:grpSp>
          <p:nvGrpSpPr>
            <p:cNvPr id="3" name="Group 178"/>
            <p:cNvGrpSpPr/>
            <p:nvPr/>
          </p:nvGrpSpPr>
          <p:grpSpPr>
            <a:xfrm>
              <a:off x="5220072" y="5929330"/>
              <a:ext cx="1285884" cy="285752"/>
              <a:chOff x="5357818" y="6286520"/>
              <a:chExt cx="1285884" cy="2857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5357818" y="6295273"/>
                <a:ext cx="1285884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smtClean="0"/>
                  <a:t>Dual </a:t>
                </a:r>
                <a:r>
                  <a:rPr lang="en-US" sz="1200" dirty="0" err="1" smtClean="0"/>
                  <a:t>Clk</a:t>
                </a:r>
                <a:r>
                  <a:rPr lang="en-US" sz="1200" dirty="0" smtClean="0"/>
                  <a:t> FIFO</a:t>
                </a:r>
                <a:endParaRPr lang="he-IL" sz="1200" dirty="0"/>
              </a:p>
            </p:txBody>
          </p:sp>
          <p:sp>
            <p:nvSpPr>
              <p:cNvPr id="138" name="Isosceles Triangle 137"/>
              <p:cNvSpPr/>
              <p:nvPr/>
            </p:nvSpPr>
            <p:spPr>
              <a:xfrm rot="5400000">
                <a:off x="5322099" y="6322239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 rot="5400000">
                <a:off x="5322099" y="6465115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9" name="Group 179"/>
            <p:cNvGrpSpPr/>
            <p:nvPr/>
          </p:nvGrpSpPr>
          <p:grpSpPr>
            <a:xfrm>
              <a:off x="6948264" y="5286388"/>
              <a:ext cx="981322" cy="662892"/>
              <a:chOff x="7948396" y="5572138"/>
              <a:chExt cx="981322" cy="52322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948396" y="5572138"/>
                <a:ext cx="981322" cy="52322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VESA</a:t>
                </a:r>
              </a:p>
              <a:p>
                <a:pPr algn="ctr"/>
                <a:r>
                  <a:rPr lang="en-US" sz="1400" dirty="0" smtClean="0"/>
                  <a:t>Controller</a:t>
                </a:r>
                <a:endParaRPr lang="he-IL" sz="1400" dirty="0"/>
              </a:p>
            </p:txBody>
          </p:sp>
          <p:sp>
            <p:nvSpPr>
              <p:cNvPr id="140" name="Isosceles Triangle 139"/>
              <p:cNvSpPr/>
              <p:nvPr/>
            </p:nvSpPr>
            <p:spPr>
              <a:xfrm rot="5400000">
                <a:off x="7912677" y="5910711"/>
                <a:ext cx="214314" cy="142876"/>
              </a:xfrm>
              <a:prstGeom prst="triangl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0" name="Group 142"/>
            <p:cNvGrpSpPr/>
            <p:nvPr/>
          </p:nvGrpSpPr>
          <p:grpSpPr>
            <a:xfrm>
              <a:off x="7358082" y="6072206"/>
              <a:ext cx="714380" cy="338554"/>
              <a:chOff x="6643702" y="2928934"/>
              <a:chExt cx="714380" cy="338554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6643702" y="2928934"/>
                <a:ext cx="714380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800" dirty="0" smtClean="0"/>
                  <a:t>  - 133 MHz</a:t>
                </a:r>
              </a:p>
              <a:p>
                <a:pPr algn="l" rtl="0"/>
                <a:r>
                  <a:rPr lang="en-US" sz="800" dirty="0" smtClean="0"/>
                  <a:t>  - 40 MHz</a:t>
                </a:r>
              </a:p>
            </p:txBody>
          </p:sp>
          <p:sp>
            <p:nvSpPr>
              <p:cNvPr id="145" name="Isosceles Triangle 144"/>
              <p:cNvSpPr/>
              <p:nvPr/>
            </p:nvSpPr>
            <p:spPr>
              <a:xfrm rot="5400000">
                <a:off x="6641306" y="3000375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 rot="5400000">
                <a:off x="6643687" y="3131344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159" name="Elbow Connector 158"/>
            <p:cNvCxnSpPr>
              <a:stCxn id="46" idx="3"/>
            </p:cNvCxnSpPr>
            <p:nvPr/>
          </p:nvCxnSpPr>
          <p:spPr>
            <a:xfrm>
              <a:off x="7929586" y="5617834"/>
              <a:ext cx="1214414" cy="25943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162" name="תמונה 21" descr="memory_chip_3.jpg"/>
            <p:cNvPicPr>
              <a:picLocks noChangeAspect="1"/>
            </p:cNvPicPr>
            <p:nvPr/>
          </p:nvPicPr>
          <p:blipFill>
            <a:blip r:embed="rId2" cstate="print">
              <a:lum bright="5000"/>
            </a:blip>
            <a:stretch>
              <a:fillRect/>
            </a:stretch>
          </p:blipFill>
          <p:spPr>
            <a:xfrm>
              <a:off x="-1332656" y="5661248"/>
              <a:ext cx="1145071" cy="827424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-1404664" y="5312241"/>
              <a:ext cx="1215737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SDRAM</a:t>
              </a:r>
              <a:endParaRPr lang="he-IL" sz="1200" dirty="0"/>
            </a:p>
          </p:txBody>
        </p:sp>
        <p:cxnSp>
          <p:nvCxnSpPr>
            <p:cNvPr id="164" name="Elbow Connector 163"/>
            <p:cNvCxnSpPr>
              <a:stCxn id="16" idx="1"/>
              <a:endCxn id="162" idx="3"/>
            </p:cNvCxnSpPr>
            <p:nvPr/>
          </p:nvCxnSpPr>
          <p:spPr>
            <a:xfrm rot="10800000">
              <a:off x="-187584" y="6074961"/>
              <a:ext cx="1401999" cy="104403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33"/>
            <p:cNvCxnSpPr>
              <a:stCxn id="51" idx="3"/>
            </p:cNvCxnSpPr>
            <p:nvPr/>
          </p:nvCxnSpPr>
          <p:spPr>
            <a:xfrm rot="16200000" flipV="1">
              <a:off x="3747706" y="2813136"/>
              <a:ext cx="1944216" cy="583657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Elbow Connector 41"/>
            <p:cNvCxnSpPr>
              <a:stCxn id="36" idx="2"/>
            </p:cNvCxnSpPr>
            <p:nvPr/>
          </p:nvCxnSpPr>
          <p:spPr>
            <a:xfrm rot="16200000" flipH="1">
              <a:off x="2589595" y="732215"/>
              <a:ext cx="357190" cy="132160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Elbow Connector 41"/>
            <p:cNvCxnSpPr>
              <a:stCxn id="58" idx="0"/>
              <a:endCxn id="122" idx="1"/>
            </p:cNvCxnSpPr>
            <p:nvPr/>
          </p:nvCxnSpPr>
          <p:spPr>
            <a:xfrm rot="5400000" flipH="1" flipV="1">
              <a:off x="2572583" y="1501022"/>
              <a:ext cx="534090" cy="1178727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Elbow Connector 41"/>
            <p:cNvCxnSpPr>
              <a:stCxn id="24" idx="0"/>
              <a:endCxn id="122" idx="2"/>
            </p:cNvCxnSpPr>
            <p:nvPr/>
          </p:nvCxnSpPr>
          <p:spPr>
            <a:xfrm flipH="1" flipV="1">
              <a:off x="4009793" y="2146505"/>
              <a:ext cx="84166" cy="1175338"/>
            </a:xfrm>
            <a:prstGeom prst="bentConnector4">
              <a:avLst>
                <a:gd name="adj1" fmla="val -271606"/>
                <a:gd name="adj2" fmla="val 56547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Elbow Connector 41"/>
            <p:cNvCxnSpPr>
              <a:stCxn id="32" idx="2"/>
            </p:cNvCxnSpPr>
            <p:nvPr/>
          </p:nvCxnSpPr>
          <p:spPr>
            <a:xfrm rot="5400000">
              <a:off x="5136658" y="671790"/>
              <a:ext cx="406603" cy="1535917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508104" y="3933056"/>
              <a:ext cx="1516293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smtClean="0"/>
                <a:t>Symbol</a:t>
              </a:r>
            </a:p>
            <a:p>
              <a:pPr algn="ctr" rtl="0"/>
              <a:r>
                <a:rPr lang="en-US" sz="1600" dirty="0" smtClean="0"/>
                <a:t>Generator</a:t>
              </a:r>
            </a:p>
          </p:txBody>
        </p:sp>
        <p:sp>
          <p:nvSpPr>
            <p:cNvPr id="135" name="Isosceles Triangle 134"/>
            <p:cNvSpPr/>
            <p:nvPr/>
          </p:nvSpPr>
          <p:spPr>
            <a:xfrm rot="5400000">
              <a:off x="5470717" y="4303874"/>
              <a:ext cx="170625" cy="95851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6" name="Picture 2" descr="http://www.latticesemi.com/images/img35663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32905" y="1772816"/>
              <a:ext cx="2911095" cy="1571636"/>
            </a:xfrm>
            <a:prstGeom prst="rect">
              <a:avLst/>
            </a:prstGeom>
            <a:noFill/>
          </p:spPr>
        </p:pic>
        <p:sp>
          <p:nvSpPr>
            <p:cNvPr id="137" name="Rounded Rectangle 136"/>
            <p:cNvSpPr/>
            <p:nvPr/>
          </p:nvSpPr>
          <p:spPr>
            <a:xfrm>
              <a:off x="7572396" y="6500822"/>
              <a:ext cx="1571604" cy="7143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FPGA</a:t>
              </a:r>
              <a:endParaRPr lang="he-IL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TextBox 7"/>
            <p:cNvSpPr txBox="1"/>
            <p:nvPr/>
          </p:nvSpPr>
          <p:spPr>
            <a:xfrm>
              <a:off x="-1214478" y="1118846"/>
              <a:ext cx="72726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Host</a:t>
              </a:r>
            </a:p>
            <a:p>
              <a:pPr algn="ctr" rtl="0"/>
              <a:r>
                <a:rPr lang="en-US" sz="1200" dirty="0" smtClean="0"/>
                <a:t>(</a:t>
              </a:r>
              <a:r>
                <a:rPr lang="en-US" sz="1200" dirty="0" err="1" smtClean="0"/>
                <a:t>Matlab</a:t>
              </a:r>
              <a:r>
                <a:rPr lang="en-US" sz="1200" dirty="0" smtClean="0"/>
                <a:t>)</a:t>
              </a:r>
              <a:endParaRPr lang="he-IL" sz="1200" dirty="0"/>
            </a:p>
          </p:txBody>
        </p:sp>
        <p:pic>
          <p:nvPicPr>
            <p:cNvPr id="142" name="Picture 2" descr="http://t3.gstatic.com/images?q=tbn:ANd9GcQlO6hM0otnhpyBrRhX0RSLVAoBQ5bWdime2w86SwyOxpDE8F78&amp;t=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260648" y="140351"/>
              <a:ext cx="936104" cy="936105"/>
            </a:xfrm>
            <a:prstGeom prst="rect">
              <a:avLst/>
            </a:prstGeom>
            <a:noFill/>
          </p:spPr>
        </p:pic>
        <p:sp>
          <p:nvSpPr>
            <p:cNvPr id="143" name="TextBox 142"/>
            <p:cNvSpPr txBox="1"/>
            <p:nvPr/>
          </p:nvSpPr>
          <p:spPr>
            <a:xfrm>
              <a:off x="-1116632" y="-171400"/>
              <a:ext cx="60708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 smtClean="0"/>
                <a:t> UART </a:t>
              </a:r>
              <a:endParaRPr lang="he-IL" sz="1200" b="1" dirty="0"/>
            </a:p>
          </p:txBody>
        </p:sp>
        <p:pic>
          <p:nvPicPr>
            <p:cNvPr id="148" name="Picture 2" descr="http://t3.gstatic.com/images?q=tbn:ANd9GcRkeid_yF7786e3XCHSjqz5wENKN06NxXERIZNK21iQPdouKnI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144000" y="5301208"/>
              <a:ext cx="1110124" cy="785818"/>
            </a:xfrm>
            <a:prstGeom prst="rect">
              <a:avLst/>
            </a:prstGeom>
            <a:noFill/>
          </p:spPr>
        </p:pic>
        <p:sp>
          <p:nvSpPr>
            <p:cNvPr id="149" name="TextBox 4"/>
            <p:cNvSpPr txBox="1"/>
            <p:nvPr/>
          </p:nvSpPr>
          <p:spPr>
            <a:xfrm>
              <a:off x="9215438" y="5944150"/>
              <a:ext cx="928694" cy="33855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600" dirty="0" smtClean="0">
                  <a:solidFill>
                    <a:schemeClr val="bg1"/>
                  </a:solidFill>
                </a:rPr>
                <a:t>Displays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-180528" y="-747464"/>
              <a:ext cx="9324528" cy="799288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2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82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Beeri</dc:creator>
  <cp:lastModifiedBy>MOSHE PORIAN</cp:lastModifiedBy>
  <cp:revision>169</cp:revision>
  <dcterms:created xsi:type="dcterms:W3CDTF">2011-03-23T15:34:31Z</dcterms:created>
  <dcterms:modified xsi:type="dcterms:W3CDTF">2011-09-05T17:21:17Z</dcterms:modified>
</cp:coreProperties>
</file>