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5"/>
  </p:sldMasterIdLst>
  <p:notesMasterIdLst>
    <p:notesMasterId r:id="rId24"/>
  </p:notesMasterIdLst>
  <p:handoutMasterIdLst>
    <p:handoutMasterId r:id="rId25"/>
  </p:handoutMasterIdLst>
  <p:sldIdLst>
    <p:sldId id="399" r:id="rId6"/>
    <p:sldId id="402" r:id="rId7"/>
    <p:sldId id="333" r:id="rId8"/>
    <p:sldId id="259" r:id="rId9"/>
    <p:sldId id="367" r:id="rId10"/>
    <p:sldId id="368" r:id="rId11"/>
    <p:sldId id="372" r:id="rId12"/>
    <p:sldId id="363" r:id="rId13"/>
    <p:sldId id="373" r:id="rId14"/>
    <p:sldId id="409" r:id="rId15"/>
    <p:sldId id="403" r:id="rId16"/>
    <p:sldId id="407" r:id="rId17"/>
    <p:sldId id="406" r:id="rId18"/>
    <p:sldId id="339" r:id="rId19"/>
    <p:sldId id="382" r:id="rId20"/>
    <p:sldId id="401" r:id="rId21"/>
    <p:sldId id="408" r:id="rId22"/>
    <p:sldId id="396" r:id="rId23"/>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ADDC"/>
    <a:srgbClr val="000000"/>
    <a:srgbClr val="B12E06"/>
    <a:srgbClr val="E47A23"/>
    <a:srgbClr val="D1900D"/>
    <a:srgbClr val="3F9CA1"/>
    <a:srgbClr val="075E7F"/>
    <a:srgbClr val="00A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96" autoAdjust="0"/>
    <p:restoredTop sz="79424" autoAdjust="0"/>
  </p:normalViewPr>
  <p:slideViewPr>
    <p:cSldViewPr>
      <p:cViewPr varScale="1">
        <p:scale>
          <a:sx n="97" d="100"/>
          <a:sy n="97" d="100"/>
        </p:scale>
        <p:origin x="-1062" y="-90"/>
      </p:cViewPr>
      <p:guideLst>
        <p:guide orient="horz" pos="1620"/>
        <p:guide pos="2880"/>
      </p:guideLst>
    </p:cSldViewPr>
  </p:slideViewPr>
  <p:outlineViewPr>
    <p:cViewPr>
      <p:scale>
        <a:sx n="33" d="100"/>
        <a:sy n="33" d="100"/>
      </p:scale>
      <p:origin x="48" y="0"/>
    </p:cViewPr>
  </p:outlineViewPr>
  <p:notesTextViewPr>
    <p:cViewPr>
      <p:scale>
        <a:sx n="100" d="100"/>
        <a:sy n="100" d="100"/>
      </p:scale>
      <p:origin x="0" y="0"/>
    </p:cViewPr>
  </p:notesTextViewPr>
  <p:sorterViewPr>
    <p:cViewPr>
      <p:scale>
        <a:sx n="100" d="100"/>
        <a:sy n="100" d="100"/>
      </p:scale>
      <p:origin x="0" y="6948"/>
    </p:cViewPr>
  </p:sorterViewPr>
  <p:notesViewPr>
    <p:cSldViewPr>
      <p:cViewPr varScale="1">
        <p:scale>
          <a:sx n="93" d="100"/>
          <a:sy n="93" d="100"/>
        </p:scale>
        <p:origin x="-2082"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0E4411C3-D923-49C6-AE3E-B0F8A5523486}" type="datetimeFigureOut">
              <a:rPr lang="en-US" smtClean="0"/>
              <a:t>7/1/2012</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r>
              <a:rPr lang="en-US" smtClean="0"/>
              <a:t>lorem ipsum</a:t>
            </a:r>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9526097B-AF02-49CC-B091-AB2F2883861D}" type="slidenum">
              <a:rPr lang="en-US" smtClean="0"/>
              <a:t>‹#›</a:t>
            </a:fld>
            <a:endParaRPr lang="en-US"/>
          </a:p>
        </p:txBody>
      </p:sp>
    </p:spTree>
    <p:extLst>
      <p:ext uri="{BB962C8B-B14F-4D97-AF65-F5344CB8AC3E}">
        <p14:creationId xmlns:p14="http://schemas.microsoft.com/office/powerpoint/2010/main" val="199616940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DDB24CCE-82F9-469F-B0D3-CCDE297C61D0}" type="datetimeFigureOut">
              <a:rPr lang="en-US" smtClean="0"/>
              <a:t>7/1/2012</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r>
              <a:rPr lang="en-US" smtClean="0"/>
              <a:t>lorem ipsum</a:t>
            </a:r>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E116F5B0-2218-4C13-B576-F1D4E210943C}" type="slidenum">
              <a:rPr lang="en-US" smtClean="0"/>
              <a:t>‹#›</a:t>
            </a:fld>
            <a:endParaRPr lang="en-US"/>
          </a:p>
        </p:txBody>
      </p:sp>
    </p:spTree>
    <p:extLst>
      <p:ext uri="{BB962C8B-B14F-4D97-AF65-F5344CB8AC3E}">
        <p14:creationId xmlns:p14="http://schemas.microsoft.com/office/powerpoint/2010/main" val="94617762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D823CC-8F3C-4DD3-B803-BF05D5FEEBF3}" type="slidenum">
              <a:rPr lang="en-US" smtClean="0"/>
              <a:t>1</a:t>
            </a:fld>
            <a:endParaRPr lang="en-US" dirty="0"/>
          </a:p>
        </p:txBody>
      </p:sp>
      <p:sp>
        <p:nvSpPr>
          <p:cNvPr id="5" name="Footer Placeholder 4"/>
          <p:cNvSpPr>
            <a:spLocks noGrp="1"/>
          </p:cNvSpPr>
          <p:nvPr>
            <p:ph type="ftr" sz="quarter" idx="11"/>
          </p:nvPr>
        </p:nvSpPr>
        <p:spPr/>
        <p:txBody>
          <a:bodyPr/>
          <a:lstStyle/>
          <a:p>
            <a:r>
              <a:rPr lang="en-US" dirty="0" err="1" smtClean="0"/>
              <a:t>lorem</a:t>
            </a:r>
            <a:r>
              <a:rPr lang="en-US" smtClean="0"/>
              <a:t> ipsum</a:t>
            </a:r>
            <a:endParaRPr lang="en-US"/>
          </a:p>
        </p:txBody>
      </p:sp>
    </p:spTree>
    <p:extLst>
      <p:ext uri="{BB962C8B-B14F-4D97-AF65-F5344CB8AC3E}">
        <p14:creationId xmlns:p14="http://schemas.microsoft.com/office/powerpoint/2010/main" val="661561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pt-PT" sz="1200" kern="1200" dirty="0" smtClean="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r>
              <a:rPr lang="en-US" smtClean="0"/>
              <a:t>lorem ipsum</a:t>
            </a:r>
            <a:endParaRPr lang="en-US"/>
          </a:p>
        </p:txBody>
      </p:sp>
      <p:sp>
        <p:nvSpPr>
          <p:cNvPr id="5" name="Slide Number Placeholder 4"/>
          <p:cNvSpPr>
            <a:spLocks noGrp="1"/>
          </p:cNvSpPr>
          <p:nvPr>
            <p:ph type="sldNum" sz="quarter" idx="11"/>
          </p:nvPr>
        </p:nvSpPr>
        <p:spPr/>
        <p:txBody>
          <a:bodyPr/>
          <a:lstStyle/>
          <a:p>
            <a:fld id="{E116F5B0-2218-4C13-B576-F1D4E210943C}" type="slidenum">
              <a:rPr lang="en-US" smtClean="0"/>
              <a:t>10</a:t>
            </a:fld>
            <a:endParaRPr lang="en-US"/>
          </a:p>
        </p:txBody>
      </p:sp>
    </p:spTree>
    <p:extLst>
      <p:ext uri="{BB962C8B-B14F-4D97-AF65-F5344CB8AC3E}">
        <p14:creationId xmlns:p14="http://schemas.microsoft.com/office/powerpoint/2010/main" val="497525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Footer Placeholder 3"/>
          <p:cNvSpPr>
            <a:spLocks noGrp="1"/>
          </p:cNvSpPr>
          <p:nvPr>
            <p:ph type="ftr" sz="quarter" idx="10"/>
          </p:nvPr>
        </p:nvSpPr>
        <p:spPr/>
        <p:txBody>
          <a:bodyPr/>
          <a:lstStyle/>
          <a:p>
            <a:r>
              <a:rPr lang="en-US" smtClean="0"/>
              <a:t>lorem ipsum</a:t>
            </a:r>
            <a:endParaRPr lang="en-US"/>
          </a:p>
        </p:txBody>
      </p:sp>
      <p:sp>
        <p:nvSpPr>
          <p:cNvPr id="5" name="Slide Number Placeholder 4"/>
          <p:cNvSpPr>
            <a:spLocks noGrp="1"/>
          </p:cNvSpPr>
          <p:nvPr>
            <p:ph type="sldNum" sz="quarter" idx="11"/>
          </p:nvPr>
        </p:nvSpPr>
        <p:spPr/>
        <p:txBody>
          <a:bodyPr/>
          <a:lstStyle/>
          <a:p>
            <a:fld id="{E116F5B0-2218-4C13-B576-F1D4E210943C}" type="slidenum">
              <a:rPr lang="en-US" smtClean="0"/>
              <a:t>11</a:t>
            </a:fld>
            <a:endParaRPr lang="en-US"/>
          </a:p>
        </p:txBody>
      </p:sp>
    </p:spTree>
    <p:extLst>
      <p:ext uri="{BB962C8B-B14F-4D97-AF65-F5344CB8AC3E}">
        <p14:creationId xmlns:p14="http://schemas.microsoft.com/office/powerpoint/2010/main" val="2571410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Footer Placeholder 3"/>
          <p:cNvSpPr>
            <a:spLocks noGrp="1"/>
          </p:cNvSpPr>
          <p:nvPr>
            <p:ph type="ftr" sz="quarter" idx="10"/>
          </p:nvPr>
        </p:nvSpPr>
        <p:spPr/>
        <p:txBody>
          <a:bodyPr/>
          <a:lstStyle/>
          <a:p>
            <a:r>
              <a:rPr lang="en-US" smtClean="0"/>
              <a:t>lorem ipsum</a:t>
            </a:r>
            <a:endParaRPr lang="en-US"/>
          </a:p>
        </p:txBody>
      </p:sp>
      <p:sp>
        <p:nvSpPr>
          <p:cNvPr id="5" name="Slide Number Placeholder 4"/>
          <p:cNvSpPr>
            <a:spLocks noGrp="1"/>
          </p:cNvSpPr>
          <p:nvPr>
            <p:ph type="sldNum" sz="quarter" idx="11"/>
          </p:nvPr>
        </p:nvSpPr>
        <p:spPr/>
        <p:txBody>
          <a:bodyPr/>
          <a:lstStyle/>
          <a:p>
            <a:fld id="{E116F5B0-2218-4C13-B576-F1D4E210943C}" type="slidenum">
              <a:rPr lang="en-US" smtClean="0"/>
              <a:t>12</a:t>
            </a:fld>
            <a:endParaRPr lang="en-US"/>
          </a:p>
        </p:txBody>
      </p:sp>
    </p:spTree>
    <p:extLst>
      <p:ext uri="{BB962C8B-B14F-4D97-AF65-F5344CB8AC3E}">
        <p14:creationId xmlns:p14="http://schemas.microsoft.com/office/powerpoint/2010/main" val="609375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Footer Placeholder 3"/>
          <p:cNvSpPr>
            <a:spLocks noGrp="1"/>
          </p:cNvSpPr>
          <p:nvPr>
            <p:ph type="ftr" sz="quarter" idx="10"/>
          </p:nvPr>
        </p:nvSpPr>
        <p:spPr/>
        <p:txBody>
          <a:bodyPr/>
          <a:lstStyle/>
          <a:p>
            <a:r>
              <a:rPr lang="en-US" smtClean="0"/>
              <a:t>lorem ipsum</a:t>
            </a:r>
            <a:endParaRPr lang="en-US"/>
          </a:p>
        </p:txBody>
      </p:sp>
      <p:sp>
        <p:nvSpPr>
          <p:cNvPr id="5" name="Slide Number Placeholder 4"/>
          <p:cNvSpPr>
            <a:spLocks noGrp="1"/>
          </p:cNvSpPr>
          <p:nvPr>
            <p:ph type="sldNum" sz="quarter" idx="11"/>
          </p:nvPr>
        </p:nvSpPr>
        <p:spPr/>
        <p:txBody>
          <a:bodyPr/>
          <a:lstStyle/>
          <a:p>
            <a:fld id="{E116F5B0-2218-4C13-B576-F1D4E210943C}" type="slidenum">
              <a:rPr lang="en-US" smtClean="0"/>
              <a:t>13</a:t>
            </a:fld>
            <a:endParaRPr lang="en-US"/>
          </a:p>
        </p:txBody>
      </p:sp>
    </p:spTree>
    <p:extLst>
      <p:ext uri="{BB962C8B-B14F-4D97-AF65-F5344CB8AC3E}">
        <p14:creationId xmlns:p14="http://schemas.microsoft.com/office/powerpoint/2010/main" val="10485400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D823CC-8F3C-4DD3-B803-BF05D5FEEBF3}" type="slidenum">
              <a:rPr lang="en-US" smtClean="0"/>
              <a:t>14</a:t>
            </a:fld>
            <a:endParaRPr lang="en-US"/>
          </a:p>
        </p:txBody>
      </p:sp>
      <p:sp>
        <p:nvSpPr>
          <p:cNvPr id="5" name="Footer Placeholder 4"/>
          <p:cNvSpPr>
            <a:spLocks noGrp="1"/>
          </p:cNvSpPr>
          <p:nvPr>
            <p:ph type="ftr" sz="quarter" idx="11"/>
          </p:nvPr>
        </p:nvSpPr>
        <p:spPr/>
        <p:txBody>
          <a:bodyPr/>
          <a:lstStyle/>
          <a:p>
            <a:r>
              <a:rPr lang="en-US" smtClean="0"/>
              <a:t>lorem ipsum</a:t>
            </a:r>
            <a:endParaRPr lang="en-US"/>
          </a:p>
        </p:txBody>
      </p:sp>
    </p:spTree>
    <p:extLst>
      <p:ext uri="{BB962C8B-B14F-4D97-AF65-F5344CB8AC3E}">
        <p14:creationId xmlns:p14="http://schemas.microsoft.com/office/powerpoint/2010/main" val="3319851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D823CC-8F3C-4DD3-B803-BF05D5FEEBF3}" type="slidenum">
              <a:rPr lang="en-US" smtClean="0"/>
              <a:t>16</a:t>
            </a:fld>
            <a:endParaRPr lang="en-US"/>
          </a:p>
        </p:txBody>
      </p:sp>
      <p:sp>
        <p:nvSpPr>
          <p:cNvPr id="5" name="Footer Placeholder 4"/>
          <p:cNvSpPr>
            <a:spLocks noGrp="1"/>
          </p:cNvSpPr>
          <p:nvPr>
            <p:ph type="ftr" sz="quarter" idx="11"/>
          </p:nvPr>
        </p:nvSpPr>
        <p:spPr/>
        <p:txBody>
          <a:bodyPr/>
          <a:lstStyle/>
          <a:p>
            <a:r>
              <a:rPr lang="en-US" smtClean="0"/>
              <a:t>lorem ipsum</a:t>
            </a:r>
            <a:endParaRPr lang="en-US"/>
          </a:p>
        </p:txBody>
      </p:sp>
    </p:spTree>
    <p:extLst>
      <p:ext uri="{BB962C8B-B14F-4D97-AF65-F5344CB8AC3E}">
        <p14:creationId xmlns:p14="http://schemas.microsoft.com/office/powerpoint/2010/main" val="3319851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Footer Placeholder 3"/>
          <p:cNvSpPr>
            <a:spLocks noGrp="1"/>
          </p:cNvSpPr>
          <p:nvPr>
            <p:ph type="ftr" sz="quarter" idx="10"/>
          </p:nvPr>
        </p:nvSpPr>
        <p:spPr/>
        <p:txBody>
          <a:bodyPr/>
          <a:lstStyle/>
          <a:p>
            <a:r>
              <a:rPr lang="en-US" smtClean="0"/>
              <a:t>lorem ipsum</a:t>
            </a:r>
            <a:endParaRPr lang="en-US"/>
          </a:p>
        </p:txBody>
      </p:sp>
      <p:sp>
        <p:nvSpPr>
          <p:cNvPr id="5" name="Slide Number Placeholder 4"/>
          <p:cNvSpPr>
            <a:spLocks noGrp="1"/>
          </p:cNvSpPr>
          <p:nvPr>
            <p:ph type="sldNum" sz="quarter" idx="11"/>
          </p:nvPr>
        </p:nvSpPr>
        <p:spPr/>
        <p:txBody>
          <a:bodyPr/>
          <a:lstStyle/>
          <a:p>
            <a:fld id="{E116F5B0-2218-4C13-B576-F1D4E210943C}" type="slidenum">
              <a:rPr lang="en-US" smtClean="0"/>
              <a:t>18</a:t>
            </a:fld>
            <a:endParaRPr lang="en-US"/>
          </a:p>
        </p:txBody>
      </p:sp>
    </p:spTree>
    <p:extLst>
      <p:ext uri="{BB962C8B-B14F-4D97-AF65-F5344CB8AC3E}">
        <p14:creationId xmlns:p14="http://schemas.microsoft.com/office/powerpoint/2010/main" val="1241093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Footer Placeholder 3"/>
          <p:cNvSpPr>
            <a:spLocks noGrp="1"/>
          </p:cNvSpPr>
          <p:nvPr>
            <p:ph type="ftr" sz="quarter" idx="10"/>
          </p:nvPr>
        </p:nvSpPr>
        <p:spPr/>
        <p:txBody>
          <a:bodyPr/>
          <a:lstStyle/>
          <a:p>
            <a:r>
              <a:rPr lang="en-US" smtClean="0"/>
              <a:t>lorem ipsum</a:t>
            </a:r>
            <a:endParaRPr lang="en-US"/>
          </a:p>
        </p:txBody>
      </p:sp>
      <p:sp>
        <p:nvSpPr>
          <p:cNvPr id="5" name="Slide Number Placeholder 4"/>
          <p:cNvSpPr>
            <a:spLocks noGrp="1"/>
          </p:cNvSpPr>
          <p:nvPr>
            <p:ph type="sldNum" sz="quarter" idx="11"/>
          </p:nvPr>
        </p:nvSpPr>
        <p:spPr/>
        <p:txBody>
          <a:bodyPr/>
          <a:lstStyle/>
          <a:p>
            <a:fld id="{E116F5B0-2218-4C13-B576-F1D4E210943C}" type="slidenum">
              <a:rPr lang="en-US" smtClean="0"/>
              <a:t>2</a:t>
            </a:fld>
            <a:endParaRPr lang="en-US"/>
          </a:p>
        </p:txBody>
      </p:sp>
    </p:spTree>
    <p:extLst>
      <p:ext uri="{BB962C8B-B14F-4D97-AF65-F5344CB8AC3E}">
        <p14:creationId xmlns:p14="http://schemas.microsoft.com/office/powerpoint/2010/main" val="974277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D823CC-8F3C-4DD3-B803-BF05D5FEEBF3}" type="slidenum">
              <a:rPr lang="en-US" smtClean="0"/>
              <a:t>3</a:t>
            </a:fld>
            <a:endParaRPr lang="en-US" dirty="0"/>
          </a:p>
        </p:txBody>
      </p:sp>
      <p:sp>
        <p:nvSpPr>
          <p:cNvPr id="5" name="Footer Placeholder 4"/>
          <p:cNvSpPr>
            <a:spLocks noGrp="1"/>
          </p:cNvSpPr>
          <p:nvPr>
            <p:ph type="ftr" sz="quarter" idx="11"/>
          </p:nvPr>
        </p:nvSpPr>
        <p:spPr/>
        <p:txBody>
          <a:bodyPr/>
          <a:lstStyle/>
          <a:p>
            <a:r>
              <a:rPr lang="en-US" dirty="0" err="1" smtClean="0"/>
              <a:t>lorem</a:t>
            </a:r>
            <a:r>
              <a:rPr lang="en-US" dirty="0" smtClean="0"/>
              <a:t> </a:t>
            </a:r>
            <a:r>
              <a:rPr lang="en-US" dirty="0" err="1" smtClean="0"/>
              <a:t>ipsum</a:t>
            </a:r>
            <a:endParaRPr lang="en-US" dirty="0"/>
          </a:p>
        </p:txBody>
      </p:sp>
    </p:spTree>
    <p:extLst>
      <p:ext uri="{BB962C8B-B14F-4D97-AF65-F5344CB8AC3E}">
        <p14:creationId xmlns:p14="http://schemas.microsoft.com/office/powerpoint/2010/main" val="2075097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PT" dirty="0"/>
          </a:p>
        </p:txBody>
      </p:sp>
      <p:sp>
        <p:nvSpPr>
          <p:cNvPr id="4" name="Footer Placeholder 3"/>
          <p:cNvSpPr>
            <a:spLocks noGrp="1"/>
          </p:cNvSpPr>
          <p:nvPr>
            <p:ph type="ftr" sz="quarter" idx="10"/>
          </p:nvPr>
        </p:nvSpPr>
        <p:spPr/>
        <p:txBody>
          <a:bodyPr/>
          <a:lstStyle/>
          <a:p>
            <a:r>
              <a:rPr lang="en-US" smtClean="0"/>
              <a:t>lorem ipsum</a:t>
            </a:r>
            <a:endParaRPr lang="en-US"/>
          </a:p>
        </p:txBody>
      </p:sp>
      <p:sp>
        <p:nvSpPr>
          <p:cNvPr id="5" name="Slide Number Placeholder 4"/>
          <p:cNvSpPr>
            <a:spLocks noGrp="1"/>
          </p:cNvSpPr>
          <p:nvPr>
            <p:ph type="sldNum" sz="quarter" idx="11"/>
          </p:nvPr>
        </p:nvSpPr>
        <p:spPr/>
        <p:txBody>
          <a:bodyPr/>
          <a:lstStyle/>
          <a:p>
            <a:fld id="{E116F5B0-2218-4C13-B576-F1D4E210943C}" type="slidenum">
              <a:rPr lang="en-US" smtClean="0"/>
              <a:t>4</a:t>
            </a:fld>
            <a:endParaRPr lang="en-US"/>
          </a:p>
        </p:txBody>
      </p:sp>
    </p:spTree>
    <p:extLst>
      <p:ext uri="{BB962C8B-B14F-4D97-AF65-F5344CB8AC3E}">
        <p14:creationId xmlns:p14="http://schemas.microsoft.com/office/powerpoint/2010/main" val="4130683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Footer Placeholder 3"/>
          <p:cNvSpPr>
            <a:spLocks noGrp="1"/>
          </p:cNvSpPr>
          <p:nvPr>
            <p:ph type="ftr" sz="quarter" idx="10"/>
          </p:nvPr>
        </p:nvSpPr>
        <p:spPr/>
        <p:txBody>
          <a:bodyPr/>
          <a:lstStyle/>
          <a:p>
            <a:r>
              <a:rPr lang="en-US" smtClean="0"/>
              <a:t>lorem ipsum</a:t>
            </a:r>
            <a:endParaRPr lang="en-US"/>
          </a:p>
        </p:txBody>
      </p:sp>
      <p:sp>
        <p:nvSpPr>
          <p:cNvPr id="5" name="Slide Number Placeholder 4"/>
          <p:cNvSpPr>
            <a:spLocks noGrp="1"/>
          </p:cNvSpPr>
          <p:nvPr>
            <p:ph type="sldNum" sz="quarter" idx="11"/>
          </p:nvPr>
        </p:nvSpPr>
        <p:spPr/>
        <p:txBody>
          <a:bodyPr/>
          <a:lstStyle/>
          <a:p>
            <a:fld id="{E116F5B0-2218-4C13-B576-F1D4E210943C}" type="slidenum">
              <a:rPr lang="en-US" smtClean="0"/>
              <a:t>5</a:t>
            </a:fld>
            <a:endParaRPr lang="en-US"/>
          </a:p>
        </p:txBody>
      </p:sp>
    </p:spTree>
    <p:extLst>
      <p:ext uri="{BB962C8B-B14F-4D97-AF65-F5344CB8AC3E}">
        <p14:creationId xmlns:p14="http://schemas.microsoft.com/office/powerpoint/2010/main" val="748655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Footer Placeholder 3"/>
          <p:cNvSpPr>
            <a:spLocks noGrp="1"/>
          </p:cNvSpPr>
          <p:nvPr>
            <p:ph type="ftr" sz="quarter" idx="10"/>
          </p:nvPr>
        </p:nvSpPr>
        <p:spPr/>
        <p:txBody>
          <a:bodyPr/>
          <a:lstStyle/>
          <a:p>
            <a:r>
              <a:rPr lang="en-US" smtClean="0"/>
              <a:t>lorem ipsum</a:t>
            </a:r>
            <a:endParaRPr lang="en-US"/>
          </a:p>
        </p:txBody>
      </p:sp>
      <p:sp>
        <p:nvSpPr>
          <p:cNvPr id="5" name="Slide Number Placeholder 4"/>
          <p:cNvSpPr>
            <a:spLocks noGrp="1"/>
          </p:cNvSpPr>
          <p:nvPr>
            <p:ph type="sldNum" sz="quarter" idx="11"/>
          </p:nvPr>
        </p:nvSpPr>
        <p:spPr/>
        <p:txBody>
          <a:bodyPr/>
          <a:lstStyle/>
          <a:p>
            <a:fld id="{E116F5B0-2218-4C13-B576-F1D4E210943C}" type="slidenum">
              <a:rPr lang="en-US" smtClean="0"/>
              <a:t>6</a:t>
            </a:fld>
            <a:endParaRPr lang="en-US"/>
          </a:p>
        </p:txBody>
      </p:sp>
    </p:spTree>
    <p:extLst>
      <p:ext uri="{BB962C8B-B14F-4D97-AF65-F5344CB8AC3E}">
        <p14:creationId xmlns:p14="http://schemas.microsoft.com/office/powerpoint/2010/main" val="2882886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sz="1200" kern="1200" dirty="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r>
              <a:rPr lang="en-US" smtClean="0"/>
              <a:t>lorem ipsum</a:t>
            </a:r>
            <a:endParaRPr lang="en-US"/>
          </a:p>
        </p:txBody>
      </p:sp>
      <p:sp>
        <p:nvSpPr>
          <p:cNvPr id="5" name="Slide Number Placeholder 4"/>
          <p:cNvSpPr>
            <a:spLocks noGrp="1"/>
          </p:cNvSpPr>
          <p:nvPr>
            <p:ph type="sldNum" sz="quarter" idx="11"/>
          </p:nvPr>
        </p:nvSpPr>
        <p:spPr/>
        <p:txBody>
          <a:bodyPr/>
          <a:lstStyle/>
          <a:p>
            <a:fld id="{E116F5B0-2218-4C13-B576-F1D4E210943C}" type="slidenum">
              <a:rPr lang="en-US" smtClean="0"/>
              <a:t>7</a:t>
            </a:fld>
            <a:endParaRPr lang="en-US"/>
          </a:p>
        </p:txBody>
      </p:sp>
    </p:spTree>
    <p:extLst>
      <p:ext uri="{BB962C8B-B14F-4D97-AF65-F5344CB8AC3E}">
        <p14:creationId xmlns:p14="http://schemas.microsoft.com/office/powerpoint/2010/main" val="609375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Footer Placeholder 3"/>
          <p:cNvSpPr>
            <a:spLocks noGrp="1"/>
          </p:cNvSpPr>
          <p:nvPr>
            <p:ph type="ftr" sz="quarter" idx="10"/>
          </p:nvPr>
        </p:nvSpPr>
        <p:spPr/>
        <p:txBody>
          <a:bodyPr/>
          <a:lstStyle/>
          <a:p>
            <a:r>
              <a:rPr lang="en-US" smtClean="0"/>
              <a:t>lorem ipsum</a:t>
            </a:r>
            <a:endParaRPr lang="en-US"/>
          </a:p>
        </p:txBody>
      </p:sp>
      <p:sp>
        <p:nvSpPr>
          <p:cNvPr id="5" name="Slide Number Placeholder 4"/>
          <p:cNvSpPr>
            <a:spLocks noGrp="1"/>
          </p:cNvSpPr>
          <p:nvPr>
            <p:ph type="sldNum" sz="quarter" idx="11"/>
          </p:nvPr>
        </p:nvSpPr>
        <p:spPr/>
        <p:txBody>
          <a:bodyPr/>
          <a:lstStyle/>
          <a:p>
            <a:fld id="{E116F5B0-2218-4C13-B576-F1D4E210943C}" type="slidenum">
              <a:rPr lang="en-US" smtClean="0"/>
              <a:t>8</a:t>
            </a:fld>
            <a:endParaRPr lang="en-US"/>
          </a:p>
        </p:txBody>
      </p:sp>
    </p:spTree>
    <p:extLst>
      <p:ext uri="{BB962C8B-B14F-4D97-AF65-F5344CB8AC3E}">
        <p14:creationId xmlns:p14="http://schemas.microsoft.com/office/powerpoint/2010/main" val="2572986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D823CC-8F3C-4DD3-B803-BF05D5FEEBF3}" type="slidenum">
              <a:rPr lang="en-US" smtClean="0"/>
              <a:t>9</a:t>
            </a:fld>
            <a:endParaRPr lang="en-US"/>
          </a:p>
        </p:txBody>
      </p:sp>
      <p:sp>
        <p:nvSpPr>
          <p:cNvPr id="5" name="Footer Placeholder 4"/>
          <p:cNvSpPr>
            <a:spLocks noGrp="1"/>
          </p:cNvSpPr>
          <p:nvPr>
            <p:ph type="ftr" sz="quarter" idx="11"/>
          </p:nvPr>
        </p:nvSpPr>
        <p:spPr/>
        <p:txBody>
          <a:bodyPr/>
          <a:lstStyle/>
          <a:p>
            <a:r>
              <a:rPr lang="en-US" smtClean="0"/>
              <a:t>lorem ipsum</a:t>
            </a:r>
            <a:endParaRPr lang="en-US"/>
          </a:p>
        </p:txBody>
      </p:sp>
    </p:spTree>
    <p:extLst>
      <p:ext uri="{BB962C8B-B14F-4D97-AF65-F5344CB8AC3E}">
        <p14:creationId xmlns:p14="http://schemas.microsoft.com/office/powerpoint/2010/main" val="3319851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36230"/>
            <a:ext cx="7772400" cy="498598"/>
          </a:xfrm>
        </p:spPr>
        <p:txBody>
          <a:bodyPr anchor="ctr">
            <a:spAutoFit/>
          </a:bodyPr>
          <a:lstStyle>
            <a:lvl1pPr algn="ct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2608201"/>
            <a:ext cx="6400800" cy="249299"/>
          </a:xfrm>
        </p:spPr>
        <p:txBody>
          <a:bodyPr anchor="ctr">
            <a:spAutoFit/>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37415439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lgn="ct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4491543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37859" y="1263356"/>
            <a:ext cx="8363938" cy="3289593"/>
          </a:xfrm>
        </p:spPr>
        <p:txBody>
          <a:bodyPr/>
          <a:lstStyle>
            <a:lvl1pPr>
              <a:lnSpc>
                <a:spcPct val="150000"/>
              </a:lnSpc>
              <a:buClr>
                <a:schemeClr val="accent4"/>
              </a:buClr>
              <a:defRPr/>
            </a:lvl1pPr>
            <a:lvl2pPr>
              <a:lnSpc>
                <a:spcPct val="150000"/>
              </a:lnSpc>
              <a:buClr>
                <a:schemeClr val="accent4"/>
              </a:buClr>
              <a:defRPr/>
            </a:lvl2pPr>
            <a:lvl3pPr>
              <a:lnSpc>
                <a:spcPct val="150000"/>
              </a:lnSpc>
              <a:buClr>
                <a:schemeClr val="accent4"/>
              </a:buClr>
              <a:defRPr/>
            </a:lvl3pPr>
            <a:lvl4pPr>
              <a:lnSpc>
                <a:spcPct val="150000"/>
              </a:lnSpc>
              <a:buClr>
                <a:schemeClr val="accent4"/>
              </a:buClr>
              <a:defRPr/>
            </a:lvl4pPr>
            <a:lvl5pPr>
              <a:lnSpc>
                <a:spcPct val="150000"/>
              </a:lnSpc>
              <a:buClr>
                <a:schemeClr val="accent4"/>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1"/>
          </p:nvPr>
        </p:nvSpPr>
        <p:spPr>
          <a:xfrm>
            <a:off x="451376" y="4558661"/>
            <a:ext cx="4253628" cy="152349"/>
          </a:xfrm>
        </p:spPr>
        <p:txBody>
          <a:bodyPr/>
          <a:lstStyle>
            <a:lvl1pPr marL="0" indent="0">
              <a:buNone/>
              <a:defRPr sz="1100"/>
            </a:lvl1pPr>
          </a:lstStyle>
          <a:p>
            <a:pPr lvl="0"/>
            <a:r>
              <a:rPr lang="en-US" dirty="0" smtClean="0"/>
              <a:t>Click to edit Master text styles</a:t>
            </a:r>
          </a:p>
        </p:txBody>
      </p:sp>
      <p:sp>
        <p:nvSpPr>
          <p:cNvPr id="3" name="Oval 2"/>
          <p:cNvSpPr/>
          <p:nvPr userDrawn="1"/>
        </p:nvSpPr>
        <p:spPr bwMode="auto">
          <a:xfrm>
            <a:off x="8567219" y="4629150"/>
            <a:ext cx="271877" cy="271877"/>
          </a:xfrm>
          <a:prstGeom prst="ellipse">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chemeClr val="bg1"/>
              </a:solidFill>
            </a:endParaRPr>
          </a:p>
        </p:txBody>
      </p:sp>
      <p:sp>
        <p:nvSpPr>
          <p:cNvPr id="8" name="Title 7"/>
          <p:cNvSpPr>
            <a:spLocks noGrp="1"/>
          </p:cNvSpPr>
          <p:nvPr>
            <p:ph type="title"/>
          </p:nvPr>
        </p:nvSpPr>
        <p:spPr>
          <a:xfrm>
            <a:off x="437859" y="147245"/>
            <a:ext cx="8363938" cy="872728"/>
          </a:xfrm>
        </p:spPr>
        <p:txBody>
          <a:bodyPr/>
          <a:lstStyle/>
          <a:p>
            <a:r>
              <a:rPr lang="en-US" smtClean="0"/>
              <a:t>Click to edit Master title style</a:t>
            </a:r>
            <a:endParaRPr lang="pt-PT"/>
          </a:p>
        </p:txBody>
      </p:sp>
      <p:sp>
        <p:nvSpPr>
          <p:cNvPr id="32" name="Footer Placeholder 31"/>
          <p:cNvSpPr>
            <a:spLocks noGrp="1"/>
          </p:cNvSpPr>
          <p:nvPr>
            <p:ph type="ftr" sz="quarter" idx="13"/>
          </p:nvPr>
        </p:nvSpPr>
        <p:spPr>
          <a:xfrm>
            <a:off x="6629400" y="4705350"/>
            <a:ext cx="2895600" cy="152400"/>
          </a:xfrm>
        </p:spPr>
        <p:txBody>
          <a:bodyPr anchor="ctr"/>
          <a:lstStyle/>
          <a:p>
            <a:r>
              <a:rPr lang="pt-PT" noProof="0" dirty="0" smtClean="0"/>
              <a:t>www.devscope.net</a:t>
            </a:r>
            <a:endParaRPr lang="pt-PT" noProof="0" dirty="0"/>
          </a:p>
        </p:txBody>
      </p:sp>
      <p:sp>
        <p:nvSpPr>
          <p:cNvPr id="33" name="Slide Number Placeholder 32"/>
          <p:cNvSpPr>
            <a:spLocks noGrp="1"/>
          </p:cNvSpPr>
          <p:nvPr>
            <p:ph type="sldNum" sz="quarter" idx="14"/>
          </p:nvPr>
        </p:nvSpPr>
        <p:spPr>
          <a:xfrm>
            <a:off x="7636357" y="4676568"/>
            <a:ext cx="2133600" cy="181182"/>
          </a:xfrm>
        </p:spPr>
        <p:txBody>
          <a:bodyPr anchor="ctr"/>
          <a:lstStyle>
            <a:lvl1pPr>
              <a:defRPr sz="700">
                <a:solidFill>
                  <a:schemeClr val="bg1"/>
                </a:solidFill>
              </a:defRPr>
            </a:lvl1pPr>
          </a:lstStyle>
          <a:p>
            <a:fld id="{406BA5C3-4A3D-4FA7-8EA0-AB15012EA744}" type="slidenum">
              <a:rPr lang="pt-PT" smtClean="0"/>
              <a:pPr/>
              <a:t>‹#›</a:t>
            </a:fld>
            <a:endParaRPr lang="pt-PT"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37859" y="147245"/>
            <a:ext cx="8363938" cy="872728"/>
          </a:xfrm>
        </p:spPr>
        <p:txBody>
          <a:bodyPr/>
          <a:lstStyle/>
          <a:p>
            <a:r>
              <a:rPr lang="en-US" dirty="0" smtClean="0"/>
              <a:t>Click to edit Master title style</a:t>
            </a:r>
            <a:endParaRPr lang="pt-PT" dirty="0"/>
          </a:p>
        </p:txBody>
      </p:sp>
      <p:sp>
        <p:nvSpPr>
          <p:cNvPr id="7" name="Oval 6"/>
          <p:cNvSpPr/>
          <p:nvPr userDrawn="1"/>
        </p:nvSpPr>
        <p:spPr bwMode="auto">
          <a:xfrm>
            <a:off x="8567219" y="4629150"/>
            <a:ext cx="271877" cy="271877"/>
          </a:xfrm>
          <a:prstGeom prst="ellipse">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chemeClr val="bg1"/>
              </a:solidFill>
            </a:endParaRPr>
          </a:p>
        </p:txBody>
      </p:sp>
      <p:sp>
        <p:nvSpPr>
          <p:cNvPr id="8" name="Footer Placeholder 31"/>
          <p:cNvSpPr>
            <a:spLocks noGrp="1"/>
          </p:cNvSpPr>
          <p:nvPr>
            <p:ph type="ftr" sz="quarter" idx="13"/>
          </p:nvPr>
        </p:nvSpPr>
        <p:spPr>
          <a:xfrm>
            <a:off x="6629400" y="4705350"/>
            <a:ext cx="2895600" cy="152400"/>
          </a:xfrm>
        </p:spPr>
        <p:txBody>
          <a:bodyPr anchor="ctr"/>
          <a:lstStyle/>
          <a:p>
            <a:r>
              <a:rPr lang="pt-PT" noProof="0" dirty="0" smtClean="0"/>
              <a:t>www.devscope.net</a:t>
            </a:r>
            <a:endParaRPr lang="pt-PT" noProof="0" dirty="0"/>
          </a:p>
        </p:txBody>
      </p:sp>
      <p:sp>
        <p:nvSpPr>
          <p:cNvPr id="9" name="Slide Number Placeholder 32"/>
          <p:cNvSpPr>
            <a:spLocks noGrp="1"/>
          </p:cNvSpPr>
          <p:nvPr>
            <p:ph type="sldNum" sz="quarter" idx="14"/>
          </p:nvPr>
        </p:nvSpPr>
        <p:spPr>
          <a:xfrm>
            <a:off x="7636357" y="4674497"/>
            <a:ext cx="2133600" cy="181182"/>
          </a:xfrm>
        </p:spPr>
        <p:txBody>
          <a:bodyPr anchor="ctr"/>
          <a:lstStyle>
            <a:lvl1pPr>
              <a:defRPr sz="700">
                <a:solidFill>
                  <a:schemeClr val="bg1"/>
                </a:solidFill>
              </a:defRPr>
            </a:lvl1pPr>
          </a:lstStyle>
          <a:p>
            <a:fld id="{406BA5C3-4A3D-4FA7-8EA0-AB15012EA744}" type="slidenum">
              <a:rPr lang="pt-PT" smtClean="0"/>
              <a:pPr/>
              <a:t>‹#›</a:t>
            </a:fld>
            <a:endParaRPr lang="pt-PT" dirty="0"/>
          </a:p>
        </p:txBody>
      </p:sp>
      <p:sp>
        <p:nvSpPr>
          <p:cNvPr id="11" name="Subtitle 2"/>
          <p:cNvSpPr>
            <a:spLocks noGrp="1"/>
          </p:cNvSpPr>
          <p:nvPr>
            <p:ph type="subTitle" idx="1" hasCustomPrompt="1"/>
          </p:nvPr>
        </p:nvSpPr>
        <p:spPr>
          <a:xfrm>
            <a:off x="437858" y="1047750"/>
            <a:ext cx="8401238" cy="457200"/>
          </a:xfrm>
        </p:spPr>
        <p:txBody>
          <a:bodyPr>
            <a:normAutofit/>
          </a:bodyPr>
          <a:lstStyle>
            <a:lvl1pPr marL="0" indent="0" algn="l">
              <a:buNone/>
              <a:defRPr sz="1500" b="1">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Text Placeholder 4"/>
          <p:cNvSpPr>
            <a:spLocks noGrp="1"/>
          </p:cNvSpPr>
          <p:nvPr>
            <p:ph type="body" sz="quarter" idx="10"/>
          </p:nvPr>
        </p:nvSpPr>
        <p:spPr>
          <a:xfrm>
            <a:off x="437858" y="1568157"/>
            <a:ext cx="8363938" cy="2908593"/>
          </a:xfrm>
        </p:spPr>
        <p:txBody>
          <a:bodyPr/>
          <a:lstStyle>
            <a:lvl1pPr marL="0" indent="0">
              <a:lnSpc>
                <a:spcPct val="150000"/>
              </a:lnSpc>
              <a:buClr>
                <a:schemeClr val="accent4"/>
              </a:buClr>
              <a:buNone/>
              <a:defRPr/>
            </a:lvl1pPr>
            <a:lvl2pPr marL="345327" indent="0">
              <a:lnSpc>
                <a:spcPct val="150000"/>
              </a:lnSpc>
              <a:buClr>
                <a:schemeClr val="accent4"/>
              </a:buClr>
              <a:buNone/>
              <a:defRPr/>
            </a:lvl2pPr>
            <a:lvl3pPr marL="641833" indent="0">
              <a:lnSpc>
                <a:spcPct val="150000"/>
              </a:lnSpc>
              <a:buClr>
                <a:schemeClr val="accent4"/>
              </a:buClr>
              <a:buNone/>
              <a:defRPr/>
            </a:lvl3pPr>
            <a:lvl4pPr marL="944292" indent="0">
              <a:lnSpc>
                <a:spcPct val="150000"/>
              </a:lnSpc>
              <a:buClr>
                <a:schemeClr val="accent4"/>
              </a:buClr>
              <a:buNone/>
              <a:defRPr/>
            </a:lvl4pPr>
            <a:lvl5pPr marL="1203883" indent="0">
              <a:lnSpc>
                <a:spcPct val="150000"/>
              </a:lnSpc>
              <a:buClr>
                <a:schemeClr val="accent4"/>
              </a:buClr>
              <a:buNone/>
              <a:defRPr/>
            </a:lvl5pPr>
          </a:lstStyle>
          <a:p>
            <a:pPr lvl="0"/>
            <a:r>
              <a:rPr lang="en-US" dirty="0" smtClean="0"/>
              <a:t>Click to edit Master text styles</a:t>
            </a:r>
          </a:p>
        </p:txBody>
      </p:sp>
    </p:spTree>
    <p:extLst>
      <p:ext uri="{BB962C8B-B14F-4D97-AF65-F5344CB8AC3E}">
        <p14:creationId xmlns:p14="http://schemas.microsoft.com/office/powerpoint/2010/main" val="408663825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7" name="Content Placeholder 6"/>
          <p:cNvSpPr>
            <a:spLocks noGrp="1"/>
          </p:cNvSpPr>
          <p:nvPr>
            <p:ph sz="quarter" idx="13"/>
          </p:nvPr>
        </p:nvSpPr>
        <p:spPr>
          <a:xfrm>
            <a:off x="762000" y="1809750"/>
            <a:ext cx="3505200" cy="2819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pt-PT" dirty="0"/>
          </a:p>
        </p:txBody>
      </p:sp>
      <p:sp>
        <p:nvSpPr>
          <p:cNvPr id="9" name="Content Placeholder 8"/>
          <p:cNvSpPr>
            <a:spLocks noGrp="1"/>
          </p:cNvSpPr>
          <p:nvPr>
            <p:ph sz="quarter" idx="14"/>
          </p:nvPr>
        </p:nvSpPr>
        <p:spPr>
          <a:xfrm>
            <a:off x="4800600" y="1809750"/>
            <a:ext cx="3657600" cy="2895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pt-PT" dirty="0"/>
          </a:p>
        </p:txBody>
      </p:sp>
      <p:sp>
        <p:nvSpPr>
          <p:cNvPr id="13" name="Text Placeholder 12"/>
          <p:cNvSpPr>
            <a:spLocks noGrp="1"/>
          </p:cNvSpPr>
          <p:nvPr>
            <p:ph type="body" sz="quarter" idx="15"/>
          </p:nvPr>
        </p:nvSpPr>
        <p:spPr>
          <a:xfrm>
            <a:off x="644106" y="1123950"/>
            <a:ext cx="3437626" cy="457199"/>
          </a:xfrm>
          <a:solidFill>
            <a:srgbClr val="2BADD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45720" rIns="45720" bIns="91440" numCol="1" spcCol="0" rtlCol="0" fromWordArt="0" anchor="t" anchorCtr="0" forceAA="0" compatLnSpc="1">
            <a:prstTxWarp prst="textNoShape">
              <a:avLst/>
            </a:prstTxWarp>
            <a:noAutofit/>
          </a:bodyPr>
          <a:lstStyle>
            <a:lvl1pPr marL="0" indent="0" algn="ctr">
              <a:buNone/>
              <a:defRPr lang="en-US" dirty="0" smtClean="0"/>
            </a:lvl1pPr>
            <a:lvl2pPr>
              <a:defRPr lang="en-US" sz="1800" dirty="0" smtClean="0">
                <a:solidFill>
                  <a:schemeClr val="lt1"/>
                </a:solidFill>
              </a:defRPr>
            </a:lvl2pPr>
            <a:lvl3pPr>
              <a:defRPr lang="en-US" sz="1800" dirty="0" smtClean="0">
                <a:solidFill>
                  <a:schemeClr val="lt1"/>
                </a:solidFill>
              </a:defRPr>
            </a:lvl3pPr>
            <a:lvl4pPr>
              <a:defRPr lang="en-US" sz="1800" dirty="0" smtClean="0">
                <a:solidFill>
                  <a:schemeClr val="lt1"/>
                </a:solidFill>
              </a:defRPr>
            </a:lvl4pPr>
            <a:lvl5pPr>
              <a:defRPr lang="pt-PT" sz="1800" dirty="0">
                <a:solidFill>
                  <a:schemeClr val="lt1"/>
                </a:solidFill>
              </a:defRPr>
            </a:lvl5pPr>
          </a:lstStyle>
          <a:p>
            <a:pPr marL="0" lvl="0" algn="ctr" defTabSz="914099" fontAlgn="base">
              <a:spcBef>
                <a:spcPct val="0"/>
              </a:spcBef>
              <a:spcAft>
                <a:spcPct val="0"/>
              </a:spcAft>
            </a:pPr>
            <a:r>
              <a:rPr lang="en-US" dirty="0" smtClean="0"/>
              <a:t>Click to edit Master text styles</a:t>
            </a:r>
          </a:p>
        </p:txBody>
      </p:sp>
      <p:sp>
        <p:nvSpPr>
          <p:cNvPr id="14" name="Text Placeholder 12"/>
          <p:cNvSpPr>
            <a:spLocks noGrp="1"/>
          </p:cNvSpPr>
          <p:nvPr>
            <p:ph type="body" sz="quarter" idx="16"/>
          </p:nvPr>
        </p:nvSpPr>
        <p:spPr>
          <a:xfrm>
            <a:off x="4724400" y="1123950"/>
            <a:ext cx="3437626" cy="457199"/>
          </a:xfrm>
          <a:solidFill>
            <a:srgbClr val="2BADD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45720" rIns="45720" bIns="91440" numCol="1" spcCol="0" rtlCol="0" fromWordArt="0" anchor="t" anchorCtr="0" forceAA="0" compatLnSpc="1">
            <a:prstTxWarp prst="textNoShape">
              <a:avLst/>
            </a:prstTxWarp>
            <a:noAutofit/>
          </a:bodyPr>
          <a:lstStyle>
            <a:lvl1pPr marL="0" indent="0" algn="ctr">
              <a:buNone/>
              <a:defRPr lang="en-US" dirty="0" smtClean="0"/>
            </a:lvl1pPr>
            <a:lvl2pPr>
              <a:defRPr lang="en-US" sz="1800" dirty="0" smtClean="0">
                <a:solidFill>
                  <a:schemeClr val="lt1"/>
                </a:solidFill>
              </a:defRPr>
            </a:lvl2pPr>
            <a:lvl3pPr>
              <a:defRPr lang="en-US" sz="1800" dirty="0" smtClean="0">
                <a:solidFill>
                  <a:schemeClr val="lt1"/>
                </a:solidFill>
              </a:defRPr>
            </a:lvl3pPr>
            <a:lvl4pPr>
              <a:defRPr lang="en-US" sz="1800" dirty="0" smtClean="0">
                <a:solidFill>
                  <a:schemeClr val="lt1"/>
                </a:solidFill>
              </a:defRPr>
            </a:lvl4pPr>
            <a:lvl5pPr>
              <a:defRPr lang="pt-PT" sz="1800" dirty="0">
                <a:solidFill>
                  <a:schemeClr val="lt1"/>
                </a:solidFill>
              </a:defRPr>
            </a:lvl5pPr>
          </a:lstStyle>
          <a:p>
            <a:pPr marL="0" lvl="0" algn="ctr" defTabSz="914099" fontAlgn="base">
              <a:spcBef>
                <a:spcPct val="0"/>
              </a:spcBef>
              <a:spcAft>
                <a:spcPct val="0"/>
              </a:spcAft>
            </a:pPr>
            <a:r>
              <a:rPr lang="en-US" dirty="0" smtClean="0"/>
              <a:t>Click to edit Master text styles</a:t>
            </a:r>
          </a:p>
        </p:txBody>
      </p:sp>
      <p:sp>
        <p:nvSpPr>
          <p:cNvPr id="16" name="Oval 15"/>
          <p:cNvSpPr/>
          <p:nvPr userDrawn="1"/>
        </p:nvSpPr>
        <p:spPr bwMode="auto">
          <a:xfrm>
            <a:off x="8567219" y="4629150"/>
            <a:ext cx="271877" cy="271877"/>
          </a:xfrm>
          <a:prstGeom prst="ellipse">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chemeClr val="bg1"/>
              </a:solidFill>
            </a:endParaRPr>
          </a:p>
        </p:txBody>
      </p:sp>
      <p:sp>
        <p:nvSpPr>
          <p:cNvPr id="17" name="Footer Placeholder 31"/>
          <p:cNvSpPr>
            <a:spLocks noGrp="1"/>
          </p:cNvSpPr>
          <p:nvPr>
            <p:ph type="ftr" sz="quarter" idx="17"/>
          </p:nvPr>
        </p:nvSpPr>
        <p:spPr>
          <a:xfrm>
            <a:off x="6629400" y="4705350"/>
            <a:ext cx="2895600" cy="152400"/>
          </a:xfrm>
        </p:spPr>
        <p:txBody>
          <a:bodyPr anchor="ctr"/>
          <a:lstStyle/>
          <a:p>
            <a:r>
              <a:rPr lang="pt-PT" noProof="0" dirty="0" smtClean="0"/>
              <a:t>www.devscope.net</a:t>
            </a:r>
            <a:endParaRPr lang="pt-PT" noProof="0" dirty="0"/>
          </a:p>
        </p:txBody>
      </p:sp>
      <p:sp>
        <p:nvSpPr>
          <p:cNvPr id="18" name="Slide Number Placeholder 32"/>
          <p:cNvSpPr>
            <a:spLocks noGrp="1"/>
          </p:cNvSpPr>
          <p:nvPr>
            <p:ph type="sldNum" sz="quarter" idx="18"/>
          </p:nvPr>
        </p:nvSpPr>
        <p:spPr>
          <a:xfrm>
            <a:off x="7636357" y="4676568"/>
            <a:ext cx="2133600" cy="181182"/>
          </a:xfrm>
        </p:spPr>
        <p:txBody>
          <a:bodyPr anchor="ctr"/>
          <a:lstStyle>
            <a:lvl1pPr>
              <a:defRPr sz="700">
                <a:solidFill>
                  <a:schemeClr val="bg1"/>
                </a:solidFill>
              </a:defRPr>
            </a:lvl1pPr>
          </a:lstStyle>
          <a:p>
            <a:fld id="{406BA5C3-4A3D-4FA7-8EA0-AB15012EA744}" type="slidenum">
              <a:rPr lang="pt-PT" smtClean="0"/>
              <a:pPr/>
              <a:t>‹#›</a:t>
            </a:fld>
            <a:endParaRPr lang="pt-PT" dirty="0"/>
          </a:p>
        </p:txBody>
      </p:sp>
    </p:spTree>
    <p:extLst>
      <p:ext uri="{BB962C8B-B14F-4D97-AF65-F5344CB8AC3E}">
        <p14:creationId xmlns:p14="http://schemas.microsoft.com/office/powerpoint/2010/main" val="157424728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4" name="Rectangle 3"/>
          <p:cNvSpPr/>
          <p:nvPr userDrawn="1"/>
        </p:nvSpPr>
        <p:spPr bwMode="auto">
          <a:xfrm>
            <a:off x="0" y="3562350"/>
            <a:ext cx="9144000" cy="165735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chemeClr val="bg1"/>
              </a:solidFill>
            </a:endParaRPr>
          </a:p>
        </p:txBody>
      </p:sp>
      <p:sp>
        <p:nvSpPr>
          <p:cNvPr id="6" name="Title 1"/>
          <p:cNvSpPr>
            <a:spLocks noGrp="1"/>
          </p:cNvSpPr>
          <p:nvPr>
            <p:ph type="ctrTitle"/>
          </p:nvPr>
        </p:nvSpPr>
        <p:spPr>
          <a:xfrm>
            <a:off x="762000" y="2141089"/>
            <a:ext cx="7696200" cy="1345061"/>
          </a:xfrm>
        </p:spPr>
        <p:txBody>
          <a:bodyPr/>
          <a:lstStyle>
            <a:lvl1pPr algn="l">
              <a:defRPr/>
            </a:lvl1pPr>
          </a:lstStyle>
          <a:p>
            <a:r>
              <a:rPr lang="en-US" dirty="0" smtClean="0"/>
              <a:t>Click to edit Master title style</a:t>
            </a:r>
            <a:endParaRPr lang="en-US" dirty="0"/>
          </a:p>
        </p:txBody>
      </p:sp>
      <p:sp>
        <p:nvSpPr>
          <p:cNvPr id="7" name="Subtitle 2"/>
          <p:cNvSpPr>
            <a:spLocks noGrp="1"/>
          </p:cNvSpPr>
          <p:nvPr>
            <p:ph type="subTitle" idx="1"/>
          </p:nvPr>
        </p:nvSpPr>
        <p:spPr>
          <a:xfrm>
            <a:off x="762000" y="3638550"/>
            <a:ext cx="7696200" cy="1219200"/>
          </a:xfrm>
        </p:spPr>
        <p:txBody>
          <a:bodyPr/>
          <a:lstStyle>
            <a:lvl1pPr marL="0" indent="0" algn="l">
              <a:buNone/>
              <a:defRPr>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9709283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Divider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b="25010"/>
          <a:stretch/>
        </p:blipFill>
        <p:spPr bwMode="auto">
          <a:xfrm>
            <a:off x="0" y="1"/>
            <a:ext cx="9145277" cy="5143500"/>
          </a:xfrm>
          <a:prstGeom prst="rect">
            <a:avLst/>
          </a:prstGeom>
          <a:noFill/>
          <a:ln>
            <a:noFill/>
          </a:ln>
          <a:extLst/>
        </p:spPr>
      </p:pic>
      <p:sp>
        <p:nvSpPr>
          <p:cNvPr id="2" name="Title 1"/>
          <p:cNvSpPr>
            <a:spLocks noGrp="1"/>
          </p:cNvSpPr>
          <p:nvPr>
            <p:ph type="ctrTitle"/>
          </p:nvPr>
        </p:nvSpPr>
        <p:spPr>
          <a:xfrm>
            <a:off x="0" y="1850231"/>
            <a:ext cx="9144000" cy="1443038"/>
          </a:xfrm>
        </p:spPr>
        <p:txBody>
          <a:bodyPr anchor="ctr" anchorCtr="1">
            <a:normAutofit/>
          </a:bodyPr>
          <a:lstStyle>
            <a:lvl1pPr algn="l">
              <a:lnSpc>
                <a:spcPts val="4507"/>
              </a:lnSpc>
              <a:defRPr kumimoji="0" lang="en-US" sz="5400" b="0" i="0" u="none" strike="noStrike" kern="1200" cap="none" spc="-150" normalizeH="0" baseline="0" noProof="0" dirty="0">
                <a:ln>
                  <a:noFill/>
                </a:ln>
                <a:solidFill>
                  <a:schemeClr val="bg1"/>
                </a:solidFill>
                <a:effectLst/>
                <a:uLnTx/>
                <a:uFillTx/>
                <a:latin typeface="Segoe UI Light" pitchFamily="34" charset="0"/>
                <a:ea typeface="Segoe UI" pitchFamily="34" charset="0"/>
                <a:cs typeface="Segoe UI" pitchFamily="34" charset="0"/>
              </a:defRPr>
            </a:lvl1pPr>
          </a:lstStyle>
          <a:p>
            <a:pPr marL="0" marR="0" lvl="0" indent="0" algn="ctr" defTabSz="686713"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
        <p:nvSpPr>
          <p:cNvPr id="9" name="Subtitle 2"/>
          <p:cNvSpPr>
            <a:spLocks noGrp="1"/>
          </p:cNvSpPr>
          <p:nvPr>
            <p:ph type="subTitle" idx="1" hasCustomPrompt="1"/>
          </p:nvPr>
        </p:nvSpPr>
        <p:spPr>
          <a:xfrm>
            <a:off x="460721" y="4233090"/>
            <a:ext cx="7182892" cy="276226"/>
          </a:xfrm>
        </p:spPr>
        <p:txBody>
          <a:bodyPr lIns="0">
            <a:noAutofit/>
          </a:bodyPr>
          <a:lstStyle>
            <a:lvl1pPr marL="0" indent="0" algn="l">
              <a:buNone/>
              <a:defRPr sz="1500" b="1" cap="all" spc="0" baseline="0">
                <a:solidFill>
                  <a:schemeClr val="bg1"/>
                </a:solidFill>
                <a:latin typeface="Segoe UI" pitchFamily="34" charset="0"/>
                <a:ea typeface="Segoe UI" pitchFamily="34" charset="0"/>
                <a:cs typeface="Segoe UI" pitchFamily="34" charset="0"/>
              </a:defRPr>
            </a:lvl1pPr>
            <a:lvl2pPr marL="343356" indent="0" algn="ctr">
              <a:buNone/>
              <a:defRPr>
                <a:solidFill>
                  <a:schemeClr val="tx1">
                    <a:tint val="75000"/>
                  </a:schemeClr>
                </a:solidFill>
              </a:defRPr>
            </a:lvl2pPr>
            <a:lvl3pPr marL="686713" indent="0" algn="ctr">
              <a:buNone/>
              <a:defRPr>
                <a:solidFill>
                  <a:schemeClr val="tx1">
                    <a:tint val="75000"/>
                  </a:schemeClr>
                </a:solidFill>
              </a:defRPr>
            </a:lvl3pPr>
            <a:lvl4pPr marL="1030069" indent="0" algn="ctr">
              <a:buNone/>
              <a:defRPr>
                <a:solidFill>
                  <a:schemeClr val="tx1">
                    <a:tint val="75000"/>
                  </a:schemeClr>
                </a:solidFill>
              </a:defRPr>
            </a:lvl4pPr>
            <a:lvl5pPr marL="1373425" indent="0" algn="ctr">
              <a:buNone/>
              <a:defRPr>
                <a:solidFill>
                  <a:schemeClr val="tx1">
                    <a:tint val="75000"/>
                  </a:schemeClr>
                </a:solidFill>
              </a:defRPr>
            </a:lvl5pPr>
            <a:lvl6pPr marL="1716782" indent="0" algn="ctr">
              <a:buNone/>
              <a:defRPr>
                <a:solidFill>
                  <a:schemeClr val="tx1">
                    <a:tint val="75000"/>
                  </a:schemeClr>
                </a:solidFill>
              </a:defRPr>
            </a:lvl6pPr>
            <a:lvl7pPr marL="2060138" indent="0" algn="ctr">
              <a:buNone/>
              <a:defRPr>
                <a:solidFill>
                  <a:schemeClr val="tx1">
                    <a:tint val="75000"/>
                  </a:schemeClr>
                </a:solidFill>
              </a:defRPr>
            </a:lvl7pPr>
            <a:lvl8pPr marL="2403494" indent="0" algn="ctr">
              <a:buNone/>
              <a:defRPr>
                <a:solidFill>
                  <a:schemeClr val="tx1">
                    <a:tint val="75000"/>
                  </a:schemeClr>
                </a:solidFill>
              </a:defRPr>
            </a:lvl8pPr>
            <a:lvl9pPr marL="2746850" indent="0" algn="ctr">
              <a:buNone/>
              <a:defRPr>
                <a:solidFill>
                  <a:schemeClr val="tx1">
                    <a:tint val="75000"/>
                  </a:schemeClr>
                </a:solidFill>
              </a:defRPr>
            </a:lvl9pPr>
          </a:lstStyle>
          <a:p>
            <a:r>
              <a:rPr lang="en-US" dirty="0" smtClean="0"/>
              <a:t>CLICK TO EDIT MASTER SUBTITLE STYLE</a:t>
            </a:r>
            <a:endParaRPr lang="en-US" dirty="0"/>
          </a:p>
        </p:txBody>
      </p:sp>
      <p:sp>
        <p:nvSpPr>
          <p:cNvPr id="11" name="Text Placeholder 8"/>
          <p:cNvSpPr>
            <a:spLocks noGrp="1"/>
          </p:cNvSpPr>
          <p:nvPr>
            <p:ph type="body" sz="quarter" idx="10" hasCustomPrompt="1"/>
          </p:nvPr>
        </p:nvSpPr>
        <p:spPr>
          <a:xfrm>
            <a:off x="460721" y="4477565"/>
            <a:ext cx="7182892" cy="467766"/>
          </a:xfrm>
        </p:spPr>
        <p:txBody>
          <a:bodyPr vert="horz" lIns="0">
            <a:normAutofit/>
          </a:bodyPr>
          <a:lstStyle>
            <a:lvl1pPr>
              <a:lnSpc>
                <a:spcPct val="70000"/>
              </a:lnSpc>
              <a:buFontTx/>
              <a:buNone/>
              <a:defRPr kumimoji="0" lang="en-US" sz="1200" b="0" i="0" u="none" strike="noStrike" kern="1200" cap="none" spc="0" normalizeH="0" baseline="0" noProof="0" dirty="0" smtClean="0">
                <a:ln>
                  <a:noFill/>
                </a:ln>
                <a:solidFill>
                  <a:schemeClr val="bg1"/>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686713" rtl="0" eaLnBrk="1" fontAlgn="auto" latinLnBrk="0" hangingPunct="1">
              <a:lnSpc>
                <a:spcPts val="1803"/>
              </a:lnSpc>
              <a:spcBef>
                <a:spcPts val="0"/>
              </a:spcBef>
              <a:spcAft>
                <a:spcPts val="0"/>
              </a:spcAft>
              <a:buClr>
                <a:srgbClr val="00B0F0"/>
              </a:buClr>
              <a:buSzPct val="100000"/>
              <a:buFontTx/>
              <a:buNone/>
              <a:tabLst/>
              <a:defRPr/>
            </a:pPr>
            <a:r>
              <a:rPr lang="en-US" dirty="0" smtClean="0"/>
              <a:t>Click to edit presenter </a:t>
            </a:r>
          </a:p>
          <a:p>
            <a:pPr marL="0" marR="0" lvl="0" indent="0" algn="l" defTabSz="686713" rtl="0" eaLnBrk="1" fontAlgn="auto" latinLnBrk="0" hangingPunct="1">
              <a:lnSpc>
                <a:spcPts val="1803"/>
              </a:lnSpc>
              <a:spcBef>
                <a:spcPts val="0"/>
              </a:spcBef>
              <a:spcAft>
                <a:spcPts val="0"/>
              </a:spcAft>
              <a:buClr>
                <a:srgbClr val="00B0F0"/>
              </a:buClr>
              <a:buSzPct val="100000"/>
              <a:buFontTx/>
              <a:buNone/>
              <a:tabLst/>
              <a:defRPr/>
            </a:pPr>
            <a:r>
              <a:rPr lang="en-US" dirty="0" smtClean="0"/>
              <a:t>and date</a:t>
            </a:r>
          </a:p>
        </p:txBody>
      </p:sp>
    </p:spTree>
    <p:extLst>
      <p:ext uri="{BB962C8B-B14F-4D97-AF65-F5344CB8AC3E}">
        <p14:creationId xmlns:p14="http://schemas.microsoft.com/office/powerpoint/2010/main" val="5649994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s Slide">
    <p:bg bwMode="gray">
      <p:bgPr>
        <a:solidFill>
          <a:schemeClr val="tx1">
            <a:alpha val="96000"/>
          </a:schemeClr>
        </a:solidFill>
        <a:effectLst/>
      </p:bgPr>
    </p:bg>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a:xfrm>
            <a:off x="2702867" y="2542475"/>
            <a:ext cx="4002733" cy="457200"/>
          </a:xfrm>
        </p:spPr>
        <p:txBody>
          <a:bodyPr anchor="ctr">
            <a:noAutofit/>
          </a:bodyPr>
          <a:lstStyle>
            <a:lvl1pPr marL="0" indent="0" algn="r">
              <a:buNone/>
              <a:defRPr sz="2800" baseline="0">
                <a:solidFill>
                  <a:schemeClr val="bg1">
                    <a:alpha val="99000"/>
                  </a:schemeClr>
                </a:solidFill>
                <a:latin typeface="Segoe UI Light" pitchFamily="34" charset="0"/>
              </a:defRPr>
            </a:lvl1pPr>
          </a:lstStyle>
          <a:p>
            <a:pPr lvl="0"/>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21795" y="2521388"/>
            <a:ext cx="1447800" cy="507562"/>
          </a:xfrm>
          <a:prstGeom prst="rect">
            <a:avLst/>
          </a:prstGeom>
        </p:spPr>
      </p:pic>
      <p:sp>
        <p:nvSpPr>
          <p:cNvPr id="6" name="Text Placeholder 12"/>
          <p:cNvSpPr>
            <a:spLocks noGrp="1"/>
          </p:cNvSpPr>
          <p:nvPr>
            <p:ph type="body" sz="quarter" idx="11"/>
          </p:nvPr>
        </p:nvSpPr>
        <p:spPr>
          <a:xfrm>
            <a:off x="2702867" y="3105150"/>
            <a:ext cx="4002733" cy="304800"/>
          </a:xfrm>
        </p:spPr>
        <p:txBody>
          <a:bodyPr anchor="ctr">
            <a:noAutofit/>
          </a:bodyPr>
          <a:lstStyle>
            <a:lvl1pPr marL="0" indent="0" algn="r">
              <a:buNone/>
              <a:defRPr sz="1800" baseline="0">
                <a:solidFill>
                  <a:schemeClr val="bg1">
                    <a:alpha val="99000"/>
                  </a:schemeClr>
                </a:solidFill>
                <a:latin typeface="Segoe UI Light" pitchFamily="34" charset="0"/>
              </a:defRPr>
            </a:lvl1pPr>
          </a:lstStyle>
          <a:p>
            <a:pPr lvl="0"/>
            <a:endParaRPr lang="en-US" dirty="0" smtClean="0"/>
          </a:p>
        </p:txBody>
      </p:sp>
      <p:sp>
        <p:nvSpPr>
          <p:cNvPr id="7" name="Text Placeholder 12"/>
          <p:cNvSpPr>
            <a:spLocks noGrp="1"/>
          </p:cNvSpPr>
          <p:nvPr>
            <p:ph type="body" sz="quarter" idx="12"/>
          </p:nvPr>
        </p:nvSpPr>
        <p:spPr>
          <a:xfrm>
            <a:off x="2702867" y="3409950"/>
            <a:ext cx="4002733" cy="838200"/>
          </a:xfrm>
        </p:spPr>
        <p:txBody>
          <a:bodyPr anchor="t">
            <a:noAutofit/>
          </a:bodyPr>
          <a:lstStyle>
            <a:lvl1pPr marL="0" indent="0" algn="r">
              <a:lnSpc>
                <a:spcPct val="100000"/>
              </a:lnSpc>
              <a:buNone/>
              <a:defRPr sz="1200" baseline="0">
                <a:solidFill>
                  <a:schemeClr val="bg1">
                    <a:alpha val="99000"/>
                  </a:schemeClr>
                </a:solidFill>
                <a:latin typeface="Segoe UI Light" pitchFamily="34" charset="0"/>
              </a:defRPr>
            </a:lvl1pPr>
          </a:lstStyle>
          <a:p>
            <a:pPr lvl="0"/>
            <a:endParaRPr lang="en-US" dirty="0" smtClean="0"/>
          </a:p>
        </p:txBody>
      </p:sp>
      <p:sp>
        <p:nvSpPr>
          <p:cNvPr id="8" name="Text Placeholder 12"/>
          <p:cNvSpPr>
            <a:spLocks noGrp="1"/>
          </p:cNvSpPr>
          <p:nvPr>
            <p:ph type="body" sz="quarter" idx="13"/>
          </p:nvPr>
        </p:nvSpPr>
        <p:spPr>
          <a:xfrm>
            <a:off x="190500" y="4572000"/>
            <a:ext cx="8763000" cy="438150"/>
          </a:xfrm>
        </p:spPr>
        <p:txBody>
          <a:bodyPr anchor="t">
            <a:noAutofit/>
          </a:bodyPr>
          <a:lstStyle>
            <a:lvl1pPr marL="0" indent="0" algn="just">
              <a:lnSpc>
                <a:spcPct val="150000"/>
              </a:lnSpc>
              <a:buNone/>
              <a:defRPr sz="600" baseline="0">
                <a:solidFill>
                  <a:schemeClr val="bg1">
                    <a:lumMod val="50000"/>
                    <a:alpha val="99000"/>
                  </a:schemeClr>
                </a:solidFill>
                <a:latin typeface="Segoe UI Light" pitchFamily="34" charset="0"/>
              </a:defRPr>
            </a:lvl1pPr>
          </a:lstStyle>
          <a:p>
            <a:pPr lvl="0"/>
            <a:endParaRPr lang="en-US" dirty="0" smtClean="0"/>
          </a:p>
        </p:txBody>
      </p:sp>
    </p:spTree>
    <p:extLst>
      <p:ext uri="{BB962C8B-B14F-4D97-AF65-F5344CB8AC3E}">
        <p14:creationId xmlns:p14="http://schemas.microsoft.com/office/powerpoint/2010/main" val="148275258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7859" y="147245"/>
            <a:ext cx="8363938" cy="872728"/>
          </a:xfrm>
          <a:prstGeom prst="rect">
            <a:avLst/>
          </a:prstGeom>
        </p:spPr>
        <p:txBody>
          <a:bodyPr vert="horz" wrap="square" lIns="0" tIns="0" rIns="0" bIns="0" rtlCol="0" anchor="b" anchorCtr="0">
            <a:noAutofit/>
          </a:bodyPr>
          <a:lstStyle/>
          <a:p>
            <a:r>
              <a:rPr lang="pt-PT" noProof="0" dirty="0" err="1" smtClean="0"/>
              <a:t>Click</a:t>
            </a:r>
            <a:r>
              <a:rPr lang="pt-PT" noProof="0" dirty="0" smtClean="0"/>
              <a:t> to </a:t>
            </a:r>
            <a:r>
              <a:rPr lang="pt-PT" noProof="0" dirty="0" err="1" smtClean="0"/>
              <a:t>edit</a:t>
            </a:r>
            <a:r>
              <a:rPr lang="pt-PT" noProof="0" dirty="0" smtClean="0"/>
              <a:t> </a:t>
            </a:r>
            <a:r>
              <a:rPr lang="pt-PT" noProof="0" dirty="0" err="1" smtClean="0"/>
              <a:t>Master</a:t>
            </a:r>
            <a:r>
              <a:rPr lang="pt-PT" noProof="0" dirty="0" smtClean="0"/>
              <a:t> </a:t>
            </a:r>
            <a:r>
              <a:rPr lang="pt-PT" noProof="0" dirty="0" err="1" smtClean="0"/>
              <a:t>title</a:t>
            </a:r>
            <a:r>
              <a:rPr lang="pt-PT" noProof="0" dirty="0" smtClean="0"/>
              <a:t> </a:t>
            </a:r>
            <a:r>
              <a:rPr lang="pt-PT" noProof="0" dirty="0" err="1" smtClean="0"/>
              <a:t>style</a:t>
            </a:r>
            <a:endParaRPr lang="pt-PT" noProof="0" dirty="0"/>
          </a:p>
        </p:txBody>
      </p:sp>
      <p:sp>
        <p:nvSpPr>
          <p:cNvPr id="3" name="Text Placeholder 2"/>
          <p:cNvSpPr>
            <a:spLocks noGrp="1"/>
          </p:cNvSpPr>
          <p:nvPr>
            <p:ph type="body" idx="1"/>
          </p:nvPr>
        </p:nvSpPr>
        <p:spPr>
          <a:xfrm>
            <a:off x="454001" y="1263356"/>
            <a:ext cx="8363937" cy="3441993"/>
          </a:xfrm>
          <a:prstGeom prst="rect">
            <a:avLst/>
          </a:prstGeom>
        </p:spPr>
        <p:txBody>
          <a:bodyPr vert="horz" wrap="square" lIns="0" tIns="0" rIns="0" bIns="0" rtlCol="0">
            <a:normAutofit/>
          </a:bodyPr>
          <a:lstStyle/>
          <a:p>
            <a:pPr lvl="0"/>
            <a:r>
              <a:rPr lang="pt-PT" noProof="0" dirty="0" err="1" smtClean="0"/>
              <a:t>Click</a:t>
            </a:r>
            <a:r>
              <a:rPr lang="pt-PT" noProof="0" dirty="0" smtClean="0"/>
              <a:t> to </a:t>
            </a:r>
            <a:r>
              <a:rPr lang="pt-PT" noProof="0" dirty="0" err="1" smtClean="0"/>
              <a:t>edit</a:t>
            </a:r>
            <a:r>
              <a:rPr lang="pt-PT" noProof="0" dirty="0" smtClean="0"/>
              <a:t> </a:t>
            </a:r>
            <a:r>
              <a:rPr lang="pt-PT" noProof="0" dirty="0" err="1" smtClean="0"/>
              <a:t>Master</a:t>
            </a:r>
            <a:r>
              <a:rPr lang="pt-PT" noProof="0" dirty="0" smtClean="0"/>
              <a:t> </a:t>
            </a:r>
            <a:r>
              <a:rPr lang="pt-PT" noProof="0" dirty="0" err="1" smtClean="0"/>
              <a:t>text</a:t>
            </a:r>
            <a:r>
              <a:rPr lang="pt-PT" noProof="0" dirty="0" smtClean="0"/>
              <a:t> </a:t>
            </a:r>
            <a:r>
              <a:rPr lang="pt-PT" noProof="0" dirty="0" err="1" smtClean="0"/>
              <a:t>styles</a:t>
            </a:r>
            <a:endParaRPr lang="pt-PT" noProof="0" dirty="0" smtClean="0"/>
          </a:p>
          <a:p>
            <a:pPr lvl="1"/>
            <a:r>
              <a:rPr lang="pt-PT" noProof="0" dirty="0" err="1" smtClean="0"/>
              <a:t>Second</a:t>
            </a:r>
            <a:r>
              <a:rPr lang="pt-PT" noProof="0" dirty="0" smtClean="0"/>
              <a:t> </a:t>
            </a:r>
            <a:r>
              <a:rPr lang="pt-PT" noProof="0" dirty="0" err="1" smtClean="0"/>
              <a:t>level</a:t>
            </a:r>
            <a:endParaRPr lang="pt-PT" noProof="0" dirty="0" smtClean="0"/>
          </a:p>
          <a:p>
            <a:pPr lvl="2"/>
            <a:r>
              <a:rPr lang="pt-PT" noProof="0" dirty="0" err="1" smtClean="0"/>
              <a:t>Third</a:t>
            </a:r>
            <a:r>
              <a:rPr lang="pt-PT" noProof="0" dirty="0" smtClean="0"/>
              <a:t> </a:t>
            </a:r>
            <a:r>
              <a:rPr lang="pt-PT" noProof="0" dirty="0" err="1" smtClean="0"/>
              <a:t>level</a:t>
            </a:r>
            <a:endParaRPr lang="pt-PT" noProof="0" dirty="0" smtClean="0"/>
          </a:p>
          <a:p>
            <a:pPr lvl="3"/>
            <a:r>
              <a:rPr lang="pt-PT" noProof="0" dirty="0" err="1" smtClean="0"/>
              <a:t>Fourth</a:t>
            </a:r>
            <a:r>
              <a:rPr lang="pt-PT" noProof="0" dirty="0" smtClean="0"/>
              <a:t> </a:t>
            </a:r>
            <a:r>
              <a:rPr lang="pt-PT" noProof="0" dirty="0" err="1" smtClean="0"/>
              <a:t>level</a:t>
            </a:r>
            <a:endParaRPr lang="pt-PT" noProof="0" dirty="0" smtClean="0"/>
          </a:p>
          <a:p>
            <a:pPr lvl="4"/>
            <a:r>
              <a:rPr lang="pt-PT" noProof="0" dirty="0" err="1" smtClean="0"/>
              <a:t>Fifth</a:t>
            </a:r>
            <a:r>
              <a:rPr lang="pt-PT" noProof="0" dirty="0" smtClean="0"/>
              <a:t> </a:t>
            </a:r>
            <a:r>
              <a:rPr lang="pt-PT" noProof="0" dirty="0" err="1" smtClean="0"/>
              <a:t>level</a:t>
            </a:r>
            <a:endParaRPr lang="pt-PT" noProof="0" dirty="0"/>
          </a:p>
        </p:txBody>
      </p:sp>
      <p:sp>
        <p:nvSpPr>
          <p:cNvPr id="4" name="Date Placeholder 3"/>
          <p:cNvSpPr>
            <a:spLocks noGrp="1"/>
          </p:cNvSpPr>
          <p:nvPr>
            <p:ph type="dt" sz="half" idx="2"/>
          </p:nvPr>
        </p:nvSpPr>
        <p:spPr>
          <a:xfrm>
            <a:off x="533400" y="4888706"/>
            <a:ext cx="2133600" cy="273844"/>
          </a:xfrm>
          <a:prstGeom prst="rect">
            <a:avLst/>
          </a:prstGeom>
        </p:spPr>
        <p:txBody>
          <a:bodyPr anchor="b"/>
          <a:lstStyle>
            <a:lvl1pPr algn="ctr">
              <a:defRPr sz="800">
                <a:solidFill>
                  <a:schemeClr val="tx1">
                    <a:lumMod val="75000"/>
                    <a:lumOff val="25000"/>
                  </a:schemeClr>
                </a:solidFill>
              </a:defRPr>
            </a:lvl1pPr>
          </a:lstStyle>
          <a:p>
            <a:fld id="{DA97B450-6A9F-4603-BB85-9F7704CBB83E}" type="datetime1">
              <a:rPr lang="pt-PT" noProof="0" smtClean="0"/>
              <a:t>01-07-2012</a:t>
            </a:fld>
            <a:endParaRPr lang="pt-PT" noProof="0" dirty="0"/>
          </a:p>
        </p:txBody>
      </p:sp>
      <p:sp>
        <p:nvSpPr>
          <p:cNvPr id="5" name="Footer Placeholder 4"/>
          <p:cNvSpPr>
            <a:spLocks noGrp="1"/>
          </p:cNvSpPr>
          <p:nvPr>
            <p:ph type="ftr" sz="quarter" idx="3"/>
          </p:nvPr>
        </p:nvSpPr>
        <p:spPr>
          <a:xfrm>
            <a:off x="3200400" y="4888706"/>
            <a:ext cx="2895600" cy="273844"/>
          </a:xfrm>
          <a:prstGeom prst="rect">
            <a:avLst/>
          </a:prstGeom>
        </p:spPr>
        <p:txBody>
          <a:bodyPr anchor="b"/>
          <a:lstStyle>
            <a:lvl1pPr algn="ctr">
              <a:defRPr sz="800">
                <a:solidFill>
                  <a:schemeClr val="tx1">
                    <a:lumMod val="75000"/>
                    <a:lumOff val="25000"/>
                  </a:schemeClr>
                </a:solidFill>
              </a:defRPr>
            </a:lvl1pPr>
          </a:lstStyle>
          <a:p>
            <a:r>
              <a:rPr lang="pt-PT" noProof="0" smtClean="0"/>
              <a:t>www.devscope.net</a:t>
            </a:r>
            <a:endParaRPr lang="pt-PT" noProof="0"/>
          </a:p>
        </p:txBody>
      </p:sp>
      <p:sp>
        <p:nvSpPr>
          <p:cNvPr id="6" name="Slide Number Placeholder 5"/>
          <p:cNvSpPr>
            <a:spLocks noGrp="1"/>
          </p:cNvSpPr>
          <p:nvPr>
            <p:ph type="sldNum" sz="quarter" idx="4"/>
          </p:nvPr>
        </p:nvSpPr>
        <p:spPr>
          <a:xfrm>
            <a:off x="6629400" y="4888706"/>
            <a:ext cx="2133600" cy="273844"/>
          </a:xfrm>
          <a:prstGeom prst="rect">
            <a:avLst/>
          </a:prstGeom>
        </p:spPr>
        <p:txBody>
          <a:bodyPr anchor="b"/>
          <a:lstStyle>
            <a:lvl1pPr algn="ctr">
              <a:defRPr sz="800">
                <a:solidFill>
                  <a:schemeClr val="tx1">
                    <a:lumMod val="75000"/>
                    <a:lumOff val="25000"/>
                  </a:schemeClr>
                </a:solidFill>
              </a:defRPr>
            </a:lvl1pPr>
          </a:lstStyle>
          <a:p>
            <a:fld id="{406BA5C3-4A3D-4FA7-8EA0-AB15012EA744}" type="slidenum">
              <a:rPr lang="pt-PT" noProof="0" smtClean="0"/>
              <a:pPr/>
              <a:t>‹#›</a:t>
            </a:fld>
            <a:endParaRPr lang="pt-PT" noProof="0"/>
          </a:p>
        </p:txBody>
      </p:sp>
    </p:spTree>
  </p:cSld>
  <p:clrMap bg1="lt1" tx1="dk1" bg2="lt2" tx2="dk2" accent1="accent1" accent2="accent2" accent3="accent3" accent4="accent4" accent5="accent5" accent6="accent6" hlink="hlink" folHlink="folHlink"/>
  <p:sldLayoutIdLst>
    <p:sldLayoutId id="2147483686" r:id="rId1"/>
    <p:sldLayoutId id="2147483702" r:id="rId2"/>
    <p:sldLayoutId id="2147483668" r:id="rId3"/>
    <p:sldLayoutId id="2147483700" r:id="rId4"/>
    <p:sldLayoutId id="2147483703" r:id="rId5"/>
    <p:sldLayoutId id="2147483666" r:id="rId6"/>
    <p:sldLayoutId id="2147483689" r:id="rId7"/>
    <p:sldLayoutId id="2147483681" r:id="rId8"/>
    <p:sldLayoutId id="2147483701" r:id="rId9"/>
  </p:sldLayoutIdLst>
  <p:transition>
    <p:fade/>
  </p:transition>
  <p:timing>
    <p:tnLst>
      <p:par>
        <p:cTn id="1" dur="indefinite" restart="never" nodeType="tmRoot"/>
      </p:par>
    </p:tnLst>
  </p:timing>
  <p:hf hdr="0" dt="0"/>
  <p:txStyles>
    <p:titleStyle>
      <a:lvl1pPr algn="l" defTabSz="685864" rtl="0" eaLnBrk="1" latinLnBrk="0" hangingPunct="1">
        <a:lnSpc>
          <a:spcPct val="90000"/>
        </a:lnSpc>
        <a:spcBef>
          <a:spcPct val="0"/>
        </a:spcBef>
        <a:buNone/>
        <a:defRPr lang="en-US" sz="3600" b="0" kern="1200" cap="none" spc="-15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345327" indent="-345327" algn="l" defTabSz="685864" rtl="0" eaLnBrk="1" latinLnBrk="0" hangingPunct="1">
        <a:lnSpc>
          <a:spcPct val="150000"/>
        </a:lnSpc>
        <a:spcBef>
          <a:spcPct val="20000"/>
        </a:spcBef>
        <a:buClr>
          <a:srgbClr val="EE700C"/>
        </a:buClr>
        <a:buSzPct val="90000"/>
        <a:buFont typeface="Arial" pitchFamily="34" charset="0"/>
        <a:buChar char="•"/>
        <a:defRPr sz="1800" kern="1200">
          <a:solidFill>
            <a:schemeClr val="tx1">
              <a:lumMod val="75000"/>
              <a:lumOff val="25000"/>
              <a:alpha val="99000"/>
            </a:schemeClr>
          </a:solidFill>
          <a:latin typeface="+mn-lt"/>
          <a:ea typeface="+mn-ea"/>
          <a:cs typeface="+mn-cs"/>
        </a:defRPr>
      </a:lvl1pPr>
      <a:lvl2pPr marL="641833" indent="-296506" algn="l" defTabSz="685864" rtl="0" eaLnBrk="1" latinLnBrk="0" hangingPunct="1">
        <a:lnSpc>
          <a:spcPct val="150000"/>
        </a:lnSpc>
        <a:spcBef>
          <a:spcPct val="20000"/>
        </a:spcBef>
        <a:buClr>
          <a:srgbClr val="EE700C"/>
        </a:buClr>
        <a:buSzPct val="90000"/>
        <a:buFont typeface="Arial" pitchFamily="34" charset="0"/>
        <a:buChar char="•"/>
        <a:defRPr sz="1500" kern="1200">
          <a:solidFill>
            <a:schemeClr val="tx1">
              <a:lumMod val="75000"/>
              <a:lumOff val="25000"/>
              <a:alpha val="99000"/>
            </a:schemeClr>
          </a:solidFill>
          <a:latin typeface="+mn-lt"/>
          <a:ea typeface="+mn-ea"/>
          <a:cs typeface="+mn-cs"/>
        </a:defRPr>
      </a:lvl2pPr>
      <a:lvl3pPr marL="944292" indent="-302459" algn="l" defTabSz="685864" rtl="0" eaLnBrk="1" latinLnBrk="0" hangingPunct="1">
        <a:lnSpc>
          <a:spcPct val="150000"/>
        </a:lnSpc>
        <a:spcBef>
          <a:spcPct val="20000"/>
        </a:spcBef>
        <a:buClr>
          <a:srgbClr val="EE700C"/>
        </a:buClr>
        <a:buSzPct val="90000"/>
        <a:buFont typeface="Arial" pitchFamily="34" charset="0"/>
        <a:buChar char="•"/>
        <a:defRPr sz="1400" kern="1200">
          <a:solidFill>
            <a:schemeClr val="tx1">
              <a:lumMod val="75000"/>
              <a:lumOff val="25000"/>
              <a:alpha val="99000"/>
            </a:schemeClr>
          </a:solidFill>
          <a:latin typeface="+mn-lt"/>
          <a:ea typeface="+mn-ea"/>
          <a:cs typeface="+mn-cs"/>
        </a:defRPr>
      </a:lvl3pPr>
      <a:lvl4pPr marL="1203883" indent="-259591" algn="l" defTabSz="685864" rtl="0" eaLnBrk="1" latinLnBrk="0" hangingPunct="1">
        <a:lnSpc>
          <a:spcPct val="150000"/>
        </a:lnSpc>
        <a:spcBef>
          <a:spcPct val="20000"/>
        </a:spcBef>
        <a:buClr>
          <a:srgbClr val="EE700C"/>
        </a:buClr>
        <a:buSzPct val="90000"/>
        <a:buFont typeface="Arial" pitchFamily="34" charset="0"/>
        <a:buChar char="•"/>
        <a:defRPr sz="1200" kern="1200">
          <a:solidFill>
            <a:schemeClr val="tx1">
              <a:lumMod val="75000"/>
              <a:lumOff val="25000"/>
              <a:alpha val="99000"/>
            </a:schemeClr>
          </a:solidFill>
          <a:latin typeface="+mn-lt"/>
          <a:ea typeface="+mn-ea"/>
          <a:cs typeface="+mn-cs"/>
        </a:defRPr>
      </a:lvl4pPr>
      <a:lvl5pPr marL="1456329" indent="-252446" algn="l" defTabSz="685864" rtl="0" eaLnBrk="1" latinLnBrk="0" hangingPunct="1">
        <a:lnSpc>
          <a:spcPct val="150000"/>
        </a:lnSpc>
        <a:spcBef>
          <a:spcPct val="20000"/>
        </a:spcBef>
        <a:buClr>
          <a:srgbClr val="EE700C"/>
        </a:buClr>
        <a:buSzPct val="90000"/>
        <a:buFont typeface="Arial" pitchFamily="34" charset="0"/>
        <a:buChar char="•"/>
        <a:defRPr sz="1200" kern="1200">
          <a:solidFill>
            <a:schemeClr val="tx1">
              <a:lumMod val="75000"/>
              <a:lumOff val="25000"/>
              <a:alpha val="99000"/>
            </a:schemeClr>
          </a:soli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64" rtl="0" eaLnBrk="1" latinLnBrk="0" hangingPunct="1">
        <a:defRPr sz="1400" kern="1200">
          <a:solidFill>
            <a:schemeClr val="tx1"/>
          </a:solidFill>
          <a:latin typeface="+mn-lt"/>
          <a:ea typeface="+mn-ea"/>
          <a:cs typeface="+mn-cs"/>
        </a:defRPr>
      </a:lvl1pPr>
      <a:lvl2pPr marL="342932" algn="l" defTabSz="685864" rtl="0" eaLnBrk="1" latinLnBrk="0" hangingPunct="1">
        <a:defRPr sz="1400" kern="1200">
          <a:solidFill>
            <a:schemeClr val="tx1"/>
          </a:solidFill>
          <a:latin typeface="+mn-lt"/>
          <a:ea typeface="+mn-ea"/>
          <a:cs typeface="+mn-cs"/>
        </a:defRPr>
      </a:lvl2pPr>
      <a:lvl3pPr marL="685864" algn="l" defTabSz="685864" rtl="0" eaLnBrk="1" latinLnBrk="0" hangingPunct="1">
        <a:defRPr sz="1400" kern="1200">
          <a:solidFill>
            <a:schemeClr val="tx1"/>
          </a:solidFill>
          <a:latin typeface="+mn-lt"/>
          <a:ea typeface="+mn-ea"/>
          <a:cs typeface="+mn-cs"/>
        </a:defRPr>
      </a:lvl3pPr>
      <a:lvl4pPr marL="1028796" algn="l" defTabSz="685864" rtl="0" eaLnBrk="1" latinLnBrk="0" hangingPunct="1">
        <a:defRPr sz="1400" kern="1200">
          <a:solidFill>
            <a:schemeClr val="tx1"/>
          </a:solidFill>
          <a:latin typeface="+mn-lt"/>
          <a:ea typeface="+mn-ea"/>
          <a:cs typeface="+mn-cs"/>
        </a:defRPr>
      </a:lvl4pPr>
      <a:lvl5pPr marL="1371728" algn="l" defTabSz="685864" rtl="0" eaLnBrk="1" latinLnBrk="0" hangingPunct="1">
        <a:defRPr sz="1400" kern="1200">
          <a:solidFill>
            <a:schemeClr val="tx1"/>
          </a:solidFill>
          <a:latin typeface="+mn-lt"/>
          <a:ea typeface="+mn-ea"/>
          <a:cs typeface="+mn-cs"/>
        </a:defRPr>
      </a:lvl5pPr>
      <a:lvl6pPr marL="1714660" algn="l" defTabSz="685864" rtl="0" eaLnBrk="1" latinLnBrk="0" hangingPunct="1">
        <a:defRPr sz="1400" kern="1200">
          <a:solidFill>
            <a:schemeClr val="tx1"/>
          </a:solidFill>
          <a:latin typeface="+mn-lt"/>
          <a:ea typeface="+mn-ea"/>
          <a:cs typeface="+mn-cs"/>
        </a:defRPr>
      </a:lvl6pPr>
      <a:lvl7pPr marL="2057592" algn="l" defTabSz="685864" rtl="0" eaLnBrk="1" latinLnBrk="0" hangingPunct="1">
        <a:defRPr sz="1400" kern="1200">
          <a:solidFill>
            <a:schemeClr val="tx1"/>
          </a:solidFill>
          <a:latin typeface="+mn-lt"/>
          <a:ea typeface="+mn-ea"/>
          <a:cs typeface="+mn-cs"/>
        </a:defRPr>
      </a:lvl7pPr>
      <a:lvl8pPr marL="2400524" algn="l" defTabSz="685864" rtl="0" eaLnBrk="1" latinLnBrk="0" hangingPunct="1">
        <a:defRPr sz="1400" kern="1200">
          <a:solidFill>
            <a:schemeClr val="tx1"/>
          </a:solidFill>
          <a:latin typeface="+mn-lt"/>
          <a:ea typeface="+mn-ea"/>
          <a:cs typeface="+mn-cs"/>
        </a:defRPr>
      </a:lvl8pPr>
      <a:lvl9pPr marL="2743456" algn="l" defTabSz="685864"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portal.appfabriclabs.com/"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hyperlink" Target="http://msdn.microsoft.com/en-us/library/windowsazure/hh689760.aspx" TargetMode="External"/><Relationship Id="rId5" Type="http://schemas.openxmlformats.org/officeDocument/2006/relationships/hyperlink" Target="http://go.microsoft.com/fwlink/?LinkId=235057" TargetMode="External"/><Relationship Id="rId4" Type="http://schemas.openxmlformats.org/officeDocument/2006/relationships/hyperlink" Target="https://edi.appfabriclabs.co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hyperlink" Target="http://www.biztalkbrasil.com.br/" TargetMode="External"/><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hyperlink" Target="http://social.msdn.microsoft.com/profile/sandro%20pereira/" TargetMode="External"/><Relationship Id="rId5" Type="http://schemas.openxmlformats.org/officeDocument/2006/relationships/hyperlink" Target="https://mvp.support.microsoft.com/profile/Sandro.Pereira" TargetMode="External"/><Relationship Id="rId4" Type="http://schemas.openxmlformats.org/officeDocument/2006/relationships/hyperlink" Target="http://sandroaspbiztalkblog.wordpress.com/"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7.png"/><Relationship Id="rId7" Type="http://schemas.openxmlformats.org/officeDocument/2006/relationships/hyperlink" Target="http://pt.linkedin.com/in/sandropereira"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twitter.com/sandro_asp" TargetMode="External"/><Relationship Id="rId5" Type="http://schemas.openxmlformats.org/officeDocument/2006/relationships/hyperlink" Target="http://sandroaspbiztalkblog.wordpress.com/" TargetMode="External"/><Relationship Id="rId10" Type="http://schemas.openxmlformats.org/officeDocument/2006/relationships/image" Target="../media/image9.png"/><Relationship Id="rId4" Type="http://schemas.openxmlformats.org/officeDocument/2006/relationships/hyperlink" Target="mailto:sandro.pereira@devscope.net" TargetMode="External"/><Relationship Id="rId9" Type="http://schemas.openxmlformats.org/officeDocument/2006/relationships/hyperlink" Target="http://www.devscope.ne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783500"/>
            <a:ext cx="9144000" cy="360000"/>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pt-PT" sz="2200" dirty="0" smtClean="0">
              <a:solidFill>
                <a:schemeClr val="tx1"/>
              </a:solidFill>
            </a:endParaRPr>
          </a:p>
        </p:txBody>
      </p:sp>
      <p:sp>
        <p:nvSpPr>
          <p:cNvPr id="2" name="Title 1"/>
          <p:cNvSpPr>
            <a:spLocks noGrp="1"/>
          </p:cNvSpPr>
          <p:nvPr>
            <p:ph type="ctrTitle"/>
          </p:nvPr>
        </p:nvSpPr>
        <p:spPr/>
        <p:txBody>
          <a:bodyPr/>
          <a:lstStyle/>
          <a:p>
            <a:r>
              <a:rPr lang="en-US" dirty="0" smtClean="0"/>
              <a:t>Azure Service Bus EAI/EDI</a:t>
            </a:r>
            <a:endParaRPr lang="en-US" dirty="0"/>
          </a:p>
        </p:txBody>
      </p:sp>
      <p:sp>
        <p:nvSpPr>
          <p:cNvPr id="7" name="Subtitle 6"/>
          <p:cNvSpPr>
            <a:spLocks noGrp="1"/>
          </p:cNvSpPr>
          <p:nvPr>
            <p:ph type="subTitle" idx="1"/>
          </p:nvPr>
        </p:nvSpPr>
        <p:spPr>
          <a:xfrm>
            <a:off x="1371600" y="2608201"/>
            <a:ext cx="6400800" cy="249299"/>
          </a:xfrm>
        </p:spPr>
        <p:txBody>
          <a:bodyPr/>
          <a:lstStyle/>
          <a:p>
            <a:r>
              <a:rPr lang="en-US" dirty="0" smtClean="0"/>
              <a:t>Windows Azure one day lab  |  Porto</a:t>
            </a:r>
            <a:endParaRPr lang="en-US" dirty="0"/>
          </a:p>
        </p:txBody>
      </p:sp>
      <p:grpSp>
        <p:nvGrpSpPr>
          <p:cNvPr id="3" name="Group 2"/>
          <p:cNvGrpSpPr/>
          <p:nvPr/>
        </p:nvGrpSpPr>
        <p:grpSpPr>
          <a:xfrm>
            <a:off x="2100181" y="4855500"/>
            <a:ext cx="4943639" cy="216000"/>
            <a:chOff x="2057400" y="4855500"/>
            <a:chExt cx="4943639" cy="216000"/>
          </a:xfrm>
        </p:grpSpPr>
        <p:grpSp>
          <p:nvGrpSpPr>
            <p:cNvPr id="2051" name="Group 2050"/>
            <p:cNvGrpSpPr/>
            <p:nvPr/>
          </p:nvGrpSpPr>
          <p:grpSpPr>
            <a:xfrm>
              <a:off x="4625951" y="4855500"/>
              <a:ext cx="914400" cy="216000"/>
              <a:chOff x="5486400" y="4855500"/>
              <a:chExt cx="914400" cy="216000"/>
            </a:xfrm>
          </p:grpSpPr>
          <p:sp>
            <p:nvSpPr>
              <p:cNvPr id="30" name="Subtitle 3"/>
              <p:cNvSpPr txBox="1">
                <a:spLocks/>
              </p:cNvSpPr>
              <p:nvPr/>
            </p:nvSpPr>
            <p:spPr>
              <a:xfrm>
                <a:off x="5791200" y="4890578"/>
                <a:ext cx="609600" cy="145844"/>
              </a:xfrm>
              <a:prstGeom prst="rect">
                <a:avLst/>
              </a:prstGeom>
            </p:spPr>
            <p:txBody>
              <a:bodyPr vert="horz" wrap="square" lIns="0" tIns="0" rIns="0" bIns="0" rtlCol="0" anchor="ctr">
                <a:normAutofit/>
              </a:bodyPr>
              <a:lstStyle>
                <a:lvl1pPr marL="0" indent="0" algn="ctr" defTabSz="685864" rtl="0" eaLnBrk="1" latinLnBrk="0" hangingPunct="1">
                  <a:lnSpc>
                    <a:spcPct val="90000"/>
                  </a:lnSpc>
                  <a:spcBef>
                    <a:spcPct val="20000"/>
                  </a:spcBef>
                  <a:buClr>
                    <a:srgbClr val="EE700C"/>
                  </a:buClr>
                  <a:buSzPct val="90000"/>
                  <a:buFont typeface="Arial" pitchFamily="34" charset="0"/>
                  <a:buNone/>
                  <a:defRPr sz="1800" kern="1200">
                    <a:solidFill>
                      <a:schemeClr val="tx1">
                        <a:tint val="75000"/>
                      </a:schemeClr>
                    </a:solidFill>
                    <a:latin typeface="+mn-lt"/>
                    <a:ea typeface="+mn-ea"/>
                    <a:cs typeface="+mn-cs"/>
                  </a:defRPr>
                </a:lvl1pPr>
                <a:lvl2pPr marL="457200" indent="0" algn="ctr" defTabSz="685864" rtl="0" eaLnBrk="1" latinLnBrk="0" hangingPunct="1">
                  <a:lnSpc>
                    <a:spcPct val="90000"/>
                  </a:lnSpc>
                  <a:spcBef>
                    <a:spcPct val="20000"/>
                  </a:spcBef>
                  <a:buClr>
                    <a:srgbClr val="EE700C"/>
                  </a:buClr>
                  <a:buSzPct val="90000"/>
                  <a:buFont typeface="Arial" pitchFamily="34" charset="0"/>
                  <a:buNone/>
                  <a:defRPr sz="1500" kern="1200">
                    <a:solidFill>
                      <a:schemeClr val="tx1">
                        <a:tint val="75000"/>
                      </a:schemeClr>
                    </a:solidFill>
                    <a:latin typeface="+mn-lt"/>
                    <a:ea typeface="+mn-ea"/>
                    <a:cs typeface="+mn-cs"/>
                  </a:defRPr>
                </a:lvl2pPr>
                <a:lvl3pPr marL="914400" indent="0" algn="ctr" defTabSz="685864" rtl="0" eaLnBrk="1" latinLnBrk="0" hangingPunct="1">
                  <a:lnSpc>
                    <a:spcPct val="90000"/>
                  </a:lnSpc>
                  <a:spcBef>
                    <a:spcPct val="20000"/>
                  </a:spcBef>
                  <a:buClr>
                    <a:srgbClr val="EE700C"/>
                  </a:buClr>
                  <a:buSzPct val="90000"/>
                  <a:buFont typeface="Arial" pitchFamily="34" charset="0"/>
                  <a:buNone/>
                  <a:defRPr sz="1400" kern="1200">
                    <a:solidFill>
                      <a:schemeClr val="tx1">
                        <a:tint val="75000"/>
                      </a:schemeClr>
                    </a:solidFill>
                    <a:latin typeface="+mn-lt"/>
                    <a:ea typeface="+mn-ea"/>
                    <a:cs typeface="+mn-cs"/>
                  </a:defRPr>
                </a:lvl3pPr>
                <a:lvl4pPr marL="1371600" indent="0" algn="ctr" defTabSz="685864" rtl="0" eaLnBrk="1" latinLnBrk="0" hangingPunct="1">
                  <a:lnSpc>
                    <a:spcPct val="90000"/>
                  </a:lnSpc>
                  <a:spcBef>
                    <a:spcPct val="20000"/>
                  </a:spcBef>
                  <a:buClr>
                    <a:srgbClr val="EE700C"/>
                  </a:buClr>
                  <a:buSzPct val="90000"/>
                  <a:buFont typeface="Arial" pitchFamily="34" charset="0"/>
                  <a:buNone/>
                  <a:defRPr sz="1200" kern="1200">
                    <a:solidFill>
                      <a:schemeClr val="tx1">
                        <a:tint val="75000"/>
                      </a:schemeClr>
                    </a:solidFill>
                    <a:latin typeface="+mn-lt"/>
                    <a:ea typeface="+mn-ea"/>
                    <a:cs typeface="+mn-cs"/>
                  </a:defRPr>
                </a:lvl4pPr>
                <a:lvl5pPr marL="1828800" indent="0" algn="ctr" defTabSz="685864" rtl="0" eaLnBrk="1" latinLnBrk="0" hangingPunct="1">
                  <a:lnSpc>
                    <a:spcPct val="90000"/>
                  </a:lnSpc>
                  <a:spcBef>
                    <a:spcPct val="20000"/>
                  </a:spcBef>
                  <a:buClr>
                    <a:srgbClr val="EE700C"/>
                  </a:buClr>
                  <a:buSzPct val="90000"/>
                  <a:buFont typeface="Arial" pitchFamily="34" charset="0"/>
                  <a:buNone/>
                  <a:defRPr sz="1200" kern="1200">
                    <a:solidFill>
                      <a:schemeClr val="tx1">
                        <a:tint val="75000"/>
                      </a:schemeClr>
                    </a:solidFill>
                    <a:latin typeface="+mn-lt"/>
                    <a:ea typeface="+mn-ea"/>
                    <a:cs typeface="+mn-cs"/>
                  </a:defRPr>
                </a:lvl5pPr>
                <a:lvl6pPr marL="2286000" indent="0" algn="ctr" defTabSz="685864"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6pPr>
                <a:lvl7pPr marL="2743200" indent="0" algn="ctr" defTabSz="685864"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7pPr>
                <a:lvl8pPr marL="3200400" indent="0" algn="ctr" defTabSz="685864"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8pPr>
                <a:lvl9pPr marL="3657600" indent="0" algn="ctr" defTabSz="685864"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9pPr>
              </a:lstStyle>
              <a:p>
                <a:pPr algn="l"/>
                <a:r>
                  <a:rPr lang="pt-PT" sz="800" dirty="0">
                    <a:solidFill>
                      <a:schemeClr val="bg1"/>
                    </a:solidFill>
                  </a:rPr>
                  <a:t>1</a:t>
                </a:r>
                <a:r>
                  <a:rPr lang="pt-PT" sz="800" dirty="0" smtClean="0">
                    <a:solidFill>
                      <a:schemeClr val="bg1"/>
                    </a:solidFill>
                  </a:rPr>
                  <a:t>4-05-2012</a:t>
                </a:r>
              </a:p>
            </p:txBody>
          </p:sp>
          <p:pic>
            <p:nvPicPr>
              <p:cNvPr id="3075" name="Picture 3" descr="C:\Users\sgomes.DEVSCOPE\Documents\SoniaGomes\Projectos\WindowsPhone 7\Icons\metrostation_by_yankoa-d312tty\PNG\Communications\White\MB_0000_calenda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6400" y="4855500"/>
                <a:ext cx="216000" cy="216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48" name="Group 2047"/>
            <p:cNvGrpSpPr/>
            <p:nvPr/>
          </p:nvGrpSpPr>
          <p:grpSpPr>
            <a:xfrm>
              <a:off x="2057400" y="4855500"/>
              <a:ext cx="762000" cy="216000"/>
              <a:chOff x="2514600" y="4855500"/>
              <a:chExt cx="762000" cy="216000"/>
            </a:xfrm>
          </p:grpSpPr>
          <p:sp>
            <p:nvSpPr>
              <p:cNvPr id="25" name="Subtitle 3"/>
              <p:cNvSpPr txBox="1">
                <a:spLocks/>
              </p:cNvSpPr>
              <p:nvPr/>
            </p:nvSpPr>
            <p:spPr>
              <a:xfrm>
                <a:off x="2819400" y="4890578"/>
                <a:ext cx="457200" cy="145844"/>
              </a:xfrm>
              <a:prstGeom prst="rect">
                <a:avLst/>
              </a:prstGeom>
            </p:spPr>
            <p:txBody>
              <a:bodyPr vert="horz" wrap="square" lIns="0" tIns="0" rIns="0" bIns="0" rtlCol="0" anchor="ctr">
                <a:normAutofit/>
              </a:bodyPr>
              <a:lstStyle>
                <a:lvl1pPr marL="0" indent="0" algn="ctr" defTabSz="685864" rtl="0" eaLnBrk="1" latinLnBrk="0" hangingPunct="1">
                  <a:lnSpc>
                    <a:spcPct val="90000"/>
                  </a:lnSpc>
                  <a:spcBef>
                    <a:spcPct val="20000"/>
                  </a:spcBef>
                  <a:buClr>
                    <a:srgbClr val="EE700C"/>
                  </a:buClr>
                  <a:buSzPct val="90000"/>
                  <a:buFont typeface="Arial" pitchFamily="34" charset="0"/>
                  <a:buNone/>
                  <a:defRPr sz="1800" kern="1200">
                    <a:solidFill>
                      <a:schemeClr val="tx1">
                        <a:tint val="75000"/>
                      </a:schemeClr>
                    </a:solidFill>
                    <a:latin typeface="+mn-lt"/>
                    <a:ea typeface="+mn-ea"/>
                    <a:cs typeface="+mn-cs"/>
                  </a:defRPr>
                </a:lvl1pPr>
                <a:lvl2pPr marL="457200" indent="0" algn="ctr" defTabSz="685864" rtl="0" eaLnBrk="1" latinLnBrk="0" hangingPunct="1">
                  <a:lnSpc>
                    <a:spcPct val="90000"/>
                  </a:lnSpc>
                  <a:spcBef>
                    <a:spcPct val="20000"/>
                  </a:spcBef>
                  <a:buClr>
                    <a:srgbClr val="EE700C"/>
                  </a:buClr>
                  <a:buSzPct val="90000"/>
                  <a:buFont typeface="Arial" pitchFamily="34" charset="0"/>
                  <a:buNone/>
                  <a:defRPr sz="1500" kern="1200">
                    <a:solidFill>
                      <a:schemeClr val="tx1">
                        <a:tint val="75000"/>
                      </a:schemeClr>
                    </a:solidFill>
                    <a:latin typeface="+mn-lt"/>
                    <a:ea typeface="+mn-ea"/>
                    <a:cs typeface="+mn-cs"/>
                  </a:defRPr>
                </a:lvl2pPr>
                <a:lvl3pPr marL="914400" indent="0" algn="ctr" defTabSz="685864" rtl="0" eaLnBrk="1" latinLnBrk="0" hangingPunct="1">
                  <a:lnSpc>
                    <a:spcPct val="90000"/>
                  </a:lnSpc>
                  <a:spcBef>
                    <a:spcPct val="20000"/>
                  </a:spcBef>
                  <a:buClr>
                    <a:srgbClr val="EE700C"/>
                  </a:buClr>
                  <a:buSzPct val="90000"/>
                  <a:buFont typeface="Arial" pitchFamily="34" charset="0"/>
                  <a:buNone/>
                  <a:defRPr sz="1400" kern="1200">
                    <a:solidFill>
                      <a:schemeClr val="tx1">
                        <a:tint val="75000"/>
                      </a:schemeClr>
                    </a:solidFill>
                    <a:latin typeface="+mn-lt"/>
                    <a:ea typeface="+mn-ea"/>
                    <a:cs typeface="+mn-cs"/>
                  </a:defRPr>
                </a:lvl3pPr>
                <a:lvl4pPr marL="1371600" indent="0" algn="ctr" defTabSz="685864" rtl="0" eaLnBrk="1" latinLnBrk="0" hangingPunct="1">
                  <a:lnSpc>
                    <a:spcPct val="90000"/>
                  </a:lnSpc>
                  <a:spcBef>
                    <a:spcPct val="20000"/>
                  </a:spcBef>
                  <a:buClr>
                    <a:srgbClr val="EE700C"/>
                  </a:buClr>
                  <a:buSzPct val="90000"/>
                  <a:buFont typeface="Arial" pitchFamily="34" charset="0"/>
                  <a:buNone/>
                  <a:defRPr sz="1200" kern="1200">
                    <a:solidFill>
                      <a:schemeClr val="tx1">
                        <a:tint val="75000"/>
                      </a:schemeClr>
                    </a:solidFill>
                    <a:latin typeface="+mn-lt"/>
                    <a:ea typeface="+mn-ea"/>
                    <a:cs typeface="+mn-cs"/>
                  </a:defRPr>
                </a:lvl4pPr>
                <a:lvl5pPr marL="1828800" indent="0" algn="ctr" defTabSz="685864" rtl="0" eaLnBrk="1" latinLnBrk="0" hangingPunct="1">
                  <a:lnSpc>
                    <a:spcPct val="90000"/>
                  </a:lnSpc>
                  <a:spcBef>
                    <a:spcPct val="20000"/>
                  </a:spcBef>
                  <a:buClr>
                    <a:srgbClr val="EE700C"/>
                  </a:buClr>
                  <a:buSzPct val="90000"/>
                  <a:buFont typeface="Arial" pitchFamily="34" charset="0"/>
                  <a:buNone/>
                  <a:defRPr sz="1200" kern="1200">
                    <a:solidFill>
                      <a:schemeClr val="tx1">
                        <a:tint val="75000"/>
                      </a:schemeClr>
                    </a:solidFill>
                    <a:latin typeface="+mn-lt"/>
                    <a:ea typeface="+mn-ea"/>
                    <a:cs typeface="+mn-cs"/>
                  </a:defRPr>
                </a:lvl5pPr>
                <a:lvl6pPr marL="2286000" indent="0" algn="ctr" defTabSz="685864"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6pPr>
                <a:lvl7pPr marL="2743200" indent="0" algn="ctr" defTabSz="685864"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7pPr>
                <a:lvl8pPr marL="3200400" indent="0" algn="ctr" defTabSz="685864"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8pPr>
                <a:lvl9pPr marL="3657600" indent="0" algn="ctr" defTabSz="685864"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9pPr>
              </a:lstStyle>
              <a:p>
                <a:pPr algn="l"/>
                <a:r>
                  <a:rPr lang="pt-PT" sz="800" dirty="0" smtClean="0">
                    <a:solidFill>
                      <a:schemeClr val="bg1"/>
                    </a:solidFill>
                  </a:rPr>
                  <a:t>DevScope</a:t>
                </a:r>
              </a:p>
            </p:txBody>
          </p:sp>
          <p:pic>
            <p:nvPicPr>
              <p:cNvPr id="3077" name="Picture 5" descr="C:\Users\sgomes.DEVSCOPE\Documents\SoniaGomes\Projectos\Devscope\Branding\Template powerpoint\v2\D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4600" y="4855500"/>
                <a:ext cx="216000" cy="216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49" name="Group 2048"/>
            <p:cNvGrpSpPr/>
            <p:nvPr/>
          </p:nvGrpSpPr>
          <p:grpSpPr>
            <a:xfrm>
              <a:off x="3146450" y="4855500"/>
              <a:ext cx="1152451" cy="216000"/>
              <a:chOff x="3876749" y="4855500"/>
              <a:chExt cx="1152451" cy="216000"/>
            </a:xfrm>
          </p:grpSpPr>
          <p:sp>
            <p:nvSpPr>
              <p:cNvPr id="27" name="Subtitle 3"/>
              <p:cNvSpPr txBox="1">
                <a:spLocks/>
              </p:cNvSpPr>
              <p:nvPr/>
            </p:nvSpPr>
            <p:spPr>
              <a:xfrm>
                <a:off x="4191000" y="4890578"/>
                <a:ext cx="838200" cy="145844"/>
              </a:xfrm>
              <a:prstGeom prst="rect">
                <a:avLst/>
              </a:prstGeom>
            </p:spPr>
            <p:txBody>
              <a:bodyPr vert="horz" wrap="square" lIns="0" tIns="0" rIns="0" bIns="0" rtlCol="0" anchor="ctr">
                <a:normAutofit/>
              </a:bodyPr>
              <a:lstStyle>
                <a:lvl1pPr marL="0" indent="0" algn="ctr" defTabSz="685864" rtl="0" eaLnBrk="1" latinLnBrk="0" hangingPunct="1">
                  <a:lnSpc>
                    <a:spcPct val="90000"/>
                  </a:lnSpc>
                  <a:spcBef>
                    <a:spcPct val="20000"/>
                  </a:spcBef>
                  <a:buClr>
                    <a:srgbClr val="EE700C"/>
                  </a:buClr>
                  <a:buSzPct val="90000"/>
                  <a:buFont typeface="Arial" pitchFamily="34" charset="0"/>
                  <a:buNone/>
                  <a:defRPr sz="1800" kern="1200">
                    <a:solidFill>
                      <a:schemeClr val="tx1">
                        <a:tint val="75000"/>
                      </a:schemeClr>
                    </a:solidFill>
                    <a:latin typeface="+mn-lt"/>
                    <a:ea typeface="+mn-ea"/>
                    <a:cs typeface="+mn-cs"/>
                  </a:defRPr>
                </a:lvl1pPr>
                <a:lvl2pPr marL="457200" indent="0" algn="ctr" defTabSz="685864" rtl="0" eaLnBrk="1" latinLnBrk="0" hangingPunct="1">
                  <a:lnSpc>
                    <a:spcPct val="90000"/>
                  </a:lnSpc>
                  <a:spcBef>
                    <a:spcPct val="20000"/>
                  </a:spcBef>
                  <a:buClr>
                    <a:srgbClr val="EE700C"/>
                  </a:buClr>
                  <a:buSzPct val="90000"/>
                  <a:buFont typeface="Arial" pitchFamily="34" charset="0"/>
                  <a:buNone/>
                  <a:defRPr sz="1500" kern="1200">
                    <a:solidFill>
                      <a:schemeClr val="tx1">
                        <a:tint val="75000"/>
                      </a:schemeClr>
                    </a:solidFill>
                    <a:latin typeface="+mn-lt"/>
                    <a:ea typeface="+mn-ea"/>
                    <a:cs typeface="+mn-cs"/>
                  </a:defRPr>
                </a:lvl2pPr>
                <a:lvl3pPr marL="914400" indent="0" algn="ctr" defTabSz="685864" rtl="0" eaLnBrk="1" latinLnBrk="0" hangingPunct="1">
                  <a:lnSpc>
                    <a:spcPct val="90000"/>
                  </a:lnSpc>
                  <a:spcBef>
                    <a:spcPct val="20000"/>
                  </a:spcBef>
                  <a:buClr>
                    <a:srgbClr val="EE700C"/>
                  </a:buClr>
                  <a:buSzPct val="90000"/>
                  <a:buFont typeface="Arial" pitchFamily="34" charset="0"/>
                  <a:buNone/>
                  <a:defRPr sz="1400" kern="1200">
                    <a:solidFill>
                      <a:schemeClr val="tx1">
                        <a:tint val="75000"/>
                      </a:schemeClr>
                    </a:solidFill>
                    <a:latin typeface="+mn-lt"/>
                    <a:ea typeface="+mn-ea"/>
                    <a:cs typeface="+mn-cs"/>
                  </a:defRPr>
                </a:lvl3pPr>
                <a:lvl4pPr marL="1371600" indent="0" algn="ctr" defTabSz="685864" rtl="0" eaLnBrk="1" latinLnBrk="0" hangingPunct="1">
                  <a:lnSpc>
                    <a:spcPct val="90000"/>
                  </a:lnSpc>
                  <a:spcBef>
                    <a:spcPct val="20000"/>
                  </a:spcBef>
                  <a:buClr>
                    <a:srgbClr val="EE700C"/>
                  </a:buClr>
                  <a:buSzPct val="90000"/>
                  <a:buFont typeface="Arial" pitchFamily="34" charset="0"/>
                  <a:buNone/>
                  <a:defRPr sz="1200" kern="1200">
                    <a:solidFill>
                      <a:schemeClr val="tx1">
                        <a:tint val="75000"/>
                      </a:schemeClr>
                    </a:solidFill>
                    <a:latin typeface="+mn-lt"/>
                    <a:ea typeface="+mn-ea"/>
                    <a:cs typeface="+mn-cs"/>
                  </a:defRPr>
                </a:lvl4pPr>
                <a:lvl5pPr marL="1828800" indent="0" algn="ctr" defTabSz="685864" rtl="0" eaLnBrk="1" latinLnBrk="0" hangingPunct="1">
                  <a:lnSpc>
                    <a:spcPct val="90000"/>
                  </a:lnSpc>
                  <a:spcBef>
                    <a:spcPct val="20000"/>
                  </a:spcBef>
                  <a:buClr>
                    <a:srgbClr val="EE700C"/>
                  </a:buClr>
                  <a:buSzPct val="90000"/>
                  <a:buFont typeface="Arial" pitchFamily="34" charset="0"/>
                  <a:buNone/>
                  <a:defRPr sz="1200" kern="1200">
                    <a:solidFill>
                      <a:schemeClr val="tx1">
                        <a:tint val="75000"/>
                      </a:schemeClr>
                    </a:solidFill>
                    <a:latin typeface="+mn-lt"/>
                    <a:ea typeface="+mn-ea"/>
                    <a:cs typeface="+mn-cs"/>
                  </a:defRPr>
                </a:lvl5pPr>
                <a:lvl6pPr marL="2286000" indent="0" algn="ctr" defTabSz="685864"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6pPr>
                <a:lvl7pPr marL="2743200" indent="0" algn="ctr" defTabSz="685864"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7pPr>
                <a:lvl8pPr marL="3200400" indent="0" algn="ctr" defTabSz="685864"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8pPr>
                <a:lvl9pPr marL="3657600" indent="0" algn="ctr" defTabSz="685864"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9pPr>
              </a:lstStyle>
              <a:p>
                <a:pPr algn="l"/>
                <a:r>
                  <a:rPr lang="en-US" sz="800" dirty="0" smtClean="0">
                    <a:solidFill>
                      <a:schemeClr val="bg1"/>
                    </a:solidFill>
                  </a:rPr>
                  <a:t>One day Lab</a:t>
                </a:r>
                <a:endParaRPr lang="en-US" sz="800" dirty="0">
                  <a:solidFill>
                    <a:schemeClr val="bg1"/>
                  </a:solidFill>
                </a:endParaRPr>
              </a:p>
            </p:txBody>
          </p:sp>
          <p:pic>
            <p:nvPicPr>
              <p:cNvPr id="3079" name="Picture 7" descr="C:\Users\sgomes.DEVSCOPE\Documents\SoniaGomes\Projectos\Devscope\Branding\Template powerpoint\v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76749" y="4855500"/>
                <a:ext cx="216000" cy="216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52" name="Group 2051"/>
            <p:cNvGrpSpPr/>
            <p:nvPr/>
          </p:nvGrpSpPr>
          <p:grpSpPr>
            <a:xfrm>
              <a:off x="5867400" y="4855500"/>
              <a:ext cx="1133639" cy="216000"/>
              <a:chOff x="6714961" y="4855500"/>
              <a:chExt cx="1133639" cy="216000"/>
            </a:xfrm>
          </p:grpSpPr>
          <p:pic>
            <p:nvPicPr>
              <p:cNvPr id="3078" name="Picture 6" descr="C:\Users\sgomes.DEVSCOPE\Documents\SoniaGomes\Projectos\WindowsPhone 7\Icons\Windows_Phone_7_Icons_by_yankoa\png\peop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14961" y="4855500"/>
                <a:ext cx="216000" cy="216000"/>
              </a:xfrm>
              <a:prstGeom prst="rect">
                <a:avLst/>
              </a:prstGeom>
              <a:noFill/>
              <a:extLst>
                <a:ext uri="{909E8E84-426E-40DD-AFC4-6F175D3DCCD1}">
                  <a14:hiddenFill xmlns:a14="http://schemas.microsoft.com/office/drawing/2010/main">
                    <a:solidFill>
                      <a:srgbClr val="FFFFFF"/>
                    </a:solidFill>
                  </a14:hiddenFill>
                </a:ext>
              </a:extLst>
            </p:spPr>
          </p:pic>
          <p:sp>
            <p:nvSpPr>
              <p:cNvPr id="36" name="Subtitle 3"/>
              <p:cNvSpPr txBox="1">
                <a:spLocks/>
              </p:cNvSpPr>
              <p:nvPr/>
            </p:nvSpPr>
            <p:spPr>
              <a:xfrm>
                <a:off x="7010400" y="4890578"/>
                <a:ext cx="838200" cy="145844"/>
              </a:xfrm>
              <a:prstGeom prst="rect">
                <a:avLst/>
              </a:prstGeom>
            </p:spPr>
            <p:txBody>
              <a:bodyPr vert="horz" wrap="square" lIns="0" tIns="0" rIns="0" bIns="0" rtlCol="0" anchor="ctr">
                <a:normAutofit/>
              </a:bodyPr>
              <a:lstStyle>
                <a:lvl1pPr marL="0" indent="0" algn="ctr" defTabSz="685864" rtl="0" eaLnBrk="1" latinLnBrk="0" hangingPunct="1">
                  <a:lnSpc>
                    <a:spcPct val="90000"/>
                  </a:lnSpc>
                  <a:spcBef>
                    <a:spcPct val="20000"/>
                  </a:spcBef>
                  <a:buClr>
                    <a:srgbClr val="EE700C"/>
                  </a:buClr>
                  <a:buSzPct val="90000"/>
                  <a:buFont typeface="Arial" pitchFamily="34" charset="0"/>
                  <a:buNone/>
                  <a:defRPr sz="1800" kern="1200">
                    <a:solidFill>
                      <a:schemeClr val="tx1">
                        <a:tint val="75000"/>
                      </a:schemeClr>
                    </a:solidFill>
                    <a:latin typeface="+mn-lt"/>
                    <a:ea typeface="+mn-ea"/>
                    <a:cs typeface="+mn-cs"/>
                  </a:defRPr>
                </a:lvl1pPr>
                <a:lvl2pPr marL="457200" indent="0" algn="ctr" defTabSz="685864" rtl="0" eaLnBrk="1" latinLnBrk="0" hangingPunct="1">
                  <a:lnSpc>
                    <a:spcPct val="90000"/>
                  </a:lnSpc>
                  <a:spcBef>
                    <a:spcPct val="20000"/>
                  </a:spcBef>
                  <a:buClr>
                    <a:srgbClr val="EE700C"/>
                  </a:buClr>
                  <a:buSzPct val="90000"/>
                  <a:buFont typeface="Arial" pitchFamily="34" charset="0"/>
                  <a:buNone/>
                  <a:defRPr sz="1500" kern="1200">
                    <a:solidFill>
                      <a:schemeClr val="tx1">
                        <a:tint val="75000"/>
                      </a:schemeClr>
                    </a:solidFill>
                    <a:latin typeface="+mn-lt"/>
                    <a:ea typeface="+mn-ea"/>
                    <a:cs typeface="+mn-cs"/>
                  </a:defRPr>
                </a:lvl2pPr>
                <a:lvl3pPr marL="914400" indent="0" algn="ctr" defTabSz="685864" rtl="0" eaLnBrk="1" latinLnBrk="0" hangingPunct="1">
                  <a:lnSpc>
                    <a:spcPct val="90000"/>
                  </a:lnSpc>
                  <a:spcBef>
                    <a:spcPct val="20000"/>
                  </a:spcBef>
                  <a:buClr>
                    <a:srgbClr val="EE700C"/>
                  </a:buClr>
                  <a:buSzPct val="90000"/>
                  <a:buFont typeface="Arial" pitchFamily="34" charset="0"/>
                  <a:buNone/>
                  <a:defRPr sz="1400" kern="1200">
                    <a:solidFill>
                      <a:schemeClr val="tx1">
                        <a:tint val="75000"/>
                      </a:schemeClr>
                    </a:solidFill>
                    <a:latin typeface="+mn-lt"/>
                    <a:ea typeface="+mn-ea"/>
                    <a:cs typeface="+mn-cs"/>
                  </a:defRPr>
                </a:lvl3pPr>
                <a:lvl4pPr marL="1371600" indent="0" algn="ctr" defTabSz="685864" rtl="0" eaLnBrk="1" latinLnBrk="0" hangingPunct="1">
                  <a:lnSpc>
                    <a:spcPct val="90000"/>
                  </a:lnSpc>
                  <a:spcBef>
                    <a:spcPct val="20000"/>
                  </a:spcBef>
                  <a:buClr>
                    <a:srgbClr val="EE700C"/>
                  </a:buClr>
                  <a:buSzPct val="90000"/>
                  <a:buFont typeface="Arial" pitchFamily="34" charset="0"/>
                  <a:buNone/>
                  <a:defRPr sz="1200" kern="1200">
                    <a:solidFill>
                      <a:schemeClr val="tx1">
                        <a:tint val="75000"/>
                      </a:schemeClr>
                    </a:solidFill>
                    <a:latin typeface="+mn-lt"/>
                    <a:ea typeface="+mn-ea"/>
                    <a:cs typeface="+mn-cs"/>
                  </a:defRPr>
                </a:lvl4pPr>
                <a:lvl5pPr marL="1828800" indent="0" algn="ctr" defTabSz="685864" rtl="0" eaLnBrk="1" latinLnBrk="0" hangingPunct="1">
                  <a:lnSpc>
                    <a:spcPct val="90000"/>
                  </a:lnSpc>
                  <a:spcBef>
                    <a:spcPct val="20000"/>
                  </a:spcBef>
                  <a:buClr>
                    <a:srgbClr val="EE700C"/>
                  </a:buClr>
                  <a:buSzPct val="90000"/>
                  <a:buFont typeface="Arial" pitchFamily="34" charset="0"/>
                  <a:buNone/>
                  <a:defRPr sz="1200" kern="1200">
                    <a:solidFill>
                      <a:schemeClr val="tx1">
                        <a:tint val="75000"/>
                      </a:schemeClr>
                    </a:solidFill>
                    <a:latin typeface="+mn-lt"/>
                    <a:ea typeface="+mn-ea"/>
                    <a:cs typeface="+mn-cs"/>
                  </a:defRPr>
                </a:lvl5pPr>
                <a:lvl6pPr marL="2286000" indent="0" algn="ctr" defTabSz="685864"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6pPr>
                <a:lvl7pPr marL="2743200" indent="0" algn="ctr" defTabSz="685864"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7pPr>
                <a:lvl8pPr marL="3200400" indent="0" algn="ctr" defTabSz="685864"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8pPr>
                <a:lvl9pPr marL="3657600" indent="0" algn="ctr" defTabSz="685864"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9pPr>
              </a:lstStyle>
              <a:p>
                <a:pPr algn="l"/>
                <a:r>
                  <a:rPr lang="pt-PT" sz="800" dirty="0" smtClean="0">
                    <a:solidFill>
                      <a:schemeClr val="bg1"/>
                    </a:solidFill>
                  </a:rPr>
                  <a:t>Sandro Pereira</a:t>
                </a:r>
              </a:p>
            </p:txBody>
          </p:sp>
        </p:grpSp>
      </p:grpSp>
    </p:spTree>
    <p:extLst>
      <p:ext uri="{BB962C8B-B14F-4D97-AF65-F5344CB8AC3E}">
        <p14:creationId xmlns:p14="http://schemas.microsoft.com/office/powerpoint/2010/main" val="30566011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pt-PT" smtClean="0"/>
              <a:t>Roadmap</a:t>
            </a:r>
            <a:endParaRPr lang="pt-PT" dirty="0"/>
          </a:p>
        </p:txBody>
      </p:sp>
      <p:sp>
        <p:nvSpPr>
          <p:cNvPr id="28" name="Content Placeholder 27"/>
          <p:cNvSpPr>
            <a:spLocks noGrp="1"/>
          </p:cNvSpPr>
          <p:nvPr>
            <p:ph sz="quarter" idx="13"/>
          </p:nvPr>
        </p:nvSpPr>
        <p:spPr/>
        <p:txBody>
          <a:bodyPr/>
          <a:lstStyle/>
          <a:p>
            <a:r>
              <a:rPr lang="en-US" smtClean="0"/>
              <a:t>XML Bridge</a:t>
            </a:r>
          </a:p>
          <a:p>
            <a:r>
              <a:rPr lang="en-US" smtClean="0"/>
              <a:t>Transforms </a:t>
            </a:r>
          </a:p>
          <a:p>
            <a:r>
              <a:rPr lang="en-US" smtClean="0"/>
              <a:t>Service Bus Connect </a:t>
            </a:r>
          </a:p>
          <a:p>
            <a:r>
              <a:rPr lang="pt-PT" smtClean="0"/>
              <a:t>B2B</a:t>
            </a:r>
            <a:endParaRPr lang="en-US" smtClean="0"/>
          </a:p>
          <a:p>
            <a:endParaRPr lang="pt-PT" dirty="0"/>
          </a:p>
        </p:txBody>
      </p:sp>
      <p:sp>
        <p:nvSpPr>
          <p:cNvPr id="29" name="Content Placeholder 28"/>
          <p:cNvSpPr>
            <a:spLocks noGrp="1"/>
          </p:cNvSpPr>
          <p:nvPr>
            <p:ph sz="quarter" idx="14"/>
          </p:nvPr>
        </p:nvSpPr>
        <p:spPr/>
        <p:txBody>
          <a:bodyPr>
            <a:normAutofit fontScale="92500" lnSpcReduction="20000"/>
          </a:bodyPr>
          <a:lstStyle/>
          <a:p>
            <a:r>
              <a:rPr lang="en-US" smtClean="0"/>
              <a:t>Flat File Support </a:t>
            </a:r>
          </a:p>
          <a:p>
            <a:r>
              <a:rPr lang="en-US" smtClean="0"/>
              <a:t>Enriched the Mapper functionalities</a:t>
            </a:r>
          </a:p>
          <a:p>
            <a:r>
              <a:rPr lang="en-US" smtClean="0"/>
              <a:t>Enriched EDI Portal  functionalities</a:t>
            </a:r>
          </a:p>
          <a:p>
            <a:pPr lvl="1"/>
            <a:r>
              <a:rPr lang="en-US" smtClean="0"/>
              <a:t>Message Tracking and send side batching</a:t>
            </a:r>
          </a:p>
          <a:p>
            <a:r>
              <a:rPr lang="en-US" smtClean="0"/>
              <a:t>FTP Support</a:t>
            </a:r>
          </a:p>
          <a:p>
            <a:r>
              <a:rPr lang="en-US" smtClean="0"/>
              <a:t>UTF-16, UTF-16LE and UTF-16BE </a:t>
            </a:r>
            <a:endParaRPr lang="en-US" dirty="0"/>
          </a:p>
        </p:txBody>
      </p:sp>
      <p:sp>
        <p:nvSpPr>
          <p:cNvPr id="7" name="Text Placeholder 6"/>
          <p:cNvSpPr>
            <a:spLocks noGrp="1"/>
          </p:cNvSpPr>
          <p:nvPr>
            <p:ph type="body" sz="quarter" idx="15"/>
          </p:nvPr>
        </p:nvSpPr>
        <p:spPr/>
        <p:txBody>
          <a:bodyPr/>
          <a:lstStyle/>
          <a:p>
            <a:r>
              <a:rPr lang="pt-PT" smtClean="0"/>
              <a:t>December, 2011 Release</a:t>
            </a:r>
            <a:endParaRPr lang="pt-PT" dirty="0"/>
          </a:p>
        </p:txBody>
      </p:sp>
      <p:sp>
        <p:nvSpPr>
          <p:cNvPr id="8" name="Text Placeholder 7"/>
          <p:cNvSpPr>
            <a:spLocks noGrp="1"/>
          </p:cNvSpPr>
          <p:nvPr>
            <p:ph type="body" sz="quarter" idx="16"/>
          </p:nvPr>
        </p:nvSpPr>
        <p:spPr/>
        <p:txBody>
          <a:bodyPr/>
          <a:lstStyle/>
          <a:p>
            <a:r>
              <a:rPr lang="nl-NL" smtClean="0"/>
              <a:t>April, 2012 Release</a:t>
            </a:r>
            <a:endParaRPr lang="nl-NL" dirty="0"/>
          </a:p>
        </p:txBody>
      </p:sp>
      <p:sp>
        <p:nvSpPr>
          <p:cNvPr id="3" name="Footer Placeholder 2"/>
          <p:cNvSpPr>
            <a:spLocks noGrp="1"/>
          </p:cNvSpPr>
          <p:nvPr>
            <p:ph type="ftr" sz="quarter" idx="17"/>
          </p:nvPr>
        </p:nvSpPr>
        <p:spPr/>
        <p:txBody>
          <a:bodyPr/>
          <a:lstStyle/>
          <a:p>
            <a:r>
              <a:rPr lang="pt-PT" noProof="0" smtClean="0"/>
              <a:t>www.devscope.net</a:t>
            </a:r>
            <a:endParaRPr lang="pt-PT" noProof="0"/>
          </a:p>
        </p:txBody>
      </p:sp>
      <p:sp>
        <p:nvSpPr>
          <p:cNvPr id="4" name="Slide Number Placeholder 3"/>
          <p:cNvSpPr>
            <a:spLocks noGrp="1"/>
          </p:cNvSpPr>
          <p:nvPr>
            <p:ph type="sldNum" sz="quarter" idx="18"/>
          </p:nvPr>
        </p:nvSpPr>
        <p:spPr/>
        <p:txBody>
          <a:bodyPr/>
          <a:lstStyle/>
          <a:p>
            <a:fld id="{406BA5C3-4A3D-4FA7-8EA0-AB15012EA744}" type="slidenum">
              <a:rPr lang="pt-PT" noProof="0" smtClean="0"/>
              <a:pPr/>
              <a:t>10</a:t>
            </a:fld>
            <a:endParaRPr lang="pt-PT" noProof="0"/>
          </a:p>
        </p:txBody>
      </p:sp>
    </p:spTree>
    <p:extLst>
      <p:ext uri="{BB962C8B-B14F-4D97-AF65-F5344CB8AC3E}">
        <p14:creationId xmlns:p14="http://schemas.microsoft.com/office/powerpoint/2010/main" val="329352566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p>
        </p:txBody>
      </p:sp>
      <p:sp>
        <p:nvSpPr>
          <p:cNvPr id="8" name="Footer Placeholder 7"/>
          <p:cNvSpPr>
            <a:spLocks noGrp="1"/>
          </p:cNvSpPr>
          <p:nvPr>
            <p:ph type="ftr" sz="quarter" idx="13"/>
          </p:nvPr>
        </p:nvSpPr>
        <p:spPr/>
        <p:txBody>
          <a:bodyPr/>
          <a:lstStyle/>
          <a:p>
            <a:r>
              <a:rPr lang="pt-PT" smtClean="0"/>
              <a:t>www.devscope.net</a:t>
            </a:r>
            <a:endParaRPr lang="pt-PT" dirty="0"/>
          </a:p>
        </p:txBody>
      </p:sp>
      <p:sp>
        <p:nvSpPr>
          <p:cNvPr id="7" name="Slide Number Placeholder 6"/>
          <p:cNvSpPr>
            <a:spLocks noGrp="1"/>
          </p:cNvSpPr>
          <p:nvPr>
            <p:ph type="sldNum" sz="quarter" idx="14"/>
          </p:nvPr>
        </p:nvSpPr>
        <p:spPr/>
        <p:txBody>
          <a:bodyPr/>
          <a:lstStyle/>
          <a:p>
            <a:fld id="{406BA5C3-4A3D-4FA7-8EA0-AB15012EA744}" type="slidenum">
              <a:rPr lang="pt-PT" noProof="0" smtClean="0"/>
              <a:pPr/>
              <a:t>11</a:t>
            </a:fld>
            <a:endParaRPr lang="pt-PT" noProof="0"/>
          </a:p>
        </p:txBody>
      </p:sp>
      <p:grpSp>
        <p:nvGrpSpPr>
          <p:cNvPr id="9" name="Group 8"/>
          <p:cNvGrpSpPr/>
          <p:nvPr/>
        </p:nvGrpSpPr>
        <p:grpSpPr>
          <a:xfrm>
            <a:off x="3144541" y="533223"/>
            <a:ext cx="2425910" cy="1566302"/>
            <a:chOff x="1116276" y="1575631"/>
            <a:chExt cx="4320479" cy="2789541"/>
          </a:xfrm>
        </p:grpSpPr>
        <p:cxnSp>
          <p:nvCxnSpPr>
            <p:cNvPr id="10" name="Straight Connector 9"/>
            <p:cNvCxnSpPr/>
            <p:nvPr/>
          </p:nvCxnSpPr>
          <p:spPr>
            <a:xfrm>
              <a:off x="2051720" y="4365104"/>
              <a:ext cx="2664296" cy="0"/>
            </a:xfrm>
            <a:prstGeom prst="line">
              <a:avLst/>
            </a:prstGeom>
            <a:ln w="98425">
              <a:solidFill>
                <a:schemeClr val="tx1"/>
              </a:solidFill>
            </a:ln>
          </p:spPr>
          <p:style>
            <a:lnRef idx="1">
              <a:schemeClr val="accent6"/>
            </a:lnRef>
            <a:fillRef idx="0">
              <a:schemeClr val="accent6"/>
            </a:fillRef>
            <a:effectRef idx="0">
              <a:schemeClr val="accent6"/>
            </a:effectRef>
            <a:fontRef idx="minor">
              <a:schemeClr val="tx1"/>
            </a:fontRef>
          </p:style>
        </p:cxnSp>
        <p:sp>
          <p:nvSpPr>
            <p:cNvPr id="11" name="Freeform 10"/>
            <p:cNvSpPr/>
            <p:nvPr/>
          </p:nvSpPr>
          <p:spPr>
            <a:xfrm>
              <a:off x="1116276" y="2454568"/>
              <a:ext cx="1844638" cy="1907199"/>
            </a:xfrm>
            <a:custGeom>
              <a:avLst/>
              <a:gdLst>
                <a:gd name="connsiteX0" fmla="*/ 902087 w 1849144"/>
                <a:gd name="connsiteY0" fmla="*/ 1894308 h 1894308"/>
                <a:gd name="connsiteX1" fmla="*/ 346916 w 1849144"/>
                <a:gd name="connsiteY1" fmla="*/ 1676594 h 1894308"/>
                <a:gd name="connsiteX2" fmla="*/ 31230 w 1849144"/>
                <a:gd name="connsiteY2" fmla="*/ 1186737 h 1894308"/>
                <a:gd name="connsiteX3" fmla="*/ 31230 w 1849144"/>
                <a:gd name="connsiteY3" fmla="*/ 751308 h 1894308"/>
                <a:gd name="connsiteX4" fmla="*/ 205401 w 1849144"/>
                <a:gd name="connsiteY4" fmla="*/ 381194 h 1894308"/>
                <a:gd name="connsiteX5" fmla="*/ 477544 w 1849144"/>
                <a:gd name="connsiteY5" fmla="*/ 141708 h 1894308"/>
                <a:gd name="connsiteX6" fmla="*/ 869430 w 1849144"/>
                <a:gd name="connsiteY6" fmla="*/ 32851 h 1894308"/>
                <a:gd name="connsiteX7" fmla="*/ 1021830 w 1849144"/>
                <a:gd name="connsiteY7" fmla="*/ 194 h 1894308"/>
                <a:gd name="connsiteX8" fmla="*/ 1272201 w 1849144"/>
                <a:gd name="connsiteY8" fmla="*/ 43737 h 1894308"/>
                <a:gd name="connsiteX9" fmla="*/ 1849144 w 1849144"/>
                <a:gd name="connsiteY9" fmla="*/ 315880 h 1894308"/>
                <a:gd name="connsiteX0" fmla="*/ 944950 w 1849144"/>
                <a:gd name="connsiteY0" fmla="*/ 1889545 h 1889545"/>
                <a:gd name="connsiteX1" fmla="*/ 346916 w 1849144"/>
                <a:gd name="connsiteY1" fmla="*/ 1676594 h 1889545"/>
                <a:gd name="connsiteX2" fmla="*/ 31230 w 1849144"/>
                <a:gd name="connsiteY2" fmla="*/ 1186737 h 1889545"/>
                <a:gd name="connsiteX3" fmla="*/ 31230 w 1849144"/>
                <a:gd name="connsiteY3" fmla="*/ 751308 h 1889545"/>
                <a:gd name="connsiteX4" fmla="*/ 205401 w 1849144"/>
                <a:gd name="connsiteY4" fmla="*/ 381194 h 1889545"/>
                <a:gd name="connsiteX5" fmla="*/ 477544 w 1849144"/>
                <a:gd name="connsiteY5" fmla="*/ 141708 h 1889545"/>
                <a:gd name="connsiteX6" fmla="*/ 869430 w 1849144"/>
                <a:gd name="connsiteY6" fmla="*/ 32851 h 1889545"/>
                <a:gd name="connsiteX7" fmla="*/ 1021830 w 1849144"/>
                <a:gd name="connsiteY7" fmla="*/ 194 h 1889545"/>
                <a:gd name="connsiteX8" fmla="*/ 1272201 w 1849144"/>
                <a:gd name="connsiteY8" fmla="*/ 43737 h 1889545"/>
                <a:gd name="connsiteX9" fmla="*/ 1849144 w 1849144"/>
                <a:gd name="connsiteY9" fmla="*/ 315880 h 1889545"/>
                <a:gd name="connsiteX0" fmla="*/ 944950 w 1849144"/>
                <a:gd name="connsiteY0" fmla="*/ 1875258 h 1875258"/>
                <a:gd name="connsiteX1" fmla="*/ 346916 w 1849144"/>
                <a:gd name="connsiteY1" fmla="*/ 1676594 h 1875258"/>
                <a:gd name="connsiteX2" fmla="*/ 31230 w 1849144"/>
                <a:gd name="connsiteY2" fmla="*/ 1186737 h 1875258"/>
                <a:gd name="connsiteX3" fmla="*/ 31230 w 1849144"/>
                <a:gd name="connsiteY3" fmla="*/ 751308 h 1875258"/>
                <a:gd name="connsiteX4" fmla="*/ 205401 w 1849144"/>
                <a:gd name="connsiteY4" fmla="*/ 381194 h 1875258"/>
                <a:gd name="connsiteX5" fmla="*/ 477544 w 1849144"/>
                <a:gd name="connsiteY5" fmla="*/ 141708 h 1875258"/>
                <a:gd name="connsiteX6" fmla="*/ 869430 w 1849144"/>
                <a:gd name="connsiteY6" fmla="*/ 32851 h 1875258"/>
                <a:gd name="connsiteX7" fmla="*/ 1021830 w 1849144"/>
                <a:gd name="connsiteY7" fmla="*/ 194 h 1875258"/>
                <a:gd name="connsiteX8" fmla="*/ 1272201 w 1849144"/>
                <a:gd name="connsiteY8" fmla="*/ 43737 h 1875258"/>
                <a:gd name="connsiteX9" fmla="*/ 1849144 w 1849144"/>
                <a:gd name="connsiteY9" fmla="*/ 315880 h 1875258"/>
                <a:gd name="connsiteX0" fmla="*/ 949713 w 1849144"/>
                <a:gd name="connsiteY0" fmla="*/ 1887164 h 1887164"/>
                <a:gd name="connsiteX1" fmla="*/ 346916 w 1849144"/>
                <a:gd name="connsiteY1" fmla="*/ 1676594 h 1887164"/>
                <a:gd name="connsiteX2" fmla="*/ 31230 w 1849144"/>
                <a:gd name="connsiteY2" fmla="*/ 1186737 h 1887164"/>
                <a:gd name="connsiteX3" fmla="*/ 31230 w 1849144"/>
                <a:gd name="connsiteY3" fmla="*/ 751308 h 1887164"/>
                <a:gd name="connsiteX4" fmla="*/ 205401 w 1849144"/>
                <a:gd name="connsiteY4" fmla="*/ 381194 h 1887164"/>
                <a:gd name="connsiteX5" fmla="*/ 477544 w 1849144"/>
                <a:gd name="connsiteY5" fmla="*/ 141708 h 1887164"/>
                <a:gd name="connsiteX6" fmla="*/ 869430 w 1849144"/>
                <a:gd name="connsiteY6" fmla="*/ 32851 h 1887164"/>
                <a:gd name="connsiteX7" fmla="*/ 1021830 w 1849144"/>
                <a:gd name="connsiteY7" fmla="*/ 194 h 1887164"/>
                <a:gd name="connsiteX8" fmla="*/ 1272201 w 1849144"/>
                <a:gd name="connsiteY8" fmla="*/ 43737 h 1887164"/>
                <a:gd name="connsiteX9" fmla="*/ 1849144 w 1849144"/>
                <a:gd name="connsiteY9" fmla="*/ 315880 h 1887164"/>
                <a:gd name="connsiteX0" fmla="*/ 949713 w 1849144"/>
                <a:gd name="connsiteY0" fmla="*/ 1880021 h 1880021"/>
                <a:gd name="connsiteX1" fmla="*/ 346916 w 1849144"/>
                <a:gd name="connsiteY1" fmla="*/ 1676594 h 1880021"/>
                <a:gd name="connsiteX2" fmla="*/ 31230 w 1849144"/>
                <a:gd name="connsiteY2" fmla="*/ 1186737 h 1880021"/>
                <a:gd name="connsiteX3" fmla="*/ 31230 w 1849144"/>
                <a:gd name="connsiteY3" fmla="*/ 751308 h 1880021"/>
                <a:gd name="connsiteX4" fmla="*/ 205401 w 1849144"/>
                <a:gd name="connsiteY4" fmla="*/ 381194 h 1880021"/>
                <a:gd name="connsiteX5" fmla="*/ 477544 w 1849144"/>
                <a:gd name="connsiteY5" fmla="*/ 141708 h 1880021"/>
                <a:gd name="connsiteX6" fmla="*/ 869430 w 1849144"/>
                <a:gd name="connsiteY6" fmla="*/ 32851 h 1880021"/>
                <a:gd name="connsiteX7" fmla="*/ 1021830 w 1849144"/>
                <a:gd name="connsiteY7" fmla="*/ 194 h 1880021"/>
                <a:gd name="connsiteX8" fmla="*/ 1272201 w 1849144"/>
                <a:gd name="connsiteY8" fmla="*/ 43737 h 1880021"/>
                <a:gd name="connsiteX9" fmla="*/ 1849144 w 1849144"/>
                <a:gd name="connsiteY9" fmla="*/ 315880 h 1880021"/>
                <a:gd name="connsiteX0" fmla="*/ 956219 w 1855650"/>
                <a:gd name="connsiteY0" fmla="*/ 1880021 h 1880021"/>
                <a:gd name="connsiteX1" fmla="*/ 353422 w 1855650"/>
                <a:gd name="connsiteY1" fmla="*/ 1676594 h 1880021"/>
                <a:gd name="connsiteX2" fmla="*/ 28211 w 1855650"/>
                <a:gd name="connsiteY2" fmla="*/ 1239124 h 1880021"/>
                <a:gd name="connsiteX3" fmla="*/ 37736 w 1855650"/>
                <a:gd name="connsiteY3" fmla="*/ 751308 h 1880021"/>
                <a:gd name="connsiteX4" fmla="*/ 211907 w 1855650"/>
                <a:gd name="connsiteY4" fmla="*/ 381194 h 1880021"/>
                <a:gd name="connsiteX5" fmla="*/ 484050 w 1855650"/>
                <a:gd name="connsiteY5" fmla="*/ 141708 h 1880021"/>
                <a:gd name="connsiteX6" fmla="*/ 875936 w 1855650"/>
                <a:gd name="connsiteY6" fmla="*/ 32851 h 1880021"/>
                <a:gd name="connsiteX7" fmla="*/ 1028336 w 1855650"/>
                <a:gd name="connsiteY7" fmla="*/ 194 h 1880021"/>
                <a:gd name="connsiteX8" fmla="*/ 1278707 w 1855650"/>
                <a:gd name="connsiteY8" fmla="*/ 43737 h 1880021"/>
                <a:gd name="connsiteX9" fmla="*/ 1855650 w 1855650"/>
                <a:gd name="connsiteY9" fmla="*/ 315880 h 1880021"/>
                <a:gd name="connsiteX0" fmla="*/ 945207 w 1844638"/>
                <a:gd name="connsiteY0" fmla="*/ 1880021 h 1880021"/>
                <a:gd name="connsiteX1" fmla="*/ 342410 w 1844638"/>
                <a:gd name="connsiteY1" fmla="*/ 1676594 h 1880021"/>
                <a:gd name="connsiteX2" fmla="*/ 33868 w 1844638"/>
                <a:gd name="connsiteY2" fmla="*/ 1239124 h 1880021"/>
                <a:gd name="connsiteX3" fmla="*/ 26724 w 1844638"/>
                <a:gd name="connsiteY3" fmla="*/ 751308 h 1880021"/>
                <a:gd name="connsiteX4" fmla="*/ 200895 w 1844638"/>
                <a:gd name="connsiteY4" fmla="*/ 381194 h 1880021"/>
                <a:gd name="connsiteX5" fmla="*/ 473038 w 1844638"/>
                <a:gd name="connsiteY5" fmla="*/ 141708 h 1880021"/>
                <a:gd name="connsiteX6" fmla="*/ 864924 w 1844638"/>
                <a:gd name="connsiteY6" fmla="*/ 32851 h 1880021"/>
                <a:gd name="connsiteX7" fmla="*/ 1017324 w 1844638"/>
                <a:gd name="connsiteY7" fmla="*/ 194 h 1880021"/>
                <a:gd name="connsiteX8" fmla="*/ 1267695 w 1844638"/>
                <a:gd name="connsiteY8" fmla="*/ 43737 h 1880021"/>
                <a:gd name="connsiteX9" fmla="*/ 1844638 w 1844638"/>
                <a:gd name="connsiteY9" fmla="*/ 315880 h 1880021"/>
                <a:gd name="connsiteX0" fmla="*/ 945207 w 1844638"/>
                <a:gd name="connsiteY0" fmla="*/ 1883996 h 1883996"/>
                <a:gd name="connsiteX1" fmla="*/ 342410 w 1844638"/>
                <a:gd name="connsiteY1" fmla="*/ 1680569 h 1883996"/>
                <a:gd name="connsiteX2" fmla="*/ 33868 w 1844638"/>
                <a:gd name="connsiteY2" fmla="*/ 1243099 h 1883996"/>
                <a:gd name="connsiteX3" fmla="*/ 26724 w 1844638"/>
                <a:gd name="connsiteY3" fmla="*/ 755283 h 1883996"/>
                <a:gd name="connsiteX4" fmla="*/ 200895 w 1844638"/>
                <a:gd name="connsiteY4" fmla="*/ 385169 h 1883996"/>
                <a:gd name="connsiteX5" fmla="*/ 473038 w 1844638"/>
                <a:gd name="connsiteY5" fmla="*/ 145683 h 1883996"/>
                <a:gd name="connsiteX6" fmla="*/ 760149 w 1844638"/>
                <a:gd name="connsiteY6" fmla="*/ 17776 h 1883996"/>
                <a:gd name="connsiteX7" fmla="*/ 1017324 w 1844638"/>
                <a:gd name="connsiteY7" fmla="*/ 4169 h 1883996"/>
                <a:gd name="connsiteX8" fmla="*/ 1267695 w 1844638"/>
                <a:gd name="connsiteY8" fmla="*/ 47712 h 1883996"/>
                <a:gd name="connsiteX9" fmla="*/ 1844638 w 1844638"/>
                <a:gd name="connsiteY9" fmla="*/ 319855 h 1883996"/>
                <a:gd name="connsiteX0" fmla="*/ 945207 w 1844638"/>
                <a:gd name="connsiteY0" fmla="*/ 1887313 h 1887313"/>
                <a:gd name="connsiteX1" fmla="*/ 342410 w 1844638"/>
                <a:gd name="connsiteY1" fmla="*/ 1683886 h 1887313"/>
                <a:gd name="connsiteX2" fmla="*/ 33868 w 1844638"/>
                <a:gd name="connsiteY2" fmla="*/ 1246416 h 1887313"/>
                <a:gd name="connsiteX3" fmla="*/ 26724 w 1844638"/>
                <a:gd name="connsiteY3" fmla="*/ 758600 h 1887313"/>
                <a:gd name="connsiteX4" fmla="*/ 200895 w 1844638"/>
                <a:gd name="connsiteY4" fmla="*/ 388486 h 1887313"/>
                <a:gd name="connsiteX5" fmla="*/ 473038 w 1844638"/>
                <a:gd name="connsiteY5" fmla="*/ 149000 h 1887313"/>
                <a:gd name="connsiteX6" fmla="*/ 760149 w 1844638"/>
                <a:gd name="connsiteY6" fmla="*/ 21093 h 1887313"/>
                <a:gd name="connsiteX7" fmla="*/ 1017324 w 1844638"/>
                <a:gd name="connsiteY7" fmla="*/ 7486 h 1887313"/>
                <a:gd name="connsiteX8" fmla="*/ 1267695 w 1844638"/>
                <a:gd name="connsiteY8" fmla="*/ 51029 h 1887313"/>
                <a:gd name="connsiteX9" fmla="*/ 1844638 w 1844638"/>
                <a:gd name="connsiteY9" fmla="*/ 323172 h 1887313"/>
                <a:gd name="connsiteX0" fmla="*/ 945207 w 1844638"/>
                <a:gd name="connsiteY0" fmla="*/ 1906899 h 1906899"/>
                <a:gd name="connsiteX1" fmla="*/ 342410 w 1844638"/>
                <a:gd name="connsiteY1" fmla="*/ 1703472 h 1906899"/>
                <a:gd name="connsiteX2" fmla="*/ 33868 w 1844638"/>
                <a:gd name="connsiteY2" fmla="*/ 1266002 h 1906899"/>
                <a:gd name="connsiteX3" fmla="*/ 26724 w 1844638"/>
                <a:gd name="connsiteY3" fmla="*/ 778186 h 1906899"/>
                <a:gd name="connsiteX4" fmla="*/ 200895 w 1844638"/>
                <a:gd name="connsiteY4" fmla="*/ 408072 h 1906899"/>
                <a:gd name="connsiteX5" fmla="*/ 473038 w 1844638"/>
                <a:gd name="connsiteY5" fmla="*/ 168586 h 1906899"/>
                <a:gd name="connsiteX6" fmla="*/ 760149 w 1844638"/>
                <a:gd name="connsiteY6" fmla="*/ 40679 h 1906899"/>
                <a:gd name="connsiteX7" fmla="*/ 988749 w 1844638"/>
                <a:gd name="connsiteY7" fmla="*/ 201 h 1906899"/>
                <a:gd name="connsiteX8" fmla="*/ 1017324 w 1844638"/>
                <a:gd name="connsiteY8" fmla="*/ 27072 h 1906899"/>
                <a:gd name="connsiteX9" fmla="*/ 1267695 w 1844638"/>
                <a:gd name="connsiteY9" fmla="*/ 70615 h 1906899"/>
                <a:gd name="connsiteX10" fmla="*/ 1844638 w 1844638"/>
                <a:gd name="connsiteY10" fmla="*/ 342758 h 1906899"/>
                <a:gd name="connsiteX0" fmla="*/ 945207 w 1844638"/>
                <a:gd name="connsiteY0" fmla="*/ 1906899 h 1906899"/>
                <a:gd name="connsiteX1" fmla="*/ 342410 w 1844638"/>
                <a:gd name="connsiteY1" fmla="*/ 1703472 h 1906899"/>
                <a:gd name="connsiteX2" fmla="*/ 33868 w 1844638"/>
                <a:gd name="connsiteY2" fmla="*/ 1266002 h 1906899"/>
                <a:gd name="connsiteX3" fmla="*/ 26724 w 1844638"/>
                <a:gd name="connsiteY3" fmla="*/ 778186 h 1906899"/>
                <a:gd name="connsiteX4" fmla="*/ 200895 w 1844638"/>
                <a:gd name="connsiteY4" fmla="*/ 408072 h 1906899"/>
                <a:gd name="connsiteX5" fmla="*/ 473038 w 1844638"/>
                <a:gd name="connsiteY5" fmla="*/ 168586 h 1906899"/>
                <a:gd name="connsiteX6" fmla="*/ 760149 w 1844638"/>
                <a:gd name="connsiteY6" fmla="*/ 40679 h 1906899"/>
                <a:gd name="connsiteX7" fmla="*/ 988749 w 1844638"/>
                <a:gd name="connsiteY7" fmla="*/ 201 h 1906899"/>
                <a:gd name="connsiteX8" fmla="*/ 1069712 w 1844638"/>
                <a:gd name="connsiteY8" fmla="*/ 27072 h 1906899"/>
                <a:gd name="connsiteX9" fmla="*/ 1267695 w 1844638"/>
                <a:gd name="connsiteY9" fmla="*/ 70615 h 1906899"/>
                <a:gd name="connsiteX10" fmla="*/ 1844638 w 1844638"/>
                <a:gd name="connsiteY10" fmla="*/ 342758 h 1906899"/>
                <a:gd name="connsiteX0" fmla="*/ 945207 w 1844638"/>
                <a:gd name="connsiteY0" fmla="*/ 1907087 h 1907087"/>
                <a:gd name="connsiteX1" fmla="*/ 342410 w 1844638"/>
                <a:gd name="connsiteY1" fmla="*/ 1703660 h 1907087"/>
                <a:gd name="connsiteX2" fmla="*/ 33868 w 1844638"/>
                <a:gd name="connsiteY2" fmla="*/ 1266190 h 1907087"/>
                <a:gd name="connsiteX3" fmla="*/ 26724 w 1844638"/>
                <a:gd name="connsiteY3" fmla="*/ 778374 h 1907087"/>
                <a:gd name="connsiteX4" fmla="*/ 200895 w 1844638"/>
                <a:gd name="connsiteY4" fmla="*/ 408260 h 1907087"/>
                <a:gd name="connsiteX5" fmla="*/ 473038 w 1844638"/>
                <a:gd name="connsiteY5" fmla="*/ 168774 h 1907087"/>
                <a:gd name="connsiteX6" fmla="*/ 760149 w 1844638"/>
                <a:gd name="connsiteY6" fmla="*/ 40867 h 1907087"/>
                <a:gd name="connsiteX7" fmla="*/ 988749 w 1844638"/>
                <a:gd name="connsiteY7" fmla="*/ 389 h 1907087"/>
                <a:gd name="connsiteX8" fmla="*/ 1093525 w 1844638"/>
                <a:gd name="connsiteY8" fmla="*/ 17735 h 1907087"/>
                <a:gd name="connsiteX9" fmla="*/ 1267695 w 1844638"/>
                <a:gd name="connsiteY9" fmla="*/ 70803 h 1907087"/>
                <a:gd name="connsiteX10" fmla="*/ 1844638 w 1844638"/>
                <a:gd name="connsiteY10" fmla="*/ 342946 h 1907087"/>
                <a:gd name="connsiteX0" fmla="*/ 945207 w 1844638"/>
                <a:gd name="connsiteY0" fmla="*/ 1907199 h 1907199"/>
                <a:gd name="connsiteX1" fmla="*/ 342410 w 1844638"/>
                <a:gd name="connsiteY1" fmla="*/ 1703772 h 1907199"/>
                <a:gd name="connsiteX2" fmla="*/ 33868 w 1844638"/>
                <a:gd name="connsiteY2" fmla="*/ 1266302 h 1907199"/>
                <a:gd name="connsiteX3" fmla="*/ 26724 w 1844638"/>
                <a:gd name="connsiteY3" fmla="*/ 778486 h 1907199"/>
                <a:gd name="connsiteX4" fmla="*/ 200895 w 1844638"/>
                <a:gd name="connsiteY4" fmla="*/ 408372 h 1907199"/>
                <a:gd name="connsiteX5" fmla="*/ 473038 w 1844638"/>
                <a:gd name="connsiteY5" fmla="*/ 168886 h 1907199"/>
                <a:gd name="connsiteX6" fmla="*/ 760149 w 1844638"/>
                <a:gd name="connsiteY6" fmla="*/ 40979 h 1907199"/>
                <a:gd name="connsiteX7" fmla="*/ 988749 w 1844638"/>
                <a:gd name="connsiteY7" fmla="*/ 501 h 1907199"/>
                <a:gd name="connsiteX8" fmla="*/ 1103050 w 1844638"/>
                <a:gd name="connsiteY8" fmla="*/ 15466 h 1907199"/>
                <a:gd name="connsiteX9" fmla="*/ 1267695 w 1844638"/>
                <a:gd name="connsiteY9" fmla="*/ 70915 h 1907199"/>
                <a:gd name="connsiteX10" fmla="*/ 1844638 w 1844638"/>
                <a:gd name="connsiteY10" fmla="*/ 343058 h 1907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44638" h="1907199">
                  <a:moveTo>
                    <a:pt x="945207" y="1907199"/>
                  </a:moveTo>
                  <a:cubicBezTo>
                    <a:pt x="740193" y="1857306"/>
                    <a:pt x="494300" y="1810588"/>
                    <a:pt x="342410" y="1703772"/>
                  </a:cubicBezTo>
                  <a:cubicBezTo>
                    <a:pt x="190520" y="1596956"/>
                    <a:pt x="86482" y="1420516"/>
                    <a:pt x="33868" y="1266302"/>
                  </a:cubicBezTo>
                  <a:cubicBezTo>
                    <a:pt x="-18746" y="1112088"/>
                    <a:pt x="-1114" y="921474"/>
                    <a:pt x="26724" y="778486"/>
                  </a:cubicBezTo>
                  <a:cubicBezTo>
                    <a:pt x="54562" y="635498"/>
                    <a:pt x="126509" y="509972"/>
                    <a:pt x="200895" y="408372"/>
                  </a:cubicBezTo>
                  <a:cubicBezTo>
                    <a:pt x="275281" y="306772"/>
                    <a:pt x="379829" y="230118"/>
                    <a:pt x="473038" y="168886"/>
                  </a:cubicBezTo>
                  <a:cubicBezTo>
                    <a:pt x="566247" y="107654"/>
                    <a:pt x="674197" y="69043"/>
                    <a:pt x="760149" y="40979"/>
                  </a:cubicBezTo>
                  <a:cubicBezTo>
                    <a:pt x="846101" y="12915"/>
                    <a:pt x="945887" y="2769"/>
                    <a:pt x="988749" y="501"/>
                  </a:cubicBezTo>
                  <a:cubicBezTo>
                    <a:pt x="1031611" y="-1767"/>
                    <a:pt x="1056559" y="3730"/>
                    <a:pt x="1103050" y="15466"/>
                  </a:cubicBezTo>
                  <a:cubicBezTo>
                    <a:pt x="1149541" y="27202"/>
                    <a:pt x="1144097" y="16316"/>
                    <a:pt x="1267695" y="70915"/>
                  </a:cubicBezTo>
                  <a:cubicBezTo>
                    <a:pt x="1391293" y="125514"/>
                    <a:pt x="1625109" y="233293"/>
                    <a:pt x="1844638" y="343058"/>
                  </a:cubicBezTo>
                </a:path>
              </a:pathLst>
            </a:custGeom>
            <a:ln w="98425">
              <a:solidFill>
                <a:schemeClr val="tx1"/>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pt-PT"/>
            </a:p>
          </p:txBody>
        </p:sp>
        <p:sp>
          <p:nvSpPr>
            <p:cNvPr id="12" name="Freeform 11"/>
            <p:cNvSpPr/>
            <p:nvPr/>
          </p:nvSpPr>
          <p:spPr>
            <a:xfrm>
              <a:off x="4376059" y="3053098"/>
              <a:ext cx="1060696" cy="1312074"/>
            </a:xfrm>
            <a:custGeom>
              <a:avLst/>
              <a:gdLst>
                <a:gd name="connsiteX0" fmla="*/ 250371 w 871723"/>
                <a:gd name="connsiteY0" fmla="*/ 1341233 h 1341233"/>
                <a:gd name="connsiteX1" fmla="*/ 794657 w 871723"/>
                <a:gd name="connsiteY1" fmla="*/ 1036433 h 1341233"/>
                <a:gd name="connsiteX2" fmla="*/ 838200 w 871723"/>
                <a:gd name="connsiteY2" fmla="*/ 437719 h 1341233"/>
                <a:gd name="connsiteX3" fmla="*/ 511628 w 871723"/>
                <a:gd name="connsiteY3" fmla="*/ 24062 h 1341233"/>
                <a:gd name="connsiteX4" fmla="*/ 0 w 871723"/>
                <a:gd name="connsiteY4" fmla="*/ 67605 h 1341233"/>
                <a:gd name="connsiteX0" fmla="*/ 298615 w 919967"/>
                <a:gd name="connsiteY0" fmla="*/ 1332161 h 1332161"/>
                <a:gd name="connsiteX1" fmla="*/ 842901 w 919967"/>
                <a:gd name="connsiteY1" fmla="*/ 1027361 h 1332161"/>
                <a:gd name="connsiteX2" fmla="*/ 886444 w 919967"/>
                <a:gd name="connsiteY2" fmla="*/ 428647 h 1332161"/>
                <a:gd name="connsiteX3" fmla="*/ 559872 w 919967"/>
                <a:gd name="connsiteY3" fmla="*/ 14990 h 1332161"/>
                <a:gd name="connsiteX4" fmla="*/ 0 w 919967"/>
                <a:gd name="connsiteY4" fmla="*/ 102076 h 1332161"/>
                <a:gd name="connsiteX0" fmla="*/ 298615 w 924012"/>
                <a:gd name="connsiteY0" fmla="*/ 1332161 h 1332161"/>
                <a:gd name="connsiteX1" fmla="*/ 842901 w 924012"/>
                <a:gd name="connsiteY1" fmla="*/ 1027361 h 1332161"/>
                <a:gd name="connsiteX2" fmla="*/ 886444 w 924012"/>
                <a:gd name="connsiteY2" fmla="*/ 428647 h 1332161"/>
                <a:gd name="connsiteX3" fmla="*/ 501979 w 924012"/>
                <a:gd name="connsiteY3" fmla="*/ 14990 h 1332161"/>
                <a:gd name="connsiteX4" fmla="*/ 0 w 924012"/>
                <a:gd name="connsiteY4" fmla="*/ 102076 h 1332161"/>
                <a:gd name="connsiteX0" fmla="*/ 298615 w 924012"/>
                <a:gd name="connsiteY0" fmla="*/ 1321022 h 1321022"/>
                <a:gd name="connsiteX1" fmla="*/ 842901 w 924012"/>
                <a:gd name="connsiteY1" fmla="*/ 1016222 h 1321022"/>
                <a:gd name="connsiteX2" fmla="*/ 886444 w 924012"/>
                <a:gd name="connsiteY2" fmla="*/ 417508 h 1321022"/>
                <a:gd name="connsiteX3" fmla="*/ 501979 w 924012"/>
                <a:gd name="connsiteY3" fmla="*/ 3851 h 1321022"/>
                <a:gd name="connsiteX4" fmla="*/ 0 w 924012"/>
                <a:gd name="connsiteY4" fmla="*/ 90937 h 1321022"/>
                <a:gd name="connsiteX0" fmla="*/ 298615 w 959958"/>
                <a:gd name="connsiteY0" fmla="*/ 1332160 h 1332160"/>
                <a:gd name="connsiteX1" fmla="*/ 842901 w 959958"/>
                <a:gd name="connsiteY1" fmla="*/ 1027360 h 1332160"/>
                <a:gd name="connsiteX2" fmla="*/ 934689 w 959958"/>
                <a:gd name="connsiteY2" fmla="*/ 428646 h 1332160"/>
                <a:gd name="connsiteX3" fmla="*/ 501979 w 959958"/>
                <a:gd name="connsiteY3" fmla="*/ 14989 h 1332160"/>
                <a:gd name="connsiteX4" fmla="*/ 0 w 959958"/>
                <a:gd name="connsiteY4" fmla="*/ 102075 h 1332160"/>
                <a:gd name="connsiteX0" fmla="*/ 298615 w 959958"/>
                <a:gd name="connsiteY0" fmla="*/ 1315249 h 1315249"/>
                <a:gd name="connsiteX1" fmla="*/ 842901 w 959958"/>
                <a:gd name="connsiteY1" fmla="*/ 1010449 h 1315249"/>
                <a:gd name="connsiteX2" fmla="*/ 934689 w 959958"/>
                <a:gd name="connsiteY2" fmla="*/ 411735 h 1315249"/>
                <a:gd name="connsiteX3" fmla="*/ 501979 w 959958"/>
                <a:gd name="connsiteY3" fmla="*/ 17128 h 1315249"/>
                <a:gd name="connsiteX4" fmla="*/ 0 w 959958"/>
                <a:gd name="connsiteY4" fmla="*/ 85164 h 1315249"/>
                <a:gd name="connsiteX0" fmla="*/ 298615 w 959958"/>
                <a:gd name="connsiteY0" fmla="*/ 1311761 h 1311761"/>
                <a:gd name="connsiteX1" fmla="*/ 842901 w 959958"/>
                <a:gd name="connsiteY1" fmla="*/ 1006961 h 1311761"/>
                <a:gd name="connsiteX2" fmla="*/ 934689 w 959958"/>
                <a:gd name="connsiteY2" fmla="*/ 355859 h 1311761"/>
                <a:gd name="connsiteX3" fmla="*/ 501979 w 959958"/>
                <a:gd name="connsiteY3" fmla="*/ 13640 h 1311761"/>
                <a:gd name="connsiteX4" fmla="*/ 0 w 959958"/>
                <a:gd name="connsiteY4" fmla="*/ 81676 h 1311761"/>
                <a:gd name="connsiteX0" fmla="*/ 298615 w 940186"/>
                <a:gd name="connsiteY0" fmla="*/ 1312074 h 1312074"/>
                <a:gd name="connsiteX1" fmla="*/ 842901 w 940186"/>
                <a:gd name="connsiteY1" fmla="*/ 1007274 h 1312074"/>
                <a:gd name="connsiteX2" fmla="*/ 909360 w 940186"/>
                <a:gd name="connsiteY2" fmla="*/ 360935 h 1312074"/>
                <a:gd name="connsiteX3" fmla="*/ 501979 w 940186"/>
                <a:gd name="connsiteY3" fmla="*/ 13953 h 1312074"/>
                <a:gd name="connsiteX4" fmla="*/ 0 w 940186"/>
                <a:gd name="connsiteY4" fmla="*/ 81989 h 1312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0186" h="1312074">
                  <a:moveTo>
                    <a:pt x="298615" y="1312074"/>
                  </a:moveTo>
                  <a:cubicBezTo>
                    <a:pt x="521772" y="1234967"/>
                    <a:pt x="741110" y="1165797"/>
                    <a:pt x="842901" y="1007274"/>
                  </a:cubicBezTo>
                  <a:cubicBezTo>
                    <a:pt x="944692" y="848751"/>
                    <a:pt x="966180" y="526489"/>
                    <a:pt x="909360" y="360935"/>
                  </a:cubicBezTo>
                  <a:cubicBezTo>
                    <a:pt x="852540" y="195382"/>
                    <a:pt x="653539" y="60444"/>
                    <a:pt x="501979" y="13953"/>
                  </a:cubicBezTo>
                  <a:cubicBezTo>
                    <a:pt x="350419" y="-32538"/>
                    <a:pt x="39914" y="49332"/>
                    <a:pt x="0" y="81989"/>
                  </a:cubicBezTo>
                </a:path>
              </a:pathLst>
            </a:custGeom>
            <a:ln w="98425">
              <a:solidFill>
                <a:schemeClr val="tx1"/>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pt-PT"/>
            </a:p>
          </p:txBody>
        </p:sp>
        <p:sp>
          <p:nvSpPr>
            <p:cNvPr id="14" name="Freeform 13"/>
            <p:cNvSpPr/>
            <p:nvPr/>
          </p:nvSpPr>
          <p:spPr>
            <a:xfrm>
              <a:off x="2090058" y="1575631"/>
              <a:ext cx="2320094" cy="1896952"/>
            </a:xfrm>
            <a:custGeom>
              <a:avLst/>
              <a:gdLst>
                <a:gd name="connsiteX0" fmla="*/ 0 w 2318919"/>
                <a:gd name="connsiteY0" fmla="*/ 867603 h 1901786"/>
                <a:gd name="connsiteX1" fmla="*/ 228600 w 2318919"/>
                <a:gd name="connsiteY1" fmla="*/ 432174 h 1901786"/>
                <a:gd name="connsiteX2" fmla="*/ 566057 w 2318919"/>
                <a:gd name="connsiteY2" fmla="*/ 225346 h 1901786"/>
                <a:gd name="connsiteX3" fmla="*/ 1055914 w 2318919"/>
                <a:gd name="connsiteY3" fmla="*/ 7632 h 1901786"/>
                <a:gd name="connsiteX4" fmla="*/ 1578429 w 2318919"/>
                <a:gd name="connsiteY4" fmla="*/ 83832 h 1901786"/>
                <a:gd name="connsiteX5" fmla="*/ 2046514 w 2318919"/>
                <a:gd name="connsiteY5" fmla="*/ 410403 h 1901786"/>
                <a:gd name="connsiteX6" fmla="*/ 2242457 w 2318919"/>
                <a:gd name="connsiteY6" fmla="*/ 780517 h 1901786"/>
                <a:gd name="connsiteX7" fmla="*/ 2318657 w 2318919"/>
                <a:gd name="connsiteY7" fmla="*/ 1248603 h 1901786"/>
                <a:gd name="connsiteX8" fmla="*/ 2220686 w 2318919"/>
                <a:gd name="connsiteY8" fmla="*/ 1553403 h 1901786"/>
                <a:gd name="connsiteX9" fmla="*/ 2079172 w 2318919"/>
                <a:gd name="connsiteY9" fmla="*/ 1901746 h 1901786"/>
                <a:gd name="connsiteX0" fmla="*/ 0 w 2318919"/>
                <a:gd name="connsiteY0" fmla="*/ 862769 h 1896952"/>
                <a:gd name="connsiteX1" fmla="*/ 228600 w 2318919"/>
                <a:gd name="connsiteY1" fmla="*/ 427340 h 1896952"/>
                <a:gd name="connsiteX2" fmla="*/ 576943 w 2318919"/>
                <a:gd name="connsiteY2" fmla="*/ 144312 h 1896952"/>
                <a:gd name="connsiteX3" fmla="*/ 1055914 w 2318919"/>
                <a:gd name="connsiteY3" fmla="*/ 2798 h 1896952"/>
                <a:gd name="connsiteX4" fmla="*/ 1578429 w 2318919"/>
                <a:gd name="connsiteY4" fmla="*/ 78998 h 1896952"/>
                <a:gd name="connsiteX5" fmla="*/ 2046514 w 2318919"/>
                <a:gd name="connsiteY5" fmla="*/ 405569 h 1896952"/>
                <a:gd name="connsiteX6" fmla="*/ 2242457 w 2318919"/>
                <a:gd name="connsiteY6" fmla="*/ 775683 h 1896952"/>
                <a:gd name="connsiteX7" fmla="*/ 2318657 w 2318919"/>
                <a:gd name="connsiteY7" fmla="*/ 1243769 h 1896952"/>
                <a:gd name="connsiteX8" fmla="*/ 2220686 w 2318919"/>
                <a:gd name="connsiteY8" fmla="*/ 1548569 h 1896952"/>
                <a:gd name="connsiteX9" fmla="*/ 2079172 w 2318919"/>
                <a:gd name="connsiteY9" fmla="*/ 1896912 h 1896952"/>
                <a:gd name="connsiteX0" fmla="*/ 0 w 2320094"/>
                <a:gd name="connsiteY0" fmla="*/ 862769 h 1896952"/>
                <a:gd name="connsiteX1" fmla="*/ 228600 w 2320094"/>
                <a:gd name="connsiteY1" fmla="*/ 427340 h 1896952"/>
                <a:gd name="connsiteX2" fmla="*/ 576943 w 2320094"/>
                <a:gd name="connsiteY2" fmla="*/ 144312 h 1896952"/>
                <a:gd name="connsiteX3" fmla="*/ 1055914 w 2320094"/>
                <a:gd name="connsiteY3" fmla="*/ 2798 h 1896952"/>
                <a:gd name="connsiteX4" fmla="*/ 1578429 w 2320094"/>
                <a:gd name="connsiteY4" fmla="*/ 78998 h 1896952"/>
                <a:gd name="connsiteX5" fmla="*/ 2046514 w 2320094"/>
                <a:gd name="connsiteY5" fmla="*/ 405569 h 1896952"/>
                <a:gd name="connsiteX6" fmla="*/ 2242457 w 2320094"/>
                <a:gd name="connsiteY6" fmla="*/ 775683 h 1896952"/>
                <a:gd name="connsiteX7" fmla="*/ 2318657 w 2320094"/>
                <a:gd name="connsiteY7" fmla="*/ 1243769 h 1896952"/>
                <a:gd name="connsiteX8" fmla="*/ 2275115 w 2320094"/>
                <a:gd name="connsiteY8" fmla="*/ 1548569 h 1896952"/>
                <a:gd name="connsiteX9" fmla="*/ 2079172 w 2320094"/>
                <a:gd name="connsiteY9" fmla="*/ 1896912 h 1896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20094" h="1896952">
                  <a:moveTo>
                    <a:pt x="0" y="862769"/>
                  </a:moveTo>
                  <a:cubicBezTo>
                    <a:pt x="67128" y="698576"/>
                    <a:pt x="132443" y="547083"/>
                    <a:pt x="228600" y="427340"/>
                  </a:cubicBezTo>
                  <a:cubicBezTo>
                    <a:pt x="324757" y="307597"/>
                    <a:pt x="439057" y="215069"/>
                    <a:pt x="576943" y="144312"/>
                  </a:cubicBezTo>
                  <a:cubicBezTo>
                    <a:pt x="714829" y="73555"/>
                    <a:pt x="889000" y="13684"/>
                    <a:pt x="1055914" y="2798"/>
                  </a:cubicBezTo>
                  <a:cubicBezTo>
                    <a:pt x="1222828" y="-8088"/>
                    <a:pt x="1413329" y="11869"/>
                    <a:pt x="1578429" y="78998"/>
                  </a:cubicBezTo>
                  <a:cubicBezTo>
                    <a:pt x="1743529" y="146126"/>
                    <a:pt x="1935843" y="289455"/>
                    <a:pt x="2046514" y="405569"/>
                  </a:cubicBezTo>
                  <a:cubicBezTo>
                    <a:pt x="2157185" y="521683"/>
                    <a:pt x="2197100" y="635983"/>
                    <a:pt x="2242457" y="775683"/>
                  </a:cubicBezTo>
                  <a:cubicBezTo>
                    <a:pt x="2287814" y="915383"/>
                    <a:pt x="2313214" y="1114955"/>
                    <a:pt x="2318657" y="1243769"/>
                  </a:cubicBezTo>
                  <a:cubicBezTo>
                    <a:pt x="2324100" y="1372583"/>
                    <a:pt x="2315029" y="1439712"/>
                    <a:pt x="2275115" y="1548569"/>
                  </a:cubicBezTo>
                  <a:cubicBezTo>
                    <a:pt x="2235201" y="1657426"/>
                    <a:pt x="2129972" y="1900540"/>
                    <a:pt x="2079172" y="1896912"/>
                  </a:cubicBezTo>
                </a:path>
              </a:pathLst>
            </a:custGeom>
            <a:ln w="98425">
              <a:solidFill>
                <a:schemeClr val="tx1"/>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pt-PT"/>
            </a:p>
          </p:txBody>
        </p:sp>
      </p:grpSp>
      <p:sp>
        <p:nvSpPr>
          <p:cNvPr id="15" name="Rectangle 14"/>
          <p:cNvSpPr/>
          <p:nvPr/>
        </p:nvSpPr>
        <p:spPr>
          <a:xfrm>
            <a:off x="4648201" y="3416156"/>
            <a:ext cx="3665570" cy="1365394"/>
          </a:xfrm>
          <a:prstGeom prst="rect">
            <a:avLst/>
          </a:prstGeom>
          <a:solidFill>
            <a:srgbClr val="075E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t>On-Premise</a:t>
            </a:r>
            <a:endParaRPr lang="en-US" dirty="0"/>
          </a:p>
          <a:p>
            <a:pPr algn="ctr"/>
            <a:endParaRPr lang="en-US" dirty="0" smtClean="0"/>
          </a:p>
          <a:p>
            <a:pPr algn="ctr"/>
            <a:endParaRPr lang="en-US" dirty="0"/>
          </a:p>
          <a:p>
            <a:pPr algn="ctr"/>
            <a:endParaRPr lang="en-US" dirty="0" smtClean="0"/>
          </a:p>
          <a:p>
            <a:pPr algn="ctr"/>
            <a:endParaRPr lang="en-US" dirty="0"/>
          </a:p>
        </p:txBody>
      </p:sp>
      <p:sp>
        <p:nvSpPr>
          <p:cNvPr id="16" name="Rectangle 15"/>
          <p:cNvSpPr/>
          <p:nvPr/>
        </p:nvSpPr>
        <p:spPr>
          <a:xfrm>
            <a:off x="4800600" y="3819568"/>
            <a:ext cx="1235898" cy="80682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smtClean="0"/>
              <a:t>Service Bus Connect</a:t>
            </a:r>
            <a:endParaRPr lang="en-US" sz="1200" dirty="0"/>
          </a:p>
        </p:txBody>
      </p:sp>
      <p:sp>
        <p:nvSpPr>
          <p:cNvPr id="17" name="Rectangle 16"/>
          <p:cNvSpPr/>
          <p:nvPr/>
        </p:nvSpPr>
        <p:spPr>
          <a:xfrm>
            <a:off x="7196629" y="3819568"/>
            <a:ext cx="993014" cy="80682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t>Line of Business System</a:t>
            </a:r>
            <a:endParaRPr lang="en-US" sz="1400" dirty="0"/>
          </a:p>
        </p:txBody>
      </p:sp>
      <p:sp>
        <p:nvSpPr>
          <p:cNvPr id="18" name="Left-Right Arrow 17"/>
          <p:cNvSpPr/>
          <p:nvPr/>
        </p:nvSpPr>
        <p:spPr>
          <a:xfrm>
            <a:off x="6463690" y="4228497"/>
            <a:ext cx="744760" cy="24825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Chevron 18"/>
          <p:cNvSpPr/>
          <p:nvPr/>
        </p:nvSpPr>
        <p:spPr>
          <a:xfrm>
            <a:off x="4079696" y="1562175"/>
            <a:ext cx="244885" cy="188719"/>
          </a:xfrm>
          <a:prstGeom prst="chevron">
            <a:avLst/>
          </a:prstGeom>
          <a:solidFill>
            <a:srgbClr val="E47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0" name="Chevron 19"/>
          <p:cNvSpPr/>
          <p:nvPr/>
        </p:nvSpPr>
        <p:spPr>
          <a:xfrm>
            <a:off x="4268995" y="1509360"/>
            <a:ext cx="244886" cy="283079"/>
          </a:xfrm>
          <a:prstGeom prst="chevron">
            <a:avLst/>
          </a:prstGeom>
          <a:solidFill>
            <a:srgbClr val="B12E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1" name="Left-Right Arrow 20"/>
          <p:cNvSpPr/>
          <p:nvPr/>
        </p:nvSpPr>
        <p:spPr>
          <a:xfrm rot="18620554">
            <a:off x="835067" y="2725508"/>
            <a:ext cx="2514600" cy="187950"/>
          </a:xfrm>
          <a:prstGeom prst="leftRightArrow">
            <a:avLst/>
          </a:prstGeom>
          <a:solidFill>
            <a:srgbClr val="3F9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Rectangle 21"/>
          <p:cNvSpPr/>
          <p:nvPr/>
        </p:nvSpPr>
        <p:spPr bwMode="auto">
          <a:xfrm>
            <a:off x="609600" y="3946486"/>
            <a:ext cx="1143641" cy="841414"/>
          </a:xfrm>
          <a:prstGeom prst="rect">
            <a:avLst/>
          </a:prstGeom>
          <a:solidFill>
            <a:srgbClr val="E47A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400" kern="0" spc="-100" dirty="0" smtClean="0">
                <a:gradFill>
                  <a:gsLst>
                    <a:gs pos="0">
                      <a:srgbClr val="FFFFFF"/>
                    </a:gs>
                    <a:gs pos="100000">
                      <a:srgbClr val="FFFFFF"/>
                    </a:gs>
                  </a:gsLst>
                  <a:lin ang="5400000" scaled="0"/>
                </a:gradFill>
                <a:latin typeface="+mj-lt"/>
              </a:rPr>
              <a:t>Sender</a:t>
            </a:r>
            <a:r>
              <a:rPr lang="en-US" sz="1600" kern="0" spc="-100" dirty="0" smtClean="0">
                <a:gradFill>
                  <a:gsLst>
                    <a:gs pos="0">
                      <a:srgbClr val="FFFFFF"/>
                    </a:gs>
                    <a:gs pos="100000">
                      <a:srgbClr val="FFFFFF"/>
                    </a:gs>
                  </a:gsLst>
                  <a:lin ang="5400000" scaled="0"/>
                </a:gradFill>
                <a:latin typeface="+mj-lt"/>
              </a:rPr>
              <a:t> </a:t>
            </a:r>
            <a:r>
              <a:rPr lang="en-US" sz="1400" kern="0" spc="-100" dirty="0">
                <a:gradFill>
                  <a:gsLst>
                    <a:gs pos="0">
                      <a:srgbClr val="FFFFFF"/>
                    </a:gs>
                    <a:gs pos="100000">
                      <a:srgbClr val="FFFFFF"/>
                    </a:gs>
                  </a:gsLst>
                  <a:lin ang="5400000" scaled="0"/>
                </a:gradFill>
              </a:rPr>
              <a:t>Application </a:t>
            </a:r>
            <a:endParaRPr lang="en-US" sz="1600" kern="0" spc="-100" dirty="0">
              <a:gradFill>
                <a:gsLst>
                  <a:gs pos="0">
                    <a:srgbClr val="FFFFFF"/>
                  </a:gs>
                  <a:gs pos="100000">
                    <a:srgbClr val="FFFFFF"/>
                  </a:gs>
                </a:gsLst>
                <a:lin ang="5400000" scaled="0"/>
              </a:gradFill>
              <a:latin typeface="+mj-lt"/>
            </a:endParaRPr>
          </a:p>
        </p:txBody>
      </p:sp>
      <p:sp>
        <p:nvSpPr>
          <p:cNvPr id="23" name="Left-Right Arrow 22"/>
          <p:cNvSpPr/>
          <p:nvPr/>
        </p:nvSpPr>
        <p:spPr>
          <a:xfrm rot="4962986">
            <a:off x="4289097" y="2742049"/>
            <a:ext cx="1862952" cy="187950"/>
          </a:xfrm>
          <a:prstGeom prst="leftRightArrow">
            <a:avLst/>
          </a:prstGeom>
          <a:solidFill>
            <a:srgbClr val="3F9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Rectangle 23"/>
          <p:cNvSpPr/>
          <p:nvPr/>
        </p:nvSpPr>
        <p:spPr>
          <a:xfrm>
            <a:off x="5514058" y="4234175"/>
            <a:ext cx="949632" cy="266035"/>
          </a:xfrm>
          <a:prstGeom prst="rect">
            <a:avLst/>
          </a:prstGeom>
          <a:solidFill>
            <a:srgbClr val="B12E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smtClean="0"/>
              <a:t>LOB Target</a:t>
            </a:r>
            <a:endParaRPr lang="fi-FI" sz="1200" dirty="0"/>
          </a:p>
        </p:txBody>
      </p:sp>
      <p:sp>
        <p:nvSpPr>
          <p:cNvPr id="25" name="Rectangle 24"/>
          <p:cNvSpPr/>
          <p:nvPr/>
        </p:nvSpPr>
        <p:spPr>
          <a:xfrm>
            <a:off x="2819400" y="1470880"/>
            <a:ext cx="1152128" cy="360040"/>
          </a:xfrm>
          <a:prstGeom prst="rect">
            <a:avLst/>
          </a:prstGeom>
          <a:solidFill>
            <a:srgbClr val="D1900D"/>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i-FI" sz="1200" dirty="0" smtClean="0"/>
              <a:t>Bridge</a:t>
            </a:r>
            <a:endParaRPr lang="fi-FI" sz="1200" dirty="0"/>
          </a:p>
        </p:txBody>
      </p:sp>
      <p:sp>
        <p:nvSpPr>
          <p:cNvPr id="26" name="Rectangle 25"/>
          <p:cNvSpPr/>
          <p:nvPr/>
        </p:nvSpPr>
        <p:spPr>
          <a:xfrm>
            <a:off x="4648201" y="1473251"/>
            <a:ext cx="1152128" cy="360040"/>
          </a:xfrm>
          <a:prstGeom prst="rect">
            <a:avLst/>
          </a:prstGeom>
          <a:solidFill>
            <a:srgbClr val="D1900D"/>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i-FI" sz="1200" dirty="0"/>
              <a:t>LOB Relay</a:t>
            </a:r>
          </a:p>
        </p:txBody>
      </p:sp>
      <p:pic>
        <p:nvPicPr>
          <p:cNvPr id="27"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224362"/>
            <a:ext cx="495620" cy="38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0026" y="1372707"/>
            <a:ext cx="63817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73189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nodeType="afterEffect">
                                  <p:stCondLst>
                                    <p:cond delay="0"/>
                                  </p:stCondLst>
                                  <p:childTnLst>
                                    <p:animMotion origin="layout" path="M -3.61111E-6 4.95529E-6 L 0.19358 -0.36757 " pathEditMode="relative" rAng="0" ptsTypes="AA">
                                      <p:cBhvr>
                                        <p:cTn id="9" dur="2000" fill="hold"/>
                                        <p:tgtEl>
                                          <p:spTgt spid="27"/>
                                        </p:tgtEl>
                                        <p:attrNameLst>
                                          <p:attrName>ppt_x</p:attrName>
                                          <p:attrName>ppt_y</p:attrName>
                                        </p:attrNameLst>
                                      </p:cBhvr>
                                      <p:rCtr x="9670" y="-18378"/>
                                    </p:animMotion>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27"/>
                                        </p:tgtEl>
                                        <p:attrNameLst>
                                          <p:attrName>style.visibility</p:attrName>
                                        </p:attrNameLst>
                                      </p:cBhvr>
                                      <p:to>
                                        <p:strVal val="hidden"/>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par>
                          <p:cTn id="17" fill="hold">
                            <p:stCondLst>
                              <p:cond delay="0"/>
                            </p:stCondLst>
                            <p:childTnLst>
                              <p:par>
                                <p:cTn id="18" presetID="42" presetClass="path" presetSubtype="0" accel="50000" decel="50000" fill="hold" nodeType="afterEffect">
                                  <p:stCondLst>
                                    <p:cond delay="0"/>
                                  </p:stCondLst>
                                  <p:childTnLst>
                                    <p:animMotion origin="layout" path="M 2.5E-6 -3.45679E-6 L 0.08489 0.0071 " pathEditMode="relative" rAng="0" ptsTypes="AA">
                                      <p:cBhvr>
                                        <p:cTn id="19" dur="2000" fill="hold"/>
                                        <p:tgtEl>
                                          <p:spTgt spid="28"/>
                                        </p:tgtEl>
                                        <p:attrNameLst>
                                          <p:attrName>ppt_x</p:attrName>
                                          <p:attrName>ppt_y</p:attrName>
                                        </p:attrNameLst>
                                      </p:cBhvr>
                                      <p:rCtr x="4236" y="340"/>
                                    </p:animMotion>
                                  </p:childTnLst>
                                </p:cTn>
                              </p:par>
                            </p:childTnLst>
                          </p:cTn>
                        </p:par>
                        <p:par>
                          <p:cTn id="20" fill="hold">
                            <p:stCondLst>
                              <p:cond delay="2000"/>
                            </p:stCondLst>
                            <p:childTnLst>
                              <p:par>
                                <p:cTn id="21" presetID="42" presetClass="path" presetSubtype="0" accel="50000" decel="50000" fill="hold" nodeType="afterEffect">
                                  <p:stCondLst>
                                    <p:cond delay="0"/>
                                  </p:stCondLst>
                                  <p:childTnLst>
                                    <p:animMotion origin="layout" path="M 0.08489 0.0071 L 0.11823 0.54044 " pathEditMode="relative" rAng="0" ptsTypes="AA">
                                      <p:cBhvr>
                                        <p:cTn id="22" dur="2000" fill="hold"/>
                                        <p:tgtEl>
                                          <p:spTgt spid="28"/>
                                        </p:tgtEl>
                                        <p:attrNameLst>
                                          <p:attrName>ppt_x</p:attrName>
                                          <p:attrName>ppt_y</p:attrName>
                                        </p:attrNameLst>
                                      </p:cBhvr>
                                      <p:rCtr x="1667" y="26667"/>
                                    </p:animMotion>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nodeType="clickEffect">
                                  <p:stCondLst>
                                    <p:cond delay="0"/>
                                  </p:stCondLst>
                                  <p:childTnLst>
                                    <p:animMotion origin="layout" path="M 0.11823 0.54044 L 0.33489 0.52562 " pathEditMode="relative" rAng="0" ptsTypes="AA">
                                      <p:cBhvr>
                                        <p:cTn id="26" dur="2000" fill="hold"/>
                                        <p:tgtEl>
                                          <p:spTgt spid="28"/>
                                        </p:tgtEl>
                                        <p:attrNameLst>
                                          <p:attrName>ppt_x</p:attrName>
                                          <p:attrName>ppt_y</p:attrName>
                                        </p:attrNameLst>
                                      </p:cBhvr>
                                      <p:rCtr x="10833" y="-741"/>
                                    </p:animMotion>
                                  </p:childTnLst>
                                </p:cTn>
                              </p:par>
                            </p:childTnLst>
                          </p:cTn>
                        </p:par>
                        <p:par>
                          <p:cTn id="27" fill="hold">
                            <p:stCondLst>
                              <p:cond delay="2000"/>
                            </p:stCondLst>
                            <p:childTnLst>
                              <p:par>
                                <p:cTn id="28" presetID="1" presetClass="exit" presetSubtype="0" fill="hold" nodeType="afterEffect">
                                  <p:stCondLst>
                                    <p:cond delay="0"/>
                                  </p:stCondLst>
                                  <p:childTnLst>
                                    <p:set>
                                      <p:cBhvr>
                                        <p:cTn id="29"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How can I get Started!</a:t>
            </a:r>
            <a:endParaRPr lang="en-US" dirty="0"/>
          </a:p>
        </p:txBody>
      </p:sp>
      <p:sp>
        <p:nvSpPr>
          <p:cNvPr id="6" name="Subtitle 5"/>
          <p:cNvSpPr>
            <a:spLocks noGrp="1"/>
          </p:cNvSpPr>
          <p:nvPr>
            <p:ph type="subTitle" idx="1"/>
          </p:nvPr>
        </p:nvSpPr>
        <p:spPr/>
        <p:txBody>
          <a:bodyPr/>
          <a:lstStyle/>
          <a:p>
            <a:r>
              <a:rPr lang="en-US" dirty="0"/>
              <a:t>Azure Service Bus </a:t>
            </a:r>
            <a:r>
              <a:rPr lang="en-US" dirty="0" smtClean="0"/>
              <a:t>EAI/EDI LABS</a:t>
            </a:r>
            <a:endParaRPr lang="pt-PT" dirty="0"/>
          </a:p>
        </p:txBody>
      </p:sp>
      <p:sp>
        <p:nvSpPr>
          <p:cNvPr id="7" name="Text Placeholder 6"/>
          <p:cNvSpPr>
            <a:spLocks noGrp="1"/>
          </p:cNvSpPr>
          <p:nvPr>
            <p:ph type="body" sz="quarter" idx="10"/>
          </p:nvPr>
        </p:nvSpPr>
        <p:spPr/>
        <p:txBody>
          <a:bodyPr/>
          <a:lstStyle/>
          <a:p>
            <a:endParaRPr lang="pt-PT" dirty="0"/>
          </a:p>
        </p:txBody>
      </p:sp>
    </p:spTree>
    <p:extLst>
      <p:ext uri="{BB962C8B-B14F-4D97-AF65-F5344CB8AC3E}">
        <p14:creationId xmlns:p14="http://schemas.microsoft.com/office/powerpoint/2010/main" val="119367670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b="1" dirty="0" smtClean="0"/>
              <a:t>Platform</a:t>
            </a:r>
            <a:r>
              <a:rPr lang="en-US" dirty="0" smtClean="0"/>
              <a:t>: </a:t>
            </a:r>
          </a:p>
          <a:p>
            <a:pPr lvl="1"/>
            <a:r>
              <a:rPr lang="en-US" dirty="0" smtClean="0"/>
              <a:t>Server 2008 R2/Windows 7, Visual Studio 2010, SQL Server, Windows Server </a:t>
            </a:r>
            <a:r>
              <a:rPr lang="en-US" dirty="0" err="1" smtClean="0"/>
              <a:t>AppFabric</a:t>
            </a:r>
            <a:r>
              <a:rPr lang="en-US" dirty="0" smtClean="0"/>
              <a:t> 1.0</a:t>
            </a:r>
          </a:p>
          <a:p>
            <a:r>
              <a:rPr lang="nl-NL" b="1" dirty="0" smtClean="0"/>
              <a:t>Windows </a:t>
            </a:r>
            <a:r>
              <a:rPr lang="en-US" b="1" dirty="0"/>
              <a:t>Azure Service Bus EAI/EDI </a:t>
            </a:r>
            <a:r>
              <a:rPr lang="nl-NL" b="1" dirty="0"/>
              <a:t>April, 2012 </a:t>
            </a:r>
            <a:r>
              <a:rPr lang="nl-NL" b="1" dirty="0" smtClean="0"/>
              <a:t>Release</a:t>
            </a:r>
          </a:p>
          <a:p>
            <a:pPr lvl="1"/>
            <a:r>
              <a:rPr lang="nl-NL" dirty="0" smtClean="0"/>
              <a:t>WindowsAzureServiceBusEAI-EDILabsSDK.msi</a:t>
            </a:r>
          </a:p>
          <a:p>
            <a:pPr lvl="1"/>
            <a:r>
              <a:rPr lang="nl-NL" dirty="0" smtClean="0"/>
              <a:t>ServiceBusConnectSetup.exe</a:t>
            </a:r>
          </a:p>
          <a:p>
            <a:pPr lvl="1"/>
            <a:r>
              <a:rPr lang="pt-PT" dirty="0"/>
              <a:t>MicrosoftEdiXSDTemplates.zip</a:t>
            </a:r>
            <a:endParaRPr lang="nl-NL" dirty="0" smtClean="0"/>
          </a:p>
          <a:p>
            <a:pPr lvl="1"/>
            <a:r>
              <a:rPr lang="pt-PT" dirty="0">
                <a:hlinkClick r:id="rId3"/>
              </a:rPr>
              <a:t>https://portal.appfabriclabs.com</a:t>
            </a:r>
            <a:r>
              <a:rPr lang="pt-PT" dirty="0" smtClean="0">
                <a:hlinkClick r:id="rId3"/>
              </a:rPr>
              <a:t>/</a:t>
            </a:r>
            <a:r>
              <a:rPr lang="pt-PT" dirty="0" smtClean="0"/>
              <a:t> </a:t>
            </a:r>
            <a:endParaRPr lang="pt-PT" dirty="0"/>
          </a:p>
          <a:p>
            <a:pPr lvl="1"/>
            <a:r>
              <a:rPr lang="nl-NL" dirty="0">
                <a:hlinkClick r:id="rId4"/>
              </a:rPr>
              <a:t>https://edi.appfabriclabs.com</a:t>
            </a:r>
            <a:r>
              <a:rPr lang="nl-NL" dirty="0" smtClean="0">
                <a:hlinkClick r:id="rId4"/>
              </a:rPr>
              <a:t>/</a:t>
            </a:r>
            <a:r>
              <a:rPr lang="nl-NL" dirty="0" smtClean="0"/>
              <a:t> </a:t>
            </a:r>
          </a:p>
          <a:p>
            <a:pPr lvl="1"/>
            <a:endParaRPr lang="nl-NL" dirty="0"/>
          </a:p>
          <a:p>
            <a:endParaRPr lang="en-US" dirty="0"/>
          </a:p>
        </p:txBody>
      </p:sp>
      <p:sp>
        <p:nvSpPr>
          <p:cNvPr id="13" name="Text Placeholder 12"/>
          <p:cNvSpPr>
            <a:spLocks noGrp="1"/>
          </p:cNvSpPr>
          <p:nvPr>
            <p:ph type="body" sz="quarter" idx="11"/>
          </p:nvPr>
        </p:nvSpPr>
        <p:spPr>
          <a:xfrm>
            <a:off x="5638800" y="256254"/>
            <a:ext cx="3242252" cy="791496"/>
          </a:xfrm>
        </p:spPr>
        <p:txBody>
          <a:bodyPr>
            <a:normAutofit fontScale="77500" lnSpcReduction="20000"/>
          </a:bodyPr>
          <a:lstStyle/>
          <a:p>
            <a:r>
              <a:rPr lang="en-US" sz="800" dirty="0"/>
              <a:t>You can download the Service Bus EAI and EDI Labs SDK – April 2012 Release from </a:t>
            </a:r>
            <a:r>
              <a:rPr lang="en-US" sz="800" dirty="0">
                <a:hlinkClick r:id="rId5"/>
              </a:rPr>
              <a:t>http://go.microsoft.com/fwlink/?LinkId=235057</a:t>
            </a:r>
            <a:r>
              <a:rPr lang="en-US" dirty="0" smtClean="0"/>
              <a:t>.</a:t>
            </a:r>
            <a:endParaRPr lang="en-US" sz="800" dirty="0" smtClean="0"/>
          </a:p>
          <a:p>
            <a:endParaRPr lang="en-US" sz="800" dirty="0"/>
          </a:p>
          <a:p>
            <a:r>
              <a:rPr lang="en-US" sz="800" dirty="0"/>
              <a:t>Installing the Windows Azure Service Bus EAI and EDI Labs - April </a:t>
            </a:r>
            <a:r>
              <a:rPr lang="en-US" sz="800" dirty="0" smtClean="0"/>
              <a:t>2012</a:t>
            </a:r>
            <a:endParaRPr lang="en-US" sz="800" dirty="0"/>
          </a:p>
          <a:p>
            <a:r>
              <a:rPr lang="en-US" sz="800" dirty="0">
                <a:hlinkClick r:id="rId6"/>
              </a:rPr>
              <a:t>http://msdn.microsoft.com/en-us/library/windowsazure/hh689760.aspx </a:t>
            </a:r>
            <a:endParaRPr lang="en-US" sz="800" dirty="0" smtClean="0"/>
          </a:p>
        </p:txBody>
      </p:sp>
      <p:sp>
        <p:nvSpPr>
          <p:cNvPr id="2" name="Title 1"/>
          <p:cNvSpPr>
            <a:spLocks noGrp="1"/>
          </p:cNvSpPr>
          <p:nvPr>
            <p:ph type="title"/>
          </p:nvPr>
        </p:nvSpPr>
        <p:spPr>
          <a:xfrm>
            <a:off x="437859" y="147245"/>
            <a:ext cx="4515141" cy="872728"/>
          </a:xfrm>
        </p:spPr>
        <p:txBody>
          <a:bodyPr/>
          <a:lstStyle/>
          <a:p>
            <a:r>
              <a:rPr lang="en-US" dirty="0" smtClean="0"/>
              <a:t>Requirements</a:t>
            </a:r>
            <a:endParaRPr lang="en-US" dirty="0"/>
          </a:p>
        </p:txBody>
      </p:sp>
      <p:sp>
        <p:nvSpPr>
          <p:cNvPr id="8" name="Footer Placeholder 7"/>
          <p:cNvSpPr>
            <a:spLocks noGrp="1"/>
          </p:cNvSpPr>
          <p:nvPr>
            <p:ph type="ftr" sz="quarter" idx="13"/>
          </p:nvPr>
        </p:nvSpPr>
        <p:spPr/>
        <p:txBody>
          <a:bodyPr/>
          <a:lstStyle/>
          <a:p>
            <a:r>
              <a:rPr lang="pt-PT" smtClean="0"/>
              <a:t>www.devscope.net</a:t>
            </a:r>
            <a:endParaRPr lang="pt-PT" dirty="0"/>
          </a:p>
        </p:txBody>
      </p:sp>
      <p:sp>
        <p:nvSpPr>
          <p:cNvPr id="7" name="Slide Number Placeholder 6"/>
          <p:cNvSpPr>
            <a:spLocks noGrp="1"/>
          </p:cNvSpPr>
          <p:nvPr>
            <p:ph type="sldNum" sz="quarter" idx="14"/>
          </p:nvPr>
        </p:nvSpPr>
        <p:spPr/>
        <p:txBody>
          <a:bodyPr/>
          <a:lstStyle/>
          <a:p>
            <a:fld id="{406BA5C3-4A3D-4FA7-8EA0-AB15012EA744}" type="slidenum">
              <a:rPr lang="pt-PT" noProof="0" smtClean="0"/>
              <a:pPr/>
              <a:t>13</a:t>
            </a:fld>
            <a:endParaRPr lang="pt-PT" noProof="0"/>
          </a:p>
        </p:txBody>
      </p:sp>
    </p:spTree>
    <p:extLst>
      <p:ext uri="{BB962C8B-B14F-4D97-AF65-F5344CB8AC3E}">
        <p14:creationId xmlns:p14="http://schemas.microsoft.com/office/powerpoint/2010/main" val="161909034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60" b="1"/>
          <a:stretch/>
        </p:blipFill>
        <p:spPr bwMode="auto">
          <a:xfrm>
            <a:off x="3200400" y="1901841"/>
            <a:ext cx="2438400" cy="1492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Content Placeholder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9400" y="1367103"/>
            <a:ext cx="1965216" cy="1942062"/>
          </a:xfrm>
          <a:prstGeom prst="rect">
            <a:avLst/>
          </a:prstGeom>
        </p:spPr>
      </p:pic>
      <p:sp>
        <p:nvSpPr>
          <p:cNvPr id="5" name="Title 4"/>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Mapping</a:t>
            </a:r>
          </a:p>
          <a:p>
            <a:r>
              <a:rPr lang="en-US" dirty="0" smtClean="0"/>
              <a:t>EAI functionalities</a:t>
            </a:r>
          </a:p>
          <a:p>
            <a:r>
              <a:rPr lang="en-US" dirty="0" smtClean="0"/>
              <a:t>EDI Portal</a:t>
            </a:r>
            <a:endParaRPr lang="en-US"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00400" y="133351"/>
            <a:ext cx="2286000" cy="1278610"/>
          </a:xfrm>
          <a:prstGeom prst="rect">
            <a:avLst/>
          </a:prstGeom>
        </p:spPr>
      </p:pic>
      <p:grpSp>
        <p:nvGrpSpPr>
          <p:cNvPr id="7" name="Group 6"/>
          <p:cNvGrpSpPr/>
          <p:nvPr/>
        </p:nvGrpSpPr>
        <p:grpSpPr>
          <a:xfrm>
            <a:off x="5176991" y="15221"/>
            <a:ext cx="2747809" cy="2632729"/>
            <a:chOff x="4025532" y="1220737"/>
            <a:chExt cx="4878805" cy="4674476"/>
          </a:xfrm>
        </p:grpSpPr>
        <p:pic>
          <p:nvPicPr>
            <p:cNvPr id="8" name="Picture 2" descr="C:\kursmat\asiakaskohtaiset\TechDays\2012\Images\BridgeConfigurati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0112" y="1220737"/>
              <a:ext cx="3324225" cy="24003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kursmat\asiakaskohtaiset\TechDays\2012\Images\BridgeConfigurationToolbox.png"/>
            <p:cNvPicPr>
              <a:picLocks noChangeAspect="1" noChangeArrowheads="1"/>
            </p:cNvPicPr>
            <p:nvPr/>
          </p:nvPicPr>
          <p:blipFill rotWithShape="1">
            <a:blip r:embed="rId7">
              <a:extLst>
                <a:ext uri="{28A0092B-C50C-407E-A947-70E740481C1C}">
                  <a14:useLocalDpi xmlns:a14="http://schemas.microsoft.com/office/drawing/2010/main" val="0"/>
                </a:ext>
              </a:extLst>
            </a:blip>
            <a:srcRect l="1182"/>
            <a:stretch/>
          </p:blipFill>
          <p:spPr bwMode="auto">
            <a:xfrm>
              <a:off x="4025532" y="2348881"/>
              <a:ext cx="2474202" cy="354633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4279054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What’s next?</a:t>
            </a:r>
            <a:endParaRPr lang="en-US" dirty="0"/>
          </a:p>
        </p:txBody>
      </p:sp>
      <p:sp>
        <p:nvSpPr>
          <p:cNvPr id="6" name="Subtitle 5"/>
          <p:cNvSpPr>
            <a:spLocks noGrp="1"/>
          </p:cNvSpPr>
          <p:nvPr>
            <p:ph type="subTitle" idx="1"/>
          </p:nvPr>
        </p:nvSpPr>
        <p:spPr/>
        <p:txBody>
          <a:bodyPr/>
          <a:lstStyle/>
          <a:p>
            <a:r>
              <a:rPr lang="nl-NL" dirty="0" err="1"/>
              <a:t>Still</a:t>
            </a:r>
            <a:r>
              <a:rPr lang="nl-NL" dirty="0"/>
              <a:t> </a:t>
            </a:r>
            <a:r>
              <a:rPr lang="nl-NL" dirty="0" err="1"/>
              <a:t>to</a:t>
            </a:r>
            <a:r>
              <a:rPr lang="nl-NL" dirty="0"/>
              <a:t> </a:t>
            </a:r>
            <a:r>
              <a:rPr lang="nl-NL" dirty="0" err="1"/>
              <a:t>come</a:t>
            </a:r>
            <a:r>
              <a:rPr lang="nl-NL" dirty="0" smtClean="0"/>
              <a:t>... In </a:t>
            </a:r>
            <a:r>
              <a:rPr lang="en-US" dirty="0"/>
              <a:t>Azure Service Bus EAI/EDI</a:t>
            </a:r>
            <a:endParaRPr lang="pt-PT" dirty="0"/>
          </a:p>
          <a:p>
            <a:endParaRPr lang="pt-PT" dirty="0"/>
          </a:p>
        </p:txBody>
      </p:sp>
      <p:sp>
        <p:nvSpPr>
          <p:cNvPr id="7" name="Text Placeholder 6"/>
          <p:cNvSpPr>
            <a:spLocks noGrp="1"/>
          </p:cNvSpPr>
          <p:nvPr>
            <p:ph type="body" sz="quarter" idx="10"/>
          </p:nvPr>
        </p:nvSpPr>
        <p:spPr/>
        <p:txBody>
          <a:bodyPr/>
          <a:lstStyle/>
          <a:p>
            <a:endParaRPr lang="pt-PT"/>
          </a:p>
        </p:txBody>
      </p:sp>
    </p:spTree>
    <p:extLst>
      <p:ext uri="{BB962C8B-B14F-4D97-AF65-F5344CB8AC3E}">
        <p14:creationId xmlns:p14="http://schemas.microsoft.com/office/powerpoint/2010/main" val="14142814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Still to come...</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Process manager (Orchestration)</a:t>
            </a:r>
          </a:p>
          <a:p>
            <a:r>
              <a:rPr lang="en-US" dirty="0" smtClean="0"/>
              <a:t>Management / Operations</a:t>
            </a:r>
          </a:p>
          <a:p>
            <a:r>
              <a:rPr lang="en-US" dirty="0" smtClean="0"/>
              <a:t>EDIFACT support</a:t>
            </a:r>
            <a:endParaRPr lang="en-US" dirty="0"/>
          </a:p>
        </p:txBody>
      </p:sp>
      <p:grpSp>
        <p:nvGrpSpPr>
          <p:cNvPr id="16" name="Group 15"/>
          <p:cNvGrpSpPr/>
          <p:nvPr/>
        </p:nvGrpSpPr>
        <p:grpSpPr>
          <a:xfrm>
            <a:off x="4595383" y="565513"/>
            <a:ext cx="4086736" cy="1828800"/>
            <a:chOff x="2944069" y="1920238"/>
            <a:chExt cx="6252697" cy="2798059"/>
          </a:xfrm>
        </p:grpSpPr>
        <p:sp>
          <p:nvSpPr>
            <p:cNvPr id="17" name="Rectangle 16"/>
            <p:cNvSpPr/>
            <p:nvPr/>
          </p:nvSpPr>
          <p:spPr bwMode="auto">
            <a:xfrm>
              <a:off x="2944069" y="1920240"/>
              <a:ext cx="2949455" cy="2798057"/>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nl-NL" sz="2400" kern="0" spc="-100" dirty="0" smtClean="0">
                  <a:gradFill>
                    <a:gsLst>
                      <a:gs pos="0">
                        <a:srgbClr val="FFFFFF"/>
                      </a:gs>
                      <a:gs pos="100000">
                        <a:srgbClr val="FFFFFF"/>
                      </a:gs>
                    </a:gsLst>
                    <a:lin ang="5400000" scaled="0"/>
                  </a:gradFill>
                  <a:latin typeface="+mj-lt"/>
                </a:rPr>
                <a:t>Process Mgr</a:t>
              </a:r>
              <a:endParaRPr lang="nl-NL" sz="2400" kern="0" spc="-100" dirty="0">
                <a:gradFill>
                  <a:gsLst>
                    <a:gs pos="0">
                      <a:srgbClr val="FFFFFF"/>
                    </a:gs>
                    <a:gs pos="100000">
                      <a:srgbClr val="FFFFFF"/>
                    </a:gs>
                  </a:gsLst>
                  <a:lin ang="5400000" scaled="0"/>
                </a:gradFill>
                <a:latin typeface="+mj-lt"/>
              </a:endParaRPr>
            </a:p>
          </p:txBody>
        </p:sp>
        <p:sp>
          <p:nvSpPr>
            <p:cNvPr id="18" name="Rectangle 17"/>
            <p:cNvSpPr/>
            <p:nvPr/>
          </p:nvSpPr>
          <p:spPr bwMode="auto">
            <a:xfrm>
              <a:off x="6247311" y="1920238"/>
              <a:ext cx="2949455" cy="2798057"/>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nl-NL" sz="2400" kern="0" spc="-100" dirty="0" smtClean="0">
                  <a:gradFill>
                    <a:gsLst>
                      <a:gs pos="0">
                        <a:srgbClr val="FFFFFF"/>
                      </a:gs>
                      <a:gs pos="100000">
                        <a:srgbClr val="FFFFFF"/>
                      </a:gs>
                    </a:gsLst>
                    <a:lin ang="5400000" scaled="0"/>
                  </a:gradFill>
                  <a:latin typeface="+mj-lt"/>
                </a:rPr>
                <a:t>Management</a:t>
              </a:r>
              <a:endParaRPr lang="nl-NL" sz="2400" kern="0" spc="-100" dirty="0">
                <a:gradFill>
                  <a:gsLst>
                    <a:gs pos="0">
                      <a:srgbClr val="FFFFFF"/>
                    </a:gs>
                    <a:gs pos="100000">
                      <a:srgbClr val="FFFFFF"/>
                    </a:gs>
                  </a:gsLst>
                  <a:lin ang="5400000" scaled="0"/>
                </a:gradFill>
                <a:latin typeface="+mj-lt"/>
              </a:endParaRPr>
            </a:p>
          </p:txBody>
        </p:sp>
        <p:pic>
          <p:nvPicPr>
            <p:cNvPr id="19" name="Picture 4" descr="\\MAGNUM\Projects\Microsoft\Cloud Power FY12\Design\Icons\PNGs\IT_guy.png"/>
            <p:cNvPicPr>
              <a:picLocks noChangeAspect="1" noChangeArrowheads="1"/>
            </p:cNvPicPr>
            <p:nvPr/>
          </p:nvPicPr>
          <p:blipFill>
            <a:blip r:embed="rId3" cstate="print">
              <a:lum bright="100000"/>
            </a:blip>
            <a:stretch>
              <a:fillRect/>
            </a:stretch>
          </p:blipFill>
          <p:spPr bwMode="auto">
            <a:xfrm>
              <a:off x="3504396" y="2036574"/>
              <a:ext cx="1828800" cy="1828800"/>
            </a:xfrm>
            <a:prstGeom prst="rect">
              <a:avLst/>
            </a:prstGeom>
            <a:noFill/>
          </p:spPr>
        </p:pic>
        <p:pic>
          <p:nvPicPr>
            <p:cNvPr id="20" name="Picture 4" descr="\\MAGNUM\Projects\Microsoft\Cloud Power FY12\Design\Icons\PNGs\IT_guy.png"/>
            <p:cNvPicPr>
              <a:picLocks noChangeAspect="1" noChangeArrowheads="1"/>
            </p:cNvPicPr>
            <p:nvPr/>
          </p:nvPicPr>
          <p:blipFill>
            <a:blip r:embed="rId4" cstate="print">
              <a:lum bright="100000"/>
            </a:blip>
            <a:stretch>
              <a:fillRect/>
            </a:stretch>
          </p:blipFill>
          <p:spPr bwMode="auto">
            <a:xfrm>
              <a:off x="6807638" y="2036574"/>
              <a:ext cx="1828800" cy="1828800"/>
            </a:xfrm>
            <a:prstGeom prst="rect">
              <a:avLst/>
            </a:prstGeom>
            <a:noFill/>
          </p:spPr>
        </p:pic>
      </p:grpSp>
      <p:grpSp>
        <p:nvGrpSpPr>
          <p:cNvPr id="9" name="Group 8"/>
          <p:cNvGrpSpPr/>
          <p:nvPr/>
        </p:nvGrpSpPr>
        <p:grpSpPr>
          <a:xfrm>
            <a:off x="2381272" y="580877"/>
            <a:ext cx="2010889" cy="1828799"/>
            <a:chOff x="6016417" y="3909225"/>
            <a:chExt cx="2711101" cy="2465606"/>
          </a:xfrm>
        </p:grpSpPr>
        <p:sp>
          <p:nvSpPr>
            <p:cNvPr id="10" name="Rectangle 9"/>
            <p:cNvSpPr/>
            <p:nvPr/>
          </p:nvSpPr>
          <p:spPr bwMode="auto">
            <a:xfrm>
              <a:off x="6016417" y="3909225"/>
              <a:ext cx="2711101" cy="2465606"/>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400" kern="0" spc="-100" dirty="0" smtClean="0">
                  <a:gradFill>
                    <a:gsLst>
                      <a:gs pos="0">
                        <a:srgbClr val="FFFFFF"/>
                      </a:gs>
                      <a:gs pos="100000">
                        <a:srgbClr val="FFFFFF"/>
                      </a:gs>
                    </a:gsLst>
                    <a:lin ang="5400000" scaled="0"/>
                  </a:gradFill>
                  <a:latin typeface="+mj-lt"/>
                </a:rPr>
                <a:t>Formats</a:t>
              </a:r>
              <a:endParaRPr lang="en-US" sz="3200" kern="0" spc="-100" dirty="0">
                <a:gradFill>
                  <a:gsLst>
                    <a:gs pos="0">
                      <a:srgbClr val="FFFFFF"/>
                    </a:gs>
                    <a:gs pos="100000">
                      <a:srgbClr val="FFFFFF"/>
                    </a:gs>
                  </a:gsLst>
                  <a:lin ang="5400000" scaled="0"/>
                </a:gradFill>
                <a:latin typeface="+mj-lt"/>
              </a:endParaRPr>
            </a:p>
          </p:txBody>
        </p:sp>
        <p:pic>
          <p:nvPicPr>
            <p:cNvPr id="11" name="Picture 7" descr="\\MAGNUM\Projects\Microsoft\Cloud Power FY12\Design\Icons\PNGs\Pooled.png"/>
            <p:cNvPicPr>
              <a:picLocks noChangeAspect="1" noChangeArrowheads="1"/>
            </p:cNvPicPr>
            <p:nvPr/>
          </p:nvPicPr>
          <p:blipFill>
            <a:blip r:embed="rId5" cstate="print">
              <a:lum bright="100000"/>
            </a:blip>
            <a:stretch>
              <a:fillRect/>
            </a:stretch>
          </p:blipFill>
          <p:spPr bwMode="auto">
            <a:xfrm>
              <a:off x="6572687" y="4288588"/>
              <a:ext cx="1598557" cy="1598557"/>
            </a:xfrm>
            <a:prstGeom prst="rect">
              <a:avLst/>
            </a:prstGeom>
            <a:noFill/>
          </p:spPr>
        </p:pic>
      </p:grpSp>
    </p:spTree>
    <p:extLst>
      <p:ext uri="{BB962C8B-B14F-4D97-AF65-F5344CB8AC3E}">
        <p14:creationId xmlns:p14="http://schemas.microsoft.com/office/powerpoint/2010/main" val="104166251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
        <p:nvSpPr>
          <p:cNvPr id="6" name="Subtitle 5"/>
          <p:cNvSpPr>
            <a:spLocks noGrp="1"/>
          </p:cNvSpPr>
          <p:nvPr>
            <p:ph type="subTitle" idx="1"/>
          </p:nvPr>
        </p:nvSpPr>
        <p:spPr/>
        <p:txBody>
          <a:bodyPr/>
          <a:lstStyle/>
          <a:p>
            <a:r>
              <a:rPr lang="en-US" dirty="0"/>
              <a:t>...that aren't difficult to answer!</a:t>
            </a:r>
            <a:endParaRPr lang="pt-PT" dirty="0"/>
          </a:p>
        </p:txBody>
      </p:sp>
      <p:sp>
        <p:nvSpPr>
          <p:cNvPr id="7" name="Text Placeholder 6"/>
          <p:cNvSpPr>
            <a:spLocks noGrp="1"/>
          </p:cNvSpPr>
          <p:nvPr>
            <p:ph type="body" sz="quarter" idx="10"/>
          </p:nvPr>
        </p:nvSpPr>
        <p:spPr/>
        <p:txBody>
          <a:bodyPr/>
          <a:lstStyle/>
          <a:p>
            <a:endParaRPr lang="pt-PT"/>
          </a:p>
        </p:txBody>
      </p:sp>
    </p:spTree>
    <p:extLst>
      <p:ext uri="{BB962C8B-B14F-4D97-AF65-F5344CB8AC3E}">
        <p14:creationId xmlns:p14="http://schemas.microsoft.com/office/powerpoint/2010/main" val="33293675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p:cNvSpPr>
            <a:spLocks noGrp="1"/>
          </p:cNvSpPr>
          <p:nvPr>
            <p:ph type="body" sz="quarter" idx="10"/>
          </p:nvPr>
        </p:nvSpPr>
        <p:spPr/>
        <p:txBody>
          <a:bodyPr/>
          <a:lstStyle/>
          <a:p>
            <a:r>
              <a:rPr lang="en-US" dirty="0" smtClean="0"/>
              <a:t>Thanks</a:t>
            </a:r>
            <a:endParaRPr lang="en-US" dirty="0"/>
          </a:p>
        </p:txBody>
      </p:sp>
      <p:sp>
        <p:nvSpPr>
          <p:cNvPr id="30" name="Text Placeholder 29"/>
          <p:cNvSpPr>
            <a:spLocks noGrp="1"/>
          </p:cNvSpPr>
          <p:nvPr>
            <p:ph type="body" sz="quarter" idx="11"/>
          </p:nvPr>
        </p:nvSpPr>
        <p:spPr/>
        <p:txBody>
          <a:bodyPr/>
          <a:lstStyle/>
          <a:p>
            <a:r>
              <a:rPr lang="pt-PT" dirty="0" smtClean="0"/>
              <a:t>Sandro Pereira</a:t>
            </a:r>
            <a:endParaRPr lang="pt-PT" dirty="0"/>
          </a:p>
        </p:txBody>
      </p:sp>
      <p:sp>
        <p:nvSpPr>
          <p:cNvPr id="31" name="Text Placeholder 30"/>
          <p:cNvSpPr>
            <a:spLocks noGrp="1"/>
          </p:cNvSpPr>
          <p:nvPr>
            <p:ph type="body" sz="quarter" idx="12"/>
          </p:nvPr>
        </p:nvSpPr>
        <p:spPr/>
        <p:txBody>
          <a:bodyPr/>
          <a:lstStyle/>
          <a:p>
            <a:r>
              <a:rPr lang="pt-PT" dirty="0" smtClean="0"/>
              <a:t>sandro.pereira@devscope.net</a:t>
            </a:r>
          </a:p>
          <a:p>
            <a:r>
              <a:rPr lang="pt-PT" dirty="0"/>
              <a:t>+351 223 751 </a:t>
            </a:r>
            <a:r>
              <a:rPr lang="pt-PT" dirty="0" smtClean="0"/>
              <a:t>350</a:t>
            </a:r>
          </a:p>
          <a:p>
            <a:r>
              <a:rPr lang="pt-PT" dirty="0" smtClean="0"/>
              <a:t>www.devscope.net</a:t>
            </a:r>
            <a:endParaRPr lang="pt-PT" dirty="0"/>
          </a:p>
        </p:txBody>
      </p:sp>
      <p:sp>
        <p:nvSpPr>
          <p:cNvPr id="19" name="Text Placeholder 18"/>
          <p:cNvSpPr>
            <a:spLocks noGrp="1"/>
          </p:cNvSpPr>
          <p:nvPr>
            <p:ph type="body" sz="quarter" idx="13"/>
          </p:nvPr>
        </p:nvSpPr>
        <p:spPr/>
        <p:txBody>
          <a:bodyPr/>
          <a:lstStyle/>
          <a:p>
            <a:r>
              <a:rPr lang="en-US" dirty="0" smtClean="0"/>
              <a:t>© 2012 DevScope. All rights reserved. DevScope, SmartDocumentor, myWebDrive and other product names are or may be registered trademarks and/or trademarks in the U.S. and/or other countries. The information herein is for informational purposes only and represents the current view of DevScope as of the date of this presentation.  Because DevScope must respond to changing market conditions, it should not be interpreted to be a commitment on the part of DevScope, and DevScope cannot guarantee the accuracy of any information provided after the date of this presentation.  DEVSCOPE MAKES NO WARRANTIES, EXPRESS, IMPLIED OR STATUTORY, AS TO THE INFORMATION IN THIS PRESENTATION.</a:t>
            </a:r>
            <a:endParaRPr lang="en-US" dirty="0"/>
          </a:p>
        </p:txBody>
      </p:sp>
      <p:pic>
        <p:nvPicPr>
          <p:cNvPr id="18" name="Picture 38" descr="roadway.png"/>
          <p:cNvPicPr>
            <a:picLocks noChangeAspect="1"/>
          </p:cNvPicPr>
          <p:nvPr/>
        </p:nvPicPr>
        <p:blipFill>
          <a:blip r:embed="rId3" cstate="print"/>
          <a:srcRect l="11462" t="12449" r="11465" b="14937"/>
          <a:stretch>
            <a:fillRect/>
          </a:stretch>
        </p:blipFill>
        <p:spPr bwMode="auto">
          <a:xfrm>
            <a:off x="152400" y="514350"/>
            <a:ext cx="1698045" cy="1636871"/>
          </a:xfrm>
          <a:prstGeom prst="rect">
            <a:avLst/>
          </a:prstGeom>
          <a:noFill/>
          <a:ln w="9525">
            <a:noFill/>
            <a:miter lim="800000"/>
            <a:headEnd/>
            <a:tailEnd/>
          </a:ln>
        </p:spPr>
      </p:pic>
      <p:sp>
        <p:nvSpPr>
          <p:cNvPr id="7" name="Text Placeholder 29"/>
          <p:cNvSpPr txBox="1">
            <a:spLocks/>
          </p:cNvSpPr>
          <p:nvPr/>
        </p:nvSpPr>
        <p:spPr>
          <a:xfrm>
            <a:off x="1926645" y="742950"/>
            <a:ext cx="5159955" cy="1128920"/>
          </a:xfrm>
          <a:prstGeom prst="rect">
            <a:avLst/>
          </a:prstGeom>
        </p:spPr>
        <p:txBody>
          <a:bodyPr vert="horz" wrap="square" lIns="0" tIns="0" rIns="0" bIns="0" rtlCol="0" anchor="ctr">
            <a:noAutofit/>
          </a:bodyPr>
          <a:lstStyle>
            <a:lvl1pPr marL="0" indent="0" algn="r" defTabSz="685864" rtl="0" eaLnBrk="1" latinLnBrk="0" hangingPunct="1">
              <a:lnSpc>
                <a:spcPct val="90000"/>
              </a:lnSpc>
              <a:spcBef>
                <a:spcPct val="20000"/>
              </a:spcBef>
              <a:buClr>
                <a:srgbClr val="EE700C"/>
              </a:buClr>
              <a:buSzPct val="90000"/>
              <a:buFont typeface="Arial" pitchFamily="34" charset="0"/>
              <a:buNone/>
              <a:defRPr sz="1800" kern="1200" baseline="0">
                <a:solidFill>
                  <a:schemeClr val="bg1">
                    <a:alpha val="99000"/>
                  </a:schemeClr>
                </a:solidFill>
                <a:latin typeface="Segoe UI Light" pitchFamily="34" charset="0"/>
                <a:ea typeface="+mn-ea"/>
                <a:cs typeface="+mn-cs"/>
              </a:defRPr>
            </a:lvl1pPr>
            <a:lvl2pPr marL="641833" indent="-296506" algn="l" defTabSz="685864" rtl="0" eaLnBrk="1" latinLnBrk="0" hangingPunct="1">
              <a:lnSpc>
                <a:spcPct val="90000"/>
              </a:lnSpc>
              <a:spcBef>
                <a:spcPct val="20000"/>
              </a:spcBef>
              <a:buClr>
                <a:srgbClr val="EE700C"/>
              </a:buClr>
              <a:buSzPct val="90000"/>
              <a:buFont typeface="Arial" pitchFamily="34" charset="0"/>
              <a:buChar char="•"/>
              <a:defRPr sz="1500" kern="1200">
                <a:solidFill>
                  <a:schemeClr val="tx1">
                    <a:lumMod val="75000"/>
                    <a:lumOff val="25000"/>
                    <a:alpha val="99000"/>
                  </a:schemeClr>
                </a:solidFill>
                <a:latin typeface="+mn-lt"/>
                <a:ea typeface="+mn-ea"/>
                <a:cs typeface="+mn-cs"/>
              </a:defRPr>
            </a:lvl2pPr>
            <a:lvl3pPr marL="944292" indent="-302459" algn="l" defTabSz="685864" rtl="0" eaLnBrk="1" latinLnBrk="0" hangingPunct="1">
              <a:lnSpc>
                <a:spcPct val="90000"/>
              </a:lnSpc>
              <a:spcBef>
                <a:spcPct val="20000"/>
              </a:spcBef>
              <a:buClr>
                <a:srgbClr val="EE700C"/>
              </a:buClr>
              <a:buSzPct val="90000"/>
              <a:buFont typeface="Arial" pitchFamily="34" charset="0"/>
              <a:buChar char="•"/>
              <a:defRPr sz="1400" kern="1200">
                <a:solidFill>
                  <a:schemeClr val="tx1">
                    <a:lumMod val="75000"/>
                    <a:lumOff val="25000"/>
                    <a:alpha val="99000"/>
                  </a:schemeClr>
                </a:solidFill>
                <a:latin typeface="+mn-lt"/>
                <a:ea typeface="+mn-ea"/>
                <a:cs typeface="+mn-cs"/>
              </a:defRPr>
            </a:lvl3pPr>
            <a:lvl4pPr marL="1203883" indent="-259591" algn="l" defTabSz="685864" rtl="0" eaLnBrk="1" latinLnBrk="0" hangingPunct="1">
              <a:lnSpc>
                <a:spcPct val="90000"/>
              </a:lnSpc>
              <a:spcBef>
                <a:spcPct val="20000"/>
              </a:spcBef>
              <a:buClr>
                <a:srgbClr val="EE700C"/>
              </a:buClr>
              <a:buSzPct val="90000"/>
              <a:buFont typeface="Arial" pitchFamily="34" charset="0"/>
              <a:buChar char="•"/>
              <a:defRPr sz="1200" kern="1200">
                <a:solidFill>
                  <a:schemeClr val="tx1">
                    <a:lumMod val="75000"/>
                    <a:lumOff val="25000"/>
                    <a:alpha val="99000"/>
                  </a:schemeClr>
                </a:solidFill>
                <a:latin typeface="+mn-lt"/>
                <a:ea typeface="+mn-ea"/>
                <a:cs typeface="+mn-cs"/>
              </a:defRPr>
            </a:lvl4pPr>
            <a:lvl5pPr marL="1456329" indent="-252446" algn="l" defTabSz="685864" rtl="0" eaLnBrk="1" latinLnBrk="0" hangingPunct="1">
              <a:lnSpc>
                <a:spcPct val="90000"/>
              </a:lnSpc>
              <a:spcBef>
                <a:spcPct val="20000"/>
              </a:spcBef>
              <a:buClr>
                <a:srgbClr val="EE700C"/>
              </a:buClr>
              <a:buSzPct val="90000"/>
              <a:buFont typeface="Arial" pitchFamily="34" charset="0"/>
              <a:buChar char="•"/>
              <a:defRPr sz="1200" kern="1200">
                <a:solidFill>
                  <a:schemeClr val="tx1">
                    <a:lumMod val="75000"/>
                    <a:lumOff val="25000"/>
                    <a:alpha val="99000"/>
                  </a:schemeClr>
                </a:soli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indent="-296506" algn="l"/>
            <a:r>
              <a:rPr lang="en-US" sz="1200" dirty="0"/>
              <a:t>Blog: </a:t>
            </a:r>
            <a:r>
              <a:rPr lang="en-US" sz="1200" dirty="0">
                <a:hlinkClick r:id="rId4"/>
              </a:rPr>
              <a:t>http://</a:t>
            </a:r>
            <a:r>
              <a:rPr lang="en-US" sz="1200" dirty="0" smtClean="0">
                <a:hlinkClick r:id="rId4"/>
              </a:rPr>
              <a:t>sandroaspbiztalkblog.wordpress.com</a:t>
            </a:r>
            <a:endParaRPr lang="en-US" sz="1200" dirty="0" smtClean="0"/>
          </a:p>
          <a:p>
            <a:pPr indent="-296506" algn="l"/>
            <a:r>
              <a:rPr lang="en-US" sz="1200" dirty="0" smtClean="0"/>
              <a:t>MVP </a:t>
            </a:r>
            <a:r>
              <a:rPr lang="en-US" sz="1200" dirty="0"/>
              <a:t>Profile: </a:t>
            </a:r>
            <a:r>
              <a:rPr lang="en-US" sz="1200" dirty="0">
                <a:hlinkClick r:id="rId5"/>
              </a:rPr>
              <a:t>https://</a:t>
            </a:r>
            <a:r>
              <a:rPr lang="en-US" sz="1200" dirty="0" smtClean="0">
                <a:hlinkClick r:id="rId5"/>
              </a:rPr>
              <a:t>mvp.support.microsoft.com/profile/Sandro.Pereira</a:t>
            </a:r>
            <a:endParaRPr lang="en-US" sz="1200" dirty="0" smtClean="0"/>
          </a:p>
          <a:p>
            <a:pPr indent="-296506" algn="l"/>
            <a:r>
              <a:rPr lang="en-US" sz="1200" dirty="0"/>
              <a:t>MSDN Profile: </a:t>
            </a:r>
            <a:r>
              <a:rPr lang="en-US" sz="1200" dirty="0">
                <a:hlinkClick r:id="rId6"/>
              </a:rPr>
              <a:t>http://social.msdn.microsoft.com/profile/sandro%20pereira</a:t>
            </a:r>
            <a:r>
              <a:rPr lang="en-US" sz="1200" dirty="0" smtClean="0">
                <a:hlinkClick r:id="rId6"/>
              </a:rPr>
              <a:t>/</a:t>
            </a:r>
            <a:endParaRPr lang="en-US" sz="1200" dirty="0" smtClean="0"/>
          </a:p>
          <a:p>
            <a:pPr indent="-296506" algn="l"/>
            <a:r>
              <a:rPr lang="en-US" sz="1200" dirty="0"/>
              <a:t>Member of </a:t>
            </a:r>
            <a:r>
              <a:rPr lang="en-US" sz="1200" dirty="0" smtClean="0"/>
              <a:t>BiztalkAdminsBlogging: </a:t>
            </a:r>
            <a:r>
              <a:rPr lang="en-US" sz="1200" dirty="0">
                <a:hlinkClick r:id="rId7"/>
              </a:rPr>
              <a:t>http://www.biztalkadminsblogging.com</a:t>
            </a:r>
            <a:r>
              <a:rPr lang="en-US" sz="1200" dirty="0" smtClean="0">
                <a:hlinkClick r:id="rId7"/>
              </a:rPr>
              <a:t>/</a:t>
            </a:r>
            <a:endParaRPr lang="en-US" sz="1200" dirty="0"/>
          </a:p>
          <a:p>
            <a:pPr indent="-296506" algn="l"/>
            <a:r>
              <a:rPr lang="en-US" sz="1200" dirty="0"/>
              <a:t>Member of BizTalk Brazil Community: </a:t>
            </a:r>
            <a:r>
              <a:rPr lang="en-US" sz="1200" dirty="0">
                <a:hlinkClick r:id="rId7"/>
              </a:rPr>
              <a:t>http://www.biztalkbrasil.com.br/</a:t>
            </a:r>
            <a:endParaRPr lang="en-US" sz="1200" dirty="0"/>
          </a:p>
          <a:p>
            <a:pPr indent="-296506" algn="l"/>
            <a:endParaRPr lang="en-US" sz="1400" dirty="0"/>
          </a:p>
        </p:txBody>
      </p:sp>
    </p:spTree>
    <p:extLst>
      <p:ext uri="{BB962C8B-B14F-4D97-AF65-F5344CB8AC3E}">
        <p14:creationId xmlns:p14="http://schemas.microsoft.com/office/powerpoint/2010/main" val="277464368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3"/>
          </p:nvPr>
        </p:nvSpPr>
        <p:spPr/>
        <p:txBody>
          <a:bodyPr/>
          <a:lstStyle/>
          <a:p>
            <a:r>
              <a:rPr lang="pt-PT" noProof="0" smtClean="0"/>
              <a:t>www.devscope.net</a:t>
            </a:r>
            <a:endParaRPr lang="pt-PT" noProof="0" dirty="0"/>
          </a:p>
        </p:txBody>
      </p:sp>
      <p:sp>
        <p:nvSpPr>
          <p:cNvPr id="6" name="Slide Number Placeholder 5"/>
          <p:cNvSpPr>
            <a:spLocks noGrp="1"/>
          </p:cNvSpPr>
          <p:nvPr>
            <p:ph type="sldNum" sz="quarter" idx="14"/>
          </p:nvPr>
        </p:nvSpPr>
        <p:spPr/>
        <p:txBody>
          <a:bodyPr/>
          <a:lstStyle/>
          <a:p>
            <a:fld id="{406BA5C3-4A3D-4FA7-8EA0-AB15012EA744}" type="slidenum">
              <a:rPr lang="pt-PT" smtClean="0"/>
              <a:pPr/>
              <a:t>2</a:t>
            </a:fld>
            <a:endParaRPr lang="pt-PT" dirty="0"/>
          </a:p>
        </p:txBody>
      </p:sp>
      <p:pic>
        <p:nvPicPr>
          <p:cNvPr id="7" name="Picture 6" descr="MVP_FullColor_ForScreen.png"/>
          <p:cNvPicPr>
            <a:picLocks noChangeAspect="1"/>
          </p:cNvPicPr>
          <p:nvPr/>
        </p:nvPicPr>
        <p:blipFill>
          <a:blip r:embed="rId3" cstate="print"/>
          <a:stretch>
            <a:fillRect/>
          </a:stretch>
        </p:blipFill>
        <p:spPr>
          <a:xfrm>
            <a:off x="7543800" y="524289"/>
            <a:ext cx="901576" cy="1415008"/>
          </a:xfrm>
          <a:prstGeom prst="roundRect">
            <a:avLst>
              <a:gd name="adj" fmla="val 8594"/>
            </a:avLst>
          </a:prstGeom>
          <a:solidFill>
            <a:srgbClr val="FFFFFF">
              <a:shade val="85000"/>
            </a:srgbClr>
          </a:solidFill>
          <a:ln>
            <a:noFill/>
          </a:ln>
          <a:effectLst>
            <a:reflection blurRad="6350" stA="50000" endA="300" endPos="55500" dist="50800" dir="5400000" sy="-100000" algn="bl" rotWithShape="0"/>
          </a:effectLst>
        </p:spPr>
      </p:pic>
      <p:sp>
        <p:nvSpPr>
          <p:cNvPr id="12" name="Subtitle 4"/>
          <p:cNvSpPr>
            <a:spLocks noGrp="1"/>
          </p:cNvSpPr>
          <p:nvPr/>
        </p:nvSpPr>
        <p:spPr>
          <a:xfrm>
            <a:off x="457200" y="524289"/>
            <a:ext cx="6400800" cy="1752600"/>
          </a:xfrm>
          <a:prstGeom prst="rect">
            <a:avLst/>
          </a:prstGeom>
        </p:spPr>
        <p:txBody>
          <a:bodyPr vert="horz" wrap="square" lIns="0" tIns="0" rIns="0" bIns="0" rtlCol="0">
            <a:noAutofit/>
          </a:bodyPr>
          <a:lstStyle>
            <a:lvl1pPr marL="0" indent="0" algn="l" defTabSz="914363" rtl="0" eaLnBrk="1" latinLnBrk="0" hangingPunct="1">
              <a:lnSpc>
                <a:spcPct val="90000"/>
              </a:lnSpc>
              <a:spcBef>
                <a:spcPts val="0"/>
              </a:spcBef>
              <a:buClr>
                <a:schemeClr val="tx1"/>
              </a:buClr>
              <a:buSzPct val="120000"/>
              <a:buFontTx/>
              <a:buNone/>
              <a:defRPr lang="en-US" sz="3200" kern="1200" dirty="0">
                <a:gradFill>
                  <a:gsLst>
                    <a:gs pos="0">
                      <a:srgbClr val="031C4E"/>
                    </a:gs>
                    <a:gs pos="86000">
                      <a:srgbClr val="031C4E"/>
                    </a:gs>
                  </a:gsLst>
                  <a:lin ang="5400000" scaled="0"/>
                </a:gradFill>
                <a:latin typeface="+mn-lt"/>
                <a:ea typeface="+mn-ea"/>
                <a:cs typeface="+mn-cs"/>
              </a:defRPr>
            </a:lvl1pPr>
            <a:lvl2pPr marL="457182" indent="0" algn="ctr" defTabSz="914363" rtl="0" eaLnBrk="1" latinLnBrk="0" hangingPunct="1">
              <a:lnSpc>
                <a:spcPct val="90000"/>
              </a:lnSpc>
              <a:spcBef>
                <a:spcPct val="20000"/>
              </a:spcBef>
              <a:buSzPct val="90000"/>
              <a:buFont typeface="Wingdings" pitchFamily="2" charset="2"/>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SzPct val="90000"/>
              <a:buFont typeface="Wingdings" pitchFamily="2" charset="2"/>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SzPct val="90000"/>
              <a:buFont typeface="Wingdings" pitchFamily="2" charset="2"/>
              <a:buNone/>
              <a:defRPr sz="20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SzPct val="90000"/>
              <a:buFont typeface="Wingdings" pitchFamily="2" charset="2"/>
              <a:buNone/>
              <a:defRPr sz="20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defTabSz="685864">
              <a:spcBef>
                <a:spcPct val="0"/>
              </a:spcBef>
            </a:pPr>
            <a:r>
              <a:rPr lang="en-US" sz="3600" spc="-150" dirty="0">
                <a:ln w="3175">
                  <a:noFill/>
                </a:ln>
                <a:solidFill>
                  <a:schemeClr val="accent6">
                    <a:alpha val="98824"/>
                  </a:schemeClr>
                </a:solidFill>
                <a:latin typeface="Segoe UI Light" pitchFamily="34" charset="0"/>
                <a:cs typeface="Arial" charset="0"/>
              </a:rPr>
              <a:t>Sandro Pereira</a:t>
            </a:r>
          </a:p>
          <a:p>
            <a:r>
              <a:rPr lang="en-US" sz="1600" dirty="0" smtClean="0">
                <a:solidFill>
                  <a:schemeClr val="tx1">
                    <a:lumMod val="75000"/>
                    <a:lumOff val="25000"/>
                    <a:alpha val="99000"/>
                  </a:schemeClr>
                </a:solidFill>
              </a:rPr>
              <a:t>Microsoft BizTalk MVP since 2011</a:t>
            </a:r>
            <a:endParaRPr lang="lv-LV" sz="1600" dirty="0">
              <a:solidFill>
                <a:schemeClr val="tx1">
                  <a:lumMod val="75000"/>
                  <a:lumOff val="25000"/>
                  <a:alpha val="99000"/>
                </a:schemeClr>
              </a:solidFill>
            </a:endParaRPr>
          </a:p>
        </p:txBody>
      </p:sp>
      <p:sp>
        <p:nvSpPr>
          <p:cNvPr id="13" name="TextBox 3"/>
          <p:cNvSpPr txBox="1"/>
          <p:nvPr/>
        </p:nvSpPr>
        <p:spPr>
          <a:xfrm>
            <a:off x="1749624" y="2495550"/>
            <a:ext cx="4095865" cy="1354217"/>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r>
              <a:rPr lang="en-US" sz="1600" dirty="0" smtClean="0">
                <a:solidFill>
                  <a:schemeClr val="tx1">
                    <a:lumMod val="75000"/>
                    <a:lumOff val="25000"/>
                    <a:alpha val="99000"/>
                  </a:schemeClr>
                </a:solidFill>
                <a:latin typeface="+mn-lt"/>
                <a:cs typeface="+mn-cs"/>
              </a:rPr>
              <a:t>Senior Software Developer at</a:t>
            </a:r>
            <a:r>
              <a:rPr lang="pt-PT" sz="1600" dirty="0" smtClean="0">
                <a:solidFill>
                  <a:schemeClr val="tx1">
                    <a:lumMod val="75000"/>
                    <a:lumOff val="25000"/>
                    <a:alpha val="99000"/>
                  </a:schemeClr>
                </a:solidFill>
                <a:latin typeface="+mn-lt"/>
                <a:cs typeface="+mn-cs"/>
              </a:rPr>
              <a:t> </a:t>
            </a:r>
            <a:r>
              <a:rPr lang="en-US" sz="1600" dirty="0" smtClean="0">
                <a:solidFill>
                  <a:schemeClr val="tx1">
                    <a:lumMod val="75000"/>
                    <a:lumOff val="25000"/>
                    <a:alpha val="99000"/>
                  </a:schemeClr>
                </a:solidFill>
                <a:latin typeface="+mn-lt"/>
                <a:cs typeface="+mn-cs"/>
              </a:rPr>
              <a:t>DevScope</a:t>
            </a:r>
          </a:p>
          <a:p>
            <a:r>
              <a:rPr lang="pt-PT" sz="1600" dirty="0" smtClean="0">
                <a:solidFill>
                  <a:schemeClr val="tx1">
                    <a:lumMod val="75000"/>
                    <a:lumOff val="25000"/>
                    <a:alpha val="99000"/>
                  </a:schemeClr>
                </a:solidFill>
                <a:latin typeface="+mn-lt"/>
                <a:cs typeface="+mn-cs"/>
                <a:hlinkClick r:id="rId4"/>
              </a:rPr>
              <a:t>sandro.pereira@devscope.net</a:t>
            </a:r>
            <a:r>
              <a:rPr lang="pt-PT" sz="1600" dirty="0" smtClean="0">
                <a:solidFill>
                  <a:schemeClr val="tx1">
                    <a:lumMod val="75000"/>
                    <a:lumOff val="25000"/>
                    <a:alpha val="99000"/>
                  </a:schemeClr>
                </a:solidFill>
                <a:latin typeface="+mn-lt"/>
                <a:cs typeface="+mn-cs"/>
              </a:rPr>
              <a:t> </a:t>
            </a:r>
            <a:endParaRPr lang="lv-LV" sz="1600" dirty="0">
              <a:solidFill>
                <a:schemeClr val="tx1">
                  <a:lumMod val="75000"/>
                  <a:lumOff val="25000"/>
                  <a:alpha val="99000"/>
                </a:schemeClr>
              </a:solidFill>
              <a:latin typeface="+mn-lt"/>
              <a:cs typeface="+mn-cs"/>
            </a:endParaRPr>
          </a:p>
          <a:p>
            <a:r>
              <a:rPr lang="lv-LV" sz="1600" dirty="0" smtClean="0">
                <a:latin typeface="+mj-lt"/>
                <a:hlinkClick r:id="rId5"/>
              </a:rPr>
              <a:t>http</a:t>
            </a:r>
            <a:r>
              <a:rPr lang="lv-LV" sz="1600" dirty="0">
                <a:latin typeface="+mj-lt"/>
                <a:hlinkClick r:id="rId5"/>
              </a:rPr>
              <a:t>://</a:t>
            </a:r>
            <a:r>
              <a:rPr lang="lv-LV" sz="1600" dirty="0" smtClean="0">
                <a:latin typeface="+mj-lt"/>
                <a:hlinkClick r:id="rId5"/>
              </a:rPr>
              <a:t>sandroaspbiztalkblog.wordpress.com</a:t>
            </a:r>
            <a:endParaRPr lang="pt-PT" sz="1600" dirty="0" smtClean="0">
              <a:latin typeface="+mj-lt"/>
            </a:endParaRPr>
          </a:p>
          <a:p>
            <a:r>
              <a:rPr lang="pt-PT" sz="1600" dirty="0" smtClean="0">
                <a:solidFill>
                  <a:schemeClr val="tx1">
                    <a:lumMod val="75000"/>
                    <a:lumOff val="25000"/>
                    <a:alpha val="99000"/>
                  </a:schemeClr>
                </a:solidFill>
                <a:latin typeface="+mn-lt"/>
                <a:cs typeface="+mn-cs"/>
                <a:hlinkClick r:id="rId6"/>
              </a:rPr>
              <a:t>http://Twitter.com/</a:t>
            </a:r>
            <a:r>
              <a:rPr lang="lv-LV" sz="1600" dirty="0" smtClean="0">
                <a:solidFill>
                  <a:schemeClr val="tx1">
                    <a:lumMod val="75000"/>
                    <a:lumOff val="25000"/>
                    <a:alpha val="99000"/>
                  </a:schemeClr>
                </a:solidFill>
                <a:latin typeface="+mn-lt"/>
                <a:cs typeface="+mn-cs"/>
                <a:hlinkClick r:id="rId6"/>
              </a:rPr>
              <a:t>sandro_asp</a:t>
            </a:r>
            <a:r>
              <a:rPr lang="pt-PT" sz="1600" dirty="0" smtClean="0">
                <a:solidFill>
                  <a:schemeClr val="tx1">
                    <a:lumMod val="75000"/>
                    <a:lumOff val="25000"/>
                    <a:alpha val="99000"/>
                  </a:schemeClr>
                </a:solidFill>
                <a:latin typeface="+mn-lt"/>
                <a:cs typeface="+mn-cs"/>
              </a:rPr>
              <a:t> </a:t>
            </a:r>
          </a:p>
          <a:p>
            <a:r>
              <a:rPr lang="en-US" sz="1600" dirty="0">
                <a:latin typeface="+mj-lt"/>
                <a:hlinkClick r:id="rId7"/>
              </a:rPr>
              <a:t>http://pt.linkedin.com/in/sandropereira</a:t>
            </a:r>
            <a:endParaRPr lang="en-US" sz="1600" dirty="0">
              <a:latin typeface="+mj-lt"/>
            </a:endParaRPr>
          </a:p>
        </p:txBody>
      </p:sp>
      <p:pic>
        <p:nvPicPr>
          <p:cNvPr id="6147" name="Picture 3" descr="C:\Users\spereira\Pictures\sandro96x96.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9701" y="2638514"/>
            <a:ext cx="914400" cy="9144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6" name="Picture 2" descr="C:\Users\spereira\Desktop\Imagem DevScope\devscope-with-signature.png">
            <a:hlinkClick r:id="rId9"/>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725043" y="3849767"/>
            <a:ext cx="1661652" cy="582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95861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18"/>
          <p:cNvSpPr>
            <a:spLocks noGrp="1"/>
          </p:cNvSpPr>
          <p:nvPr>
            <p:ph type="ftr" sz="quarter" idx="13"/>
          </p:nvPr>
        </p:nvSpPr>
        <p:spPr/>
        <p:txBody>
          <a:bodyPr/>
          <a:lstStyle/>
          <a:p>
            <a:r>
              <a:rPr lang="pt-PT" noProof="0" dirty="0" smtClean="0"/>
              <a:t>www.devscope.net</a:t>
            </a:r>
            <a:endParaRPr lang="pt-PT" noProof="0" dirty="0"/>
          </a:p>
        </p:txBody>
      </p:sp>
      <p:sp>
        <p:nvSpPr>
          <p:cNvPr id="9" name="Slide Number Placeholder 8"/>
          <p:cNvSpPr>
            <a:spLocks noGrp="1"/>
          </p:cNvSpPr>
          <p:nvPr>
            <p:ph type="sldNum" sz="quarter" idx="14"/>
          </p:nvPr>
        </p:nvSpPr>
        <p:spPr/>
        <p:txBody>
          <a:bodyPr/>
          <a:lstStyle/>
          <a:p>
            <a:fld id="{406BA5C3-4A3D-4FA7-8EA0-AB15012EA744}" type="slidenum">
              <a:rPr lang="pt-PT" noProof="0" smtClean="0"/>
              <a:pPr/>
              <a:t>3</a:t>
            </a:fld>
            <a:endParaRPr lang="pt-PT" noProof="0" dirty="0"/>
          </a:p>
        </p:txBody>
      </p:sp>
      <p:sp>
        <p:nvSpPr>
          <p:cNvPr id="10" name="Content Placeholder 6"/>
          <p:cNvSpPr>
            <a:spLocks noGrp="1"/>
          </p:cNvSpPr>
          <p:nvPr>
            <p:ph type="body" sz="quarter" idx="10"/>
          </p:nvPr>
        </p:nvSpPr>
        <p:spPr>
          <a:xfrm>
            <a:off x="590259" y="1415756"/>
            <a:ext cx="8363938" cy="3289593"/>
          </a:xfrm>
        </p:spPr>
        <p:txBody>
          <a:bodyPr/>
          <a:lstStyle/>
          <a:p>
            <a:r>
              <a:rPr lang="en-US" dirty="0"/>
              <a:t>Introduction - Microsoft integration stack</a:t>
            </a:r>
            <a:endParaRPr lang="en-US" dirty="0" smtClean="0"/>
          </a:p>
          <a:p>
            <a:r>
              <a:rPr lang="en-US" dirty="0" smtClean="0"/>
              <a:t>Windows Azure Service </a:t>
            </a:r>
            <a:r>
              <a:rPr lang="en-US" dirty="0"/>
              <a:t>Bus EAI and EDI Labs </a:t>
            </a:r>
            <a:r>
              <a:rPr lang="en-US" dirty="0" smtClean="0"/>
              <a:t>SDK</a:t>
            </a:r>
          </a:p>
          <a:p>
            <a:r>
              <a:rPr lang="en-US" dirty="0"/>
              <a:t>How can I get Started!</a:t>
            </a:r>
            <a:endParaRPr lang="en-US" dirty="0" smtClean="0"/>
          </a:p>
          <a:p>
            <a:r>
              <a:rPr lang="en-US" dirty="0"/>
              <a:t>What’s next</a:t>
            </a:r>
            <a:r>
              <a:rPr lang="en-US" dirty="0" smtClean="0"/>
              <a:t>?</a:t>
            </a:r>
            <a:endParaRPr lang="en-US" dirty="0"/>
          </a:p>
        </p:txBody>
      </p:sp>
      <p:sp>
        <p:nvSpPr>
          <p:cNvPr id="14" name="Slide Number Placeholder 8"/>
          <p:cNvSpPr txBox="1">
            <a:spLocks/>
          </p:cNvSpPr>
          <p:nvPr/>
        </p:nvSpPr>
        <p:spPr>
          <a:xfrm>
            <a:off x="7788757" y="4828968"/>
            <a:ext cx="2133600" cy="181182"/>
          </a:xfrm>
          <a:prstGeom prst="rect">
            <a:avLst/>
          </a:prstGeom>
        </p:spPr>
        <p:txBody>
          <a:bodyPr anchor="ctr"/>
          <a:lstStyle>
            <a:defPPr>
              <a:defRPr lang="en-US"/>
            </a:defPPr>
            <a:lvl1pPr marL="0" algn="ctr" defTabSz="914400" rtl="0" eaLnBrk="1" latinLnBrk="0" hangingPunct="1">
              <a:defRPr sz="7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6BA5C3-4A3D-4FA7-8EA0-AB15012EA744}" type="slidenum">
              <a:rPr lang="pt-PT" smtClean="0"/>
              <a:pPr/>
              <a:t>3</a:t>
            </a:fld>
            <a:endParaRPr lang="pt-PT" dirty="0"/>
          </a:p>
        </p:txBody>
      </p:sp>
      <p:sp>
        <p:nvSpPr>
          <p:cNvPr id="2" name="Title 1"/>
          <p:cNvSpPr>
            <a:spLocks noGrp="1"/>
          </p:cNvSpPr>
          <p:nvPr>
            <p:ph type="title"/>
          </p:nvPr>
        </p:nvSpPr>
        <p:spPr/>
        <p:txBody>
          <a:bodyPr/>
          <a:lstStyle/>
          <a:p>
            <a:r>
              <a:rPr lang="en-US" dirty="0"/>
              <a:t>Agenda</a:t>
            </a:r>
            <a:endParaRPr lang="pt-PT" dirty="0"/>
          </a:p>
        </p:txBody>
      </p:sp>
    </p:spTree>
    <p:extLst>
      <p:ext uri="{BB962C8B-B14F-4D97-AF65-F5344CB8AC3E}">
        <p14:creationId xmlns:p14="http://schemas.microsoft.com/office/powerpoint/2010/main" val="21656952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Microsoft </a:t>
            </a:r>
            <a:r>
              <a:rPr lang="en-US" dirty="0"/>
              <a:t>integration stack</a:t>
            </a:r>
          </a:p>
        </p:txBody>
      </p:sp>
      <p:sp>
        <p:nvSpPr>
          <p:cNvPr id="7" name="Subtitle 6"/>
          <p:cNvSpPr>
            <a:spLocks noGrp="1"/>
          </p:cNvSpPr>
          <p:nvPr>
            <p:ph type="subTitle" idx="1"/>
          </p:nvPr>
        </p:nvSpPr>
        <p:spPr/>
        <p:txBody>
          <a:bodyPr/>
          <a:lstStyle/>
          <a:p>
            <a:r>
              <a:rPr lang="pt-PT" dirty="0" err="1" smtClean="0"/>
              <a:t>The</a:t>
            </a:r>
            <a:r>
              <a:rPr lang="pt-PT" dirty="0" smtClean="0"/>
              <a:t> </a:t>
            </a:r>
            <a:r>
              <a:rPr lang="pt-PT" dirty="0" err="1" smtClean="0"/>
              <a:t>Present</a:t>
            </a:r>
            <a:endParaRPr lang="pt-PT" dirty="0"/>
          </a:p>
        </p:txBody>
      </p:sp>
      <p:sp>
        <p:nvSpPr>
          <p:cNvPr id="8" name="Text Placeholder 7"/>
          <p:cNvSpPr>
            <a:spLocks noGrp="1"/>
          </p:cNvSpPr>
          <p:nvPr>
            <p:ph type="body" sz="quarter" idx="10"/>
          </p:nvPr>
        </p:nvSpPr>
        <p:spPr/>
        <p:txBody>
          <a:bodyPr/>
          <a:lstStyle/>
          <a:p>
            <a:endParaRPr lang="pt-PT"/>
          </a:p>
        </p:txBody>
      </p:sp>
    </p:spTree>
    <p:extLst>
      <p:ext uri="{BB962C8B-B14F-4D97-AF65-F5344CB8AC3E}">
        <p14:creationId xmlns:p14="http://schemas.microsoft.com/office/powerpoint/2010/main" val="33136533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3"/>
          </p:nvPr>
        </p:nvSpPr>
        <p:spPr/>
        <p:txBody>
          <a:bodyPr/>
          <a:lstStyle/>
          <a:p>
            <a:r>
              <a:rPr lang="pt-PT" noProof="0" smtClean="0"/>
              <a:t>www.devscope.net</a:t>
            </a:r>
            <a:endParaRPr lang="pt-PT" noProof="0"/>
          </a:p>
        </p:txBody>
      </p:sp>
      <p:sp>
        <p:nvSpPr>
          <p:cNvPr id="9" name="Slide Number Placeholder 8"/>
          <p:cNvSpPr>
            <a:spLocks noGrp="1"/>
          </p:cNvSpPr>
          <p:nvPr>
            <p:ph type="sldNum" sz="quarter" idx="14"/>
          </p:nvPr>
        </p:nvSpPr>
        <p:spPr/>
        <p:txBody>
          <a:bodyPr/>
          <a:lstStyle/>
          <a:p>
            <a:fld id="{406BA5C3-4A3D-4FA7-8EA0-AB15012EA744}" type="slidenum">
              <a:rPr lang="pt-PT" smtClean="0"/>
              <a:pPr/>
              <a:t>5</a:t>
            </a:fld>
            <a:endParaRPr lang="pt-PT" dirty="0"/>
          </a:p>
        </p:txBody>
      </p:sp>
      <p:grpSp>
        <p:nvGrpSpPr>
          <p:cNvPr id="21" name="Group 20"/>
          <p:cNvGrpSpPr/>
          <p:nvPr/>
        </p:nvGrpSpPr>
        <p:grpSpPr>
          <a:xfrm>
            <a:off x="1550536" y="1733550"/>
            <a:ext cx="6253586" cy="1828799"/>
            <a:chOff x="5026869" y="1569671"/>
            <a:chExt cx="9567972" cy="2798059"/>
          </a:xfrm>
        </p:grpSpPr>
        <p:sp>
          <p:nvSpPr>
            <p:cNvPr id="22" name="Rectangle 21"/>
            <p:cNvSpPr/>
            <p:nvPr/>
          </p:nvSpPr>
          <p:spPr bwMode="auto">
            <a:xfrm>
              <a:off x="5026869" y="1569673"/>
              <a:ext cx="2949455" cy="2798057"/>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nl-NL" sz="2400" kern="0" spc="-100" dirty="0" smtClean="0">
                  <a:gradFill>
                    <a:gsLst>
                      <a:gs pos="0">
                        <a:srgbClr val="FFFFFF"/>
                      </a:gs>
                      <a:gs pos="100000">
                        <a:srgbClr val="FFFFFF"/>
                      </a:gs>
                    </a:gsLst>
                    <a:lin ang="5400000" scaled="0"/>
                  </a:gradFill>
                  <a:latin typeface="+mj-lt"/>
                </a:rPr>
                <a:t>BizTalk </a:t>
              </a:r>
              <a:r>
                <a:rPr lang="nl-NL" sz="2400" kern="0" spc="-100" dirty="0">
                  <a:gradFill>
                    <a:gsLst>
                      <a:gs pos="0">
                        <a:srgbClr val="FFFFFF"/>
                      </a:gs>
                      <a:gs pos="100000">
                        <a:srgbClr val="FFFFFF"/>
                      </a:gs>
                    </a:gsLst>
                    <a:lin ang="5400000" scaled="0"/>
                  </a:gradFill>
                  <a:latin typeface="+mj-lt"/>
                </a:rPr>
                <a:t>Server</a:t>
              </a:r>
            </a:p>
          </p:txBody>
        </p:sp>
        <p:sp>
          <p:nvSpPr>
            <p:cNvPr id="23" name="Rectangle 22"/>
            <p:cNvSpPr/>
            <p:nvPr/>
          </p:nvSpPr>
          <p:spPr bwMode="auto">
            <a:xfrm>
              <a:off x="8330111" y="1569671"/>
              <a:ext cx="2949455" cy="2798057"/>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nl-NL" sz="2000" kern="0" spc="-100" dirty="0">
                  <a:gradFill>
                    <a:gsLst>
                      <a:gs pos="0">
                        <a:srgbClr val="FFFFFF"/>
                      </a:gs>
                      <a:gs pos="100000">
                        <a:srgbClr val="FFFFFF"/>
                      </a:gs>
                    </a:gsLst>
                    <a:lin ang="5400000" scaled="0"/>
                  </a:gradFill>
                  <a:latin typeface="+mj-lt"/>
                </a:rPr>
                <a:t>.</a:t>
              </a:r>
              <a:r>
                <a:rPr lang="nl-NL" sz="2000" kern="0" spc="-100" dirty="0" smtClean="0">
                  <a:gradFill>
                    <a:gsLst>
                      <a:gs pos="0">
                        <a:srgbClr val="FFFFFF"/>
                      </a:gs>
                      <a:gs pos="100000">
                        <a:srgbClr val="FFFFFF"/>
                      </a:gs>
                    </a:gsLst>
                    <a:lin ang="5400000" scaled="0"/>
                  </a:gradFill>
                  <a:latin typeface="+mj-lt"/>
                </a:rPr>
                <a:t>NET/WCF/</a:t>
              </a:r>
            </a:p>
            <a:p>
              <a:pPr algn="ctr" defTabSz="914099" fontAlgn="base">
                <a:spcBef>
                  <a:spcPct val="0"/>
                </a:spcBef>
                <a:spcAft>
                  <a:spcPct val="0"/>
                </a:spcAft>
              </a:pPr>
              <a:r>
                <a:rPr lang="nl-NL" sz="2000" kern="0" spc="-100" dirty="0" smtClean="0">
                  <a:gradFill>
                    <a:gsLst>
                      <a:gs pos="0">
                        <a:srgbClr val="FFFFFF"/>
                      </a:gs>
                      <a:gs pos="100000">
                        <a:srgbClr val="FFFFFF"/>
                      </a:gs>
                    </a:gsLst>
                    <a:lin ang="5400000" scaled="0"/>
                  </a:gradFill>
                  <a:latin typeface="+mj-lt"/>
                </a:rPr>
                <a:t>AppFabric</a:t>
              </a:r>
              <a:endParaRPr lang="nl-NL" sz="3200" kern="0" spc="-100" dirty="0">
                <a:gradFill>
                  <a:gsLst>
                    <a:gs pos="0">
                      <a:srgbClr val="FFFFFF"/>
                    </a:gs>
                    <a:gs pos="100000">
                      <a:srgbClr val="FFFFFF"/>
                    </a:gs>
                  </a:gsLst>
                  <a:lin ang="5400000" scaled="0"/>
                </a:gradFill>
                <a:latin typeface="+mj-lt"/>
              </a:endParaRPr>
            </a:p>
          </p:txBody>
        </p:sp>
        <p:sp>
          <p:nvSpPr>
            <p:cNvPr id="24" name="Rectangle 23"/>
            <p:cNvSpPr/>
            <p:nvPr/>
          </p:nvSpPr>
          <p:spPr bwMode="auto">
            <a:xfrm>
              <a:off x="11645386" y="1569673"/>
              <a:ext cx="2949455" cy="2798057"/>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nl-NL" sz="2400" kern="0" spc="-100" dirty="0" smtClean="0">
                  <a:gradFill>
                    <a:gsLst>
                      <a:gs pos="0">
                        <a:srgbClr val="FFFFFF"/>
                      </a:gs>
                      <a:gs pos="100000">
                        <a:srgbClr val="FFFFFF"/>
                      </a:gs>
                    </a:gsLst>
                    <a:lin ang="5400000" scaled="0"/>
                  </a:gradFill>
                  <a:latin typeface="+mj-lt"/>
                </a:rPr>
                <a:t>Other</a:t>
              </a:r>
              <a:endParaRPr lang="nl-NL" sz="2400" kern="0" spc="-100" dirty="0">
                <a:gradFill>
                  <a:gsLst>
                    <a:gs pos="0">
                      <a:srgbClr val="FFFFFF"/>
                    </a:gs>
                    <a:gs pos="100000">
                      <a:srgbClr val="FFFFFF"/>
                    </a:gs>
                  </a:gsLst>
                  <a:lin ang="5400000" scaled="0"/>
                </a:gradFill>
                <a:latin typeface="+mj-lt"/>
              </a:endParaRPr>
            </a:p>
          </p:txBody>
        </p:sp>
        <p:pic>
          <p:nvPicPr>
            <p:cNvPr id="25" name="Picture 24"/>
            <p:cNvPicPr>
              <a:picLocks noChangeAspect="1"/>
            </p:cNvPicPr>
            <p:nvPr/>
          </p:nvPicPr>
          <p:blipFill rotWithShape="1">
            <a:blip r:embed="rId3" cstate="print">
              <a:extLst>
                <a:ext uri="{28A0092B-C50C-407E-A947-70E740481C1C}">
                  <a14:useLocalDpi xmlns:a14="http://schemas.microsoft.com/office/drawing/2010/main" val="0"/>
                </a:ext>
              </a:extLst>
            </a:blip>
            <a:srcRect l="-11712" t="-1" r="-11019" b="-19481"/>
            <a:stretch/>
          </p:blipFill>
          <p:spPr>
            <a:xfrm>
              <a:off x="5866187" y="2192365"/>
              <a:ext cx="1270818" cy="1461228"/>
            </a:xfrm>
            <a:prstGeom prst="rect">
              <a:avLst/>
            </a:prstGeom>
          </p:spPr>
        </p:pic>
        <p:pic>
          <p:nvPicPr>
            <p:cNvPr id="26" name="Picture 6" descr="\\MAGNUM\Projects\Microsoft\Cloud Power FY12\Design\Icons\PNGs\Web Service.png"/>
            <p:cNvPicPr>
              <a:picLocks noChangeAspect="1" noChangeArrowheads="1"/>
            </p:cNvPicPr>
            <p:nvPr/>
          </p:nvPicPr>
          <p:blipFill>
            <a:blip r:embed="rId4" cstate="print">
              <a:lum bright="100000"/>
            </a:blip>
            <a:srcRect/>
            <a:stretch>
              <a:fillRect/>
            </a:stretch>
          </p:blipFill>
          <p:spPr bwMode="auto">
            <a:xfrm>
              <a:off x="8890438" y="1627579"/>
              <a:ext cx="1828800" cy="1828800"/>
            </a:xfrm>
            <a:prstGeom prst="rect">
              <a:avLst/>
            </a:prstGeom>
            <a:noFill/>
          </p:spPr>
        </p:pic>
        <p:pic>
          <p:nvPicPr>
            <p:cNvPr id="27" name="Picture 7" descr="\\MAGNUM\Projects\Microsoft\Cloud Power FY12\Design\ICONS_PNG\Gears.png"/>
            <p:cNvPicPr>
              <a:picLocks noChangeAspect="1" noChangeArrowheads="1"/>
            </p:cNvPicPr>
            <p:nvPr/>
          </p:nvPicPr>
          <p:blipFill>
            <a:blip r:embed="rId5" cstate="print">
              <a:lum bright="100000"/>
            </a:blip>
            <a:srcRect/>
            <a:stretch>
              <a:fillRect/>
            </a:stretch>
          </p:blipFill>
          <p:spPr bwMode="auto">
            <a:xfrm>
              <a:off x="12205713" y="1993341"/>
              <a:ext cx="1828800" cy="1828800"/>
            </a:xfrm>
            <a:prstGeom prst="rect">
              <a:avLst/>
            </a:prstGeom>
            <a:noFill/>
          </p:spPr>
        </p:pic>
      </p:grpSp>
      <p:sp>
        <p:nvSpPr>
          <p:cNvPr id="2" name="Title 1"/>
          <p:cNvSpPr>
            <a:spLocks noGrp="1"/>
          </p:cNvSpPr>
          <p:nvPr>
            <p:ph type="title"/>
          </p:nvPr>
        </p:nvSpPr>
        <p:spPr/>
        <p:txBody>
          <a:bodyPr/>
          <a:lstStyle/>
          <a:p>
            <a:r>
              <a:rPr lang="en-US" dirty="0"/>
              <a:t>Current Microsoft integration stack</a:t>
            </a:r>
            <a:endParaRPr lang="pt-PT" dirty="0"/>
          </a:p>
        </p:txBody>
      </p:sp>
    </p:spTree>
    <p:extLst>
      <p:ext uri="{BB962C8B-B14F-4D97-AF65-F5344CB8AC3E}">
        <p14:creationId xmlns:p14="http://schemas.microsoft.com/office/powerpoint/2010/main" val="114050266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18"/>
          <p:cNvSpPr>
            <a:spLocks noGrp="1"/>
          </p:cNvSpPr>
          <p:nvPr>
            <p:ph type="ftr" sz="quarter" idx="13"/>
          </p:nvPr>
        </p:nvSpPr>
        <p:spPr/>
        <p:txBody>
          <a:bodyPr/>
          <a:lstStyle/>
          <a:p>
            <a:r>
              <a:rPr lang="pt-PT" dirty="0" smtClean="0"/>
              <a:t>www.devscope.net</a:t>
            </a:r>
            <a:endParaRPr lang="pt-PT" dirty="0"/>
          </a:p>
        </p:txBody>
      </p:sp>
      <p:sp>
        <p:nvSpPr>
          <p:cNvPr id="18" name="Slide Number Placeholder 17"/>
          <p:cNvSpPr>
            <a:spLocks noGrp="1"/>
          </p:cNvSpPr>
          <p:nvPr>
            <p:ph type="sldNum" sz="quarter" idx="14"/>
          </p:nvPr>
        </p:nvSpPr>
        <p:spPr/>
        <p:txBody>
          <a:bodyPr/>
          <a:lstStyle/>
          <a:p>
            <a:fld id="{406BA5C3-4A3D-4FA7-8EA0-AB15012EA744}" type="slidenum">
              <a:rPr lang="pt-PT" noProof="0" smtClean="0"/>
              <a:pPr/>
              <a:t>6</a:t>
            </a:fld>
            <a:endParaRPr lang="pt-PT" noProof="0" dirty="0"/>
          </a:p>
        </p:txBody>
      </p:sp>
      <p:sp>
        <p:nvSpPr>
          <p:cNvPr id="33" name="Title 32"/>
          <p:cNvSpPr>
            <a:spLocks noGrp="1"/>
          </p:cNvSpPr>
          <p:nvPr>
            <p:ph type="title"/>
          </p:nvPr>
        </p:nvSpPr>
        <p:spPr/>
        <p:txBody>
          <a:bodyPr/>
          <a:lstStyle/>
          <a:p>
            <a:r>
              <a:rPr lang="en-US" dirty="0"/>
              <a:t>New Challenges</a:t>
            </a:r>
            <a:endParaRPr lang="pt-PT" dirty="0"/>
          </a:p>
        </p:txBody>
      </p:sp>
      <p:grpSp>
        <p:nvGrpSpPr>
          <p:cNvPr id="39" name="Group 38"/>
          <p:cNvGrpSpPr/>
          <p:nvPr/>
        </p:nvGrpSpPr>
        <p:grpSpPr>
          <a:xfrm>
            <a:off x="2509520" y="3029603"/>
            <a:ext cx="2344837" cy="1828799"/>
            <a:chOff x="2836329" y="3909224"/>
            <a:chExt cx="3168866" cy="2465606"/>
          </a:xfrm>
        </p:grpSpPr>
        <p:sp>
          <p:nvSpPr>
            <p:cNvPr id="40" name="Rectangle 39"/>
            <p:cNvSpPr/>
            <p:nvPr/>
          </p:nvSpPr>
          <p:spPr bwMode="auto">
            <a:xfrm>
              <a:off x="3051582" y="3909224"/>
              <a:ext cx="2711101" cy="246560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nl-NL" sz="2400" kern="0" spc="-100" dirty="0" smtClean="0">
                  <a:gradFill>
                    <a:gsLst>
                      <a:gs pos="0">
                        <a:srgbClr val="FFFFFF"/>
                      </a:gs>
                      <a:gs pos="100000">
                        <a:srgbClr val="FFFFFF"/>
                      </a:gs>
                    </a:gsLst>
                    <a:lin ang="5400000" scaled="0"/>
                  </a:gradFill>
                  <a:latin typeface="+mj-lt"/>
                </a:rPr>
                <a:t>Many applications</a:t>
              </a:r>
              <a:endParaRPr lang="nl-NL" sz="2400" kern="0" spc="-100" dirty="0">
                <a:gradFill>
                  <a:gsLst>
                    <a:gs pos="0">
                      <a:srgbClr val="FFFFFF"/>
                    </a:gs>
                    <a:gs pos="100000">
                      <a:srgbClr val="FFFFFF"/>
                    </a:gs>
                  </a:gsLst>
                  <a:lin ang="5400000" scaled="0"/>
                </a:gradFill>
                <a:latin typeface="+mj-lt"/>
              </a:endParaRPr>
            </a:p>
          </p:txBody>
        </p:sp>
        <p:pic>
          <p:nvPicPr>
            <p:cNvPr id="41" name="Picture 2" descr="\\MAGNUM\Projects\Microsoft\Cloud Power FY12\Design\Icons\PNGs\Server_2.png"/>
            <p:cNvPicPr>
              <a:picLocks noChangeAspect="1" noChangeArrowheads="1"/>
            </p:cNvPicPr>
            <p:nvPr/>
          </p:nvPicPr>
          <p:blipFill>
            <a:blip r:embed="rId3" cstate="print">
              <a:lum bright="100000"/>
            </a:blip>
            <a:srcRect/>
            <a:stretch>
              <a:fillRect/>
            </a:stretch>
          </p:blipFill>
          <p:spPr bwMode="auto">
            <a:xfrm>
              <a:off x="3592313" y="3937848"/>
              <a:ext cx="1647338" cy="1647338"/>
            </a:xfrm>
            <a:prstGeom prst="rect">
              <a:avLst/>
            </a:prstGeom>
            <a:noFill/>
          </p:spPr>
        </p:pic>
        <p:pic>
          <p:nvPicPr>
            <p:cNvPr id="42" name="Picture 2" descr="\\MAGNUM\Projects\Microsoft\Cloud Power FY12\Design\Icons\PNGs\Server_2.png"/>
            <p:cNvPicPr>
              <a:picLocks noChangeAspect="1" noChangeArrowheads="1"/>
            </p:cNvPicPr>
            <p:nvPr/>
          </p:nvPicPr>
          <p:blipFill>
            <a:blip r:embed="rId3" cstate="print">
              <a:lum bright="100000"/>
            </a:blip>
            <a:srcRect/>
            <a:stretch>
              <a:fillRect/>
            </a:stretch>
          </p:blipFill>
          <p:spPr bwMode="auto">
            <a:xfrm>
              <a:off x="4357857" y="3937848"/>
              <a:ext cx="1647338" cy="1647338"/>
            </a:xfrm>
            <a:prstGeom prst="rect">
              <a:avLst/>
            </a:prstGeom>
            <a:noFill/>
          </p:spPr>
        </p:pic>
        <p:pic>
          <p:nvPicPr>
            <p:cNvPr id="43" name="Picture 2" descr="\\MAGNUM\Projects\Microsoft\Cloud Power FY12\Design\Icons\PNGs\Server_2.png"/>
            <p:cNvPicPr>
              <a:picLocks noChangeAspect="1" noChangeArrowheads="1"/>
            </p:cNvPicPr>
            <p:nvPr/>
          </p:nvPicPr>
          <p:blipFill>
            <a:blip r:embed="rId3" cstate="print">
              <a:lum bright="100000"/>
            </a:blip>
            <a:srcRect/>
            <a:stretch>
              <a:fillRect/>
            </a:stretch>
          </p:blipFill>
          <p:spPr bwMode="auto">
            <a:xfrm>
              <a:off x="2836329" y="3937848"/>
              <a:ext cx="1647338" cy="1647338"/>
            </a:xfrm>
            <a:prstGeom prst="rect">
              <a:avLst/>
            </a:prstGeom>
            <a:noFill/>
          </p:spPr>
        </p:pic>
      </p:grpSp>
      <p:grpSp>
        <p:nvGrpSpPr>
          <p:cNvPr id="44" name="Group 43"/>
          <p:cNvGrpSpPr/>
          <p:nvPr/>
        </p:nvGrpSpPr>
        <p:grpSpPr>
          <a:xfrm>
            <a:off x="-2133600" y="1066697"/>
            <a:ext cx="2010889" cy="1828799"/>
            <a:chOff x="3052671" y="1255617"/>
            <a:chExt cx="2711101" cy="2465606"/>
          </a:xfrm>
        </p:grpSpPr>
        <p:sp>
          <p:nvSpPr>
            <p:cNvPr id="45" name="Rectangle 44"/>
            <p:cNvSpPr/>
            <p:nvPr/>
          </p:nvSpPr>
          <p:spPr bwMode="auto">
            <a:xfrm>
              <a:off x="3052671" y="1255617"/>
              <a:ext cx="2711101" cy="246560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nl-NL" sz="2400" kern="0" spc="-100" dirty="0" smtClean="0">
                  <a:gradFill>
                    <a:gsLst>
                      <a:gs pos="0">
                        <a:srgbClr val="FFFFFF"/>
                      </a:gs>
                      <a:gs pos="100000">
                        <a:srgbClr val="FFFFFF"/>
                      </a:gs>
                    </a:gsLst>
                    <a:lin ang="5400000" scaled="0"/>
                  </a:gradFill>
                  <a:latin typeface="+mj-lt"/>
                </a:rPr>
                <a:t>Cloud services</a:t>
              </a:r>
              <a:endParaRPr lang="nl-NL" sz="2400" kern="0" spc="-100" dirty="0">
                <a:gradFill>
                  <a:gsLst>
                    <a:gs pos="0">
                      <a:srgbClr val="FFFFFF"/>
                    </a:gs>
                    <a:gs pos="100000">
                      <a:srgbClr val="FFFFFF"/>
                    </a:gs>
                  </a:gsLst>
                  <a:lin ang="5400000" scaled="0"/>
                </a:gradFill>
                <a:latin typeface="+mj-lt"/>
              </a:endParaRPr>
            </a:p>
          </p:txBody>
        </p:sp>
        <p:pic>
          <p:nvPicPr>
            <p:cNvPr id="46" name="Picture 6" descr="\\MAGNUM\Projects\Microsoft\Cloud Power FY12\Design\ICONS_PNG\Cloud.png"/>
            <p:cNvPicPr>
              <a:picLocks noChangeAspect="1" noChangeArrowheads="1"/>
            </p:cNvPicPr>
            <p:nvPr/>
          </p:nvPicPr>
          <p:blipFill>
            <a:blip r:embed="rId4" cstate="print">
              <a:lum bright="100000"/>
            </a:blip>
            <a:srcRect/>
            <a:stretch>
              <a:fillRect/>
            </a:stretch>
          </p:blipFill>
          <p:spPr bwMode="auto">
            <a:xfrm>
              <a:off x="3548532" y="1393297"/>
              <a:ext cx="1691119" cy="1691119"/>
            </a:xfrm>
            <a:prstGeom prst="rect">
              <a:avLst/>
            </a:prstGeom>
            <a:noFill/>
          </p:spPr>
        </p:pic>
      </p:grpSp>
      <p:grpSp>
        <p:nvGrpSpPr>
          <p:cNvPr id="3" name="Group 2"/>
          <p:cNvGrpSpPr/>
          <p:nvPr/>
        </p:nvGrpSpPr>
        <p:grpSpPr>
          <a:xfrm>
            <a:off x="9345739" y="1066697"/>
            <a:ext cx="2008061" cy="3791705"/>
            <a:chOff x="9372600" y="1066697"/>
            <a:chExt cx="2008061" cy="3791705"/>
          </a:xfrm>
        </p:grpSpPr>
        <p:grpSp>
          <p:nvGrpSpPr>
            <p:cNvPr id="47" name="Group 46"/>
            <p:cNvGrpSpPr/>
            <p:nvPr/>
          </p:nvGrpSpPr>
          <p:grpSpPr>
            <a:xfrm>
              <a:off x="9372600" y="1066697"/>
              <a:ext cx="2008061" cy="3791705"/>
              <a:chOff x="5996471" y="1255616"/>
              <a:chExt cx="2711101" cy="5119214"/>
            </a:xfrm>
            <a:solidFill>
              <a:srgbClr val="00AEEF"/>
            </a:solidFill>
          </p:grpSpPr>
          <p:sp>
            <p:nvSpPr>
              <p:cNvPr id="48" name="Rectangle 47"/>
              <p:cNvSpPr/>
              <p:nvPr/>
            </p:nvSpPr>
            <p:spPr bwMode="auto">
              <a:xfrm>
                <a:off x="5996471" y="1255616"/>
                <a:ext cx="2711101" cy="511921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nl-NL" sz="2400" kern="0" spc="-100" dirty="0" smtClean="0">
                    <a:gradFill>
                      <a:gsLst>
                        <a:gs pos="0">
                          <a:srgbClr val="FFFFFF"/>
                        </a:gs>
                        <a:gs pos="100000">
                          <a:srgbClr val="FFFFFF"/>
                        </a:gs>
                      </a:gsLst>
                      <a:lin ang="5400000" scaled="0"/>
                    </a:gradFill>
                    <a:latin typeface="+mj-lt"/>
                  </a:rPr>
                  <a:t>Connected</a:t>
                </a:r>
                <a:endParaRPr lang="nl-NL" sz="3200" kern="0" spc="-100" dirty="0">
                  <a:gradFill>
                    <a:gsLst>
                      <a:gs pos="0">
                        <a:srgbClr val="FFFFFF"/>
                      </a:gs>
                      <a:gs pos="100000">
                        <a:srgbClr val="FFFFFF"/>
                      </a:gs>
                    </a:gsLst>
                    <a:lin ang="5400000" scaled="0"/>
                  </a:gradFill>
                  <a:latin typeface="+mj-lt"/>
                </a:endParaRPr>
              </a:p>
            </p:txBody>
          </p:sp>
          <p:pic>
            <p:nvPicPr>
              <p:cNvPr id="50" name="Picture 4" descr="\\MAGNUM\Projects\Microsoft\Cloud Power FY12\Design\ICONS_PNG\Connect_to_Cloud_Services.png"/>
              <p:cNvPicPr>
                <a:picLocks noChangeAspect="1" noChangeArrowheads="1"/>
              </p:cNvPicPr>
              <p:nvPr/>
            </p:nvPicPr>
            <p:blipFill>
              <a:blip r:embed="rId5" cstate="print">
                <a:lum bright="100000"/>
              </a:blip>
              <a:srcRect/>
              <a:stretch>
                <a:fillRect/>
              </a:stretch>
            </p:blipFill>
            <p:spPr bwMode="auto">
              <a:xfrm>
                <a:off x="6481632" y="3435147"/>
                <a:ext cx="1828800" cy="1828800"/>
              </a:xfrm>
              <a:prstGeom prst="rect">
                <a:avLst/>
              </a:prstGeom>
              <a:grpFill/>
            </p:spPr>
          </p:pic>
        </p:grpSp>
        <p:pic>
          <p:nvPicPr>
            <p:cNvPr id="20" name="Picture 2" descr="\\MAGNUM\Projects\Microsoft\Cloud Power FY12\Design\Icons\PNGs\Electricity.png"/>
            <p:cNvPicPr>
              <a:picLocks noChangeAspect="1" noChangeArrowheads="1"/>
            </p:cNvPicPr>
            <p:nvPr/>
          </p:nvPicPr>
          <p:blipFill>
            <a:blip r:embed="rId6" cstate="print">
              <a:lum bright="100000"/>
            </a:blip>
            <a:srcRect/>
            <a:stretch>
              <a:fillRect/>
            </a:stretch>
          </p:blipFill>
          <p:spPr bwMode="auto">
            <a:xfrm>
              <a:off x="9708530" y="1776939"/>
              <a:ext cx="1354558" cy="1354558"/>
            </a:xfrm>
            <a:prstGeom prst="rect">
              <a:avLst/>
            </a:prstGeom>
            <a:noFill/>
          </p:spPr>
        </p:pic>
      </p:grpSp>
    </p:spTree>
    <p:extLst>
      <p:ext uri="{BB962C8B-B14F-4D97-AF65-F5344CB8AC3E}">
        <p14:creationId xmlns:p14="http://schemas.microsoft.com/office/powerpoint/2010/main" val="33480055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525 2.89067E-6 L 0 2.89067E-6 " pathEditMode="fixed" rAng="0" ptsTypes="AA">
                                      <p:cBhvr>
                                        <p:cTn id="6" dur="2000" spd="-100000" fill="hold"/>
                                        <p:tgtEl>
                                          <p:spTgt spid="44"/>
                                        </p:tgtEl>
                                        <p:attrNameLst>
                                          <p:attrName>ppt_x</p:attrName>
                                          <p:attrName>ppt_y</p:attrName>
                                        </p:attrNameLst>
                                      </p:cBhvr>
                                      <p:rCtr x="-26250" y="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0.4998 -1.65534E-6 L -0.04824 -0.00185 " pathEditMode="fixed" rAng="0" ptsTypes="AA">
                                      <p:cBhvr>
                                        <p:cTn id="10" dur="2000" spd="-100000" fill="hold"/>
                                        <p:tgtEl>
                                          <p:spTgt spid="3"/>
                                        </p:tgtEl>
                                        <p:attrNameLst>
                                          <p:attrName>ppt_x</p:attrName>
                                          <p:attrName>ppt_y</p:attrName>
                                        </p:attrNameLst>
                                      </p:cBhvr>
                                      <p:rCtr x="22569"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Azure Service </a:t>
            </a:r>
            <a:r>
              <a:rPr lang="en-US" dirty="0"/>
              <a:t>Bus EAI and </a:t>
            </a:r>
            <a:r>
              <a:rPr lang="en-US" dirty="0" smtClean="0"/>
              <a:t>EDI</a:t>
            </a:r>
            <a:endParaRPr lang="en-US" dirty="0"/>
          </a:p>
        </p:txBody>
      </p:sp>
      <p:sp>
        <p:nvSpPr>
          <p:cNvPr id="6" name="Subtitle 5"/>
          <p:cNvSpPr>
            <a:spLocks noGrp="1"/>
          </p:cNvSpPr>
          <p:nvPr>
            <p:ph type="subTitle" idx="1"/>
          </p:nvPr>
        </p:nvSpPr>
        <p:spPr>
          <a:xfrm>
            <a:off x="460720" y="4233090"/>
            <a:ext cx="8073679" cy="276226"/>
          </a:xfrm>
        </p:spPr>
        <p:txBody>
          <a:bodyPr/>
          <a:lstStyle/>
          <a:p>
            <a:r>
              <a:rPr lang="en-US" dirty="0"/>
              <a:t>a glimpse into the </a:t>
            </a:r>
            <a:r>
              <a:rPr lang="en-US" dirty="0" smtClean="0"/>
              <a:t>future… </a:t>
            </a:r>
            <a:r>
              <a:rPr lang="en-US" dirty="0"/>
              <a:t>CTP (Community Technology Preview) version</a:t>
            </a:r>
            <a:endParaRPr lang="pt-PT" dirty="0"/>
          </a:p>
        </p:txBody>
      </p:sp>
      <p:sp>
        <p:nvSpPr>
          <p:cNvPr id="7" name="Text Placeholder 6"/>
          <p:cNvSpPr>
            <a:spLocks noGrp="1"/>
          </p:cNvSpPr>
          <p:nvPr>
            <p:ph type="body" sz="quarter" idx="10"/>
          </p:nvPr>
        </p:nvSpPr>
        <p:spPr/>
        <p:txBody>
          <a:bodyPr/>
          <a:lstStyle/>
          <a:p>
            <a:endParaRPr lang="pt-PT" dirty="0"/>
          </a:p>
        </p:txBody>
      </p:sp>
    </p:spTree>
    <p:extLst>
      <p:ext uri="{BB962C8B-B14F-4D97-AF65-F5344CB8AC3E}">
        <p14:creationId xmlns:p14="http://schemas.microsoft.com/office/powerpoint/2010/main" val="107174985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smtClean="0"/>
              <a:t>EAI Capabilities</a:t>
            </a:r>
            <a:endParaRPr lang="en-US" dirty="0"/>
          </a:p>
        </p:txBody>
      </p:sp>
      <p:sp>
        <p:nvSpPr>
          <p:cNvPr id="9" name="Subtitle 8"/>
          <p:cNvSpPr>
            <a:spLocks noGrp="1"/>
          </p:cNvSpPr>
          <p:nvPr>
            <p:ph type="subTitle" idx="1"/>
          </p:nvPr>
        </p:nvSpPr>
        <p:spPr/>
        <p:txBody>
          <a:bodyPr/>
          <a:lstStyle/>
          <a:p>
            <a:r>
              <a:rPr lang="en-US" b="1" dirty="0" smtClean="0"/>
              <a:t>Enterprise </a:t>
            </a:r>
            <a:r>
              <a:rPr lang="en-US" b="1" dirty="0"/>
              <a:t>Application Integration (EAI)</a:t>
            </a:r>
            <a:r>
              <a:rPr lang="en-US" dirty="0"/>
              <a:t> which provide rich message processing capabilities and the ability to connect private cloud assets to the public cloud.</a:t>
            </a:r>
          </a:p>
        </p:txBody>
      </p:sp>
      <p:grpSp>
        <p:nvGrpSpPr>
          <p:cNvPr id="5" name="Group 4"/>
          <p:cNvGrpSpPr/>
          <p:nvPr/>
        </p:nvGrpSpPr>
        <p:grpSpPr>
          <a:xfrm>
            <a:off x="2421163" y="557842"/>
            <a:ext cx="6253583" cy="1828799"/>
            <a:chOff x="1267669" y="1547874"/>
            <a:chExt cx="9567972" cy="2798059"/>
          </a:xfrm>
        </p:grpSpPr>
        <p:sp>
          <p:nvSpPr>
            <p:cNvPr id="6" name="Rectangle 5"/>
            <p:cNvSpPr/>
            <p:nvPr/>
          </p:nvSpPr>
          <p:spPr bwMode="auto">
            <a:xfrm>
              <a:off x="1267669" y="1547876"/>
              <a:ext cx="2949455" cy="279805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nl-NL" sz="2400" kern="0" spc="-100" dirty="0" smtClean="0">
                  <a:gradFill>
                    <a:gsLst>
                      <a:gs pos="0">
                        <a:srgbClr val="FFFFFF"/>
                      </a:gs>
                      <a:gs pos="100000">
                        <a:srgbClr val="FFFFFF"/>
                      </a:gs>
                    </a:gsLst>
                    <a:lin ang="5400000" scaled="0"/>
                  </a:gradFill>
                  <a:latin typeface="+mj-lt"/>
                </a:rPr>
                <a:t>VETER</a:t>
              </a:r>
              <a:endParaRPr lang="nl-NL" sz="2400" kern="0" spc="-100" dirty="0">
                <a:gradFill>
                  <a:gsLst>
                    <a:gs pos="0">
                      <a:srgbClr val="FFFFFF"/>
                    </a:gs>
                    <a:gs pos="100000">
                      <a:srgbClr val="FFFFFF"/>
                    </a:gs>
                  </a:gsLst>
                  <a:lin ang="5400000" scaled="0"/>
                </a:gradFill>
                <a:latin typeface="+mj-lt"/>
              </a:endParaRPr>
            </a:p>
          </p:txBody>
        </p:sp>
        <p:sp>
          <p:nvSpPr>
            <p:cNvPr id="7" name="Rectangle 6"/>
            <p:cNvSpPr/>
            <p:nvPr/>
          </p:nvSpPr>
          <p:spPr bwMode="auto">
            <a:xfrm>
              <a:off x="4570911" y="1547874"/>
              <a:ext cx="2949455" cy="279805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nl-NL" sz="2400" kern="0" spc="-100" dirty="0" smtClean="0">
                  <a:gradFill>
                    <a:gsLst>
                      <a:gs pos="0">
                        <a:srgbClr val="FFFFFF"/>
                      </a:gs>
                      <a:gs pos="100000">
                        <a:srgbClr val="FFFFFF"/>
                      </a:gs>
                    </a:gsLst>
                    <a:lin ang="5400000" scaled="0"/>
                  </a:gradFill>
                  <a:latin typeface="+mj-lt"/>
                </a:rPr>
                <a:t>Transform</a:t>
              </a:r>
              <a:endParaRPr lang="nl-NL" sz="2400" kern="0" spc="-100" dirty="0">
                <a:gradFill>
                  <a:gsLst>
                    <a:gs pos="0">
                      <a:srgbClr val="FFFFFF"/>
                    </a:gs>
                    <a:gs pos="100000">
                      <a:srgbClr val="FFFFFF"/>
                    </a:gs>
                  </a:gsLst>
                  <a:lin ang="5400000" scaled="0"/>
                </a:gradFill>
                <a:latin typeface="+mj-lt"/>
              </a:endParaRPr>
            </a:p>
          </p:txBody>
        </p:sp>
        <p:sp>
          <p:nvSpPr>
            <p:cNvPr id="10" name="Rectangle 9"/>
            <p:cNvSpPr/>
            <p:nvPr/>
          </p:nvSpPr>
          <p:spPr bwMode="auto">
            <a:xfrm>
              <a:off x="7886186" y="1547876"/>
              <a:ext cx="2949455" cy="279805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nl-NL" sz="2400" kern="0" spc="-100" dirty="0" smtClean="0">
                  <a:gradFill>
                    <a:gsLst>
                      <a:gs pos="0">
                        <a:srgbClr val="FFFFFF"/>
                      </a:gs>
                      <a:gs pos="100000">
                        <a:srgbClr val="FFFFFF"/>
                      </a:gs>
                    </a:gsLst>
                    <a:lin ang="5400000" scaled="0"/>
                  </a:gradFill>
                  <a:latin typeface="+mj-lt"/>
                </a:rPr>
                <a:t>Connect LOB</a:t>
              </a:r>
              <a:endParaRPr lang="nl-NL" sz="2400" kern="0" spc="-100" dirty="0">
                <a:gradFill>
                  <a:gsLst>
                    <a:gs pos="0">
                      <a:srgbClr val="FFFFFF"/>
                    </a:gs>
                    <a:gs pos="100000">
                      <a:srgbClr val="FFFFFF"/>
                    </a:gs>
                  </a:gsLst>
                  <a:lin ang="5400000" scaled="0"/>
                </a:gradFill>
                <a:latin typeface="+mj-lt"/>
              </a:endParaRPr>
            </a:p>
          </p:txBody>
        </p:sp>
        <p:sp>
          <p:nvSpPr>
            <p:cNvPr id="11" name="Rectangle 10"/>
            <p:cNvSpPr/>
            <p:nvPr/>
          </p:nvSpPr>
          <p:spPr bwMode="auto">
            <a:xfrm>
              <a:off x="2038894" y="1941064"/>
              <a:ext cx="1436915" cy="1702022"/>
            </a:xfrm>
            <a:prstGeom prst="rect">
              <a:avLst/>
            </a:prstGeom>
            <a:noFill/>
            <a:ln w="762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 name="Rectangle 11"/>
            <p:cNvSpPr/>
            <p:nvPr/>
          </p:nvSpPr>
          <p:spPr bwMode="auto">
            <a:xfrm>
              <a:off x="2169887" y="2093464"/>
              <a:ext cx="1153886" cy="272365"/>
            </a:xfrm>
            <a:prstGeom prst="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 name="Rectangle 12"/>
            <p:cNvSpPr/>
            <p:nvPr/>
          </p:nvSpPr>
          <p:spPr bwMode="auto">
            <a:xfrm>
              <a:off x="2177147" y="2449060"/>
              <a:ext cx="1153886" cy="272365"/>
            </a:xfrm>
            <a:prstGeom prst="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4" name="Rectangle 13"/>
            <p:cNvSpPr/>
            <p:nvPr/>
          </p:nvSpPr>
          <p:spPr bwMode="auto">
            <a:xfrm>
              <a:off x="2177147" y="2826424"/>
              <a:ext cx="1153886" cy="272365"/>
            </a:xfrm>
            <a:prstGeom prst="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 name="Rectangle 14"/>
            <p:cNvSpPr/>
            <p:nvPr/>
          </p:nvSpPr>
          <p:spPr bwMode="auto">
            <a:xfrm>
              <a:off x="2177147" y="3232816"/>
              <a:ext cx="1153886" cy="272365"/>
            </a:xfrm>
            <a:prstGeom prst="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 name="Rectangle 15"/>
            <p:cNvSpPr/>
            <p:nvPr/>
          </p:nvSpPr>
          <p:spPr bwMode="auto">
            <a:xfrm>
              <a:off x="5188863" y="2436229"/>
              <a:ext cx="1603824" cy="847604"/>
            </a:xfrm>
            <a:prstGeom prst="rect">
              <a:avLst/>
            </a:prstGeom>
            <a:noFill/>
            <a:ln w="762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7" name="Straight Connector 16"/>
            <p:cNvCxnSpPr/>
            <p:nvPr/>
          </p:nvCxnSpPr>
          <p:spPr>
            <a:xfrm flipH="1">
              <a:off x="4833257" y="2365829"/>
              <a:ext cx="2380343" cy="1003169"/>
            </a:xfrm>
            <a:prstGeom prst="line">
              <a:avLst/>
            </a:prstGeom>
            <a:ln w="28575">
              <a:solidFill>
                <a:schemeClr val="bg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4833258" y="2365830"/>
              <a:ext cx="2380342" cy="1003168"/>
            </a:xfrm>
            <a:prstGeom prst="line">
              <a:avLst/>
            </a:prstGeom>
            <a:ln w="28575">
              <a:solidFill>
                <a:schemeClr val="bg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pic>
          <p:nvPicPr>
            <p:cNvPr id="19" name="Picture 4" descr="\\MAGNUM\Projects\Microsoft\Cloud Power FY12\Design\ICONS_PNG\Connect_to_Cloud_Services.png"/>
            <p:cNvPicPr>
              <a:picLocks noChangeAspect="1" noChangeArrowheads="1"/>
            </p:cNvPicPr>
            <p:nvPr/>
          </p:nvPicPr>
          <p:blipFill>
            <a:blip r:embed="rId3" cstate="print">
              <a:lum bright="100000"/>
            </a:blip>
            <a:srcRect/>
            <a:stretch>
              <a:fillRect/>
            </a:stretch>
          </p:blipFill>
          <p:spPr bwMode="auto">
            <a:xfrm>
              <a:off x="8461027" y="1941064"/>
              <a:ext cx="1828800" cy="1828800"/>
            </a:xfrm>
            <a:prstGeom prst="rect">
              <a:avLst/>
            </a:prstGeom>
            <a:noFill/>
          </p:spPr>
        </p:pic>
        <p:sp>
          <p:nvSpPr>
            <p:cNvPr id="20" name="Down Arrow 19"/>
            <p:cNvSpPr/>
            <p:nvPr/>
          </p:nvSpPr>
          <p:spPr bwMode="auto">
            <a:xfrm>
              <a:off x="2554514" y="2093464"/>
              <a:ext cx="362857" cy="1411717"/>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86738444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EDI Capabilities</a:t>
            </a:r>
          </a:p>
        </p:txBody>
      </p:sp>
      <p:sp>
        <p:nvSpPr>
          <p:cNvPr id="2" name="Subtitle 1"/>
          <p:cNvSpPr>
            <a:spLocks noGrp="1"/>
          </p:cNvSpPr>
          <p:nvPr>
            <p:ph type="subTitle" idx="1"/>
          </p:nvPr>
        </p:nvSpPr>
        <p:spPr/>
        <p:txBody>
          <a:bodyPr/>
          <a:lstStyle/>
          <a:p>
            <a:pPr lvl="0" fontAlgn="ctr"/>
            <a:r>
              <a:rPr lang="pt-PT" b="1" dirty="0" err="1"/>
              <a:t>Electronic</a:t>
            </a:r>
            <a:r>
              <a:rPr lang="pt-PT" b="1" dirty="0"/>
              <a:t> Data </a:t>
            </a:r>
            <a:r>
              <a:rPr lang="pt-PT" b="1" dirty="0" err="1"/>
              <a:t>Interchange</a:t>
            </a:r>
            <a:r>
              <a:rPr lang="pt-PT" b="1" dirty="0"/>
              <a:t> (EDI)</a:t>
            </a:r>
            <a:r>
              <a:rPr lang="pt-PT" dirty="0"/>
              <a:t> </a:t>
            </a:r>
            <a:r>
              <a:rPr lang="pt-PT" dirty="0" err="1"/>
              <a:t>targeted</a:t>
            </a:r>
            <a:r>
              <a:rPr lang="pt-PT" dirty="0"/>
              <a:t> </a:t>
            </a:r>
            <a:r>
              <a:rPr lang="pt-PT" dirty="0" err="1"/>
              <a:t>at</a:t>
            </a:r>
            <a:r>
              <a:rPr lang="pt-PT" dirty="0"/>
              <a:t> </a:t>
            </a:r>
            <a:r>
              <a:rPr lang="pt-PT" dirty="0" err="1"/>
              <a:t>business</a:t>
            </a:r>
            <a:r>
              <a:rPr lang="pt-PT" dirty="0"/>
              <a:t>-to-</a:t>
            </a:r>
            <a:r>
              <a:rPr lang="pt-PT" dirty="0" err="1"/>
              <a:t>business</a:t>
            </a:r>
            <a:r>
              <a:rPr lang="pt-PT" dirty="0"/>
              <a:t> (B2B) </a:t>
            </a:r>
            <a:r>
              <a:rPr lang="pt-PT" dirty="0" err="1"/>
              <a:t>scenarios</a:t>
            </a:r>
            <a:r>
              <a:rPr lang="pt-PT" dirty="0"/>
              <a:t> </a:t>
            </a:r>
            <a:r>
              <a:rPr lang="pt-PT" dirty="0" err="1"/>
              <a:t>in</a:t>
            </a:r>
            <a:r>
              <a:rPr lang="pt-PT" dirty="0"/>
              <a:t> </a:t>
            </a:r>
            <a:r>
              <a:rPr lang="pt-PT" dirty="0" err="1"/>
              <a:t>the</a:t>
            </a:r>
            <a:r>
              <a:rPr lang="pt-PT" dirty="0"/>
              <a:t> </a:t>
            </a:r>
            <a:r>
              <a:rPr lang="pt-PT" dirty="0" err="1"/>
              <a:t>form</a:t>
            </a:r>
            <a:r>
              <a:rPr lang="pt-PT" dirty="0"/>
              <a:t> </a:t>
            </a:r>
            <a:r>
              <a:rPr lang="pt-PT" dirty="0" err="1"/>
              <a:t>of</a:t>
            </a:r>
            <a:r>
              <a:rPr lang="pt-PT" dirty="0"/>
              <a:t> a </a:t>
            </a:r>
            <a:r>
              <a:rPr lang="pt-PT" dirty="0" err="1"/>
              <a:t>finished</a:t>
            </a:r>
            <a:r>
              <a:rPr lang="pt-PT" dirty="0"/>
              <a:t> </a:t>
            </a:r>
            <a:r>
              <a:rPr lang="pt-PT" dirty="0" err="1"/>
              <a:t>service</a:t>
            </a:r>
            <a:r>
              <a:rPr lang="pt-PT" dirty="0"/>
              <a:t> </a:t>
            </a:r>
            <a:r>
              <a:rPr lang="pt-PT" dirty="0" err="1"/>
              <a:t>built</a:t>
            </a:r>
            <a:r>
              <a:rPr lang="pt-PT" dirty="0"/>
              <a:t> for </a:t>
            </a:r>
            <a:r>
              <a:rPr lang="pt-PT" dirty="0" err="1"/>
              <a:t>trading</a:t>
            </a:r>
            <a:r>
              <a:rPr lang="pt-PT" dirty="0"/>
              <a:t> </a:t>
            </a:r>
            <a:r>
              <a:rPr lang="pt-PT" dirty="0" err="1"/>
              <a:t>partner</a:t>
            </a:r>
            <a:r>
              <a:rPr lang="pt-PT" dirty="0"/>
              <a:t> </a:t>
            </a:r>
            <a:r>
              <a:rPr lang="pt-PT" dirty="0" err="1"/>
              <a:t>management</a:t>
            </a:r>
            <a:r>
              <a:rPr lang="pt-PT" dirty="0"/>
              <a:t>.</a:t>
            </a:r>
          </a:p>
        </p:txBody>
      </p:sp>
      <p:grpSp>
        <p:nvGrpSpPr>
          <p:cNvPr id="30" name="Group 29"/>
          <p:cNvGrpSpPr/>
          <p:nvPr/>
        </p:nvGrpSpPr>
        <p:grpSpPr>
          <a:xfrm>
            <a:off x="4445507" y="691948"/>
            <a:ext cx="4199137" cy="1828799"/>
            <a:chOff x="2985452" y="1941064"/>
            <a:chExt cx="6424674" cy="2798059"/>
          </a:xfrm>
        </p:grpSpPr>
        <p:sp>
          <p:nvSpPr>
            <p:cNvPr id="31" name="Rectangle 30"/>
            <p:cNvSpPr/>
            <p:nvPr/>
          </p:nvSpPr>
          <p:spPr bwMode="auto">
            <a:xfrm>
              <a:off x="3157429" y="1941066"/>
              <a:ext cx="2949455" cy="279805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nl-NL" sz="2400" kern="0" spc="-100" dirty="0" smtClean="0">
                  <a:gradFill>
                    <a:gsLst>
                      <a:gs pos="0">
                        <a:srgbClr val="FFFFFF"/>
                      </a:gs>
                      <a:gs pos="100000">
                        <a:srgbClr val="FFFFFF"/>
                      </a:gs>
                    </a:gsLst>
                    <a:lin ang="5400000" scaled="0"/>
                  </a:gradFill>
                  <a:latin typeface="+mj-lt"/>
                </a:rPr>
                <a:t>B2B comm</a:t>
              </a:r>
              <a:endParaRPr lang="nl-NL" sz="2400" kern="0" spc="-100" dirty="0">
                <a:gradFill>
                  <a:gsLst>
                    <a:gs pos="0">
                      <a:srgbClr val="FFFFFF"/>
                    </a:gs>
                    <a:gs pos="100000">
                      <a:srgbClr val="FFFFFF"/>
                    </a:gs>
                  </a:gsLst>
                  <a:lin ang="5400000" scaled="0"/>
                </a:gradFill>
                <a:latin typeface="+mj-lt"/>
              </a:endParaRPr>
            </a:p>
          </p:txBody>
        </p:sp>
        <p:sp>
          <p:nvSpPr>
            <p:cNvPr id="32" name="Rectangle 31"/>
            <p:cNvSpPr/>
            <p:nvPr/>
          </p:nvSpPr>
          <p:spPr bwMode="auto">
            <a:xfrm>
              <a:off x="6460671" y="1941064"/>
              <a:ext cx="2949455" cy="279805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nl-NL" sz="2400" kern="0" spc="-100" dirty="0" smtClean="0">
                  <a:gradFill>
                    <a:gsLst>
                      <a:gs pos="0">
                        <a:srgbClr val="FFFFFF"/>
                      </a:gs>
                      <a:gs pos="100000">
                        <a:srgbClr val="FFFFFF"/>
                      </a:gs>
                    </a:gsLst>
                    <a:lin ang="5400000" scaled="0"/>
                  </a:gradFill>
                  <a:latin typeface="+mj-lt"/>
                </a:rPr>
                <a:t>Portal</a:t>
              </a:r>
              <a:endParaRPr lang="nl-NL" sz="2400" kern="0" spc="-100" dirty="0">
                <a:gradFill>
                  <a:gsLst>
                    <a:gs pos="0">
                      <a:srgbClr val="FFFFFF"/>
                    </a:gs>
                    <a:gs pos="100000">
                      <a:srgbClr val="FFFFFF"/>
                    </a:gs>
                  </a:gsLst>
                  <a:lin ang="5400000" scaled="0"/>
                </a:gradFill>
                <a:latin typeface="+mj-lt"/>
              </a:endParaRPr>
            </a:p>
          </p:txBody>
        </p:sp>
        <p:pic>
          <p:nvPicPr>
            <p:cNvPr id="33" name="Picture 8" descr="\\MAGNUM\Projects\Microsoft\Cloud Power FY12\Design\Icons\PNGs\Partner.png"/>
            <p:cNvPicPr>
              <a:picLocks noChangeAspect="1" noChangeArrowheads="1"/>
            </p:cNvPicPr>
            <p:nvPr/>
          </p:nvPicPr>
          <p:blipFill>
            <a:blip r:embed="rId3" cstate="print">
              <a:lum bright="100000"/>
            </a:blip>
            <a:srcRect/>
            <a:stretch>
              <a:fillRect/>
            </a:stretch>
          </p:blipFill>
          <p:spPr bwMode="auto">
            <a:xfrm>
              <a:off x="4418012" y="2133600"/>
              <a:ext cx="1828800" cy="1828800"/>
            </a:xfrm>
            <a:prstGeom prst="rect">
              <a:avLst/>
            </a:prstGeom>
            <a:noFill/>
          </p:spPr>
        </p:pic>
        <p:pic>
          <p:nvPicPr>
            <p:cNvPr id="34" name="Picture 8" descr="\\MAGNUM\Projects\Microsoft\Cloud Power FY12\Design\Icons\PNGs\Partner.png"/>
            <p:cNvPicPr>
              <a:picLocks noChangeAspect="1" noChangeArrowheads="1"/>
            </p:cNvPicPr>
            <p:nvPr/>
          </p:nvPicPr>
          <p:blipFill>
            <a:blip r:embed="rId3" cstate="print">
              <a:lum bright="100000"/>
            </a:blip>
            <a:srcRect/>
            <a:stretch>
              <a:fillRect/>
            </a:stretch>
          </p:blipFill>
          <p:spPr bwMode="auto">
            <a:xfrm>
              <a:off x="2985452" y="2133600"/>
              <a:ext cx="1828800" cy="1828800"/>
            </a:xfrm>
            <a:prstGeom prst="rect">
              <a:avLst/>
            </a:prstGeom>
            <a:noFill/>
          </p:spPr>
        </p:pic>
        <p:pic>
          <p:nvPicPr>
            <p:cNvPr id="35" name="Picture 2" descr="\\MAGNUM\Projects\Microsoft\Cloud Power FY12\Design\ICONS_PNG\Devices.png"/>
            <p:cNvPicPr>
              <a:picLocks noChangeAspect="1" noChangeArrowheads="1"/>
            </p:cNvPicPr>
            <p:nvPr/>
          </p:nvPicPr>
          <p:blipFill>
            <a:blip r:embed="rId4" cstate="print">
              <a:lum bright="100000"/>
            </a:blip>
            <a:srcRect l="50000" r="2000" b="50000"/>
            <a:stretch>
              <a:fillRect/>
            </a:stretch>
          </p:blipFill>
          <p:spPr bwMode="auto">
            <a:xfrm>
              <a:off x="7020998" y="2113272"/>
              <a:ext cx="1828800" cy="1905000"/>
            </a:xfrm>
            <a:prstGeom prst="rect">
              <a:avLst/>
            </a:prstGeom>
            <a:noFill/>
            <a:ln>
              <a:noFill/>
            </a:ln>
          </p:spPr>
        </p:pic>
      </p:grpSp>
    </p:spTree>
    <p:extLst>
      <p:ext uri="{BB962C8B-B14F-4D97-AF65-F5344CB8AC3E}">
        <p14:creationId xmlns:p14="http://schemas.microsoft.com/office/powerpoint/2010/main" val="402531299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Win8_PPT_Template">
  <a:themeElements>
    <a:clrScheme name="DevScope">
      <a:dk1>
        <a:srgbClr val="292929"/>
      </a:dk1>
      <a:lt1>
        <a:srgbClr val="FFFFFF"/>
      </a:lt1>
      <a:dk2>
        <a:srgbClr val="072B60"/>
      </a:dk2>
      <a:lt2>
        <a:srgbClr val="EEECE1"/>
      </a:lt2>
      <a:accent1>
        <a:srgbClr val="557EB9"/>
      </a:accent1>
      <a:accent2>
        <a:srgbClr val="FFC211"/>
      </a:accent2>
      <a:accent3>
        <a:srgbClr val="6BBD46"/>
      </a:accent3>
      <a:accent4>
        <a:srgbClr val="EE700C"/>
      </a:accent4>
      <a:accent5>
        <a:srgbClr val="EB7C00"/>
      </a:accent5>
      <a:accent6>
        <a:srgbClr val="EE700C"/>
      </a:accent6>
      <a:hlink>
        <a:srgbClr val="EE700C"/>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bodyPr vert="horz" wrap="square" lIns="0" tIns="0" rIns="0" bIns="0" rtlCol="0" anchor="ctr">
        <a:spAutoFit/>
      </a:bodyPr>
      <a:lstStyle>
        <a:defPPr>
          <a:defRPr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AlternateThumbnailUrl xmlns="http://schemas.microsoft.com/sharepoint/v3">
      <Url xsi:nil="true"/>
      <Description xsi:nil="true"/>
    </AlternateThumbnailUrl>
    <ImageCreateDate xmlns="http://schemas.microsoft.com/sharepoint/v3" xsi:nil="true"/>
    <Description xmlns="http://schemas.microsoft.com/sharepoint/v3" xsi:nil="true"/>
    <_dlc_DocId xmlns="ab2dbbf2-781f-4d5f-af06-6a69bfd6db4c">DYKMS2FCZRFJ-80-46</_dlc_DocId>
    <_dlc_DocIdUrl xmlns="ab2dbbf2-781f-4d5f-af06-6a69bfd6db4c">
      <Url>https://intranet.devscope.net/operacional/marketing/_layouts/DocIdRedir.aspx?ID=DYKMS2FCZRFJ-80-46</Url>
      <Description>DYKMS2FCZRFJ-80-46</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Picture" ma:contentTypeID="0x01010200D11D29F6758C194AA657E4A76708D0D5" ma:contentTypeVersion="3" ma:contentTypeDescription="Upload an image or a photograph." ma:contentTypeScope="" ma:versionID="40142f480ac1f670534448d707e7f309">
  <xsd:schema xmlns:xsd="http://www.w3.org/2001/XMLSchema" xmlns:xs="http://www.w3.org/2001/XMLSchema" xmlns:p="http://schemas.microsoft.com/office/2006/metadata/properties" xmlns:ns1="http://schemas.microsoft.com/sharepoint/v3" xmlns:ns2="ab2dbbf2-781f-4d5f-af06-6a69bfd6db4c" targetNamespace="http://schemas.microsoft.com/office/2006/metadata/properties" ma:root="true" ma:fieldsID="bd7566479ea85790a83dd8b366f217bb" ns1:_="" ns2:_="">
    <xsd:import namespace="http://schemas.microsoft.com/sharepoint/v3"/>
    <xsd:import namespace="ab2dbbf2-781f-4d5f-af06-6a69bfd6db4c"/>
    <xsd:element name="properties">
      <xsd:complexType>
        <xsd:sequence>
          <xsd:element name="documentManagement">
            <xsd:complexType>
              <xsd:all>
                <xsd:element ref="ns1:ImageWidth" minOccurs="0"/>
                <xsd:element ref="ns1:ImageHeight" minOccurs="0"/>
                <xsd:element ref="ns1:ImageCreateDate" minOccurs="0"/>
                <xsd:element ref="ns1:Description" minOccurs="0"/>
                <xsd:element ref="ns1:ThumbnailExists" minOccurs="0"/>
                <xsd:element ref="ns1:PreviewExists" minOccurs="0"/>
                <xsd:element ref="ns1:AlternateThumbnailUrl"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ImageWidth" ma:index="11" nillable="true" ma:displayName="Picture Width" ma:internalName="ImageWidth" ma:readOnly="true">
      <xsd:simpleType>
        <xsd:restriction base="dms:Unknown"/>
      </xsd:simpleType>
    </xsd:element>
    <xsd:element name="ImageHeight" ma:index="12" nillable="true" ma:displayName="Picture Height" ma:internalName="ImageHeight" ma:readOnly="true">
      <xsd:simpleType>
        <xsd:restriction base="dms:Unknown"/>
      </xsd:simpleType>
    </xsd:element>
    <xsd:element name="ImageCreateDate" ma:index="13" nillable="true" ma:displayName="Date Picture Taken" ma:format="DateTime" ma:hidden="true" ma:internalName="ImageCreateDate">
      <xsd:simpleType>
        <xsd:restriction base="dms:DateTime"/>
      </xsd:simpleType>
    </xsd:element>
    <xsd:element name="Description" ma:index="14" nillable="true" ma:displayName="Description" ma:description="Used as alternative text for the picture." ma:hidden="true" ma:internalName="Description">
      <xsd:simpleType>
        <xsd:restriction base="dms:Note">
          <xsd:maxLength value="255"/>
        </xsd:restriction>
      </xsd:simpleType>
    </xsd:element>
    <xsd:element name="ThumbnailExists" ma:index="23" nillable="true" ma:displayName="Thumbnail Exists" ma:default="FALSE" ma:hidden="true" ma:internalName="ThumbnailExists" ma:readOnly="true">
      <xsd:simpleType>
        <xsd:restriction base="dms:Boolean"/>
      </xsd:simpleType>
    </xsd:element>
    <xsd:element name="PreviewExists" ma:index="24" nillable="true" ma:displayName="Preview Exists" ma:default="FALSE" ma:hidden="true" ma:internalName="PreviewExists" ma:readOnly="true">
      <xsd:simpleType>
        <xsd:restriction base="dms:Boolean"/>
      </xsd:simpleType>
    </xsd:element>
    <xsd:element name="AlternateThumbnailUrl" ma:index="25" nillable="true" ma:displayName="Preview Image URL" ma:format="Image" ma:hidden="true" ma:internalName="AlternateThumbnail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b2dbbf2-781f-4d5f-af06-6a69bfd6db4c" elementFormDefault="qualified">
    <xsd:import namespace="http://schemas.microsoft.com/office/2006/documentManagement/types"/>
    <xsd:import namespace="http://schemas.microsoft.com/office/infopath/2007/PartnerControls"/>
    <xsd:element name="_dlc_DocId" ma:index="26" nillable="true" ma:displayName="Document ID Value" ma:description="The value of the document ID assigned to this item." ma:internalName="_dlc_DocId" ma:readOnly="true">
      <xsd:simpleType>
        <xsd:restriction base="dms:Text"/>
      </xsd:simpleType>
    </xsd:element>
    <xsd:element name="_dlc_DocIdUrl" ma:index="27"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8"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8" ma:displayName="Title"/>
        <xsd:element ref="dc:subject" minOccurs="0" maxOccurs="1"/>
        <xsd:element ref="dc:description" minOccurs="0" maxOccurs="1"/>
        <xsd:element name="keywords" minOccurs="0" maxOccurs="1" type="xsd:string" ma:index="20"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798E883-D314-4A40-8DD3-ED4D4CF496A5}">
  <ds:schemaRefs>
    <ds:schemaRef ds:uri="http://schemas.microsoft.com/sharepoint/events"/>
  </ds:schemaRefs>
</ds:datastoreItem>
</file>

<file path=customXml/itemProps2.xml><?xml version="1.0" encoding="utf-8"?>
<ds:datastoreItem xmlns:ds="http://schemas.openxmlformats.org/officeDocument/2006/customXml" ds:itemID="{75E0D84E-F06A-4195-A0F7-E5A90EEE7B17}">
  <ds:schemaRefs>
    <ds:schemaRef ds:uri="http://schemas.microsoft.com/office/2006/metadata/properties"/>
    <ds:schemaRef ds:uri="http://www.w3.org/XML/1998/namespace"/>
    <ds:schemaRef ds:uri="http://schemas.microsoft.com/office/2006/documentManagement/types"/>
    <ds:schemaRef ds:uri="ab2dbbf2-781f-4d5f-af06-6a69bfd6db4c"/>
    <ds:schemaRef ds:uri="http://purl.org/dc/elements/1.1/"/>
    <ds:schemaRef ds:uri="http://purl.org/dc/terms/"/>
    <ds:schemaRef ds:uri="http://purl.org/dc/dcmitype/"/>
    <ds:schemaRef ds:uri="http://schemas.microsoft.com/sharepoint/v3"/>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17AEC1DB-B00D-4EB5-9FBD-9707EFF7F8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b2dbbf2-781f-4d5f-af06-6a69bfd6db4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4181B7A9-72F4-4925-A2E8-18D25AA803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583</Words>
  <Application>Microsoft Office PowerPoint</Application>
  <PresentationFormat>On-screen Show (16:9)</PresentationFormat>
  <Paragraphs>151</Paragraphs>
  <Slides>18</Slides>
  <Notes>16</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Win8_PPT_Template</vt:lpstr>
      <vt:lpstr>Azure Service Bus EAI/EDI</vt:lpstr>
      <vt:lpstr>PowerPoint Presentation</vt:lpstr>
      <vt:lpstr>Agenda</vt:lpstr>
      <vt:lpstr>Microsoft integration stack</vt:lpstr>
      <vt:lpstr>Current Microsoft integration stack</vt:lpstr>
      <vt:lpstr>New Challenges</vt:lpstr>
      <vt:lpstr>Azure Service Bus EAI and EDI</vt:lpstr>
      <vt:lpstr>EAI Capabilities</vt:lpstr>
      <vt:lpstr>EDI Capabilities</vt:lpstr>
      <vt:lpstr>Roadmap</vt:lpstr>
      <vt:lpstr>Architecture</vt:lpstr>
      <vt:lpstr>How can I get Started!</vt:lpstr>
      <vt:lpstr>Requirements</vt:lpstr>
      <vt:lpstr>Demo</vt:lpstr>
      <vt:lpstr>What’s next?</vt:lpstr>
      <vt:lpstr>Still to come...</vt:lpstr>
      <vt:lpstr>Questions?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2011-12-07T20:39:23Z</dcterms:created>
  <dcterms:modified xsi:type="dcterms:W3CDTF">2012-07-01T16:16:34Z</dcterms:modified>
</cp:coreProperties>
</file>