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2" r:id="rId5"/>
    <p:sldId id="269" r:id="rId6"/>
    <p:sldId id="259" r:id="rId7"/>
    <p:sldId id="263" r:id="rId8"/>
    <p:sldId id="265" r:id="rId9"/>
    <p:sldId id="264" r:id="rId10"/>
    <p:sldId id="266" r:id="rId11"/>
    <p:sldId id="267" r:id="rId12"/>
    <p:sldId id="268" r:id="rId1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12" d="100"/>
          <a:sy n="112" d="100"/>
        </p:scale>
        <p:origin x="43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kas Himmelbauer" userId="c6c69be2dfc7f3f1" providerId="LiveId" clId="{3F290801-1490-48FB-BD9B-0A858A78338B}"/>
    <pc:docChg chg="custSel addSld modSld">
      <pc:chgData name="Lukas Himmelbauer" userId="c6c69be2dfc7f3f1" providerId="LiveId" clId="{3F290801-1490-48FB-BD9B-0A858A78338B}" dt="2023-05-17T11:16:37.298" v="2096" actId="20577"/>
      <pc:docMkLst>
        <pc:docMk/>
      </pc:docMkLst>
      <pc:sldChg chg="addSp delSp modSp mod">
        <pc:chgData name="Lukas Himmelbauer" userId="c6c69be2dfc7f3f1" providerId="LiveId" clId="{3F290801-1490-48FB-BD9B-0A858A78338B}" dt="2023-05-17T08:20:51.787" v="271" actId="20577"/>
        <pc:sldMkLst>
          <pc:docMk/>
          <pc:sldMk cId="1276913138" sldId="259"/>
        </pc:sldMkLst>
        <pc:spChg chg="mod">
          <ac:chgData name="Lukas Himmelbauer" userId="c6c69be2dfc7f3f1" providerId="LiveId" clId="{3F290801-1490-48FB-BD9B-0A858A78338B}" dt="2023-05-17T08:20:51.787" v="271" actId="20577"/>
          <ac:spMkLst>
            <pc:docMk/>
            <pc:sldMk cId="1276913138" sldId="259"/>
            <ac:spMk id="4" creationId="{846F905F-079D-3BCA-32F5-5F646C502B88}"/>
          </ac:spMkLst>
        </pc:spChg>
        <pc:spChg chg="add mod">
          <ac:chgData name="Lukas Himmelbauer" userId="c6c69be2dfc7f3f1" providerId="LiveId" clId="{3F290801-1490-48FB-BD9B-0A858A78338B}" dt="2023-05-17T08:19:49.376" v="153" actId="27636"/>
          <ac:spMkLst>
            <pc:docMk/>
            <pc:sldMk cId="1276913138" sldId="259"/>
            <ac:spMk id="6" creationId="{12FA3298-4917-2859-0A4B-5B1AA9871EFF}"/>
          </ac:spMkLst>
        </pc:spChg>
        <pc:picChg chg="del">
          <ac:chgData name="Lukas Himmelbauer" userId="c6c69be2dfc7f3f1" providerId="LiveId" clId="{3F290801-1490-48FB-BD9B-0A858A78338B}" dt="2023-05-16T15:47:00.880" v="0" actId="478"/>
          <ac:picMkLst>
            <pc:docMk/>
            <pc:sldMk cId="1276913138" sldId="259"/>
            <ac:picMk id="5" creationId="{1115B107-FBD5-2B44-60FF-F074CCC57D63}"/>
          </ac:picMkLst>
        </pc:picChg>
        <pc:picChg chg="add mod">
          <ac:chgData name="Lukas Himmelbauer" userId="c6c69be2dfc7f3f1" providerId="LiveId" clId="{3F290801-1490-48FB-BD9B-0A858A78338B}" dt="2023-05-16T15:47:04.660" v="2" actId="1076"/>
          <ac:picMkLst>
            <pc:docMk/>
            <pc:sldMk cId="1276913138" sldId="259"/>
            <ac:picMk id="8" creationId="{82B2C0A5-CC31-FC95-1571-62FB1EB6BB7D}"/>
          </ac:picMkLst>
        </pc:picChg>
      </pc:sldChg>
      <pc:sldChg chg="delSp modSp mod">
        <pc:chgData name="Lukas Himmelbauer" userId="c6c69be2dfc7f3f1" providerId="LiveId" clId="{3F290801-1490-48FB-BD9B-0A858A78338B}" dt="2023-05-17T10:32:03.204" v="1951" actId="20577"/>
        <pc:sldMkLst>
          <pc:docMk/>
          <pc:sldMk cId="477912423" sldId="261"/>
        </pc:sldMkLst>
        <pc:spChg chg="mod">
          <ac:chgData name="Lukas Himmelbauer" userId="c6c69be2dfc7f3f1" providerId="LiveId" clId="{3F290801-1490-48FB-BD9B-0A858A78338B}" dt="2023-05-17T10:32:03.204" v="1951" actId="20577"/>
          <ac:spMkLst>
            <pc:docMk/>
            <pc:sldMk cId="477912423" sldId="261"/>
            <ac:spMk id="3" creationId="{40AD9B4D-601B-E19E-79D4-0597B7D910DC}"/>
          </ac:spMkLst>
        </pc:spChg>
        <pc:spChg chg="del">
          <ac:chgData name="Lukas Himmelbauer" userId="c6c69be2dfc7f3f1" providerId="LiveId" clId="{3F290801-1490-48FB-BD9B-0A858A78338B}" dt="2023-05-17T10:09:28.777" v="1154" actId="478"/>
          <ac:spMkLst>
            <pc:docMk/>
            <pc:sldMk cId="477912423" sldId="261"/>
            <ac:spMk id="4" creationId="{4CBD585F-C75D-800B-F1D0-F59CA21BB791}"/>
          </ac:spMkLst>
        </pc:spChg>
      </pc:sldChg>
      <pc:sldChg chg="modSp mod">
        <pc:chgData name="Lukas Himmelbauer" userId="c6c69be2dfc7f3f1" providerId="LiveId" clId="{3F290801-1490-48FB-BD9B-0A858A78338B}" dt="2023-05-17T11:16:37.298" v="2096" actId="20577"/>
        <pc:sldMkLst>
          <pc:docMk/>
          <pc:sldMk cId="3106440683" sldId="262"/>
        </pc:sldMkLst>
        <pc:spChg chg="mod">
          <ac:chgData name="Lukas Himmelbauer" userId="c6c69be2dfc7f3f1" providerId="LiveId" clId="{3F290801-1490-48FB-BD9B-0A858A78338B}" dt="2023-05-17T11:16:37.298" v="2096" actId="20577"/>
          <ac:spMkLst>
            <pc:docMk/>
            <pc:sldMk cId="3106440683" sldId="262"/>
            <ac:spMk id="3" creationId="{382485F1-5F03-249C-BBE8-A0F172E3574A}"/>
          </ac:spMkLst>
        </pc:spChg>
      </pc:sldChg>
      <pc:sldChg chg="addSp delSp modSp mod">
        <pc:chgData name="Lukas Himmelbauer" userId="c6c69be2dfc7f3f1" providerId="LiveId" clId="{3F290801-1490-48FB-BD9B-0A858A78338B}" dt="2023-05-17T09:51:32.515" v="1152"/>
        <pc:sldMkLst>
          <pc:docMk/>
          <pc:sldMk cId="596370569" sldId="263"/>
        </pc:sldMkLst>
        <pc:spChg chg="mod">
          <ac:chgData name="Lukas Himmelbauer" userId="c6c69be2dfc7f3f1" providerId="LiveId" clId="{3F290801-1490-48FB-BD9B-0A858A78338B}" dt="2023-05-17T09:51:32.515" v="1152"/>
          <ac:spMkLst>
            <pc:docMk/>
            <pc:sldMk cId="596370569" sldId="263"/>
            <ac:spMk id="3" creationId="{EE355703-50C6-E35D-362A-E1CE98C10D53}"/>
          </ac:spMkLst>
        </pc:spChg>
        <pc:spChg chg="del">
          <ac:chgData name="Lukas Himmelbauer" userId="c6c69be2dfc7f3f1" providerId="LiveId" clId="{3F290801-1490-48FB-BD9B-0A858A78338B}" dt="2023-05-17T08:28:27.271" v="712" actId="478"/>
          <ac:spMkLst>
            <pc:docMk/>
            <pc:sldMk cId="596370569" sldId="263"/>
            <ac:spMk id="4" creationId="{F9C9D8C9-54F6-A567-8863-14AA76AB2AD0}"/>
          </ac:spMkLst>
        </pc:spChg>
        <pc:picChg chg="add del mod">
          <ac:chgData name="Lukas Himmelbauer" userId="c6c69be2dfc7f3f1" providerId="LiveId" clId="{3F290801-1490-48FB-BD9B-0A858A78338B}" dt="2023-05-17T09:51:07.625" v="1133" actId="478"/>
          <ac:picMkLst>
            <pc:docMk/>
            <pc:sldMk cId="596370569" sldId="263"/>
            <ac:picMk id="6" creationId="{DE451212-F8B4-C030-996E-A53461BBFD14}"/>
          </ac:picMkLst>
        </pc:picChg>
      </pc:sldChg>
      <pc:sldChg chg="addSp delSp modSp mod">
        <pc:chgData name="Lukas Himmelbauer" userId="c6c69be2dfc7f3f1" providerId="LiveId" clId="{3F290801-1490-48FB-BD9B-0A858A78338B}" dt="2023-05-17T08:18:06.483" v="54" actId="1076"/>
        <pc:sldMkLst>
          <pc:docMk/>
          <pc:sldMk cId="4100155615" sldId="264"/>
        </pc:sldMkLst>
        <pc:spChg chg="add del mod">
          <ac:chgData name="Lukas Himmelbauer" userId="c6c69be2dfc7f3f1" providerId="LiveId" clId="{3F290801-1490-48FB-BD9B-0A858A78338B}" dt="2023-05-16T17:22:40.422" v="47" actId="22"/>
          <ac:spMkLst>
            <pc:docMk/>
            <pc:sldMk cId="4100155615" sldId="264"/>
            <ac:spMk id="5" creationId="{6489C6CA-DF8B-C7C0-741E-5FA8AB82F333}"/>
          </ac:spMkLst>
        </pc:spChg>
        <pc:spChg chg="add del mod">
          <ac:chgData name="Lukas Himmelbauer" userId="c6c69be2dfc7f3f1" providerId="LiveId" clId="{3F290801-1490-48FB-BD9B-0A858A78338B}" dt="2023-05-17T08:18:04.909" v="53" actId="22"/>
          <ac:spMkLst>
            <pc:docMk/>
            <pc:sldMk cId="4100155615" sldId="264"/>
            <ac:spMk id="5" creationId="{EFA9AF03-714D-07EC-40E2-5D478613F422}"/>
          </ac:spMkLst>
        </pc:spChg>
        <pc:picChg chg="del">
          <ac:chgData name="Lukas Himmelbauer" userId="c6c69be2dfc7f3f1" providerId="LiveId" clId="{3F290801-1490-48FB-BD9B-0A858A78338B}" dt="2023-05-16T17:22:39.357" v="46" actId="478"/>
          <ac:picMkLst>
            <pc:docMk/>
            <pc:sldMk cId="4100155615" sldId="264"/>
            <ac:picMk id="6" creationId="{D1DBE57D-4548-42F9-3BD0-03D084EBC7E0}"/>
          </ac:picMkLst>
        </pc:picChg>
        <pc:picChg chg="add mod ord">
          <ac:chgData name="Lukas Himmelbauer" userId="c6c69be2dfc7f3f1" providerId="LiveId" clId="{3F290801-1490-48FB-BD9B-0A858A78338B}" dt="2023-05-17T08:18:06.483" v="54" actId="1076"/>
          <ac:picMkLst>
            <pc:docMk/>
            <pc:sldMk cId="4100155615" sldId="264"/>
            <ac:picMk id="7" creationId="{628C84FC-FA60-9207-0A8E-7EFC4A07400E}"/>
          </ac:picMkLst>
        </pc:picChg>
        <pc:picChg chg="add del mod ord">
          <ac:chgData name="Lukas Himmelbauer" userId="c6c69be2dfc7f3f1" providerId="LiveId" clId="{3F290801-1490-48FB-BD9B-0A858A78338B}" dt="2023-05-17T08:18:03.355" v="52" actId="478"/>
          <ac:picMkLst>
            <pc:docMk/>
            <pc:sldMk cId="4100155615" sldId="264"/>
            <ac:picMk id="8" creationId="{91F02B2F-0FFD-C2A7-97DD-2BBE39A8995C}"/>
          </ac:picMkLst>
        </pc:picChg>
      </pc:sldChg>
      <pc:sldChg chg="modSp new mod">
        <pc:chgData name="Lukas Himmelbauer" userId="c6c69be2dfc7f3f1" providerId="LiveId" clId="{3F290801-1490-48FB-BD9B-0A858A78338B}" dt="2023-05-17T09:51:38.303" v="1153" actId="6549"/>
        <pc:sldMkLst>
          <pc:docMk/>
          <pc:sldMk cId="2636019066" sldId="265"/>
        </pc:sldMkLst>
        <pc:spChg chg="mod">
          <ac:chgData name="Lukas Himmelbauer" userId="c6c69be2dfc7f3f1" providerId="LiveId" clId="{3F290801-1490-48FB-BD9B-0A858A78338B}" dt="2023-05-17T09:36:43.354" v="1075"/>
          <ac:spMkLst>
            <pc:docMk/>
            <pc:sldMk cId="2636019066" sldId="265"/>
            <ac:spMk id="2" creationId="{7AA55654-C912-2FF1-58D0-B46AB6D36041}"/>
          </ac:spMkLst>
        </pc:spChg>
        <pc:spChg chg="mod">
          <ac:chgData name="Lukas Himmelbauer" userId="c6c69be2dfc7f3f1" providerId="LiveId" clId="{3F290801-1490-48FB-BD9B-0A858A78338B}" dt="2023-05-17T09:51:38.303" v="1153" actId="6549"/>
          <ac:spMkLst>
            <pc:docMk/>
            <pc:sldMk cId="2636019066" sldId="265"/>
            <ac:spMk id="3" creationId="{9D44BF15-FD9D-6978-0704-291A54BCFDB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38B767-BA86-7004-B742-368720D7142C}"/>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301708CB-89E4-70E4-4DAE-FEE2FA17F3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04099E92-F997-45D1-037D-5486CA5860D6}"/>
              </a:ext>
            </a:extLst>
          </p:cNvPr>
          <p:cNvSpPr>
            <a:spLocks noGrp="1"/>
          </p:cNvSpPr>
          <p:nvPr>
            <p:ph type="dt" sz="half" idx="10"/>
          </p:nvPr>
        </p:nvSpPr>
        <p:spPr/>
        <p:txBody>
          <a:bodyPr/>
          <a:lstStyle/>
          <a:p>
            <a:fld id="{507250FD-583F-4A7C-898D-06B88F940DB9}" type="datetimeFigureOut">
              <a:rPr lang="de-DE" smtClean="0"/>
              <a:t>17.05.2023</a:t>
            </a:fld>
            <a:endParaRPr lang="de-DE"/>
          </a:p>
        </p:txBody>
      </p:sp>
      <p:sp>
        <p:nvSpPr>
          <p:cNvPr id="5" name="Fußzeilenplatzhalter 4">
            <a:extLst>
              <a:ext uri="{FF2B5EF4-FFF2-40B4-BE49-F238E27FC236}">
                <a16:creationId xmlns:a16="http://schemas.microsoft.com/office/drawing/2014/main" id="{7D020AC9-ABA3-08C1-5AFF-5620E86D079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A25C72D-6A34-A7F3-00CA-0AF6D84CB060}"/>
              </a:ext>
            </a:extLst>
          </p:cNvPr>
          <p:cNvSpPr>
            <a:spLocks noGrp="1"/>
          </p:cNvSpPr>
          <p:nvPr>
            <p:ph type="sldNum" sz="quarter" idx="12"/>
          </p:nvPr>
        </p:nvSpPr>
        <p:spPr/>
        <p:txBody>
          <a:bodyPr/>
          <a:lstStyle/>
          <a:p>
            <a:fld id="{5FE1CFB4-4EC3-4B46-8D35-E8CFDF4A4890}" type="slidenum">
              <a:rPr lang="de-DE" smtClean="0"/>
              <a:t>‹#›</a:t>
            </a:fld>
            <a:endParaRPr lang="de-DE"/>
          </a:p>
        </p:txBody>
      </p:sp>
    </p:spTree>
    <p:extLst>
      <p:ext uri="{BB962C8B-B14F-4D97-AF65-F5344CB8AC3E}">
        <p14:creationId xmlns:p14="http://schemas.microsoft.com/office/powerpoint/2010/main" val="4151966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942AEC-778B-8EEE-70B1-F2BB940A37D2}"/>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E347E33F-E9C9-12E5-FA60-4DBA097E65E8}"/>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193F8B1-EBB5-889C-4C4C-3ACC5D80F850}"/>
              </a:ext>
            </a:extLst>
          </p:cNvPr>
          <p:cNvSpPr>
            <a:spLocks noGrp="1"/>
          </p:cNvSpPr>
          <p:nvPr>
            <p:ph type="dt" sz="half" idx="10"/>
          </p:nvPr>
        </p:nvSpPr>
        <p:spPr/>
        <p:txBody>
          <a:bodyPr/>
          <a:lstStyle/>
          <a:p>
            <a:fld id="{507250FD-583F-4A7C-898D-06B88F940DB9}" type="datetimeFigureOut">
              <a:rPr lang="de-DE" smtClean="0"/>
              <a:t>17.05.2023</a:t>
            </a:fld>
            <a:endParaRPr lang="de-DE"/>
          </a:p>
        </p:txBody>
      </p:sp>
      <p:sp>
        <p:nvSpPr>
          <p:cNvPr id="5" name="Fußzeilenplatzhalter 4">
            <a:extLst>
              <a:ext uri="{FF2B5EF4-FFF2-40B4-BE49-F238E27FC236}">
                <a16:creationId xmlns:a16="http://schemas.microsoft.com/office/drawing/2014/main" id="{1DD9EFC5-F2CA-7328-24C1-11474B1786B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38FD27A-BF5F-7014-B637-59739DA9DA47}"/>
              </a:ext>
            </a:extLst>
          </p:cNvPr>
          <p:cNvSpPr>
            <a:spLocks noGrp="1"/>
          </p:cNvSpPr>
          <p:nvPr>
            <p:ph type="sldNum" sz="quarter" idx="12"/>
          </p:nvPr>
        </p:nvSpPr>
        <p:spPr/>
        <p:txBody>
          <a:bodyPr/>
          <a:lstStyle/>
          <a:p>
            <a:fld id="{5FE1CFB4-4EC3-4B46-8D35-E8CFDF4A4890}" type="slidenum">
              <a:rPr lang="de-DE" smtClean="0"/>
              <a:t>‹#›</a:t>
            </a:fld>
            <a:endParaRPr lang="de-DE"/>
          </a:p>
        </p:txBody>
      </p:sp>
    </p:spTree>
    <p:extLst>
      <p:ext uri="{BB962C8B-B14F-4D97-AF65-F5344CB8AC3E}">
        <p14:creationId xmlns:p14="http://schemas.microsoft.com/office/powerpoint/2010/main" val="935054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031BA4E8-1EAB-F2BE-BE00-18D289417E5F}"/>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D3386F28-336A-3BCE-E6A8-15BE9BB22027}"/>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2E4A100-2348-3D98-2A3A-75A7FA808DFC}"/>
              </a:ext>
            </a:extLst>
          </p:cNvPr>
          <p:cNvSpPr>
            <a:spLocks noGrp="1"/>
          </p:cNvSpPr>
          <p:nvPr>
            <p:ph type="dt" sz="half" idx="10"/>
          </p:nvPr>
        </p:nvSpPr>
        <p:spPr/>
        <p:txBody>
          <a:bodyPr/>
          <a:lstStyle/>
          <a:p>
            <a:fld id="{507250FD-583F-4A7C-898D-06B88F940DB9}" type="datetimeFigureOut">
              <a:rPr lang="de-DE" smtClean="0"/>
              <a:t>17.05.2023</a:t>
            </a:fld>
            <a:endParaRPr lang="de-DE"/>
          </a:p>
        </p:txBody>
      </p:sp>
      <p:sp>
        <p:nvSpPr>
          <p:cNvPr id="5" name="Fußzeilenplatzhalter 4">
            <a:extLst>
              <a:ext uri="{FF2B5EF4-FFF2-40B4-BE49-F238E27FC236}">
                <a16:creationId xmlns:a16="http://schemas.microsoft.com/office/drawing/2014/main" id="{DEACBB15-D2CC-54EA-63DA-3269886FB56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FF8B753-9BB7-AA01-DAD8-A56E887138C9}"/>
              </a:ext>
            </a:extLst>
          </p:cNvPr>
          <p:cNvSpPr>
            <a:spLocks noGrp="1"/>
          </p:cNvSpPr>
          <p:nvPr>
            <p:ph type="sldNum" sz="quarter" idx="12"/>
          </p:nvPr>
        </p:nvSpPr>
        <p:spPr/>
        <p:txBody>
          <a:bodyPr/>
          <a:lstStyle/>
          <a:p>
            <a:fld id="{5FE1CFB4-4EC3-4B46-8D35-E8CFDF4A4890}" type="slidenum">
              <a:rPr lang="de-DE" smtClean="0"/>
              <a:t>‹#›</a:t>
            </a:fld>
            <a:endParaRPr lang="de-DE"/>
          </a:p>
        </p:txBody>
      </p:sp>
    </p:spTree>
    <p:extLst>
      <p:ext uri="{BB962C8B-B14F-4D97-AF65-F5344CB8AC3E}">
        <p14:creationId xmlns:p14="http://schemas.microsoft.com/office/powerpoint/2010/main" val="3673980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F6C489-E7D3-6BF3-6B82-AC205533E5A7}"/>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EE0C5961-4D6E-C712-2F06-81BB998D3E3B}"/>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C9DC3A53-F116-24BE-4293-6DB806EC12EA}"/>
              </a:ext>
            </a:extLst>
          </p:cNvPr>
          <p:cNvSpPr>
            <a:spLocks noGrp="1"/>
          </p:cNvSpPr>
          <p:nvPr>
            <p:ph type="dt" sz="half" idx="10"/>
          </p:nvPr>
        </p:nvSpPr>
        <p:spPr/>
        <p:txBody>
          <a:bodyPr/>
          <a:lstStyle/>
          <a:p>
            <a:fld id="{507250FD-583F-4A7C-898D-06B88F940DB9}" type="datetimeFigureOut">
              <a:rPr lang="de-DE" smtClean="0"/>
              <a:t>17.05.2023</a:t>
            </a:fld>
            <a:endParaRPr lang="de-DE"/>
          </a:p>
        </p:txBody>
      </p:sp>
      <p:sp>
        <p:nvSpPr>
          <p:cNvPr id="5" name="Fußzeilenplatzhalter 4">
            <a:extLst>
              <a:ext uri="{FF2B5EF4-FFF2-40B4-BE49-F238E27FC236}">
                <a16:creationId xmlns:a16="http://schemas.microsoft.com/office/drawing/2014/main" id="{17BE6360-B48C-E03F-49EC-929ABB5CA1F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77D546A-5341-2BBF-C048-A6396B756FA5}"/>
              </a:ext>
            </a:extLst>
          </p:cNvPr>
          <p:cNvSpPr>
            <a:spLocks noGrp="1"/>
          </p:cNvSpPr>
          <p:nvPr>
            <p:ph type="sldNum" sz="quarter" idx="12"/>
          </p:nvPr>
        </p:nvSpPr>
        <p:spPr/>
        <p:txBody>
          <a:bodyPr/>
          <a:lstStyle/>
          <a:p>
            <a:fld id="{5FE1CFB4-4EC3-4B46-8D35-E8CFDF4A4890}" type="slidenum">
              <a:rPr lang="de-DE" smtClean="0"/>
              <a:t>‹#›</a:t>
            </a:fld>
            <a:endParaRPr lang="de-DE"/>
          </a:p>
        </p:txBody>
      </p:sp>
    </p:spTree>
    <p:extLst>
      <p:ext uri="{BB962C8B-B14F-4D97-AF65-F5344CB8AC3E}">
        <p14:creationId xmlns:p14="http://schemas.microsoft.com/office/powerpoint/2010/main" val="3126590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3CD149-F050-493C-9D08-5BB14E158F88}"/>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297BA541-A420-6431-DB2C-2EEEE29509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CD92FF7D-241A-82C6-3568-F215C29EF407}"/>
              </a:ext>
            </a:extLst>
          </p:cNvPr>
          <p:cNvSpPr>
            <a:spLocks noGrp="1"/>
          </p:cNvSpPr>
          <p:nvPr>
            <p:ph type="dt" sz="half" idx="10"/>
          </p:nvPr>
        </p:nvSpPr>
        <p:spPr/>
        <p:txBody>
          <a:bodyPr/>
          <a:lstStyle/>
          <a:p>
            <a:fld id="{507250FD-583F-4A7C-898D-06B88F940DB9}" type="datetimeFigureOut">
              <a:rPr lang="de-DE" smtClean="0"/>
              <a:t>17.05.2023</a:t>
            </a:fld>
            <a:endParaRPr lang="de-DE"/>
          </a:p>
        </p:txBody>
      </p:sp>
      <p:sp>
        <p:nvSpPr>
          <p:cNvPr id="5" name="Fußzeilenplatzhalter 4">
            <a:extLst>
              <a:ext uri="{FF2B5EF4-FFF2-40B4-BE49-F238E27FC236}">
                <a16:creationId xmlns:a16="http://schemas.microsoft.com/office/drawing/2014/main" id="{922A8D62-DC39-B904-5EAC-E16804A0917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68024E9-5616-7219-0C69-BC0E307F9646}"/>
              </a:ext>
            </a:extLst>
          </p:cNvPr>
          <p:cNvSpPr>
            <a:spLocks noGrp="1"/>
          </p:cNvSpPr>
          <p:nvPr>
            <p:ph type="sldNum" sz="quarter" idx="12"/>
          </p:nvPr>
        </p:nvSpPr>
        <p:spPr/>
        <p:txBody>
          <a:bodyPr/>
          <a:lstStyle/>
          <a:p>
            <a:fld id="{5FE1CFB4-4EC3-4B46-8D35-E8CFDF4A4890}" type="slidenum">
              <a:rPr lang="de-DE" smtClean="0"/>
              <a:t>‹#›</a:t>
            </a:fld>
            <a:endParaRPr lang="de-DE"/>
          </a:p>
        </p:txBody>
      </p:sp>
    </p:spTree>
    <p:extLst>
      <p:ext uri="{BB962C8B-B14F-4D97-AF65-F5344CB8AC3E}">
        <p14:creationId xmlns:p14="http://schemas.microsoft.com/office/powerpoint/2010/main" val="205940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CBD20A-ABC3-891C-28A7-D0154E1366E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61304D21-E604-8910-551B-C6654238749E}"/>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7E607207-1BF4-E406-2122-15FDC789FF02}"/>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06E688CD-D9A4-3C14-6F1B-8D54B69B751F}"/>
              </a:ext>
            </a:extLst>
          </p:cNvPr>
          <p:cNvSpPr>
            <a:spLocks noGrp="1"/>
          </p:cNvSpPr>
          <p:nvPr>
            <p:ph type="dt" sz="half" idx="10"/>
          </p:nvPr>
        </p:nvSpPr>
        <p:spPr/>
        <p:txBody>
          <a:bodyPr/>
          <a:lstStyle/>
          <a:p>
            <a:fld id="{507250FD-583F-4A7C-898D-06B88F940DB9}" type="datetimeFigureOut">
              <a:rPr lang="de-DE" smtClean="0"/>
              <a:t>17.05.2023</a:t>
            </a:fld>
            <a:endParaRPr lang="de-DE"/>
          </a:p>
        </p:txBody>
      </p:sp>
      <p:sp>
        <p:nvSpPr>
          <p:cNvPr id="6" name="Fußzeilenplatzhalter 5">
            <a:extLst>
              <a:ext uri="{FF2B5EF4-FFF2-40B4-BE49-F238E27FC236}">
                <a16:creationId xmlns:a16="http://schemas.microsoft.com/office/drawing/2014/main" id="{4DE6DF99-5CEC-E00E-8DA6-943FCA5C79B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94791A7-97E0-FF6E-BA8B-E5D47F473575}"/>
              </a:ext>
            </a:extLst>
          </p:cNvPr>
          <p:cNvSpPr>
            <a:spLocks noGrp="1"/>
          </p:cNvSpPr>
          <p:nvPr>
            <p:ph type="sldNum" sz="quarter" idx="12"/>
          </p:nvPr>
        </p:nvSpPr>
        <p:spPr/>
        <p:txBody>
          <a:bodyPr/>
          <a:lstStyle/>
          <a:p>
            <a:fld id="{5FE1CFB4-4EC3-4B46-8D35-E8CFDF4A4890}" type="slidenum">
              <a:rPr lang="de-DE" smtClean="0"/>
              <a:t>‹#›</a:t>
            </a:fld>
            <a:endParaRPr lang="de-DE"/>
          </a:p>
        </p:txBody>
      </p:sp>
    </p:spTree>
    <p:extLst>
      <p:ext uri="{BB962C8B-B14F-4D97-AF65-F5344CB8AC3E}">
        <p14:creationId xmlns:p14="http://schemas.microsoft.com/office/powerpoint/2010/main" val="1974433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6692DF-5FF5-3214-4171-E6D78C74EFF9}"/>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2B98222E-82E1-F9F6-4FF1-329BA8523E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29AA2A23-59BD-E808-DAD5-3E02FCA79279}"/>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10003777-86B0-CCD6-C01E-FE48DD4056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ADFCFF5F-CF88-F3B9-EEB4-6FE1AF45A1BF}"/>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3787EF78-E6E9-C4D3-3377-E2EC53893997}"/>
              </a:ext>
            </a:extLst>
          </p:cNvPr>
          <p:cNvSpPr>
            <a:spLocks noGrp="1"/>
          </p:cNvSpPr>
          <p:nvPr>
            <p:ph type="dt" sz="half" idx="10"/>
          </p:nvPr>
        </p:nvSpPr>
        <p:spPr/>
        <p:txBody>
          <a:bodyPr/>
          <a:lstStyle/>
          <a:p>
            <a:fld id="{507250FD-583F-4A7C-898D-06B88F940DB9}" type="datetimeFigureOut">
              <a:rPr lang="de-DE" smtClean="0"/>
              <a:t>17.05.2023</a:t>
            </a:fld>
            <a:endParaRPr lang="de-DE"/>
          </a:p>
        </p:txBody>
      </p:sp>
      <p:sp>
        <p:nvSpPr>
          <p:cNvPr id="8" name="Fußzeilenplatzhalter 7">
            <a:extLst>
              <a:ext uri="{FF2B5EF4-FFF2-40B4-BE49-F238E27FC236}">
                <a16:creationId xmlns:a16="http://schemas.microsoft.com/office/drawing/2014/main" id="{C58A8E93-7C26-7063-505A-B28AF454241F}"/>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1DFE5616-730B-C570-C94E-9294F998EBC6}"/>
              </a:ext>
            </a:extLst>
          </p:cNvPr>
          <p:cNvSpPr>
            <a:spLocks noGrp="1"/>
          </p:cNvSpPr>
          <p:nvPr>
            <p:ph type="sldNum" sz="quarter" idx="12"/>
          </p:nvPr>
        </p:nvSpPr>
        <p:spPr/>
        <p:txBody>
          <a:bodyPr/>
          <a:lstStyle/>
          <a:p>
            <a:fld id="{5FE1CFB4-4EC3-4B46-8D35-E8CFDF4A4890}" type="slidenum">
              <a:rPr lang="de-DE" smtClean="0"/>
              <a:t>‹#›</a:t>
            </a:fld>
            <a:endParaRPr lang="de-DE"/>
          </a:p>
        </p:txBody>
      </p:sp>
    </p:spTree>
    <p:extLst>
      <p:ext uri="{BB962C8B-B14F-4D97-AF65-F5344CB8AC3E}">
        <p14:creationId xmlns:p14="http://schemas.microsoft.com/office/powerpoint/2010/main" val="2256459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6F9516-B0BD-22FA-4289-580CCCE258B5}"/>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003BBDFC-A776-8A05-F3F1-E10F846F65C3}"/>
              </a:ext>
            </a:extLst>
          </p:cNvPr>
          <p:cNvSpPr>
            <a:spLocks noGrp="1"/>
          </p:cNvSpPr>
          <p:nvPr>
            <p:ph type="dt" sz="half" idx="10"/>
          </p:nvPr>
        </p:nvSpPr>
        <p:spPr/>
        <p:txBody>
          <a:bodyPr/>
          <a:lstStyle/>
          <a:p>
            <a:fld id="{507250FD-583F-4A7C-898D-06B88F940DB9}" type="datetimeFigureOut">
              <a:rPr lang="de-DE" smtClean="0"/>
              <a:t>17.05.2023</a:t>
            </a:fld>
            <a:endParaRPr lang="de-DE"/>
          </a:p>
        </p:txBody>
      </p:sp>
      <p:sp>
        <p:nvSpPr>
          <p:cNvPr id="4" name="Fußzeilenplatzhalter 3">
            <a:extLst>
              <a:ext uri="{FF2B5EF4-FFF2-40B4-BE49-F238E27FC236}">
                <a16:creationId xmlns:a16="http://schemas.microsoft.com/office/drawing/2014/main" id="{3D748189-3C8C-6AD9-17B8-A88C63D08F68}"/>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D8CC1A03-D5B4-566D-D9D7-70C3F298EDC9}"/>
              </a:ext>
            </a:extLst>
          </p:cNvPr>
          <p:cNvSpPr>
            <a:spLocks noGrp="1"/>
          </p:cNvSpPr>
          <p:nvPr>
            <p:ph type="sldNum" sz="quarter" idx="12"/>
          </p:nvPr>
        </p:nvSpPr>
        <p:spPr/>
        <p:txBody>
          <a:bodyPr/>
          <a:lstStyle/>
          <a:p>
            <a:fld id="{5FE1CFB4-4EC3-4B46-8D35-E8CFDF4A4890}" type="slidenum">
              <a:rPr lang="de-DE" smtClean="0"/>
              <a:t>‹#›</a:t>
            </a:fld>
            <a:endParaRPr lang="de-DE"/>
          </a:p>
        </p:txBody>
      </p:sp>
    </p:spTree>
    <p:extLst>
      <p:ext uri="{BB962C8B-B14F-4D97-AF65-F5344CB8AC3E}">
        <p14:creationId xmlns:p14="http://schemas.microsoft.com/office/powerpoint/2010/main" val="1527855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0AB0DF89-419B-89D7-4074-2D98E4528AD8}"/>
              </a:ext>
            </a:extLst>
          </p:cNvPr>
          <p:cNvSpPr>
            <a:spLocks noGrp="1"/>
          </p:cNvSpPr>
          <p:nvPr>
            <p:ph type="dt" sz="half" idx="10"/>
          </p:nvPr>
        </p:nvSpPr>
        <p:spPr/>
        <p:txBody>
          <a:bodyPr/>
          <a:lstStyle/>
          <a:p>
            <a:fld id="{507250FD-583F-4A7C-898D-06B88F940DB9}" type="datetimeFigureOut">
              <a:rPr lang="de-DE" smtClean="0"/>
              <a:t>17.05.2023</a:t>
            </a:fld>
            <a:endParaRPr lang="de-DE"/>
          </a:p>
        </p:txBody>
      </p:sp>
      <p:sp>
        <p:nvSpPr>
          <p:cNvPr id="3" name="Fußzeilenplatzhalter 2">
            <a:extLst>
              <a:ext uri="{FF2B5EF4-FFF2-40B4-BE49-F238E27FC236}">
                <a16:creationId xmlns:a16="http://schemas.microsoft.com/office/drawing/2014/main" id="{FF16975B-3FE2-87EE-B991-9EDD81F5B502}"/>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A13DC93C-8905-20E9-6B0A-DEF4F8FF7C4F}"/>
              </a:ext>
            </a:extLst>
          </p:cNvPr>
          <p:cNvSpPr>
            <a:spLocks noGrp="1"/>
          </p:cNvSpPr>
          <p:nvPr>
            <p:ph type="sldNum" sz="quarter" idx="12"/>
          </p:nvPr>
        </p:nvSpPr>
        <p:spPr/>
        <p:txBody>
          <a:bodyPr/>
          <a:lstStyle/>
          <a:p>
            <a:fld id="{5FE1CFB4-4EC3-4B46-8D35-E8CFDF4A4890}" type="slidenum">
              <a:rPr lang="de-DE" smtClean="0"/>
              <a:t>‹#›</a:t>
            </a:fld>
            <a:endParaRPr lang="de-DE"/>
          </a:p>
        </p:txBody>
      </p:sp>
    </p:spTree>
    <p:extLst>
      <p:ext uri="{BB962C8B-B14F-4D97-AF65-F5344CB8AC3E}">
        <p14:creationId xmlns:p14="http://schemas.microsoft.com/office/powerpoint/2010/main" val="3316007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F4D505-9251-7ECA-2F1C-ED1C44E8DF0E}"/>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B4067B16-2FFA-D083-EAB5-14EC3FFB86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DDF77AE0-010A-DC04-E78F-8DFD91E8C2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E2774FE-9647-55DB-AFAA-AC52559CD073}"/>
              </a:ext>
            </a:extLst>
          </p:cNvPr>
          <p:cNvSpPr>
            <a:spLocks noGrp="1"/>
          </p:cNvSpPr>
          <p:nvPr>
            <p:ph type="dt" sz="half" idx="10"/>
          </p:nvPr>
        </p:nvSpPr>
        <p:spPr/>
        <p:txBody>
          <a:bodyPr/>
          <a:lstStyle/>
          <a:p>
            <a:fld id="{507250FD-583F-4A7C-898D-06B88F940DB9}" type="datetimeFigureOut">
              <a:rPr lang="de-DE" smtClean="0"/>
              <a:t>17.05.2023</a:t>
            </a:fld>
            <a:endParaRPr lang="de-DE"/>
          </a:p>
        </p:txBody>
      </p:sp>
      <p:sp>
        <p:nvSpPr>
          <p:cNvPr id="6" name="Fußzeilenplatzhalter 5">
            <a:extLst>
              <a:ext uri="{FF2B5EF4-FFF2-40B4-BE49-F238E27FC236}">
                <a16:creationId xmlns:a16="http://schemas.microsoft.com/office/drawing/2014/main" id="{91C05025-62C4-FAD4-F05C-DC0D1CEA1BD3}"/>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A78DCF8E-9761-B7BC-DF87-4BB2A2DE3B7B}"/>
              </a:ext>
            </a:extLst>
          </p:cNvPr>
          <p:cNvSpPr>
            <a:spLocks noGrp="1"/>
          </p:cNvSpPr>
          <p:nvPr>
            <p:ph type="sldNum" sz="quarter" idx="12"/>
          </p:nvPr>
        </p:nvSpPr>
        <p:spPr/>
        <p:txBody>
          <a:bodyPr/>
          <a:lstStyle/>
          <a:p>
            <a:fld id="{5FE1CFB4-4EC3-4B46-8D35-E8CFDF4A4890}" type="slidenum">
              <a:rPr lang="de-DE" smtClean="0"/>
              <a:t>‹#›</a:t>
            </a:fld>
            <a:endParaRPr lang="de-DE"/>
          </a:p>
        </p:txBody>
      </p:sp>
    </p:spTree>
    <p:extLst>
      <p:ext uri="{BB962C8B-B14F-4D97-AF65-F5344CB8AC3E}">
        <p14:creationId xmlns:p14="http://schemas.microsoft.com/office/powerpoint/2010/main" val="467974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D041D7-8237-99F1-E498-CECDA64AA783}"/>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A6C3D8B3-A606-510B-4AC2-65F956B622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9D502CDB-53B6-5D9D-8A0A-55602840D7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2002130-89BC-86CA-BB65-8F775588EC4D}"/>
              </a:ext>
            </a:extLst>
          </p:cNvPr>
          <p:cNvSpPr>
            <a:spLocks noGrp="1"/>
          </p:cNvSpPr>
          <p:nvPr>
            <p:ph type="dt" sz="half" idx="10"/>
          </p:nvPr>
        </p:nvSpPr>
        <p:spPr/>
        <p:txBody>
          <a:bodyPr/>
          <a:lstStyle/>
          <a:p>
            <a:fld id="{507250FD-583F-4A7C-898D-06B88F940DB9}" type="datetimeFigureOut">
              <a:rPr lang="de-DE" smtClean="0"/>
              <a:t>17.05.2023</a:t>
            </a:fld>
            <a:endParaRPr lang="de-DE"/>
          </a:p>
        </p:txBody>
      </p:sp>
      <p:sp>
        <p:nvSpPr>
          <p:cNvPr id="6" name="Fußzeilenplatzhalter 5">
            <a:extLst>
              <a:ext uri="{FF2B5EF4-FFF2-40B4-BE49-F238E27FC236}">
                <a16:creationId xmlns:a16="http://schemas.microsoft.com/office/drawing/2014/main" id="{98675D49-DA91-DDA7-3279-39CADF6511B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1B7113F4-6033-A849-B3CB-E7496FB6110D}"/>
              </a:ext>
            </a:extLst>
          </p:cNvPr>
          <p:cNvSpPr>
            <a:spLocks noGrp="1"/>
          </p:cNvSpPr>
          <p:nvPr>
            <p:ph type="sldNum" sz="quarter" idx="12"/>
          </p:nvPr>
        </p:nvSpPr>
        <p:spPr/>
        <p:txBody>
          <a:bodyPr/>
          <a:lstStyle/>
          <a:p>
            <a:fld id="{5FE1CFB4-4EC3-4B46-8D35-E8CFDF4A4890}" type="slidenum">
              <a:rPr lang="de-DE" smtClean="0"/>
              <a:t>‹#›</a:t>
            </a:fld>
            <a:endParaRPr lang="de-DE"/>
          </a:p>
        </p:txBody>
      </p:sp>
    </p:spTree>
    <p:extLst>
      <p:ext uri="{BB962C8B-B14F-4D97-AF65-F5344CB8AC3E}">
        <p14:creationId xmlns:p14="http://schemas.microsoft.com/office/powerpoint/2010/main" val="3014012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B7B74A7F-D301-10BE-5A86-1ADB92EE24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EF4D79B6-E84F-CB8A-266C-354974B2B1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22807CF-6115-0000-8B67-02CF156FA1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7250FD-583F-4A7C-898D-06B88F940DB9}" type="datetimeFigureOut">
              <a:rPr lang="de-DE" smtClean="0"/>
              <a:t>17.05.2023</a:t>
            </a:fld>
            <a:endParaRPr lang="de-DE"/>
          </a:p>
        </p:txBody>
      </p:sp>
      <p:sp>
        <p:nvSpPr>
          <p:cNvPr id="5" name="Fußzeilenplatzhalter 4">
            <a:extLst>
              <a:ext uri="{FF2B5EF4-FFF2-40B4-BE49-F238E27FC236}">
                <a16:creationId xmlns:a16="http://schemas.microsoft.com/office/drawing/2014/main" id="{65D9247C-B9E0-2C08-E544-21AE7C69D5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D23B37D6-49B1-4BF0-362B-F0D52C011B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E1CFB4-4EC3-4B46-8D35-E8CFDF4A4890}" type="slidenum">
              <a:rPr lang="de-DE" smtClean="0"/>
              <a:t>‹#›</a:t>
            </a:fld>
            <a:endParaRPr lang="de-DE"/>
          </a:p>
        </p:txBody>
      </p:sp>
    </p:spTree>
    <p:extLst>
      <p:ext uri="{BB962C8B-B14F-4D97-AF65-F5344CB8AC3E}">
        <p14:creationId xmlns:p14="http://schemas.microsoft.com/office/powerpoint/2010/main" val="2069987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78B761-3032-FFC0-7262-66D732CD6226}"/>
              </a:ext>
            </a:extLst>
          </p:cNvPr>
          <p:cNvSpPr>
            <a:spLocks noGrp="1"/>
          </p:cNvSpPr>
          <p:nvPr>
            <p:ph type="ctrTitle"/>
          </p:nvPr>
        </p:nvSpPr>
        <p:spPr/>
        <p:txBody>
          <a:bodyPr/>
          <a:lstStyle/>
          <a:p>
            <a:r>
              <a:rPr lang="de-DE" dirty="0"/>
              <a:t>Task 3: Classification</a:t>
            </a:r>
          </a:p>
        </p:txBody>
      </p:sp>
      <p:sp>
        <p:nvSpPr>
          <p:cNvPr id="3" name="Untertitel 2">
            <a:extLst>
              <a:ext uri="{FF2B5EF4-FFF2-40B4-BE49-F238E27FC236}">
                <a16:creationId xmlns:a16="http://schemas.microsoft.com/office/drawing/2014/main" id="{DE26C1F1-1845-6958-0E3D-807A3E40F805}"/>
              </a:ext>
            </a:extLst>
          </p:cNvPr>
          <p:cNvSpPr>
            <a:spLocks noGrp="1"/>
          </p:cNvSpPr>
          <p:nvPr>
            <p:ph type="subTitle" idx="1"/>
          </p:nvPr>
        </p:nvSpPr>
        <p:spPr/>
        <p:txBody>
          <a:bodyPr>
            <a:normAutofit fontScale="77500" lnSpcReduction="20000"/>
          </a:bodyPr>
          <a:lstStyle/>
          <a:p>
            <a:r>
              <a:rPr lang="de-DE" dirty="0"/>
              <a:t>Team </a:t>
            </a:r>
            <a:r>
              <a:rPr lang="de-DE" dirty="0" err="1"/>
              <a:t>Vegetable</a:t>
            </a:r>
            <a:r>
              <a:rPr lang="de-DE" dirty="0"/>
              <a:t>:</a:t>
            </a:r>
          </a:p>
          <a:p>
            <a:pPr marL="342900" indent="-342900">
              <a:buFont typeface="Arial" panose="020B0604020202020204" pitchFamily="34" charset="0"/>
              <a:buChar char="•"/>
            </a:pPr>
            <a:r>
              <a:rPr lang="sv-SE" dirty="0"/>
              <a:t>Sandro Assek </a:t>
            </a:r>
          </a:p>
          <a:p>
            <a:pPr marL="342900" indent="-342900">
              <a:buFont typeface="Arial" panose="020B0604020202020204" pitchFamily="34" charset="0"/>
              <a:buChar char="•"/>
            </a:pPr>
            <a:r>
              <a:rPr lang="sv-SE" dirty="0"/>
              <a:t>Petruta-Simina Coroian</a:t>
            </a:r>
          </a:p>
          <a:p>
            <a:pPr marL="342900" indent="-342900">
              <a:buFont typeface="Arial" panose="020B0604020202020204" pitchFamily="34" charset="0"/>
              <a:buChar char="•"/>
            </a:pPr>
            <a:r>
              <a:rPr lang="sv-SE" dirty="0"/>
              <a:t>Lukas Himmelbauer</a:t>
            </a:r>
          </a:p>
          <a:p>
            <a:pPr marL="342900" indent="-342900">
              <a:buFont typeface="Arial" panose="020B0604020202020204" pitchFamily="34" charset="0"/>
              <a:buChar char="•"/>
            </a:pPr>
            <a:r>
              <a:rPr lang="sv-SE" dirty="0"/>
              <a:t>Christoph Wittner</a:t>
            </a:r>
            <a:endParaRPr lang="de-DE" dirty="0"/>
          </a:p>
        </p:txBody>
      </p:sp>
    </p:spTree>
    <p:extLst>
      <p:ext uri="{BB962C8B-B14F-4D97-AF65-F5344CB8AC3E}">
        <p14:creationId xmlns:p14="http://schemas.microsoft.com/office/powerpoint/2010/main" val="2441955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E8120-415F-D3C4-4575-EB5825A2F0D4}"/>
              </a:ext>
            </a:extLst>
          </p:cNvPr>
          <p:cNvSpPr>
            <a:spLocks noGrp="1"/>
          </p:cNvSpPr>
          <p:nvPr>
            <p:ph type="title"/>
          </p:nvPr>
        </p:nvSpPr>
        <p:spPr>
          <a:xfrm>
            <a:off x="838200" y="0"/>
            <a:ext cx="10515600" cy="1325563"/>
          </a:xfrm>
        </p:spPr>
        <p:txBody>
          <a:bodyPr/>
          <a:lstStyle/>
          <a:p>
            <a:r>
              <a:rPr lang="de-DE" dirty="0"/>
              <a:t>Random forest: Overfitting/Underfitting</a:t>
            </a:r>
          </a:p>
        </p:txBody>
      </p:sp>
      <p:sp>
        <p:nvSpPr>
          <p:cNvPr id="4" name="Content Placeholder 3">
            <a:extLst>
              <a:ext uri="{FF2B5EF4-FFF2-40B4-BE49-F238E27FC236}">
                <a16:creationId xmlns:a16="http://schemas.microsoft.com/office/drawing/2014/main" id="{DB417A8C-684E-F866-2090-5BCBD83D5503}"/>
              </a:ext>
            </a:extLst>
          </p:cNvPr>
          <p:cNvSpPr>
            <a:spLocks noGrp="1"/>
          </p:cNvSpPr>
          <p:nvPr>
            <p:ph sz="half" idx="2"/>
          </p:nvPr>
        </p:nvSpPr>
        <p:spPr>
          <a:xfrm>
            <a:off x="7943849" y="1803400"/>
            <a:ext cx="4057637" cy="4351338"/>
          </a:xfrm>
        </p:spPr>
        <p:txBody>
          <a:bodyPr>
            <a:normAutofit fontScale="92500" lnSpcReduction="10000"/>
          </a:bodyPr>
          <a:lstStyle/>
          <a:p>
            <a:r>
              <a:rPr lang="de-DE" dirty="0"/>
              <a:t>The plots show all different parameter combinations from the grid:</a:t>
            </a:r>
          </a:p>
          <a:p>
            <a:pPr lvl="1"/>
            <a:r>
              <a:rPr lang="de-DE" sz="2000" dirty="0"/>
              <a:t>Number of estimators: [1,5,20,100]</a:t>
            </a:r>
          </a:p>
          <a:p>
            <a:pPr lvl="1"/>
            <a:r>
              <a:rPr lang="de-DE" sz="2000" dirty="0"/>
              <a:t>max depth: [2, 5, 10, None]</a:t>
            </a:r>
          </a:p>
          <a:p>
            <a:pPr lvl="1"/>
            <a:r>
              <a:rPr lang="de-DE" sz="2000" dirty="0"/>
              <a:t>min samples per leaf: [1, 2, 4]</a:t>
            </a:r>
            <a:endParaRPr lang="de-DE" dirty="0"/>
          </a:p>
          <a:p>
            <a:r>
              <a:rPr lang="de-DE" dirty="0"/>
              <a:t>As expected, overfitting is not really a problem for random forests and only occurs when using a small number of trees with high depth</a:t>
            </a:r>
          </a:p>
          <a:p>
            <a:endParaRPr lang="de-DE" dirty="0"/>
          </a:p>
        </p:txBody>
      </p:sp>
      <p:pic>
        <p:nvPicPr>
          <p:cNvPr id="14" name="Content Placeholder 13">
            <a:extLst>
              <a:ext uri="{FF2B5EF4-FFF2-40B4-BE49-F238E27FC236}">
                <a16:creationId xmlns:a16="http://schemas.microsoft.com/office/drawing/2014/main" id="{8558EFDA-0532-6CE3-8772-410F5B6048C0}"/>
              </a:ext>
            </a:extLst>
          </p:cNvPr>
          <p:cNvPicPr>
            <a:picLocks noGrp="1" noChangeAspect="1"/>
          </p:cNvPicPr>
          <p:nvPr>
            <p:ph sz="half" idx="1"/>
          </p:nvPr>
        </p:nvPicPr>
        <p:blipFill>
          <a:blip r:embed="rId2"/>
          <a:stretch>
            <a:fillRect/>
          </a:stretch>
        </p:blipFill>
        <p:spPr>
          <a:xfrm>
            <a:off x="190513" y="1295217"/>
            <a:ext cx="7753336" cy="5425457"/>
          </a:xfrm>
        </p:spPr>
      </p:pic>
    </p:spTree>
    <p:extLst>
      <p:ext uri="{BB962C8B-B14F-4D97-AF65-F5344CB8AC3E}">
        <p14:creationId xmlns:p14="http://schemas.microsoft.com/office/powerpoint/2010/main" val="3989929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6601F-4905-6CDD-1A66-7FDBF56B7D8B}"/>
              </a:ext>
            </a:extLst>
          </p:cNvPr>
          <p:cNvSpPr>
            <a:spLocks noGrp="1"/>
          </p:cNvSpPr>
          <p:nvPr>
            <p:ph type="title"/>
          </p:nvPr>
        </p:nvSpPr>
        <p:spPr/>
        <p:txBody>
          <a:bodyPr/>
          <a:lstStyle/>
          <a:p>
            <a:r>
              <a:rPr lang="en-GB" dirty="0"/>
              <a:t>Random forests: Parameter Search / best parameters</a:t>
            </a:r>
            <a:endParaRPr lang="de-DE" dirty="0"/>
          </a:p>
        </p:txBody>
      </p:sp>
      <p:sp>
        <p:nvSpPr>
          <p:cNvPr id="3" name="Content Placeholder 2">
            <a:extLst>
              <a:ext uri="{FF2B5EF4-FFF2-40B4-BE49-F238E27FC236}">
                <a16:creationId xmlns:a16="http://schemas.microsoft.com/office/drawing/2014/main" id="{7A752191-1904-EB61-2C59-3C375F5901D6}"/>
              </a:ext>
            </a:extLst>
          </p:cNvPr>
          <p:cNvSpPr>
            <a:spLocks noGrp="1"/>
          </p:cNvSpPr>
          <p:nvPr>
            <p:ph sz="half" idx="1"/>
          </p:nvPr>
        </p:nvSpPr>
        <p:spPr>
          <a:xfrm>
            <a:off x="838200" y="2495579"/>
            <a:ext cx="5257800" cy="3997296"/>
          </a:xfrm>
        </p:spPr>
        <p:txBody>
          <a:bodyPr>
            <a:normAutofit fontScale="85000" lnSpcReduction="20000"/>
          </a:bodyPr>
          <a:lstStyle/>
          <a:p>
            <a:r>
              <a:rPr lang="en-GB" dirty="0"/>
              <a:t>First a randomized search was performed to narrow down parameter options for grid search </a:t>
            </a:r>
          </a:p>
          <a:p>
            <a:r>
              <a:rPr lang="en-GB" dirty="0"/>
              <a:t>Parameters for randomized search:</a:t>
            </a:r>
          </a:p>
          <a:p>
            <a:pPr lvl="1"/>
            <a:r>
              <a:rPr lang="en-GB" dirty="0"/>
              <a:t>'</a:t>
            </a:r>
            <a:r>
              <a:rPr lang="en-GB" dirty="0" err="1"/>
              <a:t>n_estimators</a:t>
            </a:r>
            <a:r>
              <a:rPr lang="en-GB" dirty="0"/>
              <a:t>': [1, 2, 10, 100, 200, 300, 400, 500]</a:t>
            </a:r>
          </a:p>
          <a:p>
            <a:pPr lvl="1"/>
            <a:r>
              <a:rPr lang="en-GB" dirty="0"/>
              <a:t> 'criterion': ['</a:t>
            </a:r>
            <a:r>
              <a:rPr lang="en-GB" dirty="0" err="1"/>
              <a:t>gini</a:t>
            </a:r>
            <a:r>
              <a:rPr lang="en-GB" dirty="0"/>
              <a:t>', 'entropy', '</a:t>
            </a:r>
            <a:r>
              <a:rPr lang="en-GB" dirty="0" err="1"/>
              <a:t>log_loss</a:t>
            </a:r>
            <a:r>
              <a:rPr lang="en-GB" dirty="0"/>
              <a:t>']</a:t>
            </a:r>
          </a:p>
          <a:p>
            <a:pPr lvl="1"/>
            <a:r>
              <a:rPr lang="en-GB" dirty="0"/>
              <a:t> '</a:t>
            </a:r>
            <a:r>
              <a:rPr lang="en-GB" dirty="0" err="1"/>
              <a:t>max_features</a:t>
            </a:r>
            <a:r>
              <a:rPr lang="en-GB" dirty="0"/>
              <a:t>': ['log2', 'sqrt']</a:t>
            </a:r>
          </a:p>
          <a:p>
            <a:pPr lvl="1"/>
            <a:r>
              <a:rPr lang="en-GB" dirty="0"/>
              <a:t> '</a:t>
            </a:r>
            <a:r>
              <a:rPr lang="en-GB" dirty="0" err="1"/>
              <a:t>max_depth</a:t>
            </a:r>
            <a:r>
              <a:rPr lang="en-GB" dirty="0"/>
              <a:t>': [1, 10, 40, 60, 80, 110, None]</a:t>
            </a:r>
          </a:p>
          <a:p>
            <a:pPr lvl="1"/>
            <a:r>
              <a:rPr lang="en-GB" dirty="0"/>
              <a:t> '</a:t>
            </a:r>
            <a:r>
              <a:rPr lang="en-GB" dirty="0" err="1"/>
              <a:t>min_samples_split</a:t>
            </a:r>
            <a:r>
              <a:rPr lang="en-GB" dirty="0"/>
              <a:t>': [2, 3, 5, 8, 10, 15]</a:t>
            </a:r>
          </a:p>
          <a:p>
            <a:pPr lvl="1"/>
            <a:r>
              <a:rPr lang="en-GB" dirty="0"/>
              <a:t> '</a:t>
            </a:r>
            <a:r>
              <a:rPr lang="en-GB" dirty="0" err="1"/>
              <a:t>min_samples_leaf</a:t>
            </a:r>
            <a:r>
              <a:rPr lang="en-GB" dirty="0"/>
              <a:t>': [1, 2, 4]</a:t>
            </a:r>
          </a:p>
          <a:p>
            <a:pPr lvl="1"/>
            <a:r>
              <a:rPr lang="en-GB" dirty="0"/>
              <a:t> 'bootstrap': [True, False]</a:t>
            </a:r>
          </a:p>
        </p:txBody>
      </p:sp>
      <p:sp>
        <p:nvSpPr>
          <p:cNvPr id="6" name="Content Placeholder 2">
            <a:extLst>
              <a:ext uri="{FF2B5EF4-FFF2-40B4-BE49-F238E27FC236}">
                <a16:creationId xmlns:a16="http://schemas.microsoft.com/office/drawing/2014/main" id="{CC7AED3F-B012-B086-CFA7-ADD74C6B5720}"/>
              </a:ext>
            </a:extLst>
          </p:cNvPr>
          <p:cNvSpPr txBox="1">
            <a:spLocks/>
          </p:cNvSpPr>
          <p:nvPr/>
        </p:nvSpPr>
        <p:spPr>
          <a:xfrm>
            <a:off x="6096000" y="2495579"/>
            <a:ext cx="5257800" cy="399729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600" dirty="0"/>
              <a:t>Then grid search was performed according to the outputs of randomized search to get fine-tuned parameters </a:t>
            </a:r>
          </a:p>
          <a:p>
            <a:r>
              <a:rPr lang="en-GB" dirty="0"/>
              <a:t>Parameters for grid search:</a:t>
            </a:r>
          </a:p>
          <a:p>
            <a:pPr lvl="1"/>
            <a:r>
              <a:rPr lang="en-GB" dirty="0"/>
              <a:t>'</a:t>
            </a:r>
            <a:r>
              <a:rPr lang="en-GB" dirty="0" err="1"/>
              <a:t>n_estimators</a:t>
            </a:r>
            <a:r>
              <a:rPr lang="en-GB" dirty="0"/>
              <a:t>': [200, 300, 400]</a:t>
            </a:r>
          </a:p>
          <a:p>
            <a:pPr lvl="1"/>
            <a:r>
              <a:rPr lang="en-GB" dirty="0"/>
              <a:t> 'criterion': ['entropy', '</a:t>
            </a:r>
            <a:r>
              <a:rPr lang="en-GB" dirty="0" err="1"/>
              <a:t>log_loss</a:t>
            </a:r>
            <a:r>
              <a:rPr lang="en-GB" dirty="0"/>
              <a:t>']</a:t>
            </a:r>
          </a:p>
          <a:p>
            <a:pPr lvl="1"/>
            <a:r>
              <a:rPr lang="en-GB" dirty="0"/>
              <a:t> '</a:t>
            </a:r>
            <a:r>
              <a:rPr lang="en-GB" dirty="0" err="1"/>
              <a:t>max_features</a:t>
            </a:r>
            <a:r>
              <a:rPr lang="en-GB" dirty="0"/>
              <a:t>': ['sqrt']</a:t>
            </a:r>
          </a:p>
          <a:p>
            <a:pPr lvl="1"/>
            <a:r>
              <a:rPr lang="en-GB" dirty="0"/>
              <a:t> '</a:t>
            </a:r>
            <a:r>
              <a:rPr lang="en-GB" dirty="0" err="1"/>
              <a:t>max_depth</a:t>
            </a:r>
            <a:r>
              <a:rPr lang="en-GB" dirty="0"/>
              <a:t>': [40, 60, 110, None]</a:t>
            </a:r>
          </a:p>
          <a:p>
            <a:pPr lvl="1"/>
            <a:r>
              <a:rPr lang="en-GB" dirty="0"/>
              <a:t> '</a:t>
            </a:r>
            <a:r>
              <a:rPr lang="en-GB" dirty="0" err="1"/>
              <a:t>min_samples_split</a:t>
            </a:r>
            <a:r>
              <a:rPr lang="en-GB" dirty="0"/>
              <a:t>': [2, 3, 5]</a:t>
            </a:r>
          </a:p>
          <a:p>
            <a:pPr lvl="1"/>
            <a:r>
              <a:rPr lang="en-GB" dirty="0"/>
              <a:t>'</a:t>
            </a:r>
            <a:r>
              <a:rPr lang="en-GB" dirty="0" err="1"/>
              <a:t>min_samples_leaf</a:t>
            </a:r>
            <a:r>
              <a:rPr lang="en-GB" dirty="0"/>
              <a:t>': [1, 2]</a:t>
            </a:r>
          </a:p>
          <a:p>
            <a:pPr lvl="1"/>
            <a:r>
              <a:rPr lang="en-GB" dirty="0"/>
              <a:t> 'bootstrap': [False]</a:t>
            </a:r>
            <a:endParaRPr lang="de-DE" dirty="0"/>
          </a:p>
        </p:txBody>
      </p:sp>
      <p:sp>
        <p:nvSpPr>
          <p:cNvPr id="7" name="Title 1">
            <a:extLst>
              <a:ext uri="{FF2B5EF4-FFF2-40B4-BE49-F238E27FC236}">
                <a16:creationId xmlns:a16="http://schemas.microsoft.com/office/drawing/2014/main" id="{CBA3124A-3784-6818-0592-D278D8631FA2}"/>
              </a:ext>
            </a:extLst>
          </p:cNvPr>
          <p:cNvSpPr txBox="1">
            <a:spLocks/>
          </p:cNvSpPr>
          <p:nvPr/>
        </p:nvSpPr>
        <p:spPr>
          <a:xfrm>
            <a:off x="838200" y="165671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de-DE" dirty="0"/>
          </a:p>
        </p:txBody>
      </p:sp>
      <p:sp>
        <p:nvSpPr>
          <p:cNvPr id="8" name="Title 1">
            <a:extLst>
              <a:ext uri="{FF2B5EF4-FFF2-40B4-BE49-F238E27FC236}">
                <a16:creationId xmlns:a16="http://schemas.microsoft.com/office/drawing/2014/main" id="{25C43D95-209B-F20D-4F1C-1089609B3D33}"/>
              </a:ext>
            </a:extLst>
          </p:cNvPr>
          <p:cNvSpPr txBox="1">
            <a:spLocks/>
          </p:cNvSpPr>
          <p:nvPr/>
        </p:nvSpPr>
        <p:spPr>
          <a:xfrm>
            <a:off x="838200" y="1656710"/>
            <a:ext cx="10515600" cy="7534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200" dirty="0">
                <a:latin typeface="+mn-lt"/>
                <a:ea typeface="+mn-ea"/>
                <a:cs typeface="+mn-cs"/>
              </a:rPr>
              <a:t>Parameter search for “</a:t>
            </a:r>
            <a:r>
              <a:rPr lang="en-GB" sz="2200" dirty="0" err="1">
                <a:latin typeface="+mn-lt"/>
                <a:ea typeface="+mn-ea"/>
                <a:cs typeface="+mn-cs"/>
              </a:rPr>
              <a:t>n_estimators</a:t>
            </a:r>
            <a:r>
              <a:rPr lang="en-GB" sz="2200" dirty="0">
                <a:latin typeface="+mn-lt"/>
                <a:ea typeface="+mn-ea"/>
                <a:cs typeface="+mn-cs"/>
              </a:rPr>
              <a:t>”, “criterion”, “</a:t>
            </a:r>
            <a:r>
              <a:rPr lang="en-GB" sz="2200" dirty="0" err="1">
                <a:latin typeface="+mn-lt"/>
                <a:ea typeface="+mn-ea"/>
                <a:cs typeface="+mn-cs"/>
              </a:rPr>
              <a:t>max_features</a:t>
            </a:r>
            <a:r>
              <a:rPr lang="en-GB" sz="2200" dirty="0">
                <a:latin typeface="+mn-lt"/>
                <a:ea typeface="+mn-ea"/>
                <a:cs typeface="+mn-cs"/>
              </a:rPr>
              <a:t>”, “</a:t>
            </a:r>
            <a:r>
              <a:rPr lang="en-GB" sz="2200" dirty="0" err="1">
                <a:latin typeface="+mn-lt"/>
                <a:ea typeface="+mn-ea"/>
                <a:cs typeface="+mn-cs"/>
              </a:rPr>
              <a:t>max_depth</a:t>
            </a:r>
            <a:r>
              <a:rPr lang="en-GB" sz="2200" dirty="0">
                <a:latin typeface="+mn-lt"/>
                <a:ea typeface="+mn-ea"/>
                <a:cs typeface="+mn-cs"/>
              </a:rPr>
              <a:t>”, “</a:t>
            </a:r>
            <a:r>
              <a:rPr lang="en-GB" sz="2200" dirty="0" err="1">
                <a:latin typeface="+mn-lt"/>
                <a:ea typeface="+mn-ea"/>
                <a:cs typeface="+mn-cs"/>
              </a:rPr>
              <a:t>min_samples_split</a:t>
            </a:r>
            <a:r>
              <a:rPr lang="en-GB" sz="2200" dirty="0">
                <a:latin typeface="+mn-lt"/>
                <a:ea typeface="+mn-ea"/>
                <a:cs typeface="+mn-cs"/>
              </a:rPr>
              <a:t>”, “</a:t>
            </a:r>
            <a:r>
              <a:rPr lang="en-GB" sz="2200" dirty="0" err="1">
                <a:latin typeface="+mn-lt"/>
                <a:ea typeface="+mn-ea"/>
                <a:cs typeface="+mn-cs"/>
              </a:rPr>
              <a:t>min_samples_leaf</a:t>
            </a:r>
            <a:r>
              <a:rPr lang="en-GB" sz="2200" dirty="0">
                <a:latin typeface="+mn-lt"/>
                <a:ea typeface="+mn-ea"/>
                <a:cs typeface="+mn-cs"/>
              </a:rPr>
              <a:t>” and “bootstrap”</a:t>
            </a:r>
            <a:endParaRPr lang="de-DE" sz="2200" dirty="0">
              <a:latin typeface="+mn-lt"/>
              <a:ea typeface="+mn-ea"/>
              <a:cs typeface="+mn-cs"/>
            </a:endParaRPr>
          </a:p>
        </p:txBody>
      </p:sp>
    </p:spTree>
    <p:extLst>
      <p:ext uri="{BB962C8B-B14F-4D97-AF65-F5344CB8AC3E}">
        <p14:creationId xmlns:p14="http://schemas.microsoft.com/office/powerpoint/2010/main" val="1867919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3AB55-991A-7587-43A3-F4271AC111EA}"/>
              </a:ext>
            </a:extLst>
          </p:cNvPr>
          <p:cNvSpPr>
            <a:spLocks noGrp="1"/>
          </p:cNvSpPr>
          <p:nvPr>
            <p:ph type="title"/>
          </p:nvPr>
        </p:nvSpPr>
        <p:spPr/>
        <p:txBody>
          <a:bodyPr/>
          <a:lstStyle/>
          <a:p>
            <a:r>
              <a:rPr lang="de-DE" dirty="0"/>
              <a:t>Random forests best</a:t>
            </a:r>
          </a:p>
        </p:txBody>
      </p:sp>
      <p:sp>
        <p:nvSpPr>
          <p:cNvPr id="3" name="Content Placeholder 2">
            <a:extLst>
              <a:ext uri="{FF2B5EF4-FFF2-40B4-BE49-F238E27FC236}">
                <a16:creationId xmlns:a16="http://schemas.microsoft.com/office/drawing/2014/main" id="{5E7154D0-8E76-A648-FF29-45CB3CC1F1B0}"/>
              </a:ext>
            </a:extLst>
          </p:cNvPr>
          <p:cNvSpPr>
            <a:spLocks noGrp="1"/>
          </p:cNvSpPr>
          <p:nvPr>
            <p:ph sz="half" idx="1"/>
          </p:nvPr>
        </p:nvSpPr>
        <p:spPr/>
        <p:txBody>
          <a:bodyPr/>
          <a:lstStyle/>
          <a:p>
            <a:endParaRPr lang="de-DE" dirty="0"/>
          </a:p>
        </p:txBody>
      </p:sp>
      <p:sp>
        <p:nvSpPr>
          <p:cNvPr id="4" name="Content Placeholder 3">
            <a:extLst>
              <a:ext uri="{FF2B5EF4-FFF2-40B4-BE49-F238E27FC236}">
                <a16:creationId xmlns:a16="http://schemas.microsoft.com/office/drawing/2014/main" id="{DB3B19A2-8B92-8552-4C14-9C86423D7741}"/>
              </a:ext>
            </a:extLst>
          </p:cNvPr>
          <p:cNvSpPr>
            <a:spLocks noGrp="1"/>
          </p:cNvSpPr>
          <p:nvPr>
            <p:ph sz="half" idx="2"/>
          </p:nvPr>
        </p:nvSpPr>
        <p:spPr/>
        <p:txBody>
          <a:bodyPr/>
          <a:lstStyle/>
          <a:p>
            <a:endParaRPr lang="de-DE"/>
          </a:p>
        </p:txBody>
      </p:sp>
    </p:spTree>
    <p:extLst>
      <p:ext uri="{BB962C8B-B14F-4D97-AF65-F5344CB8AC3E}">
        <p14:creationId xmlns:p14="http://schemas.microsoft.com/office/powerpoint/2010/main" val="2826502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FFC9D3-76AB-11FF-22B3-F9FE1C63665C}"/>
              </a:ext>
            </a:extLst>
          </p:cNvPr>
          <p:cNvSpPr>
            <a:spLocks noGrp="1"/>
          </p:cNvSpPr>
          <p:nvPr>
            <p:ph type="title"/>
          </p:nvPr>
        </p:nvSpPr>
        <p:spPr/>
        <p:txBody>
          <a:bodyPr/>
          <a:lstStyle/>
          <a:p>
            <a:r>
              <a:rPr lang="de-DE" dirty="0"/>
              <a:t>Cross Validation</a:t>
            </a:r>
          </a:p>
        </p:txBody>
      </p:sp>
      <p:pic>
        <p:nvPicPr>
          <p:cNvPr id="6" name="Inhaltsplatzhalter 5">
            <a:extLst>
              <a:ext uri="{FF2B5EF4-FFF2-40B4-BE49-F238E27FC236}">
                <a16:creationId xmlns:a16="http://schemas.microsoft.com/office/drawing/2014/main" id="{BF089FFD-68EF-CD44-0F86-8F4814E58545}"/>
              </a:ext>
            </a:extLst>
          </p:cNvPr>
          <p:cNvPicPr>
            <a:picLocks noGrp="1" noChangeAspect="1"/>
          </p:cNvPicPr>
          <p:nvPr>
            <p:ph sz="half" idx="1"/>
          </p:nvPr>
        </p:nvPicPr>
        <p:blipFill>
          <a:blip r:embed="rId2"/>
          <a:stretch>
            <a:fillRect/>
          </a:stretch>
        </p:blipFill>
        <p:spPr>
          <a:xfrm>
            <a:off x="6538355" y="1773816"/>
            <a:ext cx="5556368" cy="2857561"/>
          </a:xfrm>
        </p:spPr>
      </p:pic>
      <p:sp>
        <p:nvSpPr>
          <p:cNvPr id="4" name="Inhaltsplatzhalter 3">
            <a:extLst>
              <a:ext uri="{FF2B5EF4-FFF2-40B4-BE49-F238E27FC236}">
                <a16:creationId xmlns:a16="http://schemas.microsoft.com/office/drawing/2014/main" id="{408E03FF-48D2-8A7B-5398-7BA316949098}"/>
              </a:ext>
            </a:extLst>
          </p:cNvPr>
          <p:cNvSpPr>
            <a:spLocks noGrp="1"/>
          </p:cNvSpPr>
          <p:nvPr>
            <p:ph sz="half" idx="2"/>
          </p:nvPr>
        </p:nvSpPr>
        <p:spPr>
          <a:xfrm>
            <a:off x="676893" y="1690688"/>
            <a:ext cx="5628903" cy="4351338"/>
          </a:xfrm>
        </p:spPr>
        <p:txBody>
          <a:bodyPr>
            <a:normAutofit fontScale="32500" lnSpcReduction="20000"/>
          </a:bodyPr>
          <a:lstStyle/>
          <a:p>
            <a:r>
              <a:rPr lang="en-GB" sz="6000" dirty="0"/>
              <a:t>our dataset is heavily unbalanced (many more fragments where no bird is present) -&gt; we used the „</a:t>
            </a:r>
            <a:r>
              <a:rPr lang="en-GB" sz="6000" dirty="0" err="1"/>
              <a:t>StratifiedKFold</a:t>
            </a:r>
            <a:r>
              <a:rPr lang="en-GB" sz="6000" dirty="0"/>
              <a:t>“ method from </a:t>
            </a:r>
            <a:r>
              <a:rPr lang="en-GB" sz="6000" dirty="0" err="1"/>
              <a:t>Sklearn</a:t>
            </a:r>
            <a:endParaRPr lang="en-GB" sz="6000" dirty="0"/>
          </a:p>
          <a:p>
            <a:r>
              <a:rPr lang="en-GB" sz="6000" dirty="0"/>
              <a:t>ensures that the </a:t>
            </a:r>
            <a:r>
              <a:rPr lang="en-GB" sz="6000" b="0" i="0" dirty="0">
                <a:solidFill>
                  <a:srgbClr val="212529"/>
                </a:solidFill>
                <a:effectLst/>
                <a:latin typeface="-apple-system"/>
              </a:rPr>
              <a:t>relative class frequency of each sample is approximately preserved in all folds</a:t>
            </a:r>
          </a:p>
          <a:p>
            <a:r>
              <a:rPr lang="en-GB" sz="6000" b="0" i="0" dirty="0">
                <a:solidFill>
                  <a:srgbClr val="212529"/>
                </a:solidFill>
                <a:effectLst/>
                <a:latin typeface="-apple-system"/>
              </a:rPr>
              <a:t>In the scope of this project the assumption is that we only deal with the known 6 bird-species and no “new” species -&gt; so it makes sense to have every species in the train- and test-set</a:t>
            </a:r>
          </a:p>
          <a:p>
            <a:r>
              <a:rPr lang="en-GB" sz="6000" dirty="0">
                <a:solidFill>
                  <a:srgbClr val="212529"/>
                </a:solidFill>
                <a:latin typeface="-apple-system"/>
              </a:rPr>
              <a:t>If our goal was to also specify other species it would maybe make sense to exclude one species from the train-set, to better generalize to unseen data</a:t>
            </a:r>
          </a:p>
          <a:p>
            <a:r>
              <a:rPr lang="en-GB" sz="6000" dirty="0">
                <a:solidFill>
                  <a:srgbClr val="212529"/>
                </a:solidFill>
                <a:latin typeface="-apple-system"/>
              </a:rPr>
              <a:t>For the number of splits we used 5 for all classifiers to make them comparable</a:t>
            </a:r>
            <a:endParaRPr lang="en-GB" sz="6000" b="0" i="0" dirty="0">
              <a:solidFill>
                <a:srgbClr val="212529"/>
              </a:solidFill>
              <a:effectLst/>
              <a:latin typeface="-apple-system"/>
            </a:endParaRPr>
          </a:p>
          <a:p>
            <a:pPr marL="0" indent="0">
              <a:buNone/>
            </a:pPr>
            <a:endParaRPr lang="de-DE" sz="6200" dirty="0"/>
          </a:p>
        </p:txBody>
      </p:sp>
    </p:spTree>
    <p:extLst>
      <p:ext uri="{BB962C8B-B14F-4D97-AF65-F5344CB8AC3E}">
        <p14:creationId xmlns:p14="http://schemas.microsoft.com/office/powerpoint/2010/main" val="4010147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7DE252-F40B-8982-277D-C2E8E49F6876}"/>
              </a:ext>
            </a:extLst>
          </p:cNvPr>
          <p:cNvSpPr>
            <a:spLocks noGrp="1"/>
          </p:cNvSpPr>
          <p:nvPr>
            <p:ph type="title"/>
          </p:nvPr>
        </p:nvSpPr>
        <p:spPr/>
        <p:txBody>
          <a:bodyPr/>
          <a:lstStyle/>
          <a:p>
            <a:r>
              <a:rPr lang="en-GB" dirty="0"/>
              <a:t>Feature Selection and </a:t>
            </a:r>
            <a:r>
              <a:rPr lang="en-GB" dirty="0" err="1"/>
              <a:t>preprocessing</a:t>
            </a:r>
            <a:r>
              <a:rPr lang="en-GB" dirty="0"/>
              <a:t>  </a:t>
            </a:r>
          </a:p>
        </p:txBody>
      </p:sp>
      <p:sp>
        <p:nvSpPr>
          <p:cNvPr id="3" name="Inhaltsplatzhalter 2">
            <a:extLst>
              <a:ext uri="{FF2B5EF4-FFF2-40B4-BE49-F238E27FC236}">
                <a16:creationId xmlns:a16="http://schemas.microsoft.com/office/drawing/2014/main" id="{40AD9B4D-601B-E19E-79D4-0597B7D910DC}"/>
              </a:ext>
            </a:extLst>
          </p:cNvPr>
          <p:cNvSpPr>
            <a:spLocks noGrp="1"/>
          </p:cNvSpPr>
          <p:nvPr>
            <p:ph sz="half" idx="1"/>
          </p:nvPr>
        </p:nvSpPr>
        <p:spPr>
          <a:xfrm>
            <a:off x="838199" y="1825625"/>
            <a:ext cx="10515599" cy="4351338"/>
          </a:xfrm>
        </p:spPr>
        <p:txBody>
          <a:bodyPr>
            <a:normAutofit/>
          </a:bodyPr>
          <a:lstStyle/>
          <a:p>
            <a:r>
              <a:rPr lang="en-GB" sz="2000" dirty="0"/>
              <a:t>First step was to drop all features that have a high correlation to another feature, as these won’t contain much new information</a:t>
            </a:r>
          </a:p>
          <a:p>
            <a:r>
              <a:rPr lang="en-GB" sz="2000" dirty="0"/>
              <a:t>For this we used the correlation matrix and dropped all features with a value higher than 0.9, which left us with 305 features</a:t>
            </a:r>
          </a:p>
          <a:p>
            <a:r>
              <a:rPr lang="en-GB" sz="2000" dirty="0"/>
              <a:t>To select the most promising out of these we used the </a:t>
            </a:r>
            <a:r>
              <a:rPr lang="en-GB" sz="2000" dirty="0" err="1"/>
              <a:t>SelectKBest</a:t>
            </a:r>
            <a:r>
              <a:rPr lang="en-GB" sz="2000" dirty="0"/>
              <a:t> method</a:t>
            </a:r>
          </a:p>
          <a:p>
            <a:r>
              <a:rPr lang="en-GB" sz="2000" dirty="0"/>
              <a:t>This method ranks the features according to a provided scoring function</a:t>
            </a:r>
          </a:p>
          <a:p>
            <a:r>
              <a:rPr lang="en-GB" sz="2000" dirty="0"/>
              <a:t>For this scoring function we used mutual information, which describes the amount of information one gets about on variable (in our case the labels) when observing the other (in our case features)</a:t>
            </a:r>
          </a:p>
          <a:p>
            <a:endParaRPr lang="en-GB" sz="2000" dirty="0"/>
          </a:p>
          <a:p>
            <a:r>
              <a:rPr lang="en-GB" sz="2000" dirty="0"/>
              <a:t>We normalized all features to mean zero, standard deviation one as for some algorithms (e.g. KNN) we need normalized input</a:t>
            </a:r>
          </a:p>
        </p:txBody>
      </p:sp>
    </p:spTree>
    <p:extLst>
      <p:ext uri="{BB962C8B-B14F-4D97-AF65-F5344CB8AC3E}">
        <p14:creationId xmlns:p14="http://schemas.microsoft.com/office/powerpoint/2010/main" val="477912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8CC8F0-25AB-D6E9-EE5D-A619F6B84D5A}"/>
              </a:ext>
            </a:extLst>
          </p:cNvPr>
          <p:cNvSpPr>
            <a:spLocks noGrp="1"/>
          </p:cNvSpPr>
          <p:nvPr>
            <p:ph type="title"/>
          </p:nvPr>
        </p:nvSpPr>
        <p:spPr/>
        <p:txBody>
          <a:bodyPr/>
          <a:lstStyle/>
          <a:p>
            <a:r>
              <a:rPr lang="en-GB" dirty="0"/>
              <a:t>Data-Sample processing</a:t>
            </a:r>
          </a:p>
        </p:txBody>
      </p:sp>
      <p:sp>
        <p:nvSpPr>
          <p:cNvPr id="3" name="Inhaltsplatzhalter 2">
            <a:extLst>
              <a:ext uri="{FF2B5EF4-FFF2-40B4-BE49-F238E27FC236}">
                <a16:creationId xmlns:a16="http://schemas.microsoft.com/office/drawing/2014/main" id="{382485F1-5F03-249C-BBE8-A0F172E3574A}"/>
              </a:ext>
            </a:extLst>
          </p:cNvPr>
          <p:cNvSpPr>
            <a:spLocks noGrp="1"/>
          </p:cNvSpPr>
          <p:nvPr>
            <p:ph sz="half" idx="1"/>
          </p:nvPr>
        </p:nvSpPr>
        <p:spPr>
          <a:xfrm>
            <a:off x="838199" y="1825625"/>
            <a:ext cx="10515599" cy="4351338"/>
          </a:xfrm>
        </p:spPr>
        <p:txBody>
          <a:bodyPr>
            <a:normAutofit/>
          </a:bodyPr>
          <a:lstStyle/>
          <a:p>
            <a:r>
              <a:rPr lang="en-GB" sz="2000" dirty="0"/>
              <a:t>To exclude some uncertainty of the labelling process we dropped fragments where less than 71% of the annotators agreed with the overall vote </a:t>
            </a:r>
          </a:p>
          <a:p>
            <a:r>
              <a:rPr lang="en-GB" sz="2000" dirty="0"/>
              <a:t>For training a classifier to actually perform classification on new data it would probably make sense to include also labels where annotators disagreed even more, but as this task was more focused on trying different classifiers and getting a feeling for their different performances we decided to exclude these sample for now</a:t>
            </a:r>
          </a:p>
          <a:p>
            <a:r>
              <a:rPr lang="en-GB" sz="2000" dirty="0"/>
              <a:t>Excluding the described samples from the 120.000 we ended up with 96.656, which is still enough for training and testing</a:t>
            </a:r>
          </a:p>
        </p:txBody>
      </p:sp>
    </p:spTree>
    <p:extLst>
      <p:ext uri="{BB962C8B-B14F-4D97-AF65-F5344CB8AC3E}">
        <p14:creationId xmlns:p14="http://schemas.microsoft.com/office/powerpoint/2010/main" val="3106440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9AB59-E701-6447-4BDC-A55487298C29}"/>
              </a:ext>
            </a:extLst>
          </p:cNvPr>
          <p:cNvSpPr>
            <a:spLocks noGrp="1"/>
          </p:cNvSpPr>
          <p:nvPr>
            <p:ph type="title"/>
          </p:nvPr>
        </p:nvSpPr>
        <p:spPr/>
        <p:txBody>
          <a:bodyPr/>
          <a:lstStyle/>
          <a:p>
            <a:r>
              <a:rPr lang="de-DE" dirty="0"/>
              <a:t>Evaluation criterions</a:t>
            </a:r>
          </a:p>
        </p:txBody>
      </p:sp>
      <p:sp>
        <p:nvSpPr>
          <p:cNvPr id="3" name="Content Placeholder 2">
            <a:extLst>
              <a:ext uri="{FF2B5EF4-FFF2-40B4-BE49-F238E27FC236}">
                <a16:creationId xmlns:a16="http://schemas.microsoft.com/office/drawing/2014/main" id="{CED8DFE8-0EDF-6E9C-D9D1-E46618443706}"/>
              </a:ext>
            </a:extLst>
          </p:cNvPr>
          <p:cNvSpPr>
            <a:spLocks noGrp="1"/>
          </p:cNvSpPr>
          <p:nvPr>
            <p:ph sz="half" idx="1"/>
          </p:nvPr>
        </p:nvSpPr>
        <p:spPr>
          <a:xfrm>
            <a:off x="838199" y="1825625"/>
            <a:ext cx="10515599" cy="4351338"/>
          </a:xfrm>
        </p:spPr>
        <p:txBody>
          <a:bodyPr/>
          <a:lstStyle/>
          <a:p>
            <a:r>
              <a:rPr lang="de-DE" dirty="0"/>
              <a:t>Crit for overfitting</a:t>
            </a:r>
          </a:p>
          <a:p>
            <a:endParaRPr lang="de-DE" dirty="0"/>
          </a:p>
          <a:p>
            <a:endParaRPr lang="de-DE" dirty="0"/>
          </a:p>
          <a:p>
            <a:endParaRPr lang="de-DE" dirty="0"/>
          </a:p>
          <a:p>
            <a:r>
              <a:rPr lang="de-DE" dirty="0"/>
              <a:t>To compare the different model classes we used precision-recall curves where we chose macro averaging over the seven classes since we have unequal amounts of samples for each class.  </a:t>
            </a:r>
          </a:p>
        </p:txBody>
      </p:sp>
    </p:spTree>
    <p:extLst>
      <p:ext uri="{BB962C8B-B14F-4D97-AF65-F5344CB8AC3E}">
        <p14:creationId xmlns:p14="http://schemas.microsoft.com/office/powerpoint/2010/main" val="3027929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9D1A23-08C9-07BE-77D5-E185B87A1AE1}"/>
              </a:ext>
            </a:extLst>
          </p:cNvPr>
          <p:cNvSpPr>
            <a:spLocks noGrp="1"/>
          </p:cNvSpPr>
          <p:nvPr>
            <p:ph type="title"/>
          </p:nvPr>
        </p:nvSpPr>
        <p:spPr/>
        <p:txBody>
          <a:bodyPr/>
          <a:lstStyle/>
          <a:p>
            <a:r>
              <a:rPr lang="de-DE" dirty="0"/>
              <a:t>KNN: </a:t>
            </a:r>
            <a:r>
              <a:rPr lang="de-DE" dirty="0" err="1"/>
              <a:t>Overfitting</a:t>
            </a:r>
            <a:r>
              <a:rPr lang="de-DE" dirty="0"/>
              <a:t>/</a:t>
            </a:r>
            <a:r>
              <a:rPr lang="de-DE" dirty="0" err="1"/>
              <a:t>Underfitting</a:t>
            </a:r>
            <a:endParaRPr lang="de-DE" dirty="0"/>
          </a:p>
        </p:txBody>
      </p:sp>
      <p:sp>
        <p:nvSpPr>
          <p:cNvPr id="4" name="Inhaltsplatzhalter 3">
            <a:extLst>
              <a:ext uri="{FF2B5EF4-FFF2-40B4-BE49-F238E27FC236}">
                <a16:creationId xmlns:a16="http://schemas.microsoft.com/office/drawing/2014/main" id="{846F905F-079D-3BCA-32F5-5F646C502B88}"/>
              </a:ext>
            </a:extLst>
          </p:cNvPr>
          <p:cNvSpPr>
            <a:spLocks noGrp="1"/>
          </p:cNvSpPr>
          <p:nvPr>
            <p:ph sz="half" idx="2"/>
          </p:nvPr>
        </p:nvSpPr>
        <p:spPr/>
        <p:txBody>
          <a:bodyPr>
            <a:normAutofit fontScale="92500" lnSpcReduction="20000"/>
          </a:bodyPr>
          <a:lstStyle/>
          <a:p>
            <a:pPr marL="342900" indent="-342900">
              <a:lnSpc>
                <a:spcPct val="107000"/>
              </a:lnSpc>
              <a:spcAft>
                <a:spcPts val="800"/>
              </a:spcAft>
              <a:buFont typeface="Symbol" panose="05050102010706020507" pitchFamily="18" charset="2"/>
              <a:buChar char=""/>
            </a:pPr>
            <a:r>
              <a:rPr lang="en-GB" sz="1800" kern="100" dirty="0">
                <a:latin typeface="Calibri" panose="020F0502020204030204" pitchFamily="34" charset="0"/>
                <a:cs typeface="Arial" panose="020B0604020202020204" pitchFamily="34" charset="0"/>
              </a:rPr>
              <a:t>Plot showing the effect the number of neighbours has on the precision score, the other parameters of KNN were fixed in this experiment</a:t>
            </a: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indent="-342900">
              <a:lnSpc>
                <a:spcPct val="107000"/>
              </a:lnSpc>
              <a:spcAft>
                <a:spcPts val="800"/>
              </a:spcAft>
              <a:buFont typeface="Symbol" panose="05050102010706020507" pitchFamily="18" charset="2"/>
              <a:buChar char=""/>
            </a:pPr>
            <a:r>
              <a:rPr lang="en-GB" sz="1800" kern="100" dirty="0">
                <a:latin typeface="Calibri" panose="020F0502020204030204" pitchFamily="34" charset="0"/>
                <a:cs typeface="Arial" panose="020B0604020202020204" pitchFamily="34" charset="0"/>
              </a:rPr>
              <a:t>For k=1 we observe train-set score of </a:t>
            </a:r>
            <a:r>
              <a:rPr lang="en-GB" sz="1800" kern="100" dirty="0">
                <a:effectLst/>
                <a:latin typeface="Calibri" panose="020F0502020204030204" pitchFamily="34" charset="0"/>
                <a:ea typeface="Calibri" panose="020F0502020204030204" pitchFamily="34" charset="0"/>
                <a:cs typeface="Arial" panose="020B0604020202020204" pitchFamily="34" charset="0"/>
              </a:rPr>
              <a:t>1, meaning no mistakes, but the worst test-set score as the model doesn’t generalizes (=overfitting)</a:t>
            </a: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indent="-342900">
              <a:lnSpc>
                <a:spcPct val="107000"/>
              </a:lnSpc>
              <a:spcAft>
                <a:spcPts val="800"/>
              </a:spcAft>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Arial" panose="020B0604020202020204" pitchFamily="34" charset="0"/>
              </a:rPr>
              <a:t>For growing k up to about 12 , we observe a decrease of train score and increase of test-score</a:t>
            </a: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indent="-342900">
              <a:lnSpc>
                <a:spcPct val="107000"/>
              </a:lnSpc>
              <a:spcAft>
                <a:spcPts val="800"/>
              </a:spcAft>
              <a:buFont typeface="Symbol" panose="05050102010706020507" pitchFamily="18" charset="2"/>
              <a:buChar char=""/>
            </a:pPr>
            <a:r>
              <a:rPr lang="en-GB" sz="1800" kern="100" dirty="0">
                <a:latin typeface="Calibri" panose="020F0502020204030204" pitchFamily="34" charset="0"/>
                <a:ea typeface="Calibri" panose="020F0502020204030204" pitchFamily="34" charset="0"/>
                <a:cs typeface="Arial" panose="020B0604020202020204" pitchFamily="34" charset="0"/>
              </a:rPr>
              <a:t>For larger k, both the train- and test-score go down, (the test-set only slightly) due to the fact that the model generalizes to strong and can’t model smaller differences (=underfitting)</a:t>
            </a:r>
          </a:p>
          <a:p>
            <a:pPr marL="342900" indent="-342900">
              <a:lnSpc>
                <a:spcPct val="107000"/>
              </a:lnSpc>
              <a:spcAft>
                <a:spcPts val="800"/>
              </a:spcAft>
              <a:buFont typeface="Symbol" panose="05050102010706020507" pitchFamily="18" charset="2"/>
              <a:buChar char=""/>
            </a:pPr>
            <a:r>
              <a:rPr lang="en-GB" sz="1800" kern="100" dirty="0">
                <a:latin typeface="Calibri" panose="020F0502020204030204" pitchFamily="34" charset="0"/>
                <a:ea typeface="Calibri" panose="020F0502020204030204" pitchFamily="34" charset="0"/>
                <a:cs typeface="Arial" panose="020B0604020202020204" pitchFamily="34" charset="0"/>
              </a:rPr>
              <a:t>From this plot we would expect to get the best performance for a number of k of around 10-15</a:t>
            </a:r>
          </a:p>
          <a:p>
            <a:pPr marL="342900" indent="-342900">
              <a:lnSpc>
                <a:spcPct val="107000"/>
              </a:lnSpc>
              <a:spcAft>
                <a:spcPts val="800"/>
              </a:spcAft>
              <a:buFont typeface="Symbol" panose="05050102010706020507" pitchFamily="18" charset="2"/>
              <a:buChar char=""/>
            </a:pP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endParaRPr lang="de-DE" sz="1800" kern="100" dirty="0">
              <a:effectLst/>
              <a:latin typeface="Calibri" panose="020F0502020204030204" pitchFamily="34" charset="0"/>
              <a:ea typeface="Calibri" panose="020F0502020204030204" pitchFamily="34" charset="0"/>
              <a:cs typeface="Arial" panose="020B0604020202020204" pitchFamily="34" charset="0"/>
            </a:endParaRPr>
          </a:p>
          <a:p>
            <a:endParaRPr lang="de-DE" sz="1800" kern="100" dirty="0">
              <a:effectLst/>
              <a:latin typeface="Calibri" panose="020F0502020204030204" pitchFamily="34" charset="0"/>
              <a:ea typeface="Calibri" panose="020F0502020204030204" pitchFamily="34" charset="0"/>
              <a:cs typeface="Arial" panose="020B0604020202020204" pitchFamily="34" charset="0"/>
            </a:endParaRPr>
          </a:p>
          <a:p>
            <a:endParaRPr lang="de-DE" dirty="0"/>
          </a:p>
        </p:txBody>
      </p:sp>
      <p:sp>
        <p:nvSpPr>
          <p:cNvPr id="6" name="Inhaltsplatzhalter 5">
            <a:extLst>
              <a:ext uri="{FF2B5EF4-FFF2-40B4-BE49-F238E27FC236}">
                <a16:creationId xmlns:a16="http://schemas.microsoft.com/office/drawing/2014/main" id="{12FA3298-4917-2859-0A4B-5B1AA9871EFF}"/>
              </a:ext>
            </a:extLst>
          </p:cNvPr>
          <p:cNvSpPr>
            <a:spLocks noGrp="1"/>
          </p:cNvSpPr>
          <p:nvPr>
            <p:ph sz="half" idx="1"/>
          </p:nvPr>
        </p:nvSpPr>
        <p:spPr/>
        <p:txBody>
          <a:bodyPr>
            <a:normAutofit fontScale="92500" lnSpcReduction="20000"/>
          </a:bodyPr>
          <a:lstStyle/>
          <a:p>
            <a:endParaRPr lang="en-GB"/>
          </a:p>
        </p:txBody>
      </p:sp>
      <p:pic>
        <p:nvPicPr>
          <p:cNvPr id="8" name="Grafik 7">
            <a:extLst>
              <a:ext uri="{FF2B5EF4-FFF2-40B4-BE49-F238E27FC236}">
                <a16:creationId xmlns:a16="http://schemas.microsoft.com/office/drawing/2014/main" id="{82B2C0A5-CC31-FC95-1571-62FB1EB6BB7D}"/>
              </a:ext>
            </a:extLst>
          </p:cNvPr>
          <p:cNvPicPr>
            <a:picLocks noChangeAspect="1"/>
          </p:cNvPicPr>
          <p:nvPr/>
        </p:nvPicPr>
        <p:blipFill>
          <a:blip r:embed="rId2"/>
          <a:stretch>
            <a:fillRect/>
          </a:stretch>
        </p:blipFill>
        <p:spPr>
          <a:xfrm>
            <a:off x="838200" y="1825624"/>
            <a:ext cx="5181600" cy="3643635"/>
          </a:xfrm>
          <a:prstGeom prst="rect">
            <a:avLst/>
          </a:prstGeom>
        </p:spPr>
      </p:pic>
    </p:spTree>
    <p:extLst>
      <p:ext uri="{BB962C8B-B14F-4D97-AF65-F5344CB8AC3E}">
        <p14:creationId xmlns:p14="http://schemas.microsoft.com/office/powerpoint/2010/main" val="1276913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8037CC-B08A-363F-4884-0A66AE35D302}"/>
              </a:ext>
            </a:extLst>
          </p:cNvPr>
          <p:cNvSpPr>
            <a:spLocks noGrp="1"/>
          </p:cNvSpPr>
          <p:nvPr>
            <p:ph type="title"/>
          </p:nvPr>
        </p:nvSpPr>
        <p:spPr/>
        <p:txBody>
          <a:bodyPr/>
          <a:lstStyle/>
          <a:p>
            <a:r>
              <a:rPr lang="en-GB" dirty="0"/>
              <a:t>KNN: Parameter Grid Search / best parameters</a:t>
            </a:r>
          </a:p>
        </p:txBody>
      </p:sp>
      <p:sp>
        <p:nvSpPr>
          <p:cNvPr id="3" name="Inhaltsplatzhalter 2">
            <a:extLst>
              <a:ext uri="{FF2B5EF4-FFF2-40B4-BE49-F238E27FC236}">
                <a16:creationId xmlns:a16="http://schemas.microsoft.com/office/drawing/2014/main" id="{EE355703-50C6-E35D-362A-E1CE98C10D53}"/>
              </a:ext>
            </a:extLst>
          </p:cNvPr>
          <p:cNvSpPr>
            <a:spLocks noGrp="1"/>
          </p:cNvSpPr>
          <p:nvPr>
            <p:ph sz="half" idx="1"/>
          </p:nvPr>
        </p:nvSpPr>
        <p:spPr>
          <a:xfrm>
            <a:off x="838200" y="1825625"/>
            <a:ext cx="10515600" cy="4351338"/>
          </a:xfrm>
        </p:spPr>
        <p:txBody>
          <a:bodyPr>
            <a:normAutofit fontScale="92500"/>
          </a:bodyPr>
          <a:lstStyle/>
          <a:p>
            <a:r>
              <a:rPr lang="en-GB" dirty="0"/>
              <a:t>Number of features:</a:t>
            </a:r>
          </a:p>
          <a:p>
            <a:pPr lvl="1"/>
            <a:r>
              <a:rPr lang="en-GB" dirty="0"/>
              <a:t>Several different numbers of features were tried </a:t>
            </a:r>
          </a:p>
          <a:p>
            <a:pPr lvl="1"/>
            <a:r>
              <a:rPr lang="en-GB" dirty="0"/>
              <a:t>For 50 features the performance was already rather good</a:t>
            </a:r>
          </a:p>
          <a:p>
            <a:pPr lvl="1"/>
            <a:r>
              <a:rPr lang="en-GB" dirty="0"/>
              <a:t>Using more features only increased the performance by a bit but heavily increased the training and prediction time</a:t>
            </a:r>
          </a:p>
          <a:p>
            <a:r>
              <a:rPr lang="en-GB" dirty="0"/>
              <a:t>For “number of neighbours”, “weights” and “algorithm” a Randomized Search was performed to find the best combination of parameters</a:t>
            </a:r>
          </a:p>
          <a:p>
            <a:r>
              <a:rPr lang="en-GB" dirty="0"/>
              <a:t>Options for Randomized Search:</a:t>
            </a:r>
          </a:p>
          <a:p>
            <a:pPr lvl="1"/>
            <a:r>
              <a:rPr lang="en-GB" dirty="0"/>
              <a:t>Number of neighbours: [5, 10, 12, 16,18]</a:t>
            </a:r>
          </a:p>
          <a:p>
            <a:pPr lvl="1"/>
            <a:r>
              <a:rPr lang="en-GB" dirty="0"/>
              <a:t>Weights: [uniform, distance]</a:t>
            </a:r>
          </a:p>
          <a:p>
            <a:pPr lvl="1"/>
            <a:r>
              <a:rPr lang="en-GB" dirty="0"/>
              <a:t>Algorithm: [auto, ball tree, </a:t>
            </a:r>
            <a:r>
              <a:rPr lang="en-GB" dirty="0" err="1"/>
              <a:t>kd</a:t>
            </a:r>
            <a:r>
              <a:rPr lang="en-GB" dirty="0"/>
              <a:t> tree, brute]</a:t>
            </a:r>
          </a:p>
        </p:txBody>
      </p:sp>
    </p:spTree>
    <p:extLst>
      <p:ext uri="{BB962C8B-B14F-4D97-AF65-F5344CB8AC3E}">
        <p14:creationId xmlns:p14="http://schemas.microsoft.com/office/powerpoint/2010/main" val="596370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A55654-C912-2FF1-58D0-B46AB6D36041}"/>
              </a:ext>
            </a:extLst>
          </p:cNvPr>
          <p:cNvSpPr>
            <a:spLocks noGrp="1"/>
          </p:cNvSpPr>
          <p:nvPr>
            <p:ph type="title"/>
          </p:nvPr>
        </p:nvSpPr>
        <p:spPr/>
        <p:txBody>
          <a:bodyPr/>
          <a:lstStyle/>
          <a:p>
            <a:r>
              <a:rPr lang="en-GB" dirty="0"/>
              <a:t>KNN: Parameter Grid Search / best parameters</a:t>
            </a:r>
          </a:p>
        </p:txBody>
      </p:sp>
      <p:sp>
        <p:nvSpPr>
          <p:cNvPr id="3" name="Inhaltsplatzhalter 2">
            <a:extLst>
              <a:ext uri="{FF2B5EF4-FFF2-40B4-BE49-F238E27FC236}">
                <a16:creationId xmlns:a16="http://schemas.microsoft.com/office/drawing/2014/main" id="{9D44BF15-FD9D-6978-0704-291A54BCFDBF}"/>
              </a:ext>
            </a:extLst>
          </p:cNvPr>
          <p:cNvSpPr>
            <a:spLocks noGrp="1"/>
          </p:cNvSpPr>
          <p:nvPr>
            <p:ph idx="1"/>
          </p:nvPr>
        </p:nvSpPr>
        <p:spPr/>
        <p:txBody>
          <a:bodyPr/>
          <a:lstStyle/>
          <a:p>
            <a:r>
              <a:rPr lang="en-GB" dirty="0"/>
              <a:t>Best parameters:</a:t>
            </a:r>
          </a:p>
        </p:txBody>
      </p:sp>
    </p:spTree>
    <p:extLst>
      <p:ext uri="{BB962C8B-B14F-4D97-AF65-F5344CB8AC3E}">
        <p14:creationId xmlns:p14="http://schemas.microsoft.com/office/powerpoint/2010/main" val="2636019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0E05852-19AE-038D-0D95-68153D3D5FDF}"/>
              </a:ext>
            </a:extLst>
          </p:cNvPr>
          <p:cNvSpPr>
            <a:spLocks noGrp="1"/>
          </p:cNvSpPr>
          <p:nvPr>
            <p:ph type="title"/>
          </p:nvPr>
        </p:nvSpPr>
        <p:spPr/>
        <p:txBody>
          <a:bodyPr/>
          <a:lstStyle/>
          <a:p>
            <a:r>
              <a:rPr lang="en-GB" dirty="0"/>
              <a:t>KNN: Results </a:t>
            </a:r>
          </a:p>
        </p:txBody>
      </p:sp>
      <p:sp>
        <p:nvSpPr>
          <p:cNvPr id="4" name="Inhaltsplatzhalter 3">
            <a:extLst>
              <a:ext uri="{FF2B5EF4-FFF2-40B4-BE49-F238E27FC236}">
                <a16:creationId xmlns:a16="http://schemas.microsoft.com/office/drawing/2014/main" id="{9C19452B-4E59-C18A-650B-6DA66E982236}"/>
              </a:ext>
            </a:extLst>
          </p:cNvPr>
          <p:cNvSpPr>
            <a:spLocks noGrp="1"/>
          </p:cNvSpPr>
          <p:nvPr>
            <p:ph sz="half" idx="2"/>
          </p:nvPr>
        </p:nvSpPr>
        <p:spPr/>
        <p:txBody>
          <a:bodyPr/>
          <a:lstStyle/>
          <a:p>
            <a:endParaRPr lang="en-GB" dirty="0"/>
          </a:p>
        </p:txBody>
      </p:sp>
      <p:pic>
        <p:nvPicPr>
          <p:cNvPr id="7" name="Inhaltsplatzhalter 6">
            <a:extLst>
              <a:ext uri="{FF2B5EF4-FFF2-40B4-BE49-F238E27FC236}">
                <a16:creationId xmlns:a16="http://schemas.microsoft.com/office/drawing/2014/main" id="{628C84FC-FA60-9207-0A8E-7EFC4A07400E}"/>
              </a:ext>
            </a:extLst>
          </p:cNvPr>
          <p:cNvPicPr>
            <a:picLocks noGrp="1" noChangeAspect="1"/>
          </p:cNvPicPr>
          <p:nvPr>
            <p:ph sz="half" idx="1"/>
          </p:nvPr>
        </p:nvPicPr>
        <p:blipFill>
          <a:blip r:embed="rId2"/>
          <a:stretch>
            <a:fillRect/>
          </a:stretch>
        </p:blipFill>
        <p:spPr>
          <a:xfrm>
            <a:off x="1194980" y="1825625"/>
            <a:ext cx="4040527" cy="4351338"/>
          </a:xfrm>
        </p:spPr>
      </p:pic>
    </p:spTree>
    <p:extLst>
      <p:ext uri="{BB962C8B-B14F-4D97-AF65-F5344CB8AC3E}">
        <p14:creationId xmlns:p14="http://schemas.microsoft.com/office/powerpoint/2010/main" val="4100155615"/>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1007</Words>
  <Application>Microsoft Office PowerPoint</Application>
  <PresentationFormat>Widescreen</PresentationFormat>
  <Paragraphs>80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-apple-system</vt:lpstr>
      <vt:lpstr>Arial</vt:lpstr>
      <vt:lpstr>Calibri</vt:lpstr>
      <vt:lpstr>Calibri Light</vt:lpstr>
      <vt:lpstr>Symbol</vt:lpstr>
      <vt:lpstr>Office</vt:lpstr>
      <vt:lpstr>Task 3: Classification</vt:lpstr>
      <vt:lpstr>Cross Validation</vt:lpstr>
      <vt:lpstr>Feature Selection and preprocessing  </vt:lpstr>
      <vt:lpstr>Data-Sample processing</vt:lpstr>
      <vt:lpstr>Evaluation criterions</vt:lpstr>
      <vt:lpstr>KNN: Overfitting/Underfitting</vt:lpstr>
      <vt:lpstr>KNN: Parameter Grid Search / best parameters</vt:lpstr>
      <vt:lpstr>KNN: Parameter Grid Search / best parameters</vt:lpstr>
      <vt:lpstr>KNN: Results </vt:lpstr>
      <vt:lpstr>Random forest: Overfitting/Underfitting</vt:lpstr>
      <vt:lpstr>Random forests: Parameter Search / best parameters</vt:lpstr>
      <vt:lpstr>Random forests best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3: Classification</dc:title>
  <dc:creator>Lukas Himmelbauer</dc:creator>
  <cp:lastModifiedBy>Christoph Wittner</cp:lastModifiedBy>
  <cp:revision>4</cp:revision>
  <dcterms:created xsi:type="dcterms:W3CDTF">2023-05-16T13:59:20Z</dcterms:created>
  <dcterms:modified xsi:type="dcterms:W3CDTF">2023-05-17T13:13:26Z</dcterms:modified>
</cp:coreProperties>
</file>