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72" r:id="rId6"/>
    <p:sldId id="269" r:id="rId7"/>
    <p:sldId id="259" r:id="rId8"/>
    <p:sldId id="263" r:id="rId9"/>
    <p:sldId id="265" r:id="rId10"/>
    <p:sldId id="264" r:id="rId11"/>
    <p:sldId id="266"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docChgLst>
    <pc:chgData name="Sandro Assek" userId="c00f4fa3-2fb0-4ff2-817b-9b12cde38168" providerId="ADAL" clId="{3E78E571-0358-4538-810C-9FCD0236EE78}"/>
    <pc:docChg chg="undo custSel addSld delSld modSld">
      <pc:chgData name="Sandro Assek" userId="c00f4fa3-2fb0-4ff2-817b-9b12cde38168" providerId="ADAL" clId="{3E78E571-0358-4538-810C-9FCD0236EE78}" dt="2023-05-17T14:02:05.012" v="936" actId="6549"/>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addSp delSp modSp add">
        <pc:chgData name="Sandro Assek" userId="c00f4fa3-2fb0-4ff2-817b-9b12cde38168" providerId="ADAL" clId="{3E78E571-0358-4538-810C-9FCD0236EE78}" dt="2023-05-17T13:58:39.297" v="851"/>
        <pc:sldMkLst>
          <pc:docMk/>
          <pc:sldMk cId="963190870" sldId="270"/>
        </pc:sldMkLst>
        <pc:spChg chg="mod">
          <ac:chgData name="Sandro Assek" userId="c00f4fa3-2fb0-4ff2-817b-9b12cde38168" providerId="ADAL" clId="{3E78E571-0358-4538-810C-9FCD0236EE78}" dt="2023-05-17T13:38:17.308" v="382" actId="20577"/>
          <ac:spMkLst>
            <pc:docMk/>
            <pc:sldMk cId="963190870" sldId="270"/>
            <ac:spMk id="2" creationId="{7A8CC8F0-25AB-D6E9-EE5D-A619F6B84D5A}"/>
          </ac:spMkLst>
        </pc:spChg>
        <pc:spChg chg="mod">
          <ac:chgData name="Sandro Assek" userId="c00f4fa3-2fb0-4ff2-817b-9b12cde38168" providerId="ADAL" clId="{3E78E571-0358-4538-810C-9FCD0236EE78}" dt="2023-05-17T13:58:39.297" v="851"/>
          <ac:spMkLst>
            <pc:docMk/>
            <pc:sldMk cId="963190870" sldId="270"/>
            <ac:spMk id="3" creationId="{382485F1-5F03-249C-BBE8-A0F172E3574A}"/>
          </ac:spMkLst>
        </pc:spChg>
        <pc:graphicFrameChg chg="add del">
          <ac:chgData name="Sandro Assek" userId="c00f4fa3-2fb0-4ff2-817b-9b12cde38168" providerId="ADAL" clId="{3E78E571-0358-4538-810C-9FCD0236EE78}" dt="2023-05-17T13:54:16.444" v="752"/>
          <ac:graphicFrameMkLst>
            <pc:docMk/>
            <pc:sldMk cId="963190870" sldId="270"/>
            <ac:graphicFrameMk id="4" creationId="{64A1D402-36BA-4B92-A491-249894B85E8B}"/>
          </ac:graphicFrameMkLst>
        </pc:graphicFrameChg>
        <pc:graphicFrameChg chg="add del mod modGraphic">
          <ac:chgData name="Sandro Assek" userId="c00f4fa3-2fb0-4ff2-817b-9b12cde38168" providerId="ADAL" clId="{3E78E571-0358-4538-810C-9FCD0236EE78}" dt="2023-05-17T13:57:45.391" v="825"/>
          <ac:graphicFrameMkLst>
            <pc:docMk/>
            <pc:sldMk cId="963190870" sldId="270"/>
            <ac:graphicFrameMk id="5" creationId="{0E7C0C3D-83A1-4EDB-B515-551A3F0A15A1}"/>
          </ac:graphicFrameMkLst>
        </pc:graphicFrameChg>
      </pc:sldChg>
      <pc:sldChg chg="addSp delSp modSp add del">
        <pc:chgData name="Sandro Assek" userId="c00f4fa3-2fb0-4ff2-817b-9b12cde38168" providerId="ADAL" clId="{3E78E571-0358-4538-810C-9FCD0236EE78}" dt="2023-05-17T13:58:19.572" v="843" actId="2696"/>
        <pc:sldMkLst>
          <pc:docMk/>
          <pc:sldMk cId="2271636162" sldId="271"/>
        </pc:sldMkLst>
        <pc:spChg chg="mod">
          <ac:chgData name="Sandro Assek" userId="c00f4fa3-2fb0-4ff2-817b-9b12cde38168" providerId="ADAL" clId="{3E78E571-0358-4538-810C-9FCD0236EE78}" dt="2023-05-17T13:53:23.637" v="737" actId="1076"/>
          <ac:spMkLst>
            <pc:docMk/>
            <pc:sldMk cId="2271636162" sldId="271"/>
            <ac:spMk id="2" creationId="{3B5DFF0B-D3E3-43FF-BE22-8BBD4611294D}"/>
          </ac:spMkLst>
        </pc:spChg>
        <pc:spChg chg="del">
          <ac:chgData name="Sandro Assek" userId="c00f4fa3-2fb0-4ff2-817b-9b12cde38168" providerId="ADAL" clId="{3E78E571-0358-4538-810C-9FCD0236EE78}" dt="2023-05-17T13:23:40.083" v="12" actId="3680"/>
          <ac:spMkLst>
            <pc:docMk/>
            <pc:sldMk cId="2271636162" sldId="271"/>
            <ac:spMk id="3" creationId="{555B1B99-AC3B-42FD-B581-0E06D589B255}"/>
          </ac:spMkLst>
        </pc:spChg>
        <pc:spChg chg="del">
          <ac:chgData name="Sandro Assek" userId="c00f4fa3-2fb0-4ff2-817b-9b12cde38168" providerId="ADAL" clId="{3E78E571-0358-4538-810C-9FCD0236EE78}" dt="2023-05-17T13:24:20.574" v="61" actId="478"/>
          <ac:spMkLst>
            <pc:docMk/>
            <pc:sldMk cId="2271636162" sldId="271"/>
            <ac:spMk id="4" creationId="{25A78A35-62C4-4188-A7DD-4B7EF11B56A8}"/>
          </ac:spMkLst>
        </pc:spChg>
        <pc:spChg chg="add del mod">
          <ac:chgData name="Sandro Assek" userId="c00f4fa3-2fb0-4ff2-817b-9b12cde38168" providerId="ADAL" clId="{3E78E571-0358-4538-810C-9FCD0236EE78}" dt="2023-05-17T13:25:18.200" v="67" actId="3680"/>
          <ac:spMkLst>
            <pc:docMk/>
            <pc:sldMk cId="2271636162" sldId="271"/>
            <ac:spMk id="7" creationId="{403C8261-EEE3-4896-A80A-435FCE2CDFC1}"/>
          </ac:spMkLst>
        </pc:spChg>
        <pc:spChg chg="add del mod">
          <ac:chgData name="Sandro Assek" userId="c00f4fa3-2fb0-4ff2-817b-9b12cde38168" providerId="ADAL" clId="{3E78E571-0358-4538-810C-9FCD0236EE78}" dt="2023-05-17T13:54:05.005" v="748" actId="767"/>
          <ac:spMkLst>
            <pc:docMk/>
            <pc:sldMk cId="2271636162" sldId="271"/>
            <ac:spMk id="11" creationId="{8C3DC035-7577-4F89-911E-59167490D2D2}"/>
          </ac:spMkLst>
        </pc:spChg>
        <pc:graphicFrameChg chg="add del mod modGraphic">
          <ac:chgData name="Sandro Assek" userId="c00f4fa3-2fb0-4ff2-817b-9b12cde38168" providerId="ADAL" clId="{3E78E571-0358-4538-810C-9FCD0236EE78}" dt="2023-05-17T13:25:02.100" v="66" actId="478"/>
          <ac:graphicFrameMkLst>
            <pc:docMk/>
            <pc:sldMk cId="2271636162" sldId="271"/>
            <ac:graphicFrameMk id="5" creationId="{109BB86D-E963-4B83-8B26-D15BC75B988D}"/>
          </ac:graphicFrameMkLst>
        </pc:graphicFrameChg>
        <pc:graphicFrameChg chg="add mod modGraphic">
          <ac:chgData name="Sandro Assek" userId="c00f4fa3-2fb0-4ff2-817b-9b12cde38168" providerId="ADAL" clId="{3E78E571-0358-4538-810C-9FCD0236EE78}" dt="2023-05-17T13:53:29.696" v="738" actId="14734"/>
          <ac:graphicFrameMkLst>
            <pc:docMk/>
            <pc:sldMk cId="2271636162" sldId="271"/>
            <ac:graphicFrameMk id="8" creationId="{16A39A18-FB3B-4B5C-A6D1-67354A220915}"/>
          </ac:graphicFrameMkLst>
        </pc:graphicFrameChg>
        <pc:graphicFrameChg chg="add del mod modGraphic">
          <ac:chgData name="Sandro Assek" userId="c00f4fa3-2fb0-4ff2-817b-9b12cde38168" providerId="ADAL" clId="{3E78E571-0358-4538-810C-9FCD0236EE78}" dt="2023-05-17T13:49:18.797" v="631" actId="478"/>
          <ac:graphicFrameMkLst>
            <pc:docMk/>
            <pc:sldMk cId="2271636162" sldId="271"/>
            <ac:graphicFrameMk id="9" creationId="{039116E2-BBDE-4208-87E9-2B3931EFA3A7}"/>
          </ac:graphicFrameMkLst>
        </pc:graphicFrameChg>
        <pc:graphicFrameChg chg="add del mod">
          <ac:chgData name="Sandro Assek" userId="c00f4fa3-2fb0-4ff2-817b-9b12cde38168" providerId="ADAL" clId="{3E78E571-0358-4538-810C-9FCD0236EE78}" dt="2023-05-17T13:53:13.852" v="736" actId="478"/>
          <ac:graphicFrameMkLst>
            <pc:docMk/>
            <pc:sldMk cId="2271636162" sldId="271"/>
            <ac:graphicFrameMk id="10" creationId="{C67E83BF-FA03-43FB-BF1C-026B3B488C30}"/>
          </ac:graphicFrameMkLst>
        </pc:graphicFrameChg>
      </pc:sldChg>
      <pc:sldChg chg="addSp delSp modSp add">
        <pc:chgData name="Sandro Assek" userId="c00f4fa3-2fb0-4ff2-817b-9b12cde38168" providerId="ADAL" clId="{3E78E571-0358-4538-810C-9FCD0236EE78}" dt="2023-05-17T14:02:05.012" v="936" actId="6549"/>
        <pc:sldMkLst>
          <pc:docMk/>
          <pc:sldMk cId="981419773" sldId="272"/>
        </pc:sldMkLst>
        <pc:spChg chg="mod">
          <ac:chgData name="Sandro Assek" userId="c00f4fa3-2fb0-4ff2-817b-9b12cde38168" providerId="ADAL" clId="{3E78E571-0358-4538-810C-9FCD0236EE78}" dt="2023-05-17T13:54:53.327" v="770"/>
          <ac:spMkLst>
            <pc:docMk/>
            <pc:sldMk cId="981419773" sldId="272"/>
            <ac:spMk id="2" creationId="{3B5E818D-02A4-43DA-915A-28AEAFC21736}"/>
          </ac:spMkLst>
        </pc:spChg>
        <pc:spChg chg="mod">
          <ac:chgData name="Sandro Assek" userId="c00f4fa3-2fb0-4ff2-817b-9b12cde38168" providerId="ADAL" clId="{3E78E571-0358-4538-810C-9FCD0236EE78}" dt="2023-05-17T14:02:05.012" v="936" actId="6549"/>
          <ac:spMkLst>
            <pc:docMk/>
            <pc:sldMk cId="981419773" sldId="272"/>
            <ac:spMk id="3" creationId="{6B62C5D4-BFD6-47A9-83DF-DF9A71738232}"/>
          </ac:spMkLst>
        </pc:spChg>
        <pc:spChg chg="del mod">
          <ac:chgData name="Sandro Assek" userId="c00f4fa3-2fb0-4ff2-817b-9b12cde38168" providerId="ADAL" clId="{3E78E571-0358-4538-810C-9FCD0236EE78}" dt="2023-05-17T13:54:47.700" v="769" actId="478"/>
          <ac:spMkLst>
            <pc:docMk/>
            <pc:sldMk cId="981419773" sldId="272"/>
            <ac:spMk id="4" creationId="{24428F96-F06C-44F6-9B47-AB2D8C48AE44}"/>
          </ac:spMkLst>
        </pc:spChg>
        <pc:graphicFrameChg chg="add del mod">
          <ac:chgData name="Sandro Assek" userId="c00f4fa3-2fb0-4ff2-817b-9b12cde38168" providerId="ADAL" clId="{3E78E571-0358-4538-810C-9FCD0236EE78}" dt="2023-05-17T13:57:53.432" v="828"/>
          <ac:graphicFrameMkLst>
            <pc:docMk/>
            <pc:sldMk cId="981419773" sldId="272"/>
            <ac:graphicFrameMk id="5" creationId="{9D563060-49BC-4D2D-AF23-AC828E109C86}"/>
          </ac:graphicFrameMkLst>
        </pc:graphicFrameChg>
        <pc:graphicFrameChg chg="add mod modGraphic">
          <ac:chgData name="Sandro Assek" userId="c00f4fa3-2fb0-4ff2-817b-9b12cde38168" providerId="ADAL" clId="{3E78E571-0358-4538-810C-9FCD0236EE78}" dt="2023-05-17T14:01:55.941" v="931" actId="20577"/>
          <ac:graphicFrameMkLst>
            <pc:docMk/>
            <pc:sldMk cId="981419773" sldId="272"/>
            <ac:graphicFrameMk id="6" creationId="{C02F67C5-7F67-4C22-BEF4-3314403CC47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803400"/>
            <a:ext cx="4057637" cy="4351338"/>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endParaRPr lang="de-DE" dirty="0"/>
          </a:p>
          <a:p>
            <a:r>
              <a:rPr lang="de-DE" dirty="0"/>
              <a:t>As expected, overfitting is not really a problem for random forests and only occurs when using a small number of trees with high depth</a:t>
            </a:r>
          </a:p>
          <a:p>
            <a:endParaRPr lang="de-DE" dirty="0"/>
          </a:p>
        </p:txBody>
      </p:sp>
      <p:pic>
        <p:nvPicPr>
          <p:cNvPr id="14" name="Content Placeholder 13">
            <a:extLst>
              <a:ext uri="{FF2B5EF4-FFF2-40B4-BE49-F238E27FC236}">
                <a16:creationId xmlns:a16="http://schemas.microsoft.com/office/drawing/2014/main" id="{8558EFDA-0532-6CE3-8772-410F5B6048C0}"/>
              </a:ext>
            </a:extLst>
          </p:cNvPr>
          <p:cNvPicPr>
            <a:picLocks noGrp="1" noChangeAspect="1"/>
          </p:cNvPicPr>
          <p:nvPr>
            <p:ph sz="half" idx="1"/>
          </p:nvPr>
        </p:nvPicPr>
        <p:blipFill>
          <a:blip r:embed="rId2"/>
          <a:stretch>
            <a:fillRect/>
          </a:stretch>
        </p:blipFill>
        <p:spPr>
          <a:xfrm>
            <a:off x="190513" y="1295217"/>
            <a:ext cx="7753336" cy="5425457"/>
          </a:xfrm>
        </p:spPr>
      </p:pic>
    </p:spTree>
    <p:extLst>
      <p:ext uri="{BB962C8B-B14F-4D97-AF65-F5344CB8AC3E}">
        <p14:creationId xmlns:p14="http://schemas.microsoft.com/office/powerpoint/2010/main" val="398992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 500]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3" name="Content Placeholder 2">
            <a:extLst>
              <a:ext uri="{FF2B5EF4-FFF2-40B4-BE49-F238E27FC236}">
                <a16:creationId xmlns:a16="http://schemas.microsoft.com/office/drawing/2014/main" id="{5E7154D0-8E76-A648-FF29-45CB3CC1F1B0}"/>
              </a:ext>
            </a:extLst>
          </p:cNvPr>
          <p:cNvSpPr>
            <a:spLocks noGrp="1"/>
          </p:cNvSpPr>
          <p:nvPr>
            <p:ph sz="half" idx="1"/>
          </p:nvPr>
        </p:nvSpPr>
        <p:spPr/>
        <p:txBody>
          <a:bodyPr/>
          <a:lstStyle/>
          <a:p>
            <a:endParaRPr lang="de-DE" dirty="0"/>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Breitbild</PresentationFormat>
  <Paragraphs>131</Paragraphs>
  <Slides>13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KNN: Overfitting/Underfitting</vt:lpstr>
      <vt:lpstr>KNN: Parameter Grid Search / best parameters</vt:lpstr>
      <vt:lpstr>KNN: Parameter Grid Search / best parameters</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Sandro Assek</cp:lastModifiedBy>
  <cp:revision>8</cp:revision>
  <dcterms:created xsi:type="dcterms:W3CDTF">2023-05-16T13:59:20Z</dcterms:created>
  <dcterms:modified xsi:type="dcterms:W3CDTF">2023-05-17T14:02:08Z</dcterms:modified>
</cp:coreProperties>
</file>