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9" r:id="rId6"/>
    <p:sldId id="263" r:id="rId7"/>
    <p:sldId id="265" r:id="rId8"/>
    <p:sldId id="26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of the labelling process we dropped fragments where less than 71% of the annotators agreed with the overall vote </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exclude these sample for now</a:t>
            </a:r>
          </a:p>
          <a:p>
            <a:r>
              <a:rPr lang="en-GB" sz="2000" dirty="0"/>
              <a:t>Excluding the described samples form the 120.000 we ended up with 99.748, which is still enough for training and testing</a:t>
            </a:r>
          </a:p>
        </p:txBody>
      </p:sp>
    </p:spTree>
    <p:extLst>
      <p:ext uri="{BB962C8B-B14F-4D97-AF65-F5344CB8AC3E}">
        <p14:creationId xmlns:p14="http://schemas.microsoft.com/office/powerpoint/2010/main" val="310644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5"/>
            <a:ext cx="4782217" cy="3362794"/>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fontScale="92500"/>
          </a:bodyPr>
          <a:lstStyle/>
          <a:p>
            <a:r>
              <a:rPr lang="en-GB" dirty="0"/>
              <a:t>Number of features:</a:t>
            </a:r>
          </a:p>
          <a:p>
            <a:pPr lvl="1"/>
            <a:r>
              <a:rPr lang="en-GB" dirty="0"/>
              <a:t>Several different numbers of features were tried </a:t>
            </a:r>
          </a:p>
          <a:p>
            <a:pPr lvl="1"/>
            <a:r>
              <a:rPr lang="en-GB" dirty="0"/>
              <a:t>For 50 features the performance was already rather good</a:t>
            </a:r>
          </a:p>
          <a:p>
            <a:pPr lvl="1"/>
            <a:r>
              <a:rPr lang="en-GB" dirty="0"/>
              <a:t>Using more features only increased the performance by a bit but heavily increased the training and prediction time</a:t>
            </a:r>
          </a:p>
          <a:p>
            <a:r>
              <a:rPr lang="en-GB" dirty="0"/>
              <a:t>For “number of neighbours”, “weights” and “algorithm” a Randomized Search was performed to find the best combination of parameters</a:t>
            </a:r>
          </a:p>
          <a:p>
            <a:r>
              <a:rPr lang="en-GB" dirty="0"/>
              <a:t>Options for Randomized Search:</a:t>
            </a:r>
          </a:p>
          <a:p>
            <a:pPr lvl="1"/>
            <a:r>
              <a:rPr lang="en-GB" dirty="0"/>
              <a:t>Number of neighbours: [5, 10, 12, 16,18]</a:t>
            </a:r>
          </a:p>
          <a:p>
            <a:pPr lvl="1"/>
            <a:r>
              <a:rPr lang="en-GB" dirty="0"/>
              <a:t>Weights: [uniform, distance]</a:t>
            </a:r>
          </a:p>
          <a:p>
            <a:pPr lvl="1"/>
            <a:r>
              <a:rPr lang="en-GB" dirty="0"/>
              <a:t>Algorithm: [auto, ball tree, </a:t>
            </a:r>
            <a:r>
              <a:rPr lang="en-GB" dirty="0" err="1"/>
              <a:t>kd</a:t>
            </a:r>
            <a:r>
              <a:rPr lang="en-GB" dirty="0"/>
              <a:t> tree, brute]</a:t>
            </a:r>
          </a:p>
        </p:txBody>
      </p:sp>
    </p:spTree>
    <p:extLst>
      <p:ext uri="{BB962C8B-B14F-4D97-AF65-F5344CB8AC3E}">
        <p14:creationId xmlns:p14="http://schemas.microsoft.com/office/powerpoint/2010/main" val="59637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lstStyle/>
          <a:p>
            <a:r>
              <a:rPr lang="en-GB" dirty="0"/>
              <a:t>Best parameters:</a:t>
            </a:r>
          </a:p>
        </p:txBody>
      </p:sp>
    </p:spTree>
    <p:extLst>
      <p:ext uri="{BB962C8B-B14F-4D97-AF65-F5344CB8AC3E}">
        <p14:creationId xmlns:p14="http://schemas.microsoft.com/office/powerpoint/2010/main" val="263601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7" name="Inhaltsplatzhalter 6">
            <a:extLst>
              <a:ext uri="{FF2B5EF4-FFF2-40B4-BE49-F238E27FC236}">
                <a16:creationId xmlns:a16="http://schemas.microsoft.com/office/drawing/2014/main" id="{628C84FC-FA60-9207-0A8E-7EFC4A07400E}"/>
              </a:ext>
            </a:extLst>
          </p:cNvPr>
          <p:cNvPicPr>
            <a:picLocks noGrp="1" noChangeAspect="1"/>
          </p:cNvPicPr>
          <p:nvPr>
            <p:ph sz="half" idx="1"/>
          </p:nvPr>
        </p:nvPicPr>
        <p:blipFill>
          <a:blip r:embed="rId2"/>
          <a:stretch>
            <a:fillRect/>
          </a:stretch>
        </p:blipFill>
        <p:spPr>
          <a:xfrm>
            <a:off x="1194980" y="1825625"/>
            <a:ext cx="4040527" cy="4351338"/>
          </a:xfrm>
        </p:spPr>
      </p:pic>
    </p:spTree>
    <p:extLst>
      <p:ext uri="{BB962C8B-B14F-4D97-AF65-F5344CB8AC3E}">
        <p14:creationId xmlns:p14="http://schemas.microsoft.com/office/powerpoint/2010/main" val="410015561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Breitbild</PresentationFormat>
  <Paragraphs>45</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-apple-system</vt:lpstr>
      <vt:lpstr>Arial</vt:lpstr>
      <vt:lpstr>Calibri</vt:lpstr>
      <vt:lpstr>Calibri Light</vt:lpstr>
      <vt:lpstr>Symbol</vt:lpstr>
      <vt:lpstr>Office</vt:lpstr>
      <vt:lpstr>Task 3: Classification</vt:lpstr>
      <vt:lpstr>Cross Validation</vt:lpstr>
      <vt:lpstr>Feature Selection</vt:lpstr>
      <vt:lpstr>Data-Sample processing</vt:lpstr>
      <vt:lpstr>KNN: Overfitting/Underfitting</vt:lpstr>
      <vt:lpstr>KNN: Parameter Grid Search / best parameters</vt:lpstr>
      <vt:lpstr>KNN: Parameter Grid Search / best parameters</vt:lpstr>
      <vt:lpstr>KNN: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Lukas Himmelbauer</cp:lastModifiedBy>
  <cp:revision>1</cp:revision>
  <dcterms:created xsi:type="dcterms:W3CDTF">2023-05-16T13:59:20Z</dcterms:created>
  <dcterms:modified xsi:type="dcterms:W3CDTF">2023-05-17T11:16:43Z</dcterms:modified>
</cp:coreProperties>
</file>