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7" r:id="rId5"/>
    <p:sldId id="258" r:id="rId6"/>
    <p:sldId id="266" r:id="rId7"/>
    <p:sldId id="272" r:id="rId8"/>
    <p:sldId id="273" r:id="rId9"/>
    <p:sldId id="269" r:id="rId10"/>
    <p:sldId id="260" r:id="rId11"/>
    <p:sldId id="261" r:id="rId12"/>
    <p:sldId id="262" r:id="rId13"/>
    <p:sldId id="268" r:id="rId14"/>
    <p:sldId id="271" r:id="rId15"/>
    <p:sldId id="275" r:id="rId16"/>
    <p:sldId id="27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47FDB-E8F1-463B-ADD5-88886BABD9D6}" v="4" dt="2023-06-22T08:09:10.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9" autoAdjust="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879E222E-A6AC-41DC-AC0B-D5A2E8530FCD}"/>
    <pc:docChg chg="custSel modSld">
      <pc:chgData name="Sandro Assek" userId="c00f4fa3-2fb0-4ff2-817b-9b12cde38168" providerId="ADAL" clId="{879E222E-A6AC-41DC-AC0B-D5A2E8530FCD}" dt="2023-06-22T10:08:47.498" v="845" actId="20577"/>
      <pc:docMkLst>
        <pc:docMk/>
      </pc:docMkLst>
      <pc:sldChg chg="addSp delSp modSp">
        <pc:chgData name="Sandro Assek" userId="c00f4fa3-2fb0-4ff2-817b-9b12cde38168" providerId="ADAL" clId="{879E222E-A6AC-41DC-AC0B-D5A2E8530FCD}" dt="2023-06-22T10:08:47.498" v="845" actId="20577"/>
        <pc:sldMkLst>
          <pc:docMk/>
          <pc:sldMk cId="0" sldId="261"/>
        </pc:sldMkLst>
        <pc:spChg chg="mod">
          <ac:chgData name="Sandro Assek" userId="c00f4fa3-2fb0-4ff2-817b-9b12cde38168" providerId="ADAL" clId="{879E222E-A6AC-41DC-AC0B-D5A2E8530FCD}" dt="2023-06-22T10:08:47.498" v="845" actId="20577"/>
          <ac:spMkLst>
            <pc:docMk/>
            <pc:sldMk cId="0" sldId="261"/>
            <ac:spMk id="3" creationId="{56EB18EA-23DD-83D7-C46F-87CF567AA9C5}"/>
          </ac:spMkLst>
        </pc:spChg>
        <pc:spChg chg="add del mod">
          <ac:chgData name="Sandro Assek" userId="c00f4fa3-2fb0-4ff2-817b-9b12cde38168" providerId="ADAL" clId="{879E222E-A6AC-41DC-AC0B-D5A2E8530FCD}" dt="2023-06-22T09:57:55.096" v="499"/>
          <ac:spMkLst>
            <pc:docMk/>
            <pc:sldMk cId="0" sldId="261"/>
            <ac:spMk id="6" creationId="{0ABC2269-5474-4543-9117-BE011B8DE079}"/>
          </ac:spMkLst>
        </pc:spChg>
        <pc:spChg chg="add del mod">
          <ac:chgData name="Sandro Assek" userId="c00f4fa3-2fb0-4ff2-817b-9b12cde38168" providerId="ADAL" clId="{879E222E-A6AC-41DC-AC0B-D5A2E8530FCD}" dt="2023-06-22T09:57:30.581" v="491"/>
          <ac:spMkLst>
            <pc:docMk/>
            <pc:sldMk cId="0" sldId="261"/>
            <ac:spMk id="7" creationId="{61DFA534-0997-45A5-91E8-E7DA0D8FC34F}"/>
          </ac:spMkLst>
        </pc:spChg>
        <pc:spChg chg="add del mod">
          <ac:chgData name="Sandro Assek" userId="c00f4fa3-2fb0-4ff2-817b-9b12cde38168" providerId="ADAL" clId="{879E222E-A6AC-41DC-AC0B-D5A2E8530FCD}" dt="2023-06-22T09:58:06.318" v="507"/>
          <ac:spMkLst>
            <pc:docMk/>
            <pc:sldMk cId="0" sldId="261"/>
            <ac:spMk id="8" creationId="{8E394262-71D2-4E21-A7B6-F601C885BDDF}"/>
          </ac:spMkLst>
        </pc:spChg>
        <pc:picChg chg="add mod">
          <ac:chgData name="Sandro Assek" userId="c00f4fa3-2fb0-4ff2-817b-9b12cde38168" providerId="ADAL" clId="{879E222E-A6AC-41DC-AC0B-D5A2E8530FCD}" dt="2023-06-22T10:00:44.345" v="540" actId="1076"/>
          <ac:picMkLst>
            <pc:docMk/>
            <pc:sldMk cId="0" sldId="261"/>
            <ac:picMk id="4" creationId="{7939D6C8-C7D4-45B8-BAA1-52C915844E54}"/>
          </ac:picMkLst>
        </pc:picChg>
        <pc:picChg chg="add mod">
          <ac:chgData name="Sandro Assek" userId="c00f4fa3-2fb0-4ff2-817b-9b12cde38168" providerId="ADAL" clId="{879E222E-A6AC-41DC-AC0B-D5A2E8530FCD}" dt="2023-06-22T10:00:42.339" v="539" actId="1076"/>
          <ac:picMkLst>
            <pc:docMk/>
            <pc:sldMk cId="0" sldId="261"/>
            <ac:picMk id="5" creationId="{58C3CA90-12AF-4E69-9A3A-3BE589835619}"/>
          </ac:picMkLst>
        </pc:picChg>
      </pc:sldChg>
    </pc:docChg>
  </pc:docChgLst>
  <pc:docChgLst>
    <pc:chgData name="Wittner Christoph" userId="fc7457a2-a2ef-4f24-b8b5-f1361b29663d" providerId="ADAL" clId="{80847FDB-E8F1-463B-ADD5-88886BABD9D6}"/>
    <pc:docChg chg="undo custSel addSld delSld modSld sldOrd">
      <pc:chgData name="Wittner Christoph" userId="fc7457a2-a2ef-4f24-b8b5-f1361b29663d" providerId="ADAL" clId="{80847FDB-E8F1-463B-ADD5-88886BABD9D6}" dt="2023-06-22T08:15:32.579" v="2175" actId="20577"/>
      <pc:docMkLst>
        <pc:docMk/>
      </pc:docMkLst>
      <pc:sldChg chg="ord">
        <pc:chgData name="Wittner Christoph" userId="fc7457a2-a2ef-4f24-b8b5-f1361b29663d" providerId="ADAL" clId="{80847FDB-E8F1-463B-ADD5-88886BABD9D6}" dt="2023-06-22T07:49:40.822" v="1128"/>
        <pc:sldMkLst>
          <pc:docMk/>
          <pc:sldMk cId="0" sldId="261"/>
        </pc:sldMkLst>
      </pc:sldChg>
      <pc:sldChg chg="modSp mod ord">
        <pc:chgData name="Wittner Christoph" userId="fc7457a2-a2ef-4f24-b8b5-f1361b29663d" providerId="ADAL" clId="{80847FDB-E8F1-463B-ADD5-88886BABD9D6}" dt="2023-06-22T07:49:37.225" v="1126"/>
        <pc:sldMkLst>
          <pc:docMk/>
          <pc:sldMk cId="0" sldId="262"/>
        </pc:sldMkLst>
        <pc:spChg chg="mod">
          <ac:chgData name="Wittner Christoph" userId="fc7457a2-a2ef-4f24-b8b5-f1361b29663d" providerId="ADAL" clId="{80847FDB-E8F1-463B-ADD5-88886BABD9D6}" dt="2023-06-22T07:46:25.784" v="1071" actId="20577"/>
          <ac:spMkLst>
            <pc:docMk/>
            <pc:sldMk cId="0" sldId="262"/>
            <ac:spMk id="5" creationId="{0C8EC177-AB36-2CD1-D2B3-DBA613463D47}"/>
          </ac:spMkLst>
        </pc:spChg>
      </pc:sldChg>
      <pc:sldChg chg="modSp mod ord">
        <pc:chgData name="Wittner Christoph" userId="fc7457a2-a2ef-4f24-b8b5-f1361b29663d" providerId="ADAL" clId="{80847FDB-E8F1-463B-ADD5-88886BABD9D6}" dt="2023-06-22T07:49:37.225" v="1126"/>
        <pc:sldMkLst>
          <pc:docMk/>
          <pc:sldMk cId="0" sldId="268"/>
        </pc:sldMkLst>
        <pc:spChg chg="mod">
          <ac:chgData name="Wittner Christoph" userId="fc7457a2-a2ef-4f24-b8b5-f1361b29663d" providerId="ADAL" clId="{80847FDB-E8F1-463B-ADD5-88886BABD9D6}" dt="2023-06-22T07:46:52.349" v="1075" actId="20577"/>
          <ac:spMkLst>
            <pc:docMk/>
            <pc:sldMk cId="0" sldId="268"/>
            <ac:spMk id="3" creationId="{97584E8C-64B0-FC72-3202-EEDF31B07B75}"/>
          </ac:spMkLst>
        </pc:spChg>
      </pc:sldChg>
      <pc:sldChg chg="ord">
        <pc:chgData name="Wittner Christoph" userId="fc7457a2-a2ef-4f24-b8b5-f1361b29663d" providerId="ADAL" clId="{80847FDB-E8F1-463B-ADD5-88886BABD9D6}" dt="2023-06-22T07:49:37.225" v="1126"/>
        <pc:sldMkLst>
          <pc:docMk/>
          <pc:sldMk cId="0" sldId="271"/>
        </pc:sldMkLst>
      </pc:sldChg>
      <pc:sldChg chg="addSp delSp modSp add mod">
        <pc:chgData name="Wittner Christoph" userId="fc7457a2-a2ef-4f24-b8b5-f1361b29663d" providerId="ADAL" clId="{80847FDB-E8F1-463B-ADD5-88886BABD9D6}" dt="2023-06-22T07:57:46.655" v="1138" actId="1076"/>
        <pc:sldMkLst>
          <pc:docMk/>
          <pc:sldMk cId="650954246" sldId="272"/>
        </pc:sldMkLst>
        <pc:spChg chg="mod">
          <ac:chgData name="Wittner Christoph" userId="fc7457a2-a2ef-4f24-b8b5-f1361b29663d" providerId="ADAL" clId="{80847FDB-E8F1-463B-ADD5-88886BABD9D6}" dt="2023-06-22T07:26:38.788" v="15" actId="20577"/>
          <ac:spMkLst>
            <pc:docMk/>
            <pc:sldMk cId="650954246" sldId="272"/>
            <ac:spMk id="2" creationId="{6ABFA902-BFBB-6B7E-ED84-F986499F357F}"/>
          </ac:spMkLst>
        </pc:spChg>
        <pc:spChg chg="mod">
          <ac:chgData name="Wittner Christoph" userId="fc7457a2-a2ef-4f24-b8b5-f1361b29663d" providerId="ADAL" clId="{80847FDB-E8F1-463B-ADD5-88886BABD9D6}" dt="2023-06-22T07:40:28.845" v="710" actId="20577"/>
          <ac:spMkLst>
            <pc:docMk/>
            <pc:sldMk cId="650954246" sldId="272"/>
            <ac:spMk id="3" creationId="{4AAC08DF-6978-2B3A-72A9-DAF1CF3B2F77}"/>
          </ac:spMkLst>
        </pc:spChg>
        <pc:spChg chg="mod">
          <ac:chgData name="Wittner Christoph" userId="fc7457a2-a2ef-4f24-b8b5-f1361b29663d" providerId="ADAL" clId="{80847FDB-E8F1-463B-ADD5-88886BABD9D6}" dt="2023-06-22T07:44:24.064" v="1051" actId="1076"/>
          <ac:spMkLst>
            <pc:docMk/>
            <pc:sldMk cId="650954246" sldId="272"/>
            <ac:spMk id="4" creationId="{4505F79F-9919-4F36-83F7-2B8F85CCE0B2}"/>
          </ac:spMkLst>
        </pc:spChg>
        <pc:spChg chg="mod">
          <ac:chgData name="Wittner Christoph" userId="fc7457a2-a2ef-4f24-b8b5-f1361b29663d" providerId="ADAL" clId="{80847FDB-E8F1-463B-ADD5-88886BABD9D6}" dt="2023-06-22T07:44:12.258" v="1050" actId="1036"/>
          <ac:spMkLst>
            <pc:docMk/>
            <pc:sldMk cId="650954246" sldId="272"/>
            <ac:spMk id="5" creationId="{E4E7D56F-E49B-2C70-1DFD-ACE77C555693}"/>
          </ac:spMkLst>
        </pc:spChg>
        <pc:picChg chg="del">
          <ac:chgData name="Wittner Christoph" userId="fc7457a2-a2ef-4f24-b8b5-f1361b29663d" providerId="ADAL" clId="{80847FDB-E8F1-463B-ADD5-88886BABD9D6}" dt="2023-06-22T07:27:44.346" v="29" actId="478"/>
          <ac:picMkLst>
            <pc:docMk/>
            <pc:sldMk cId="650954246" sldId="272"/>
            <ac:picMk id="6" creationId="{4E558968-1044-FA13-3A4A-F6A0AC5A1622}"/>
          </ac:picMkLst>
        </pc:picChg>
        <pc:picChg chg="del">
          <ac:chgData name="Wittner Christoph" userId="fc7457a2-a2ef-4f24-b8b5-f1361b29663d" providerId="ADAL" clId="{80847FDB-E8F1-463B-ADD5-88886BABD9D6}" dt="2023-06-22T07:57:39.452" v="1137" actId="478"/>
          <ac:picMkLst>
            <pc:docMk/>
            <pc:sldMk cId="650954246" sldId="272"/>
            <ac:picMk id="7" creationId="{5E1CF59D-C8D0-C04B-D15B-E233C8E03A3B}"/>
          </ac:picMkLst>
        </pc:picChg>
        <pc:picChg chg="add del mod">
          <ac:chgData name="Wittner Christoph" userId="fc7457a2-a2ef-4f24-b8b5-f1361b29663d" providerId="ADAL" clId="{80847FDB-E8F1-463B-ADD5-88886BABD9D6}" dt="2023-06-22T07:57:08.022" v="1130" actId="478"/>
          <ac:picMkLst>
            <pc:docMk/>
            <pc:sldMk cId="650954246" sldId="272"/>
            <ac:picMk id="8" creationId="{6C94E4D5-743F-D7F0-905C-259C83CE6708}"/>
          </ac:picMkLst>
        </pc:picChg>
        <pc:picChg chg="add mod">
          <ac:chgData name="Wittner Christoph" userId="fc7457a2-a2ef-4f24-b8b5-f1361b29663d" providerId="ADAL" clId="{80847FDB-E8F1-463B-ADD5-88886BABD9D6}" dt="2023-06-22T07:57:46.655" v="1138" actId="1076"/>
          <ac:picMkLst>
            <pc:docMk/>
            <pc:sldMk cId="650954246" sldId="272"/>
            <ac:picMk id="10" creationId="{FB07437C-6C5D-5CB7-3B55-06412550E115}"/>
          </ac:picMkLst>
        </pc:picChg>
      </pc:sldChg>
      <pc:sldChg chg="addSp delSp modSp add mod">
        <pc:chgData name="Wittner Christoph" userId="fc7457a2-a2ef-4f24-b8b5-f1361b29663d" providerId="ADAL" clId="{80847FDB-E8F1-463B-ADD5-88886BABD9D6}" dt="2023-06-22T08:01:44.937" v="1191" actId="27636"/>
        <pc:sldMkLst>
          <pc:docMk/>
          <pc:sldMk cId="4283128453" sldId="273"/>
        </pc:sldMkLst>
        <pc:spChg chg="mod">
          <ac:chgData name="Wittner Christoph" userId="fc7457a2-a2ef-4f24-b8b5-f1361b29663d" providerId="ADAL" clId="{80847FDB-E8F1-463B-ADD5-88886BABD9D6}" dt="2023-06-22T07:39:24.103" v="687" actId="1035"/>
          <ac:spMkLst>
            <pc:docMk/>
            <pc:sldMk cId="4283128453" sldId="273"/>
            <ac:spMk id="2" creationId="{6ABFA902-BFBB-6B7E-ED84-F986499F357F}"/>
          </ac:spMkLst>
        </pc:spChg>
        <pc:spChg chg="mod">
          <ac:chgData name="Wittner Christoph" userId="fc7457a2-a2ef-4f24-b8b5-f1361b29663d" providerId="ADAL" clId="{80847FDB-E8F1-463B-ADD5-88886BABD9D6}" dt="2023-06-22T07:40:45.676" v="715" actId="14100"/>
          <ac:spMkLst>
            <pc:docMk/>
            <pc:sldMk cId="4283128453" sldId="273"/>
            <ac:spMk id="3" creationId="{4AAC08DF-6978-2B3A-72A9-DAF1CF3B2F77}"/>
          </ac:spMkLst>
        </pc:spChg>
        <pc:spChg chg="mod">
          <ac:chgData name="Wittner Christoph" userId="fc7457a2-a2ef-4f24-b8b5-f1361b29663d" providerId="ADAL" clId="{80847FDB-E8F1-463B-ADD5-88886BABD9D6}" dt="2023-06-22T07:35:15.352" v="577" actId="1076"/>
          <ac:spMkLst>
            <pc:docMk/>
            <pc:sldMk cId="4283128453" sldId="273"/>
            <ac:spMk id="4" creationId="{4505F79F-9919-4F36-83F7-2B8F85CCE0B2}"/>
          </ac:spMkLst>
        </pc:spChg>
        <pc:spChg chg="mod">
          <ac:chgData name="Wittner Christoph" userId="fc7457a2-a2ef-4f24-b8b5-f1361b29663d" providerId="ADAL" clId="{80847FDB-E8F1-463B-ADD5-88886BABD9D6}" dt="2023-06-22T08:01:44.937" v="1191" actId="27636"/>
          <ac:spMkLst>
            <pc:docMk/>
            <pc:sldMk cId="4283128453" sldId="273"/>
            <ac:spMk id="5" creationId="{E4E7D56F-E49B-2C70-1DFD-ACE77C555693}"/>
          </ac:spMkLst>
        </pc:spChg>
        <pc:spChg chg="add mod">
          <ac:chgData name="Wittner Christoph" userId="fc7457a2-a2ef-4f24-b8b5-f1361b29663d" providerId="ADAL" clId="{80847FDB-E8F1-463B-ADD5-88886BABD9D6}" dt="2023-06-22T07:49:09.646" v="1124" actId="20577"/>
          <ac:spMkLst>
            <pc:docMk/>
            <pc:sldMk cId="4283128453" sldId="273"/>
            <ac:spMk id="6" creationId="{8074821F-C56C-3FB9-9DD0-26673CC6D0E2}"/>
          </ac:spMkLst>
        </pc:spChg>
        <pc:spChg chg="add mod">
          <ac:chgData name="Wittner Christoph" userId="fc7457a2-a2ef-4f24-b8b5-f1361b29663d" providerId="ADAL" clId="{80847FDB-E8F1-463B-ADD5-88886BABD9D6}" dt="2023-06-22T07:39:06.989" v="674" actId="20577"/>
          <ac:spMkLst>
            <pc:docMk/>
            <pc:sldMk cId="4283128453" sldId="273"/>
            <ac:spMk id="8" creationId="{875ADB32-C362-5A7F-718C-7340E563A7E9}"/>
          </ac:spMkLst>
        </pc:spChg>
        <pc:picChg chg="del mod">
          <ac:chgData name="Wittner Christoph" userId="fc7457a2-a2ef-4f24-b8b5-f1361b29663d" providerId="ADAL" clId="{80847FDB-E8F1-463B-ADD5-88886BABD9D6}" dt="2023-06-22T08:00:19.091" v="1145" actId="478"/>
          <ac:picMkLst>
            <pc:docMk/>
            <pc:sldMk cId="4283128453" sldId="273"/>
            <ac:picMk id="7" creationId="{5E1CF59D-C8D0-C04B-D15B-E233C8E03A3B}"/>
          </ac:picMkLst>
        </pc:picChg>
        <pc:picChg chg="add mod">
          <ac:chgData name="Wittner Christoph" userId="fc7457a2-a2ef-4f24-b8b5-f1361b29663d" providerId="ADAL" clId="{80847FDB-E8F1-463B-ADD5-88886BABD9D6}" dt="2023-06-22T08:00:24.537" v="1170" actId="1035"/>
          <ac:picMkLst>
            <pc:docMk/>
            <pc:sldMk cId="4283128453" sldId="273"/>
            <ac:picMk id="10" creationId="{DA6113AE-DFDD-8AF9-6F14-87B48875254B}"/>
          </ac:picMkLst>
        </pc:picChg>
      </pc:sldChg>
      <pc:sldChg chg="modSp new del mod">
        <pc:chgData name="Wittner Christoph" userId="fc7457a2-a2ef-4f24-b8b5-f1361b29663d" providerId="ADAL" clId="{80847FDB-E8F1-463B-ADD5-88886BABD9D6}" dt="2023-06-22T08:03:00.962" v="1225" actId="2696"/>
        <pc:sldMkLst>
          <pc:docMk/>
          <pc:sldMk cId="1466359554" sldId="274"/>
        </pc:sldMkLst>
        <pc:spChg chg="mod">
          <ac:chgData name="Wittner Christoph" userId="fc7457a2-a2ef-4f24-b8b5-f1361b29663d" providerId="ADAL" clId="{80847FDB-E8F1-463B-ADD5-88886BABD9D6}" dt="2023-06-22T08:02:58.617" v="1224" actId="21"/>
          <ac:spMkLst>
            <pc:docMk/>
            <pc:sldMk cId="1466359554" sldId="274"/>
            <ac:spMk id="2" creationId="{2DCA46AA-5AC7-216F-0AC8-9F1BB4BF1D65}"/>
          </ac:spMkLst>
        </pc:spChg>
      </pc:sldChg>
      <pc:sldChg chg="addSp delSp modSp add mod">
        <pc:chgData name="Wittner Christoph" userId="fc7457a2-a2ef-4f24-b8b5-f1361b29663d" providerId="ADAL" clId="{80847FDB-E8F1-463B-ADD5-88886BABD9D6}" dt="2023-06-22T08:15:32.579" v="2175" actId="20577"/>
        <pc:sldMkLst>
          <pc:docMk/>
          <pc:sldMk cId="3607126627" sldId="275"/>
        </pc:sldMkLst>
        <pc:spChg chg="mod">
          <ac:chgData name="Wittner Christoph" userId="fc7457a2-a2ef-4f24-b8b5-f1361b29663d" providerId="ADAL" clId="{80847FDB-E8F1-463B-ADD5-88886BABD9D6}" dt="2023-06-22T08:03:03.865" v="1226"/>
          <ac:spMkLst>
            <pc:docMk/>
            <pc:sldMk cId="3607126627" sldId="275"/>
            <ac:spMk id="2" creationId="{6ABFA902-BFBB-6B7E-ED84-F986499F357F}"/>
          </ac:spMkLst>
        </pc:spChg>
        <pc:spChg chg="del">
          <ac:chgData name="Wittner Christoph" userId="fc7457a2-a2ef-4f24-b8b5-f1361b29663d" providerId="ADAL" clId="{80847FDB-E8F1-463B-ADD5-88886BABD9D6}" dt="2023-06-22T08:06:56.135" v="1335" actId="478"/>
          <ac:spMkLst>
            <pc:docMk/>
            <pc:sldMk cId="3607126627" sldId="275"/>
            <ac:spMk id="3" creationId="{4AAC08DF-6978-2B3A-72A9-DAF1CF3B2F77}"/>
          </ac:spMkLst>
        </pc:spChg>
        <pc:spChg chg="mod">
          <ac:chgData name="Wittner Christoph" userId="fc7457a2-a2ef-4f24-b8b5-f1361b29663d" providerId="ADAL" clId="{80847FDB-E8F1-463B-ADD5-88886BABD9D6}" dt="2023-06-22T08:09:03.024" v="1489" actId="1035"/>
          <ac:spMkLst>
            <pc:docMk/>
            <pc:sldMk cId="3607126627" sldId="275"/>
            <ac:spMk id="4" creationId="{4505F79F-9919-4F36-83F7-2B8F85CCE0B2}"/>
          </ac:spMkLst>
        </pc:spChg>
        <pc:spChg chg="mod">
          <ac:chgData name="Wittner Christoph" userId="fc7457a2-a2ef-4f24-b8b5-f1361b29663d" providerId="ADAL" clId="{80847FDB-E8F1-463B-ADD5-88886BABD9D6}" dt="2023-06-22T08:09:08.607" v="1490" actId="14100"/>
          <ac:spMkLst>
            <pc:docMk/>
            <pc:sldMk cId="3607126627" sldId="275"/>
            <ac:spMk id="5" creationId="{E4E7D56F-E49B-2C70-1DFD-ACE77C555693}"/>
          </ac:spMkLst>
        </pc:spChg>
        <pc:spChg chg="add del mod">
          <ac:chgData name="Wittner Christoph" userId="fc7457a2-a2ef-4f24-b8b5-f1361b29663d" providerId="ADAL" clId="{80847FDB-E8F1-463B-ADD5-88886BABD9D6}" dt="2023-06-22T08:06:59.187" v="1336" actId="478"/>
          <ac:spMkLst>
            <pc:docMk/>
            <pc:sldMk cId="3607126627" sldId="275"/>
            <ac:spMk id="11" creationId="{D66758C1-5BB8-EE06-0FD0-DFBBC79B3135}"/>
          </ac:spMkLst>
        </pc:spChg>
        <pc:spChg chg="add mod">
          <ac:chgData name="Wittner Christoph" userId="fc7457a2-a2ef-4f24-b8b5-f1361b29663d" providerId="ADAL" clId="{80847FDB-E8F1-463B-ADD5-88886BABD9D6}" dt="2023-06-22T08:15:32.579" v="2175" actId="20577"/>
          <ac:spMkLst>
            <pc:docMk/>
            <pc:sldMk cId="3607126627" sldId="275"/>
            <ac:spMk id="12" creationId="{4E57E561-7CEE-BE19-809A-F706ADF1E046}"/>
          </ac:spMkLst>
        </pc:spChg>
        <pc:picChg chg="del">
          <ac:chgData name="Wittner Christoph" userId="fc7457a2-a2ef-4f24-b8b5-f1361b29663d" providerId="ADAL" clId="{80847FDB-E8F1-463B-ADD5-88886BABD9D6}" dt="2023-06-22T08:06:59.759" v="1337" actId="478"/>
          <ac:picMkLst>
            <pc:docMk/>
            <pc:sldMk cId="3607126627" sldId="275"/>
            <ac:picMk id="6" creationId="{4E558968-1044-FA13-3A4A-F6A0AC5A1622}"/>
          </ac:picMkLst>
        </pc:picChg>
        <pc:picChg chg="del">
          <ac:chgData name="Wittner Christoph" userId="fc7457a2-a2ef-4f24-b8b5-f1361b29663d" providerId="ADAL" clId="{80847FDB-E8F1-463B-ADD5-88886BABD9D6}" dt="2023-06-22T08:04:12.636" v="1232" actId="478"/>
          <ac:picMkLst>
            <pc:docMk/>
            <pc:sldMk cId="3607126627" sldId="275"/>
            <ac:picMk id="7" creationId="{5E1CF59D-C8D0-C04B-D15B-E233C8E03A3B}"/>
          </ac:picMkLst>
        </pc:picChg>
        <pc:picChg chg="add mod">
          <ac:chgData name="Wittner Christoph" userId="fc7457a2-a2ef-4f24-b8b5-f1361b29663d" providerId="ADAL" clId="{80847FDB-E8F1-463B-ADD5-88886BABD9D6}" dt="2023-06-22T08:09:03.024" v="1489" actId="1035"/>
          <ac:picMkLst>
            <pc:docMk/>
            <pc:sldMk cId="3607126627" sldId="275"/>
            <ac:picMk id="9" creationId="{B6365938-84F2-66BB-8F35-9E4C3DADF8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34C3-B90E-6A45-257E-0684945A1A2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de-DE"/>
          </a:p>
        </p:txBody>
      </p:sp>
      <p:sp>
        <p:nvSpPr>
          <p:cNvPr id="3" name="Subtitle 2">
            <a:extLst>
              <a:ext uri="{FF2B5EF4-FFF2-40B4-BE49-F238E27FC236}">
                <a16:creationId xmlns:a16="http://schemas.microsoft.com/office/drawing/2014/main" id="{A10CCD47-DF23-4D42-568C-D7BEE63C1A6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de-DE"/>
          </a:p>
        </p:txBody>
      </p:sp>
      <p:sp>
        <p:nvSpPr>
          <p:cNvPr id="4" name="Date Placeholder 3">
            <a:extLst>
              <a:ext uri="{FF2B5EF4-FFF2-40B4-BE49-F238E27FC236}">
                <a16:creationId xmlns:a16="http://schemas.microsoft.com/office/drawing/2014/main" id="{B1492EA7-341B-D896-68DD-E0591E2398B5}"/>
              </a:ext>
            </a:extLst>
          </p:cNvPr>
          <p:cNvSpPr txBox="1">
            <a:spLocks noGrp="1"/>
          </p:cNvSpPr>
          <p:nvPr>
            <p:ph type="dt" sz="half" idx="7"/>
          </p:nvPr>
        </p:nvSpPr>
        <p:spPr/>
        <p:txBody>
          <a:bodyPr/>
          <a:lstStyle>
            <a:lvl1pPr>
              <a:defRPr/>
            </a:lvl1pPr>
          </a:lstStyle>
          <a:p>
            <a:pPr lvl="0"/>
            <a:fld id="{0791B194-FF36-448E-9461-898C05ECDE58}" type="datetime1">
              <a:rPr lang="de-DE"/>
              <a:pPr lvl="0"/>
              <a:t>22.06.2023</a:t>
            </a:fld>
            <a:endParaRPr lang="de-DE"/>
          </a:p>
        </p:txBody>
      </p:sp>
      <p:sp>
        <p:nvSpPr>
          <p:cNvPr id="5" name="Footer Placeholder 4">
            <a:extLst>
              <a:ext uri="{FF2B5EF4-FFF2-40B4-BE49-F238E27FC236}">
                <a16:creationId xmlns:a16="http://schemas.microsoft.com/office/drawing/2014/main" id="{18BB206E-E129-3303-E0F5-C9375DC575F5}"/>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9B437B6-5796-5152-E16E-3DF4F1AEDBC9}"/>
              </a:ext>
            </a:extLst>
          </p:cNvPr>
          <p:cNvSpPr txBox="1">
            <a:spLocks noGrp="1"/>
          </p:cNvSpPr>
          <p:nvPr>
            <p:ph type="sldNum" sz="quarter" idx="8"/>
          </p:nvPr>
        </p:nvSpPr>
        <p:spPr/>
        <p:txBody>
          <a:bodyPr/>
          <a:lstStyle>
            <a:lvl1pPr>
              <a:defRPr/>
            </a:lvl1pPr>
          </a:lstStyle>
          <a:p>
            <a:pPr lvl="0"/>
            <a:fld id="{42BA9B41-DA04-4F58-AA74-4B9472D731E1}" type="slidenum">
              <a:t>‹Nr.›</a:t>
            </a:fld>
            <a:endParaRPr lang="de-DE"/>
          </a:p>
        </p:txBody>
      </p:sp>
    </p:spTree>
    <p:extLst>
      <p:ext uri="{BB962C8B-B14F-4D97-AF65-F5344CB8AC3E}">
        <p14:creationId xmlns:p14="http://schemas.microsoft.com/office/powerpoint/2010/main" val="11759693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1671-64A5-BCD1-EFB8-0835B6DD34BD}"/>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444AD268-BE0E-02A8-BBC3-821AE6CB32C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614CD24-6E9B-D783-461B-3DB23C3C9C2A}"/>
              </a:ext>
            </a:extLst>
          </p:cNvPr>
          <p:cNvSpPr txBox="1">
            <a:spLocks noGrp="1"/>
          </p:cNvSpPr>
          <p:nvPr>
            <p:ph type="dt" sz="half" idx="7"/>
          </p:nvPr>
        </p:nvSpPr>
        <p:spPr/>
        <p:txBody>
          <a:bodyPr/>
          <a:lstStyle>
            <a:lvl1pPr>
              <a:defRPr/>
            </a:lvl1pPr>
          </a:lstStyle>
          <a:p>
            <a:pPr lvl="0"/>
            <a:fld id="{A234B596-1D72-48A0-8595-09F58B2F70A7}" type="datetime1">
              <a:rPr lang="de-DE"/>
              <a:pPr lvl="0"/>
              <a:t>22.06.2023</a:t>
            </a:fld>
            <a:endParaRPr lang="de-DE"/>
          </a:p>
        </p:txBody>
      </p:sp>
      <p:sp>
        <p:nvSpPr>
          <p:cNvPr id="5" name="Footer Placeholder 4">
            <a:extLst>
              <a:ext uri="{FF2B5EF4-FFF2-40B4-BE49-F238E27FC236}">
                <a16:creationId xmlns:a16="http://schemas.microsoft.com/office/drawing/2014/main" id="{92625716-C64B-BA4D-5DF6-2926FA429121}"/>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7BBFD87-D093-0C5A-DEBC-9947861F8247}"/>
              </a:ext>
            </a:extLst>
          </p:cNvPr>
          <p:cNvSpPr txBox="1">
            <a:spLocks noGrp="1"/>
          </p:cNvSpPr>
          <p:nvPr>
            <p:ph type="sldNum" sz="quarter" idx="8"/>
          </p:nvPr>
        </p:nvSpPr>
        <p:spPr/>
        <p:txBody>
          <a:bodyPr/>
          <a:lstStyle>
            <a:lvl1pPr>
              <a:defRPr/>
            </a:lvl1pPr>
          </a:lstStyle>
          <a:p>
            <a:pPr lvl="0"/>
            <a:fld id="{0239BA78-B16C-4AAC-A728-AEFC4703D0AD}" type="slidenum">
              <a:t>‹Nr.›</a:t>
            </a:fld>
            <a:endParaRPr lang="de-DE"/>
          </a:p>
        </p:txBody>
      </p:sp>
    </p:spTree>
    <p:extLst>
      <p:ext uri="{BB962C8B-B14F-4D97-AF65-F5344CB8AC3E}">
        <p14:creationId xmlns:p14="http://schemas.microsoft.com/office/powerpoint/2010/main" val="213831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5D7BC-499C-74B4-0CFB-A1774BEF98A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BDB0BBDA-5045-6903-62A6-A5619C05E506}"/>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0EB7D77-0FCB-3BB2-5EE1-E92F31FA3900}"/>
              </a:ext>
            </a:extLst>
          </p:cNvPr>
          <p:cNvSpPr txBox="1">
            <a:spLocks noGrp="1"/>
          </p:cNvSpPr>
          <p:nvPr>
            <p:ph type="dt" sz="half" idx="7"/>
          </p:nvPr>
        </p:nvSpPr>
        <p:spPr/>
        <p:txBody>
          <a:bodyPr/>
          <a:lstStyle>
            <a:lvl1pPr>
              <a:defRPr/>
            </a:lvl1pPr>
          </a:lstStyle>
          <a:p>
            <a:pPr lvl="0"/>
            <a:fld id="{70571122-B0D3-41C9-954C-8386B88AB9E6}" type="datetime1">
              <a:rPr lang="de-DE"/>
              <a:pPr lvl="0"/>
              <a:t>22.06.2023</a:t>
            </a:fld>
            <a:endParaRPr lang="de-DE"/>
          </a:p>
        </p:txBody>
      </p:sp>
      <p:sp>
        <p:nvSpPr>
          <p:cNvPr id="5" name="Footer Placeholder 4">
            <a:extLst>
              <a:ext uri="{FF2B5EF4-FFF2-40B4-BE49-F238E27FC236}">
                <a16:creationId xmlns:a16="http://schemas.microsoft.com/office/drawing/2014/main" id="{97717312-C6FB-E9F9-7818-FE92B8295A3F}"/>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AE9BDECC-A4FB-3AF0-AA94-F12DF9652C40}"/>
              </a:ext>
            </a:extLst>
          </p:cNvPr>
          <p:cNvSpPr txBox="1">
            <a:spLocks noGrp="1"/>
          </p:cNvSpPr>
          <p:nvPr>
            <p:ph type="sldNum" sz="quarter" idx="8"/>
          </p:nvPr>
        </p:nvSpPr>
        <p:spPr/>
        <p:txBody>
          <a:bodyPr/>
          <a:lstStyle>
            <a:lvl1pPr>
              <a:defRPr/>
            </a:lvl1pPr>
          </a:lstStyle>
          <a:p>
            <a:pPr lvl="0"/>
            <a:fld id="{0CD7FD27-A706-4453-B1B4-C9E5F3579808}" type="slidenum">
              <a:t>‹Nr.›</a:t>
            </a:fld>
            <a:endParaRPr lang="de-DE"/>
          </a:p>
        </p:txBody>
      </p:sp>
    </p:spTree>
    <p:extLst>
      <p:ext uri="{BB962C8B-B14F-4D97-AF65-F5344CB8AC3E}">
        <p14:creationId xmlns:p14="http://schemas.microsoft.com/office/powerpoint/2010/main" val="40272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E17F-28D6-3892-463D-BEDFABD482D0}"/>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92061798-05A8-77D6-03BE-E6ED371EE68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C9378B5-40CD-4984-4FE9-FB1110B93BA8}"/>
              </a:ext>
            </a:extLst>
          </p:cNvPr>
          <p:cNvSpPr txBox="1">
            <a:spLocks noGrp="1"/>
          </p:cNvSpPr>
          <p:nvPr>
            <p:ph type="dt" sz="half" idx="7"/>
          </p:nvPr>
        </p:nvSpPr>
        <p:spPr/>
        <p:txBody>
          <a:bodyPr/>
          <a:lstStyle>
            <a:lvl1pPr>
              <a:defRPr/>
            </a:lvl1pPr>
          </a:lstStyle>
          <a:p>
            <a:pPr lvl="0"/>
            <a:fld id="{BEB24E20-DFF6-49C8-B8A3-3A774AFD960E}" type="datetime1">
              <a:rPr lang="de-DE"/>
              <a:pPr lvl="0"/>
              <a:t>22.06.2023</a:t>
            </a:fld>
            <a:endParaRPr lang="de-DE"/>
          </a:p>
        </p:txBody>
      </p:sp>
      <p:sp>
        <p:nvSpPr>
          <p:cNvPr id="5" name="Footer Placeholder 4">
            <a:extLst>
              <a:ext uri="{FF2B5EF4-FFF2-40B4-BE49-F238E27FC236}">
                <a16:creationId xmlns:a16="http://schemas.microsoft.com/office/drawing/2014/main" id="{9F789F48-C715-6282-4F5E-F20D6347D3EC}"/>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D8D90502-69D6-4870-FCB3-3C288B8B0FC6}"/>
              </a:ext>
            </a:extLst>
          </p:cNvPr>
          <p:cNvSpPr txBox="1">
            <a:spLocks noGrp="1"/>
          </p:cNvSpPr>
          <p:nvPr>
            <p:ph type="sldNum" sz="quarter" idx="8"/>
          </p:nvPr>
        </p:nvSpPr>
        <p:spPr/>
        <p:txBody>
          <a:bodyPr/>
          <a:lstStyle>
            <a:lvl1pPr>
              <a:defRPr/>
            </a:lvl1pPr>
          </a:lstStyle>
          <a:p>
            <a:pPr lvl="0"/>
            <a:fld id="{1368AC57-4802-4BF3-803F-BD5FC90033A4}" type="slidenum">
              <a:t>‹Nr.›</a:t>
            </a:fld>
            <a:endParaRPr lang="de-DE"/>
          </a:p>
        </p:txBody>
      </p:sp>
    </p:spTree>
    <p:extLst>
      <p:ext uri="{BB962C8B-B14F-4D97-AF65-F5344CB8AC3E}">
        <p14:creationId xmlns:p14="http://schemas.microsoft.com/office/powerpoint/2010/main" val="38644024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68F6-90AC-DADC-C3DA-2563D9E17A3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B69899D9-2709-1866-0E44-1C4DCEC13B9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8C0A6A1-96C9-7D55-98AB-6BE4C8772B5A}"/>
              </a:ext>
            </a:extLst>
          </p:cNvPr>
          <p:cNvSpPr txBox="1">
            <a:spLocks noGrp="1"/>
          </p:cNvSpPr>
          <p:nvPr>
            <p:ph type="dt" sz="half" idx="7"/>
          </p:nvPr>
        </p:nvSpPr>
        <p:spPr/>
        <p:txBody>
          <a:bodyPr/>
          <a:lstStyle>
            <a:lvl1pPr>
              <a:defRPr/>
            </a:lvl1pPr>
          </a:lstStyle>
          <a:p>
            <a:pPr lvl="0"/>
            <a:fld id="{341464DC-C570-4C58-8D28-CA5D31325AFD}" type="datetime1">
              <a:rPr lang="de-DE"/>
              <a:pPr lvl="0"/>
              <a:t>22.06.2023</a:t>
            </a:fld>
            <a:endParaRPr lang="de-DE"/>
          </a:p>
        </p:txBody>
      </p:sp>
      <p:sp>
        <p:nvSpPr>
          <p:cNvPr id="5" name="Footer Placeholder 4">
            <a:extLst>
              <a:ext uri="{FF2B5EF4-FFF2-40B4-BE49-F238E27FC236}">
                <a16:creationId xmlns:a16="http://schemas.microsoft.com/office/drawing/2014/main" id="{9EC85330-7E48-1E08-23B3-1A3CB283A5B2}"/>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843F6BAC-7271-2956-2A16-5D3109FD8E1F}"/>
              </a:ext>
            </a:extLst>
          </p:cNvPr>
          <p:cNvSpPr txBox="1">
            <a:spLocks noGrp="1"/>
          </p:cNvSpPr>
          <p:nvPr>
            <p:ph type="sldNum" sz="quarter" idx="8"/>
          </p:nvPr>
        </p:nvSpPr>
        <p:spPr/>
        <p:txBody>
          <a:bodyPr/>
          <a:lstStyle>
            <a:lvl1pPr>
              <a:defRPr/>
            </a:lvl1pPr>
          </a:lstStyle>
          <a:p>
            <a:pPr lvl="0"/>
            <a:fld id="{51F48843-55FE-4C4C-88D4-6BB9C8C8739F}" type="slidenum">
              <a:t>‹Nr.›</a:t>
            </a:fld>
            <a:endParaRPr lang="de-DE"/>
          </a:p>
        </p:txBody>
      </p:sp>
    </p:spTree>
    <p:extLst>
      <p:ext uri="{BB962C8B-B14F-4D97-AF65-F5344CB8AC3E}">
        <p14:creationId xmlns:p14="http://schemas.microsoft.com/office/powerpoint/2010/main" val="352914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7FA5-471E-5217-E458-EFF297AA3A63}"/>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064B8B55-A464-3BA5-96BB-CAAE29DEEB8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0D8E41A-26BD-EC03-16DB-27A1CE2BA525}"/>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D83A11ED-92C7-8FB4-B812-CCB54F50AE00}"/>
              </a:ext>
            </a:extLst>
          </p:cNvPr>
          <p:cNvSpPr txBox="1">
            <a:spLocks noGrp="1"/>
          </p:cNvSpPr>
          <p:nvPr>
            <p:ph type="dt" sz="half" idx="7"/>
          </p:nvPr>
        </p:nvSpPr>
        <p:spPr/>
        <p:txBody>
          <a:bodyPr/>
          <a:lstStyle>
            <a:lvl1pPr>
              <a:defRPr/>
            </a:lvl1pPr>
          </a:lstStyle>
          <a:p>
            <a:pPr lvl="0"/>
            <a:fld id="{61A0F1DD-AA78-41D6-B899-4C780DEFE274}" type="datetime1">
              <a:rPr lang="de-DE"/>
              <a:pPr lvl="0"/>
              <a:t>22.06.2023</a:t>
            </a:fld>
            <a:endParaRPr lang="de-DE"/>
          </a:p>
        </p:txBody>
      </p:sp>
      <p:sp>
        <p:nvSpPr>
          <p:cNvPr id="6" name="Footer Placeholder 5">
            <a:extLst>
              <a:ext uri="{FF2B5EF4-FFF2-40B4-BE49-F238E27FC236}">
                <a16:creationId xmlns:a16="http://schemas.microsoft.com/office/drawing/2014/main" id="{5C4A5AE9-9443-FA48-4AC1-D2F1F5E94DD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AFFB9773-0DC1-C815-DAAA-CF93ADB91C34}"/>
              </a:ext>
            </a:extLst>
          </p:cNvPr>
          <p:cNvSpPr txBox="1">
            <a:spLocks noGrp="1"/>
          </p:cNvSpPr>
          <p:nvPr>
            <p:ph type="sldNum" sz="quarter" idx="8"/>
          </p:nvPr>
        </p:nvSpPr>
        <p:spPr/>
        <p:txBody>
          <a:bodyPr/>
          <a:lstStyle>
            <a:lvl1pPr>
              <a:defRPr/>
            </a:lvl1pPr>
          </a:lstStyle>
          <a:p>
            <a:pPr lvl="0"/>
            <a:fld id="{B3B730D7-8C0C-41EF-A169-230F34CE8E1B}" type="slidenum">
              <a:t>‹Nr.›</a:t>
            </a:fld>
            <a:endParaRPr lang="de-DE"/>
          </a:p>
        </p:txBody>
      </p:sp>
    </p:spTree>
    <p:extLst>
      <p:ext uri="{BB962C8B-B14F-4D97-AF65-F5344CB8AC3E}">
        <p14:creationId xmlns:p14="http://schemas.microsoft.com/office/powerpoint/2010/main" val="223422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1C64-44BD-5DB2-3BFC-1E35C5C25922}"/>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3A42817A-C96E-6A81-EA06-E74E3093715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4A45E48-E46B-A3F4-C049-A12465B7E04F}"/>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CB8DE52-EFD6-C0F1-690A-CE04DEE60452}"/>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E3CEFCD2-ED25-D791-6C15-576CC52F87F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2B4F2509-0841-03EE-AC42-C6F549D01A6B}"/>
              </a:ext>
            </a:extLst>
          </p:cNvPr>
          <p:cNvSpPr txBox="1">
            <a:spLocks noGrp="1"/>
          </p:cNvSpPr>
          <p:nvPr>
            <p:ph type="dt" sz="half" idx="7"/>
          </p:nvPr>
        </p:nvSpPr>
        <p:spPr/>
        <p:txBody>
          <a:bodyPr/>
          <a:lstStyle>
            <a:lvl1pPr>
              <a:defRPr/>
            </a:lvl1pPr>
          </a:lstStyle>
          <a:p>
            <a:pPr lvl="0"/>
            <a:fld id="{26D621DE-60A4-4080-BA57-67326A04736E}" type="datetime1">
              <a:rPr lang="de-DE"/>
              <a:pPr lvl="0"/>
              <a:t>22.06.2023</a:t>
            </a:fld>
            <a:endParaRPr lang="de-DE"/>
          </a:p>
        </p:txBody>
      </p:sp>
      <p:sp>
        <p:nvSpPr>
          <p:cNvPr id="8" name="Footer Placeholder 7">
            <a:extLst>
              <a:ext uri="{FF2B5EF4-FFF2-40B4-BE49-F238E27FC236}">
                <a16:creationId xmlns:a16="http://schemas.microsoft.com/office/drawing/2014/main" id="{3BB3E354-D316-4EE8-6FDF-112C718F6107}"/>
              </a:ext>
            </a:extLst>
          </p:cNvPr>
          <p:cNvSpPr txBox="1">
            <a:spLocks noGrp="1"/>
          </p:cNvSpPr>
          <p:nvPr>
            <p:ph type="ftr" sz="quarter" idx="9"/>
          </p:nvPr>
        </p:nvSpPr>
        <p:spPr/>
        <p:txBody>
          <a:bodyPr/>
          <a:lstStyle>
            <a:lvl1pPr>
              <a:defRPr/>
            </a:lvl1pPr>
          </a:lstStyle>
          <a:p>
            <a:pPr lvl="0"/>
            <a:endParaRPr lang="de-DE"/>
          </a:p>
        </p:txBody>
      </p:sp>
      <p:sp>
        <p:nvSpPr>
          <p:cNvPr id="9" name="Slide Number Placeholder 8">
            <a:extLst>
              <a:ext uri="{FF2B5EF4-FFF2-40B4-BE49-F238E27FC236}">
                <a16:creationId xmlns:a16="http://schemas.microsoft.com/office/drawing/2014/main" id="{00A2FEFE-305D-9FF3-BD5D-5E7117F7DBF9}"/>
              </a:ext>
            </a:extLst>
          </p:cNvPr>
          <p:cNvSpPr txBox="1">
            <a:spLocks noGrp="1"/>
          </p:cNvSpPr>
          <p:nvPr>
            <p:ph type="sldNum" sz="quarter" idx="8"/>
          </p:nvPr>
        </p:nvSpPr>
        <p:spPr/>
        <p:txBody>
          <a:bodyPr/>
          <a:lstStyle>
            <a:lvl1pPr>
              <a:defRPr/>
            </a:lvl1pPr>
          </a:lstStyle>
          <a:p>
            <a:pPr lvl="0"/>
            <a:fld id="{428E59DF-F9A7-45CE-8399-C79E79CD0A0A}" type="slidenum">
              <a:t>‹Nr.›</a:t>
            </a:fld>
            <a:endParaRPr lang="de-DE"/>
          </a:p>
        </p:txBody>
      </p:sp>
    </p:spTree>
    <p:extLst>
      <p:ext uri="{BB962C8B-B14F-4D97-AF65-F5344CB8AC3E}">
        <p14:creationId xmlns:p14="http://schemas.microsoft.com/office/powerpoint/2010/main" val="423862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526F-B622-5DF6-BD67-E0144FB848E4}"/>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Date Placeholder 2">
            <a:extLst>
              <a:ext uri="{FF2B5EF4-FFF2-40B4-BE49-F238E27FC236}">
                <a16:creationId xmlns:a16="http://schemas.microsoft.com/office/drawing/2014/main" id="{9741BB77-9DC6-73BB-7D91-4DB2349C688A}"/>
              </a:ext>
            </a:extLst>
          </p:cNvPr>
          <p:cNvSpPr txBox="1">
            <a:spLocks noGrp="1"/>
          </p:cNvSpPr>
          <p:nvPr>
            <p:ph type="dt" sz="half" idx="7"/>
          </p:nvPr>
        </p:nvSpPr>
        <p:spPr/>
        <p:txBody>
          <a:bodyPr/>
          <a:lstStyle>
            <a:lvl1pPr>
              <a:defRPr/>
            </a:lvl1pPr>
          </a:lstStyle>
          <a:p>
            <a:pPr lvl="0"/>
            <a:fld id="{B88DB48A-D678-4D4D-B399-A88A2DF9507D}" type="datetime1">
              <a:rPr lang="de-DE"/>
              <a:pPr lvl="0"/>
              <a:t>22.06.2023</a:t>
            </a:fld>
            <a:endParaRPr lang="de-DE"/>
          </a:p>
        </p:txBody>
      </p:sp>
      <p:sp>
        <p:nvSpPr>
          <p:cNvPr id="4" name="Footer Placeholder 3">
            <a:extLst>
              <a:ext uri="{FF2B5EF4-FFF2-40B4-BE49-F238E27FC236}">
                <a16:creationId xmlns:a16="http://schemas.microsoft.com/office/drawing/2014/main" id="{E748B517-3655-7BF9-5F01-B0DB28C22479}"/>
              </a:ext>
            </a:extLst>
          </p:cNvPr>
          <p:cNvSpPr txBox="1">
            <a:spLocks noGrp="1"/>
          </p:cNvSpPr>
          <p:nvPr>
            <p:ph type="ftr" sz="quarter" idx="9"/>
          </p:nvPr>
        </p:nvSpPr>
        <p:spPr/>
        <p:txBody>
          <a:bodyPr/>
          <a:lstStyle>
            <a:lvl1pPr>
              <a:defRPr/>
            </a:lvl1pPr>
          </a:lstStyle>
          <a:p>
            <a:pPr lvl="0"/>
            <a:endParaRPr lang="de-DE"/>
          </a:p>
        </p:txBody>
      </p:sp>
      <p:sp>
        <p:nvSpPr>
          <p:cNvPr id="5" name="Slide Number Placeholder 4">
            <a:extLst>
              <a:ext uri="{FF2B5EF4-FFF2-40B4-BE49-F238E27FC236}">
                <a16:creationId xmlns:a16="http://schemas.microsoft.com/office/drawing/2014/main" id="{FA9473F4-646D-9A0A-DAC5-1DB6FD9AF8F6}"/>
              </a:ext>
            </a:extLst>
          </p:cNvPr>
          <p:cNvSpPr txBox="1">
            <a:spLocks noGrp="1"/>
          </p:cNvSpPr>
          <p:nvPr>
            <p:ph type="sldNum" sz="quarter" idx="8"/>
          </p:nvPr>
        </p:nvSpPr>
        <p:spPr/>
        <p:txBody>
          <a:bodyPr/>
          <a:lstStyle>
            <a:lvl1pPr>
              <a:defRPr/>
            </a:lvl1pPr>
          </a:lstStyle>
          <a:p>
            <a:pPr lvl="0"/>
            <a:fld id="{32E3A4B9-CB0E-4BCE-965A-6882450B5A44}" type="slidenum">
              <a:t>‹Nr.›</a:t>
            </a:fld>
            <a:endParaRPr lang="de-DE"/>
          </a:p>
        </p:txBody>
      </p:sp>
    </p:spTree>
    <p:extLst>
      <p:ext uri="{BB962C8B-B14F-4D97-AF65-F5344CB8AC3E}">
        <p14:creationId xmlns:p14="http://schemas.microsoft.com/office/powerpoint/2010/main" val="328986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A1881-022C-22DC-A944-1F2282E12231}"/>
              </a:ext>
            </a:extLst>
          </p:cNvPr>
          <p:cNvSpPr txBox="1">
            <a:spLocks noGrp="1"/>
          </p:cNvSpPr>
          <p:nvPr>
            <p:ph type="dt" sz="half" idx="7"/>
          </p:nvPr>
        </p:nvSpPr>
        <p:spPr/>
        <p:txBody>
          <a:bodyPr/>
          <a:lstStyle>
            <a:lvl1pPr>
              <a:defRPr/>
            </a:lvl1pPr>
          </a:lstStyle>
          <a:p>
            <a:pPr lvl="0"/>
            <a:fld id="{6D5149B0-8E20-4EED-9810-704FBB7BE9D6}" type="datetime1">
              <a:rPr lang="de-DE"/>
              <a:pPr lvl="0"/>
              <a:t>22.06.2023</a:t>
            </a:fld>
            <a:endParaRPr lang="de-DE"/>
          </a:p>
        </p:txBody>
      </p:sp>
      <p:sp>
        <p:nvSpPr>
          <p:cNvPr id="3" name="Footer Placeholder 2">
            <a:extLst>
              <a:ext uri="{FF2B5EF4-FFF2-40B4-BE49-F238E27FC236}">
                <a16:creationId xmlns:a16="http://schemas.microsoft.com/office/drawing/2014/main" id="{E30454E0-6CF6-01C2-B417-68AF21C244CD}"/>
              </a:ext>
            </a:extLst>
          </p:cNvPr>
          <p:cNvSpPr txBox="1">
            <a:spLocks noGrp="1"/>
          </p:cNvSpPr>
          <p:nvPr>
            <p:ph type="ftr" sz="quarter" idx="9"/>
          </p:nvPr>
        </p:nvSpPr>
        <p:spPr/>
        <p:txBody>
          <a:bodyPr/>
          <a:lstStyle>
            <a:lvl1pPr>
              <a:defRPr/>
            </a:lvl1pPr>
          </a:lstStyle>
          <a:p>
            <a:pPr lvl="0"/>
            <a:endParaRPr lang="de-DE"/>
          </a:p>
        </p:txBody>
      </p:sp>
      <p:sp>
        <p:nvSpPr>
          <p:cNvPr id="4" name="Slide Number Placeholder 3">
            <a:extLst>
              <a:ext uri="{FF2B5EF4-FFF2-40B4-BE49-F238E27FC236}">
                <a16:creationId xmlns:a16="http://schemas.microsoft.com/office/drawing/2014/main" id="{ED5CE53A-6F1C-5B1A-74E7-B406D6606A90}"/>
              </a:ext>
            </a:extLst>
          </p:cNvPr>
          <p:cNvSpPr txBox="1">
            <a:spLocks noGrp="1"/>
          </p:cNvSpPr>
          <p:nvPr>
            <p:ph type="sldNum" sz="quarter" idx="8"/>
          </p:nvPr>
        </p:nvSpPr>
        <p:spPr/>
        <p:txBody>
          <a:bodyPr/>
          <a:lstStyle>
            <a:lvl1pPr>
              <a:defRPr/>
            </a:lvl1pPr>
          </a:lstStyle>
          <a:p>
            <a:pPr lvl="0"/>
            <a:fld id="{BBF9BF89-8DF7-462F-83A4-379B16AADBA8}" type="slidenum">
              <a:t>‹Nr.›</a:t>
            </a:fld>
            <a:endParaRPr lang="de-DE"/>
          </a:p>
        </p:txBody>
      </p:sp>
    </p:spTree>
    <p:extLst>
      <p:ext uri="{BB962C8B-B14F-4D97-AF65-F5344CB8AC3E}">
        <p14:creationId xmlns:p14="http://schemas.microsoft.com/office/powerpoint/2010/main" val="142839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3F69-7E4E-F18F-2056-7BF0920A784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421E23EC-C78C-41EC-6E91-A4FED6D5CE5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721190A-9224-AF8D-651E-DB364F2A5AC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6CE8DC5-D087-2E33-9323-70AE958CE59A}"/>
              </a:ext>
            </a:extLst>
          </p:cNvPr>
          <p:cNvSpPr txBox="1">
            <a:spLocks noGrp="1"/>
          </p:cNvSpPr>
          <p:nvPr>
            <p:ph type="dt" sz="half" idx="7"/>
          </p:nvPr>
        </p:nvSpPr>
        <p:spPr/>
        <p:txBody>
          <a:bodyPr/>
          <a:lstStyle>
            <a:lvl1pPr>
              <a:defRPr/>
            </a:lvl1pPr>
          </a:lstStyle>
          <a:p>
            <a:pPr lvl="0"/>
            <a:fld id="{BA77B90C-4AFC-4CC6-B19B-42DC7BBFD5DF}" type="datetime1">
              <a:rPr lang="de-DE"/>
              <a:pPr lvl="0"/>
              <a:t>22.06.2023</a:t>
            </a:fld>
            <a:endParaRPr lang="de-DE"/>
          </a:p>
        </p:txBody>
      </p:sp>
      <p:sp>
        <p:nvSpPr>
          <p:cNvPr id="6" name="Footer Placeholder 5">
            <a:extLst>
              <a:ext uri="{FF2B5EF4-FFF2-40B4-BE49-F238E27FC236}">
                <a16:creationId xmlns:a16="http://schemas.microsoft.com/office/drawing/2014/main" id="{DC502977-D51B-DEBA-15D7-AB50457F978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26A3AC80-2AC7-C01F-9C45-D1B62D665811}"/>
              </a:ext>
            </a:extLst>
          </p:cNvPr>
          <p:cNvSpPr txBox="1">
            <a:spLocks noGrp="1"/>
          </p:cNvSpPr>
          <p:nvPr>
            <p:ph type="sldNum" sz="quarter" idx="8"/>
          </p:nvPr>
        </p:nvSpPr>
        <p:spPr/>
        <p:txBody>
          <a:bodyPr/>
          <a:lstStyle>
            <a:lvl1pPr>
              <a:defRPr/>
            </a:lvl1pPr>
          </a:lstStyle>
          <a:p>
            <a:pPr lvl="0"/>
            <a:fld id="{559A422C-B82B-4A46-AF36-EC65498404E3}" type="slidenum">
              <a:t>‹Nr.›</a:t>
            </a:fld>
            <a:endParaRPr lang="de-DE"/>
          </a:p>
        </p:txBody>
      </p:sp>
    </p:spTree>
    <p:extLst>
      <p:ext uri="{BB962C8B-B14F-4D97-AF65-F5344CB8AC3E}">
        <p14:creationId xmlns:p14="http://schemas.microsoft.com/office/powerpoint/2010/main" val="111977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8948-9671-C709-0C08-2140A91BF9E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Picture Placeholder 2">
            <a:extLst>
              <a:ext uri="{FF2B5EF4-FFF2-40B4-BE49-F238E27FC236}">
                <a16:creationId xmlns:a16="http://schemas.microsoft.com/office/drawing/2014/main" id="{C6DDB775-EA50-0491-C919-542A1AA61E9E}"/>
              </a:ext>
            </a:extLst>
          </p:cNvPr>
          <p:cNvSpPr txBox="1">
            <a:spLocks noGrp="1"/>
          </p:cNvSpPr>
          <p:nvPr>
            <p:ph type="pic" idx="1"/>
          </p:nvPr>
        </p:nvSpPr>
        <p:spPr>
          <a:xfrm>
            <a:off x="5183184" y="987423"/>
            <a:ext cx="6172200" cy="4873623"/>
          </a:xfrm>
        </p:spPr>
        <p:txBody>
          <a:bodyPr/>
          <a:lstStyle>
            <a:lvl1pPr marL="0" indent="0">
              <a:buNone/>
              <a:defRPr lang="de-DE" sz="3200"/>
            </a:lvl1pPr>
          </a:lstStyle>
          <a:p>
            <a:pPr lvl="0"/>
            <a:endParaRPr lang="de-DE"/>
          </a:p>
        </p:txBody>
      </p:sp>
      <p:sp>
        <p:nvSpPr>
          <p:cNvPr id="4" name="Text Placeholder 3">
            <a:extLst>
              <a:ext uri="{FF2B5EF4-FFF2-40B4-BE49-F238E27FC236}">
                <a16:creationId xmlns:a16="http://schemas.microsoft.com/office/drawing/2014/main" id="{5FE73027-FC09-CE63-2815-78463AE3F6C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524AFE4-58E7-C715-92CF-61338B5CE77C}"/>
              </a:ext>
            </a:extLst>
          </p:cNvPr>
          <p:cNvSpPr txBox="1">
            <a:spLocks noGrp="1"/>
          </p:cNvSpPr>
          <p:nvPr>
            <p:ph type="dt" sz="half" idx="7"/>
          </p:nvPr>
        </p:nvSpPr>
        <p:spPr/>
        <p:txBody>
          <a:bodyPr/>
          <a:lstStyle>
            <a:lvl1pPr>
              <a:defRPr/>
            </a:lvl1pPr>
          </a:lstStyle>
          <a:p>
            <a:pPr lvl="0"/>
            <a:fld id="{5E4F134C-5703-4357-AF1C-53C8148B9C1F}" type="datetime1">
              <a:rPr lang="de-DE"/>
              <a:pPr lvl="0"/>
              <a:t>22.06.2023</a:t>
            </a:fld>
            <a:endParaRPr lang="de-DE"/>
          </a:p>
        </p:txBody>
      </p:sp>
      <p:sp>
        <p:nvSpPr>
          <p:cNvPr id="6" name="Footer Placeholder 5">
            <a:extLst>
              <a:ext uri="{FF2B5EF4-FFF2-40B4-BE49-F238E27FC236}">
                <a16:creationId xmlns:a16="http://schemas.microsoft.com/office/drawing/2014/main" id="{23740ABE-59F3-4220-392B-B496A33E47FD}"/>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69B07D43-0D50-8C5D-774C-210EB09C0917}"/>
              </a:ext>
            </a:extLst>
          </p:cNvPr>
          <p:cNvSpPr txBox="1">
            <a:spLocks noGrp="1"/>
          </p:cNvSpPr>
          <p:nvPr>
            <p:ph type="sldNum" sz="quarter" idx="8"/>
          </p:nvPr>
        </p:nvSpPr>
        <p:spPr/>
        <p:txBody>
          <a:bodyPr/>
          <a:lstStyle>
            <a:lvl1pPr>
              <a:defRPr/>
            </a:lvl1pPr>
          </a:lstStyle>
          <a:p>
            <a:pPr lvl="0"/>
            <a:fld id="{7C81FA7C-24F3-48DB-B8D8-D9C88B2EA174}" type="slidenum">
              <a:t>‹Nr.›</a:t>
            </a:fld>
            <a:endParaRPr lang="de-DE"/>
          </a:p>
        </p:txBody>
      </p:sp>
    </p:spTree>
    <p:extLst>
      <p:ext uri="{BB962C8B-B14F-4D97-AF65-F5344CB8AC3E}">
        <p14:creationId xmlns:p14="http://schemas.microsoft.com/office/powerpoint/2010/main" val="337976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C7404-B8D4-08C5-C927-6574C2537FE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6D931861-D89C-3F3B-117D-C7685368B0D0}"/>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F3CAB4F-0CBC-0BC9-0F9C-98DB412C0A90}"/>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A07BDBA9-D981-4EAC-BAC3-8240298FBF57}" type="datetime1">
              <a:rPr lang="de-DE"/>
              <a:pPr lvl="0"/>
              <a:t>22.06.2023</a:t>
            </a:fld>
            <a:endParaRPr lang="de-DE"/>
          </a:p>
        </p:txBody>
      </p:sp>
      <p:sp>
        <p:nvSpPr>
          <p:cNvPr id="5" name="Footer Placeholder 4">
            <a:extLst>
              <a:ext uri="{FF2B5EF4-FFF2-40B4-BE49-F238E27FC236}">
                <a16:creationId xmlns:a16="http://schemas.microsoft.com/office/drawing/2014/main" id="{15D1EE25-BC2A-773C-6F7F-416949F5A79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endParaRPr lang="de-DE"/>
          </a:p>
        </p:txBody>
      </p:sp>
      <p:sp>
        <p:nvSpPr>
          <p:cNvPr id="6" name="Slide Number Placeholder 5">
            <a:extLst>
              <a:ext uri="{FF2B5EF4-FFF2-40B4-BE49-F238E27FC236}">
                <a16:creationId xmlns:a16="http://schemas.microsoft.com/office/drawing/2014/main" id="{F4E00471-1869-68E9-AA18-FC7EB9D8F86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874B1260-3206-49A4-AB81-18C63B89D944}" type="slidenum">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9005-F44E-3120-1044-57D77D4399BD}"/>
              </a:ext>
            </a:extLst>
          </p:cNvPr>
          <p:cNvSpPr txBox="1">
            <a:spLocks noGrp="1"/>
          </p:cNvSpPr>
          <p:nvPr>
            <p:ph type="ctrTitle"/>
          </p:nvPr>
        </p:nvSpPr>
        <p:spPr>
          <a:xfrm>
            <a:off x="481010" y="3752853"/>
            <a:ext cx="3290889" cy="2452685"/>
          </a:xfrm>
        </p:spPr>
        <p:txBody>
          <a:bodyPr anchor="ctr" anchorCtr="0"/>
          <a:lstStyle/>
          <a:p>
            <a:pPr lvl="0" algn="l"/>
            <a:r>
              <a:rPr lang="en-US" sz="4000" b="1"/>
              <a:t>Task 4: Challenge</a:t>
            </a:r>
          </a:p>
        </p:txBody>
      </p:sp>
      <p:pic>
        <p:nvPicPr>
          <p:cNvPr id="3" name="Picture 4">
            <a:extLst>
              <a:ext uri="{FF2B5EF4-FFF2-40B4-BE49-F238E27FC236}">
                <a16:creationId xmlns:a16="http://schemas.microsoft.com/office/drawing/2014/main" id="{2AC5B002-0668-DAD3-432A-FDA823CC32BD}"/>
              </a:ext>
            </a:extLst>
          </p:cNvPr>
          <p:cNvPicPr>
            <a:picLocks noChangeAspect="1"/>
          </p:cNvPicPr>
          <p:nvPr/>
        </p:nvPicPr>
        <p:blipFill>
          <a:blip r:embed="rId2"/>
          <a:srcRect t="4142"/>
          <a:stretch>
            <a:fillRect/>
          </a:stretch>
        </p:blipFill>
        <p:spPr>
          <a:xfrm>
            <a:off x="18" y="9"/>
            <a:ext cx="12191978" cy="3710598"/>
          </a:xfrm>
          <a:prstGeom prst="rect">
            <a:avLst/>
          </a:prstGeom>
          <a:noFill/>
          <a:ln cap="flat">
            <a:noFill/>
          </a:ln>
        </p:spPr>
      </p:pic>
      <p:sp>
        <p:nvSpPr>
          <p:cNvPr id="4" name="Subtitle 2">
            <a:extLst>
              <a:ext uri="{FF2B5EF4-FFF2-40B4-BE49-F238E27FC236}">
                <a16:creationId xmlns:a16="http://schemas.microsoft.com/office/drawing/2014/main" id="{2BA93288-C771-3FB4-F9A9-1FF99F3BAF40}"/>
              </a:ext>
            </a:extLst>
          </p:cNvPr>
          <p:cNvSpPr txBox="1">
            <a:spLocks noGrp="1"/>
          </p:cNvSpPr>
          <p:nvPr>
            <p:ph type="subTitle" idx="1"/>
          </p:nvPr>
        </p:nvSpPr>
        <p:spPr>
          <a:xfrm>
            <a:off x="4223979" y="3752853"/>
            <a:ext cx="7485415" cy="2452685"/>
          </a:xfrm>
        </p:spPr>
        <p:txBody>
          <a:bodyPr anchor="ctr" anchorCtr="0"/>
          <a:lstStyle/>
          <a:p>
            <a:pPr lvl="0" algn="l"/>
            <a:r>
              <a:rPr lang="en-US" sz="1800" b="1"/>
              <a:t>Team Vegetable</a:t>
            </a:r>
          </a:p>
          <a:p>
            <a:pPr lvl="0" indent="-228600" algn="l">
              <a:buChar char="•"/>
            </a:pPr>
            <a:r>
              <a:rPr lang="en-US" sz="1800"/>
              <a:t>Sandro Assek</a:t>
            </a:r>
          </a:p>
          <a:p>
            <a:pPr lvl="0" indent="-228600" algn="l">
              <a:buChar char="•"/>
            </a:pPr>
            <a:r>
              <a:rPr lang="en-US" sz="1800"/>
              <a:t>Petruta-Simina Coroian</a:t>
            </a:r>
          </a:p>
          <a:p>
            <a:pPr lvl="0" indent="-228600" algn="l">
              <a:buChar char="•"/>
            </a:pPr>
            <a:r>
              <a:rPr lang="en-US" sz="1800"/>
              <a:t>Lukas Himmelbauer</a:t>
            </a:r>
          </a:p>
          <a:p>
            <a:pPr lvl="0" indent="-228600" algn="l">
              <a:buChar char="•"/>
            </a:pPr>
            <a:r>
              <a:rPr lang="en-US" sz="1800"/>
              <a:t>Christoph Wittner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42EF-E924-E637-2835-64E669F18A33}"/>
              </a:ext>
            </a:extLst>
          </p:cNvPr>
          <p:cNvSpPr txBox="1">
            <a:spLocks noGrp="1"/>
          </p:cNvSpPr>
          <p:nvPr>
            <p:ph type="title"/>
          </p:nvPr>
        </p:nvSpPr>
        <p:spPr/>
        <p:txBody>
          <a:bodyPr/>
          <a:lstStyle/>
          <a:p>
            <a:pPr lvl="0"/>
            <a:r>
              <a:rPr lang="de-DE"/>
              <a:t>Gradient boosting</a:t>
            </a:r>
          </a:p>
        </p:txBody>
      </p:sp>
      <p:sp>
        <p:nvSpPr>
          <p:cNvPr id="3" name="Content Placeholder 2">
            <a:extLst>
              <a:ext uri="{FF2B5EF4-FFF2-40B4-BE49-F238E27FC236}">
                <a16:creationId xmlns:a16="http://schemas.microsoft.com/office/drawing/2014/main" id="{C1E48D63-A916-6C9E-919F-95AF2CFCD1A5}"/>
              </a:ext>
            </a:extLst>
          </p:cNvPr>
          <p:cNvSpPr txBox="1">
            <a:spLocks noGrp="1"/>
          </p:cNvSpPr>
          <p:nvPr>
            <p:ph idx="1"/>
          </p:nvPr>
        </p:nvSpPr>
        <p:spPr/>
        <p:txBody>
          <a:bodyPr/>
          <a:lstStyle/>
          <a:p>
            <a:pPr lvl="0"/>
            <a:r>
              <a:rPr lang="de-AT"/>
              <a:t>With 300 estimators, a learning rate of 0.1 and a max_depth of 3 the resulting confusion matrix and savings are: </a:t>
            </a:r>
          </a:p>
        </p:txBody>
      </p:sp>
      <p:pic>
        <p:nvPicPr>
          <p:cNvPr id="4" name="Grafik 4">
            <a:extLst>
              <a:ext uri="{FF2B5EF4-FFF2-40B4-BE49-F238E27FC236}">
                <a16:creationId xmlns:a16="http://schemas.microsoft.com/office/drawing/2014/main" id="{A8D6573D-30E7-A816-9146-4A9142980FB5}"/>
              </a:ext>
            </a:extLst>
          </p:cNvPr>
          <p:cNvPicPr>
            <a:picLocks noChangeAspect="1"/>
          </p:cNvPicPr>
          <p:nvPr/>
        </p:nvPicPr>
        <p:blipFill>
          <a:blip r:embed="rId2"/>
          <a:stretch>
            <a:fillRect/>
          </a:stretch>
        </p:blipFill>
        <p:spPr>
          <a:xfrm>
            <a:off x="3832204" y="2802407"/>
            <a:ext cx="4104083" cy="3374556"/>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4782-9F47-47F0-867B-3C1ECB4A935E}"/>
              </a:ext>
            </a:extLst>
          </p:cNvPr>
          <p:cNvSpPr txBox="1">
            <a:spLocks noGrp="1"/>
          </p:cNvSpPr>
          <p:nvPr>
            <p:ph type="title"/>
          </p:nvPr>
        </p:nvSpPr>
        <p:spPr/>
        <p:txBody>
          <a:bodyPr/>
          <a:lstStyle/>
          <a:p>
            <a:pPr lvl="0"/>
            <a:r>
              <a:rPr lang="de-DE" dirty="0"/>
              <a:t>SVM</a:t>
            </a:r>
          </a:p>
        </p:txBody>
      </p:sp>
      <p:sp>
        <p:nvSpPr>
          <p:cNvPr id="3" name="Content Placeholder 2">
            <a:extLst>
              <a:ext uri="{FF2B5EF4-FFF2-40B4-BE49-F238E27FC236}">
                <a16:creationId xmlns:a16="http://schemas.microsoft.com/office/drawing/2014/main" id="{56EB18EA-23DD-83D7-C46F-87CF567AA9C5}"/>
              </a:ext>
            </a:extLst>
          </p:cNvPr>
          <p:cNvSpPr txBox="1">
            <a:spLocks noGrp="1"/>
          </p:cNvSpPr>
          <p:nvPr>
            <p:ph idx="1"/>
          </p:nvPr>
        </p:nvSpPr>
        <p:spPr>
          <a:xfrm>
            <a:off x="838203" y="1825627"/>
            <a:ext cx="10839991" cy="4351336"/>
          </a:xfrm>
        </p:spPr>
        <p:txBody>
          <a:bodyPr/>
          <a:lstStyle/>
          <a:p>
            <a:r>
              <a:rPr lang="en-GB" sz="2400" dirty="0" err="1"/>
              <a:t>sklearns</a:t>
            </a:r>
            <a:r>
              <a:rPr lang="en-GB" sz="2400" dirty="0"/>
              <a:t> SVM settings from Task 3:</a:t>
            </a:r>
          </a:p>
          <a:p>
            <a:pPr lvl="1"/>
            <a:r>
              <a:rPr lang="en-GB" sz="1800" dirty="0">
                <a:latin typeface="Consolas" panose="020B0609020204030204" pitchFamily="49" charset="0"/>
              </a:rPr>
              <a:t>[kernel=‘</a:t>
            </a:r>
            <a:r>
              <a:rPr lang="en-GB" sz="1800" dirty="0" err="1">
                <a:latin typeface="Consolas" panose="020B0609020204030204" pitchFamily="49" charset="0"/>
              </a:rPr>
              <a:t>rbf</a:t>
            </a:r>
            <a:r>
              <a:rPr lang="en-GB" sz="1800" dirty="0">
                <a:latin typeface="Consolas" panose="020B0609020204030204" pitchFamily="49" charset="0"/>
              </a:rPr>
              <a:t>‘, C=4, </a:t>
            </a:r>
            <a:r>
              <a:rPr lang="en-GB" sz="1800" dirty="0" err="1">
                <a:latin typeface="Consolas" panose="020B0609020204030204" pitchFamily="49" charset="0"/>
              </a:rPr>
              <a:t>tol</a:t>
            </a:r>
            <a:r>
              <a:rPr lang="en-GB" sz="1800" dirty="0">
                <a:latin typeface="Consolas" panose="020B0609020204030204" pitchFamily="49" charset="0"/>
              </a:rPr>
              <a:t>=1e-3, gamma=‘auto‘]</a:t>
            </a:r>
          </a:p>
          <a:p>
            <a:r>
              <a:rPr lang="en-GB" sz="2000" dirty="0"/>
              <a:t>Training on 50 features and bird calls according to sampling from Task 3, clearly (left Confusion Matrix) SVM has a hard time detecting any bird calls</a:t>
            </a:r>
          </a:p>
          <a:p>
            <a:r>
              <a:rPr lang="en-US" sz="2000" dirty="0"/>
              <a:t>Applying postprocessing on the raw prediction sequences of the test set increases the models’ (right Confusion Matrix) ability to detect bird calls and leads to an increase in approximated savings. </a:t>
            </a:r>
          </a:p>
          <a:p>
            <a:endParaRPr lang="en-GB" sz="2000" dirty="0"/>
          </a:p>
          <a:p>
            <a:endParaRPr lang="en-GB" sz="2200" dirty="0">
              <a:latin typeface="Consolas" panose="020B0609020204030204" pitchFamily="49" charset="0"/>
            </a:endParaRPr>
          </a:p>
          <a:p>
            <a:endParaRPr lang="en-GB" dirty="0"/>
          </a:p>
        </p:txBody>
      </p:sp>
      <p:pic>
        <p:nvPicPr>
          <p:cNvPr id="4" name="Grafik 3">
            <a:extLst>
              <a:ext uri="{FF2B5EF4-FFF2-40B4-BE49-F238E27FC236}">
                <a16:creationId xmlns:a16="http://schemas.microsoft.com/office/drawing/2014/main" id="{7939D6C8-C7D4-45B8-BAA1-52C915844E54}"/>
              </a:ext>
            </a:extLst>
          </p:cNvPr>
          <p:cNvPicPr>
            <a:picLocks noChangeAspect="1"/>
          </p:cNvPicPr>
          <p:nvPr/>
        </p:nvPicPr>
        <p:blipFill>
          <a:blip r:embed="rId2"/>
          <a:stretch>
            <a:fillRect/>
          </a:stretch>
        </p:blipFill>
        <p:spPr>
          <a:xfrm>
            <a:off x="2561521" y="3972871"/>
            <a:ext cx="3121911" cy="2520000"/>
          </a:xfrm>
          <a:prstGeom prst="rect">
            <a:avLst/>
          </a:prstGeom>
        </p:spPr>
      </p:pic>
      <p:pic>
        <p:nvPicPr>
          <p:cNvPr id="5" name="Grafik 4">
            <a:extLst>
              <a:ext uri="{FF2B5EF4-FFF2-40B4-BE49-F238E27FC236}">
                <a16:creationId xmlns:a16="http://schemas.microsoft.com/office/drawing/2014/main" id="{58C3CA90-12AF-4E69-9A3A-3BE589835619}"/>
              </a:ext>
            </a:extLst>
          </p:cNvPr>
          <p:cNvPicPr>
            <a:picLocks noChangeAspect="1"/>
          </p:cNvPicPr>
          <p:nvPr/>
        </p:nvPicPr>
        <p:blipFill>
          <a:blip r:embed="rId3"/>
          <a:stretch>
            <a:fillRect/>
          </a:stretch>
        </p:blipFill>
        <p:spPr>
          <a:xfrm>
            <a:off x="6763295" y="3972871"/>
            <a:ext cx="3087000" cy="252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CE22-3C3E-61FD-EEAC-CCE90F379186}"/>
              </a:ext>
            </a:extLst>
          </p:cNvPr>
          <p:cNvSpPr txBox="1">
            <a:spLocks noGrp="1"/>
          </p:cNvSpPr>
          <p:nvPr>
            <p:ph type="title"/>
          </p:nvPr>
        </p:nvSpPr>
        <p:spPr/>
        <p:txBody>
          <a:bodyPr/>
          <a:lstStyle/>
          <a:p>
            <a:pPr lvl="0"/>
            <a:r>
              <a:rPr lang="de-DE"/>
              <a:t>NN</a:t>
            </a:r>
          </a:p>
        </p:txBody>
      </p:sp>
      <p:sp>
        <p:nvSpPr>
          <p:cNvPr id="3" name="Content Placeholder 2">
            <a:extLst>
              <a:ext uri="{FF2B5EF4-FFF2-40B4-BE49-F238E27FC236}">
                <a16:creationId xmlns:a16="http://schemas.microsoft.com/office/drawing/2014/main" id="{AD9CB69F-F33C-DC7A-B863-1A1380D090B6}"/>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1E10348-E0F6-14E9-D85D-217B24A0D128}"/>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0C8EC177-AB36-2CD1-D2B3-DBA613463D47}"/>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600" b="0" i="0" u="none" strike="noStrike" kern="1200" cap="none" spc="0" baseline="0" dirty="0">
                <a:solidFill>
                  <a:srgbClr val="000000"/>
                </a:solidFill>
                <a:uFillTx/>
                <a:latin typeface="Calibri"/>
              </a:rPr>
              <a:t>Looking at the results we archived with a feed-forward neural network, we see that they do not give the most impressive results. One reason might be, that no sequential information is taken into account.</a:t>
            </a:r>
          </a:p>
        </p:txBody>
      </p:sp>
      <p:pic>
        <p:nvPicPr>
          <p:cNvPr id="6" name="Picture 6">
            <a:extLst>
              <a:ext uri="{FF2B5EF4-FFF2-40B4-BE49-F238E27FC236}">
                <a16:creationId xmlns:a16="http://schemas.microsoft.com/office/drawing/2014/main" id="{C7F6A7CB-00D9-76B8-1178-2350744D2F49}"/>
              </a:ext>
            </a:extLst>
          </p:cNvPr>
          <p:cNvPicPr>
            <a:picLocks noChangeAspect="1"/>
          </p:cNvPicPr>
          <p:nvPr/>
        </p:nvPicPr>
        <p:blipFill>
          <a:blip r:embed="rId2"/>
          <a:stretch>
            <a:fillRect/>
          </a:stretch>
        </p:blipFill>
        <p:spPr>
          <a:xfrm>
            <a:off x="7651626" y="1978222"/>
            <a:ext cx="3502325" cy="2971790"/>
          </a:xfrm>
          <a:prstGeom prst="rect">
            <a:avLst/>
          </a:prstGeom>
          <a:noFill/>
          <a:ln cap="flat">
            <a:noFill/>
          </a:ln>
        </p:spPr>
      </p:pic>
      <p:pic>
        <p:nvPicPr>
          <p:cNvPr id="7" name="Picture 8">
            <a:extLst>
              <a:ext uri="{FF2B5EF4-FFF2-40B4-BE49-F238E27FC236}">
                <a16:creationId xmlns:a16="http://schemas.microsoft.com/office/drawing/2014/main" id="{DEC5D247-484F-3DA4-A2B0-C1F9A66A5208}"/>
              </a:ext>
            </a:extLst>
          </p:cNvPr>
          <p:cNvPicPr>
            <a:picLocks noChangeAspect="1"/>
          </p:cNvPicPr>
          <p:nvPr/>
        </p:nvPicPr>
        <p:blipFill>
          <a:blip r:embed="rId3"/>
          <a:stretch>
            <a:fillRect/>
          </a:stretch>
        </p:blipFill>
        <p:spPr>
          <a:xfrm>
            <a:off x="1038045" y="2045695"/>
            <a:ext cx="3479849" cy="2767843"/>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E8CE-00BB-CC8E-F17E-2CA001E7C139}"/>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97584E8C-64B0-FC72-3202-EEDF31B07B75}"/>
              </a:ext>
            </a:extLst>
          </p:cNvPr>
          <p:cNvSpPr txBox="1">
            <a:spLocks noGrp="1"/>
          </p:cNvSpPr>
          <p:nvPr>
            <p:ph idx="1"/>
          </p:nvPr>
        </p:nvSpPr>
        <p:spPr/>
        <p:txBody>
          <a:bodyPr/>
          <a:lstStyle/>
          <a:p>
            <a:pPr lvl="0"/>
            <a:r>
              <a:rPr lang="de-DE" dirty="0"/>
              <a:t>The best results we got were obtained using a CNN. In order to be able to use CNNs, the data loading had to be slightly adjusted, as we needed whole sequences instead of single data points as input. </a:t>
            </a:r>
          </a:p>
          <a:p>
            <a:pPr lvl="0"/>
            <a:r>
              <a:rPr lang="de-DE" dirty="0"/>
              <a:t>Since we have 10-minute recordings (3000 data points) as Test data, the 20s recordings we got as training data were concatenated 30 times to get the correct shape (instead of padding the sequence, as this would have led to training data consisting of only 1/30 actual data and 29/30 padding values)</a:t>
            </a:r>
          </a:p>
          <a:p>
            <a:pPr lvl="0"/>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As we can see, taking sequential information into account by using a CNN improves the performance by a big margin.</a:t>
            </a:r>
          </a:p>
        </p:txBody>
      </p:sp>
      <p:pic>
        <p:nvPicPr>
          <p:cNvPr id="6" name="Picture 4">
            <a:extLst>
              <a:ext uri="{FF2B5EF4-FFF2-40B4-BE49-F238E27FC236}">
                <a16:creationId xmlns:a16="http://schemas.microsoft.com/office/drawing/2014/main" id="{4E558968-1044-FA13-3A4A-F6A0AC5A1622}"/>
              </a:ext>
            </a:extLst>
          </p:cNvPr>
          <p:cNvPicPr>
            <a:picLocks noChangeAspect="1"/>
          </p:cNvPicPr>
          <p:nvPr/>
        </p:nvPicPr>
        <p:blipFill>
          <a:blip r:embed="rId2"/>
          <a:stretch>
            <a:fillRect/>
          </a:stretch>
        </p:blipFill>
        <p:spPr>
          <a:xfrm>
            <a:off x="1038045" y="2080195"/>
            <a:ext cx="3421885" cy="2767843"/>
          </a:xfrm>
          <a:prstGeom prst="rect">
            <a:avLst/>
          </a:prstGeom>
          <a:noFill/>
          <a:ln cap="flat">
            <a:noFill/>
          </a:ln>
        </p:spPr>
      </p:pic>
      <p:pic>
        <p:nvPicPr>
          <p:cNvPr id="7" name="Picture 7">
            <a:extLst>
              <a:ext uri="{FF2B5EF4-FFF2-40B4-BE49-F238E27FC236}">
                <a16:creationId xmlns:a16="http://schemas.microsoft.com/office/drawing/2014/main" id="{5E1CF59D-C8D0-C04B-D15B-E233C8E03A3B}"/>
              </a:ext>
            </a:extLst>
          </p:cNvPr>
          <p:cNvPicPr>
            <a:picLocks noChangeAspect="1"/>
          </p:cNvPicPr>
          <p:nvPr/>
        </p:nvPicPr>
        <p:blipFill>
          <a:blip r:embed="rId3"/>
          <a:stretch>
            <a:fillRect/>
          </a:stretch>
        </p:blipFill>
        <p:spPr>
          <a:xfrm>
            <a:off x="7548618" y="1978222"/>
            <a:ext cx="3605332" cy="2971790"/>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Extreme learning machine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2424505"/>
            <a:ext cx="392230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948269" y="1572414"/>
            <a:ext cx="10625664" cy="755890"/>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We found this approach in related literature (</a:t>
            </a:r>
            <a:r>
              <a:rPr lang="en-US" sz="2000" b="0" i="0" u="none" strike="noStrike" kern="1200" cap="none" spc="0" baseline="0" dirty="0">
                <a:solidFill>
                  <a:srgbClr val="000000"/>
                </a:solidFill>
                <a:uFillTx/>
                <a:latin typeface="Calibri"/>
              </a:rPr>
              <a:t>Bird Sounds Classification by Large Scale Acoustic Features and Extreme Learning Machine by </a:t>
            </a:r>
            <a:r>
              <a:rPr lang="en-US" sz="2000" b="0" i="0" u="none" strike="noStrike" kern="1200" cap="none" spc="0" baseline="0" dirty="0" err="1">
                <a:solidFill>
                  <a:srgbClr val="000000"/>
                </a:solidFill>
                <a:uFillTx/>
                <a:latin typeface="Calibri"/>
              </a:rPr>
              <a:t>Qlan</a:t>
            </a:r>
            <a:r>
              <a:rPr lang="en-US" sz="2000" b="0" i="0" u="none" strike="noStrike" kern="1200" cap="none" spc="0" baseline="0" dirty="0">
                <a:solidFill>
                  <a:srgbClr val="000000"/>
                </a:solidFill>
                <a:uFillTx/>
                <a:latin typeface="Calibri"/>
              </a:rPr>
              <a:t>, Zhang, </a:t>
            </a:r>
            <a:r>
              <a:rPr lang="en-US" sz="2000" b="0" i="0" u="none" strike="noStrike" kern="1200" cap="none" spc="0" baseline="0" dirty="0" err="1">
                <a:solidFill>
                  <a:srgbClr val="000000"/>
                </a:solidFill>
                <a:uFillTx/>
                <a:latin typeface="Calibri"/>
              </a:rPr>
              <a:t>Ringeval</a:t>
            </a:r>
            <a:r>
              <a:rPr lang="en-US" sz="2000" b="0" i="0" u="none" strike="noStrike" kern="1200" cap="none" spc="0" baseline="0" dirty="0">
                <a:solidFill>
                  <a:srgbClr val="000000"/>
                </a:solidFill>
                <a:uFillTx/>
                <a:latin typeface="Calibri"/>
              </a:rPr>
              <a:t>, Schuller)</a:t>
            </a:r>
            <a:endParaRPr lang="de-DE" sz="2000" b="0" i="0" u="none" strike="noStrike" kern="1200" cap="none" spc="0" baseline="0" dirty="0">
              <a:solidFill>
                <a:srgbClr val="000000"/>
              </a:solidFill>
              <a:uFillTx/>
              <a:latin typeface="Calibri"/>
            </a:endParaRPr>
          </a:p>
        </p:txBody>
      </p:sp>
      <p:pic>
        <p:nvPicPr>
          <p:cNvPr id="9" name="Picture 8">
            <a:extLst>
              <a:ext uri="{FF2B5EF4-FFF2-40B4-BE49-F238E27FC236}">
                <a16:creationId xmlns:a16="http://schemas.microsoft.com/office/drawing/2014/main" id="{B6365938-84F2-66BB-8F35-9E4C3DADF8E2}"/>
              </a:ext>
            </a:extLst>
          </p:cNvPr>
          <p:cNvPicPr>
            <a:picLocks noChangeAspect="1"/>
          </p:cNvPicPr>
          <p:nvPr/>
        </p:nvPicPr>
        <p:blipFill>
          <a:blip r:embed="rId2"/>
          <a:stretch>
            <a:fillRect/>
          </a:stretch>
        </p:blipFill>
        <p:spPr>
          <a:xfrm>
            <a:off x="7651616" y="2872340"/>
            <a:ext cx="3502334" cy="2995418"/>
          </a:xfrm>
          <a:prstGeom prst="rect">
            <a:avLst/>
          </a:prstGeom>
        </p:spPr>
      </p:pic>
      <p:sp>
        <p:nvSpPr>
          <p:cNvPr id="12" name="Content Placeholder 2">
            <a:extLst>
              <a:ext uri="{FF2B5EF4-FFF2-40B4-BE49-F238E27FC236}">
                <a16:creationId xmlns:a16="http://schemas.microsoft.com/office/drawing/2014/main" id="{4E57E561-7CEE-BE19-809A-F706ADF1E046}"/>
              </a:ext>
            </a:extLst>
          </p:cNvPr>
          <p:cNvSpPr txBox="1"/>
          <p:nvPr/>
        </p:nvSpPr>
        <p:spPr>
          <a:xfrm>
            <a:off x="948269" y="2520027"/>
            <a:ext cx="6703347" cy="3972843"/>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An extreme learning machine typically uses only one hidden layer with randomly initialized weights which are not updated during learning. Only the weights from hidden- to output-layer nodes are learned.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The m</a:t>
            </a:r>
            <a:r>
              <a:rPr lang="de-DE" sz="2000" dirty="0">
                <a:solidFill>
                  <a:srgbClr val="000000"/>
                </a:solidFill>
                <a:latin typeface="Calibri"/>
              </a:rPr>
              <a:t>ain adjustable parameter in ELMs is the size of the hidden layer, for our experiments a size of 10000 turned out to give the best results.</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There might be better results obtainable with ELMs, as our manual implementation of this network restricted the maximum size we could use for the hidden layer due to memory restrictions </a:t>
            </a:r>
          </a:p>
        </p:txBody>
      </p:sp>
    </p:spTree>
    <p:extLst>
      <p:ext uri="{BB962C8B-B14F-4D97-AF65-F5344CB8AC3E}">
        <p14:creationId xmlns:p14="http://schemas.microsoft.com/office/powerpoint/2010/main" val="360712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EB47-CB15-77C6-BD7A-D68E0A6871D2}"/>
              </a:ext>
            </a:extLst>
          </p:cNvPr>
          <p:cNvSpPr txBox="1">
            <a:spLocks noGrp="1"/>
          </p:cNvSpPr>
          <p:nvPr>
            <p:ph type="title"/>
          </p:nvPr>
        </p:nvSpPr>
        <p:spPr/>
        <p:txBody>
          <a:bodyPr/>
          <a:lstStyle/>
          <a:p>
            <a:pPr lvl="0"/>
            <a:r>
              <a:rPr lang="de-DE"/>
              <a:t>Conclusion?</a:t>
            </a:r>
          </a:p>
        </p:txBody>
      </p:sp>
      <p:sp>
        <p:nvSpPr>
          <p:cNvPr id="3" name="Content Placeholder 2">
            <a:extLst>
              <a:ext uri="{FF2B5EF4-FFF2-40B4-BE49-F238E27FC236}">
                <a16:creationId xmlns:a16="http://schemas.microsoft.com/office/drawing/2014/main" id="{E26EF07E-EFE7-A833-3100-D03E1092C938}"/>
              </a:ext>
            </a:extLst>
          </p:cNvPr>
          <p:cNvSpPr txBox="1">
            <a:spLocks noGrp="1"/>
          </p:cNvSpPr>
          <p:nvPr>
            <p:ph idx="1"/>
          </p:nvPr>
        </p:nvSpPr>
        <p:spPr/>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75FE-4070-EFA5-42A6-583289FBEF63}"/>
              </a:ext>
            </a:extLst>
          </p:cNvPr>
          <p:cNvSpPr txBox="1">
            <a:spLocks noGrp="1"/>
          </p:cNvSpPr>
          <p:nvPr>
            <p:ph type="title"/>
          </p:nvPr>
        </p:nvSpPr>
        <p:spPr/>
        <p:txBody>
          <a:bodyPr/>
          <a:lstStyle/>
          <a:p>
            <a:pPr lvl="0"/>
            <a:r>
              <a:rPr lang="de-DE"/>
              <a:t>Data split</a:t>
            </a:r>
          </a:p>
        </p:txBody>
      </p:sp>
      <p:sp>
        <p:nvSpPr>
          <p:cNvPr id="3" name="Content Placeholder 2">
            <a:extLst>
              <a:ext uri="{FF2B5EF4-FFF2-40B4-BE49-F238E27FC236}">
                <a16:creationId xmlns:a16="http://schemas.microsoft.com/office/drawing/2014/main" id="{BE3A264C-6778-26C3-5D70-0F2272E654B2}"/>
              </a:ext>
            </a:extLst>
          </p:cNvPr>
          <p:cNvSpPr txBox="1">
            <a:spLocks noGrp="1"/>
          </p:cNvSpPr>
          <p:nvPr>
            <p:ph idx="1"/>
          </p:nvPr>
        </p:nvSpPr>
        <p:spPr/>
        <p:txBody>
          <a:bodyPr/>
          <a:lstStyle/>
          <a:p>
            <a:pPr lvl="0"/>
            <a:r>
              <a:rPr lang="de-AT"/>
              <a:t>To be able to evaluate the learned models also offline (not on the challenge server), we split the given training samples into two sets, using 4/5 to train models and 1/5 to estimate the total savings</a:t>
            </a:r>
          </a:p>
          <a:p>
            <a:pPr lvl="0"/>
            <a:r>
              <a:rPr lang="de-AT"/>
              <a:t>This was done by assigning 20% of files of every bird class to the validation set, to ensure that the models never see any part of the recordings used for testing during the model selection procedure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F434-9639-AAD5-1D3F-15FCD41BE5DD}"/>
              </a:ext>
            </a:extLst>
          </p:cNvPr>
          <p:cNvSpPr txBox="1">
            <a:spLocks noGrp="1"/>
          </p:cNvSpPr>
          <p:nvPr>
            <p:ph type="title"/>
          </p:nvPr>
        </p:nvSpPr>
        <p:spPr/>
        <p:txBody>
          <a:bodyPr/>
          <a:lstStyle/>
          <a:p>
            <a:pPr lvl="0"/>
            <a:r>
              <a:rPr lang="de-DE"/>
              <a:t>Stratified CV</a:t>
            </a:r>
          </a:p>
        </p:txBody>
      </p:sp>
      <p:sp>
        <p:nvSpPr>
          <p:cNvPr id="3" name="Content Placeholder 2">
            <a:extLst>
              <a:ext uri="{FF2B5EF4-FFF2-40B4-BE49-F238E27FC236}">
                <a16:creationId xmlns:a16="http://schemas.microsoft.com/office/drawing/2014/main" id="{8367D037-908E-82BA-C337-29E9B13E9C01}"/>
              </a:ext>
            </a:extLst>
          </p:cNvPr>
          <p:cNvSpPr txBox="1">
            <a:spLocks noGrp="1"/>
          </p:cNvSpPr>
          <p:nvPr>
            <p:ph idx="1"/>
          </p:nvPr>
        </p:nvSpPr>
        <p:spPr/>
        <p:txBody>
          <a:bodyPr/>
          <a:lstStyle/>
          <a:p>
            <a:pPr lvl="0"/>
            <a:r>
              <a:rPr lang="de-DE"/>
              <a:t>For all of our experiments the training data was again split in 5 folds to do cross-validation. We used stratified cross-validation provided by sklearn, as we want to ensure that we have samples of each class in all 5 folds.</a:t>
            </a:r>
          </a:p>
          <a:p>
            <a:pPr lvl="0"/>
            <a:r>
              <a:rPr lang="de-DE"/>
              <a:t>Our results are averaged over the 5 folds to get a more confident estimate than by only taking one split of the data</a:t>
            </a:r>
          </a:p>
          <a:p>
            <a:pPr lvl="0"/>
            <a:r>
              <a:rPr lang="de-DE"/>
              <a:t>Before getting the final predictions on the provided test data for the challenge, the models were retrained using all training data (without keeping a split for validation) to further improve performance by using more data for training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3BFB-060C-DABF-6BF2-A0DAF681F4F7}"/>
              </a:ext>
            </a:extLst>
          </p:cNvPr>
          <p:cNvSpPr txBox="1">
            <a:spLocks noGrp="1"/>
          </p:cNvSpPr>
          <p:nvPr>
            <p:ph type="title"/>
          </p:nvPr>
        </p:nvSpPr>
        <p:spPr/>
        <p:txBody>
          <a:bodyPr/>
          <a:lstStyle/>
          <a:p>
            <a:pPr lvl="0"/>
            <a:r>
              <a:rPr lang="de-DE" dirty="0"/>
              <a:t>Top 50 Features </a:t>
            </a:r>
            <a:r>
              <a:rPr lang="de-DE" dirty="0" err="1"/>
              <a:t>chosen</a:t>
            </a:r>
            <a:r>
              <a:rPr lang="de-DE" dirty="0"/>
              <a:t> </a:t>
            </a:r>
            <a:r>
              <a:rPr lang="de-DE" dirty="0" err="1"/>
              <a:t>by</a:t>
            </a:r>
            <a:r>
              <a:rPr lang="de-DE" dirty="0"/>
              <a:t> mutual </a:t>
            </a:r>
            <a:r>
              <a:rPr lang="de-DE" dirty="0" err="1"/>
              <a:t>information</a:t>
            </a:r>
            <a:r>
              <a:rPr lang="de-DE" dirty="0"/>
              <a:t> </a:t>
            </a:r>
            <a:r>
              <a:rPr lang="de-DE" dirty="0" err="1"/>
              <a:t>gain</a:t>
            </a:r>
            <a:endParaRPr lang="de-DE" dirty="0"/>
          </a:p>
        </p:txBody>
      </p:sp>
      <p:pic>
        <p:nvPicPr>
          <p:cNvPr id="3" name="Picture 16">
            <a:extLst>
              <a:ext uri="{FF2B5EF4-FFF2-40B4-BE49-F238E27FC236}">
                <a16:creationId xmlns:a16="http://schemas.microsoft.com/office/drawing/2014/main" id="{29B195F8-13A1-862F-4492-A81F735252E7}"/>
              </a:ext>
            </a:extLst>
          </p:cNvPr>
          <p:cNvPicPr>
            <a:picLocks noChangeAspect="1"/>
          </p:cNvPicPr>
          <p:nvPr/>
        </p:nvPicPr>
        <p:blipFill>
          <a:blip r:embed="rId2"/>
          <a:stretch>
            <a:fillRect/>
          </a:stretch>
        </p:blipFill>
        <p:spPr>
          <a:xfrm>
            <a:off x="838193" y="1690689"/>
            <a:ext cx="2381253" cy="4510287"/>
          </a:xfrm>
          <a:prstGeom prst="rect">
            <a:avLst/>
          </a:prstGeom>
          <a:noFill/>
          <a:ln cap="flat">
            <a:noFill/>
          </a:ln>
        </p:spPr>
      </p:pic>
      <p:pic>
        <p:nvPicPr>
          <p:cNvPr id="4" name="Picture 18">
            <a:extLst>
              <a:ext uri="{FF2B5EF4-FFF2-40B4-BE49-F238E27FC236}">
                <a16:creationId xmlns:a16="http://schemas.microsoft.com/office/drawing/2014/main" id="{2555792C-83DB-F7DA-C4B0-CCDFD103E66F}"/>
              </a:ext>
            </a:extLst>
          </p:cNvPr>
          <p:cNvPicPr>
            <a:picLocks noChangeAspect="1"/>
          </p:cNvPicPr>
          <p:nvPr/>
        </p:nvPicPr>
        <p:blipFill>
          <a:blip r:embed="rId3"/>
          <a:stretch>
            <a:fillRect/>
          </a:stretch>
        </p:blipFill>
        <p:spPr>
          <a:xfrm>
            <a:off x="3357557" y="1690689"/>
            <a:ext cx="2362196" cy="4510287"/>
          </a:xfrm>
          <a:prstGeom prst="rect">
            <a:avLst/>
          </a:prstGeom>
          <a:noFill/>
          <a:ln cap="flat">
            <a:noFill/>
          </a:ln>
        </p:spPr>
      </p:pic>
      <p:pic>
        <p:nvPicPr>
          <p:cNvPr id="5" name="Picture 20">
            <a:extLst>
              <a:ext uri="{FF2B5EF4-FFF2-40B4-BE49-F238E27FC236}">
                <a16:creationId xmlns:a16="http://schemas.microsoft.com/office/drawing/2014/main" id="{FCEF5CDF-2D97-A02A-3B28-63F2A04E07FE}"/>
              </a:ext>
            </a:extLst>
          </p:cNvPr>
          <p:cNvPicPr>
            <a:picLocks noChangeAspect="1"/>
          </p:cNvPicPr>
          <p:nvPr/>
        </p:nvPicPr>
        <p:blipFill>
          <a:blip r:embed="rId4"/>
          <a:stretch>
            <a:fillRect/>
          </a:stretch>
        </p:blipFill>
        <p:spPr>
          <a:xfrm>
            <a:off x="5824535" y="1690689"/>
            <a:ext cx="2409828" cy="4510287"/>
          </a:xfrm>
          <a:prstGeom prst="rect">
            <a:avLst/>
          </a:prstGeom>
          <a:noFill/>
          <a:ln cap="flat">
            <a:noFill/>
          </a:ln>
        </p:spPr>
      </p:pic>
      <p:pic>
        <p:nvPicPr>
          <p:cNvPr id="6" name="Picture 22">
            <a:extLst>
              <a:ext uri="{FF2B5EF4-FFF2-40B4-BE49-F238E27FC236}">
                <a16:creationId xmlns:a16="http://schemas.microsoft.com/office/drawing/2014/main" id="{80D88446-6C2B-C8DD-967D-79D18800443A}"/>
              </a:ext>
            </a:extLst>
          </p:cNvPr>
          <p:cNvPicPr>
            <a:picLocks noChangeAspect="1"/>
          </p:cNvPicPr>
          <p:nvPr/>
        </p:nvPicPr>
        <p:blipFill>
          <a:blip r:embed="rId5"/>
          <a:stretch>
            <a:fillRect/>
          </a:stretch>
        </p:blipFill>
        <p:spPr>
          <a:xfrm>
            <a:off x="8339135" y="1690689"/>
            <a:ext cx="2543175" cy="3827934"/>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6426-FB09-BEBA-5066-650C3ECE9177}"/>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A7DCFB2A-9913-2BC2-E8BB-8D7491EA7DD0}"/>
              </a:ext>
            </a:extLst>
          </p:cNvPr>
          <p:cNvSpPr txBox="1">
            <a:spLocks noGrp="1"/>
          </p:cNvSpPr>
          <p:nvPr>
            <p:ph idx="1"/>
          </p:nvPr>
        </p:nvSpPr>
        <p:spPr/>
        <p:txBody>
          <a:bodyPr/>
          <a:lstStyle/>
          <a:p>
            <a:pPr lvl="0">
              <a:lnSpc>
                <a:spcPct val="80000"/>
              </a:lnSpc>
            </a:pPr>
            <a:r>
              <a:rPr lang="de-DE"/>
              <a:t>Flip single and double gaps (zero predictions between bird call predictions), as they are not considered during evaluation and this lets us get rid of wrongly predicted interruptions in longer calls</a:t>
            </a:r>
          </a:p>
          <a:p>
            <a:pPr lvl="0">
              <a:lnSpc>
                <a:spcPct val="80000"/>
              </a:lnSpc>
            </a:pPr>
            <a:r>
              <a:rPr lang="de-DE"/>
              <a:t>Slide a 6s (30 data points) window over the predictions and predict the most occurring bird, as the data consists of snippets of at least 6s containing only one bird</a:t>
            </a:r>
          </a:p>
          <a:p>
            <a:pPr lvl="0">
              <a:lnSpc>
                <a:spcPct val="80000"/>
              </a:lnSpc>
            </a:pPr>
            <a:r>
              <a:rPr lang="de-DE"/>
              <a:t>For models predicting class probabilities (NN, CNN), we adjusted the prediction confidence if predictions were „unbalanced“ (e.g. Increase the probability of predicting class X if zero is predicted too often for this class and the data point would be predicted zero without adjusting)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F690-240E-71E7-D801-3CC8DEB82FB0}"/>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1AC567DF-DCCE-C61E-4ABB-312A5C849382}"/>
              </a:ext>
            </a:extLst>
          </p:cNvPr>
          <p:cNvSpPr txBox="1">
            <a:spLocks noGrp="1"/>
          </p:cNvSpPr>
          <p:nvPr>
            <p:ph idx="1"/>
          </p:nvPr>
        </p:nvSpPr>
        <p:spPr>
          <a:xfrm>
            <a:off x="838203" y="5668868"/>
            <a:ext cx="11126638" cy="758257"/>
          </a:xfrm>
        </p:spPr>
        <p:txBody>
          <a:bodyPr/>
          <a:lstStyle/>
          <a:p>
            <a:pPr lvl="0">
              <a:lnSpc>
                <a:spcPct val="80000"/>
              </a:lnSpc>
            </a:pPr>
            <a:r>
              <a:rPr lang="de-DE" sz="2600"/>
              <a:t>As visible in the picture, small gaps in the predictions have been removed and the predicted bird is more consistent than before</a:t>
            </a:r>
          </a:p>
        </p:txBody>
      </p:sp>
      <p:pic>
        <p:nvPicPr>
          <p:cNvPr id="4" name="Picture 5">
            <a:extLst>
              <a:ext uri="{FF2B5EF4-FFF2-40B4-BE49-F238E27FC236}">
                <a16:creationId xmlns:a16="http://schemas.microsoft.com/office/drawing/2014/main" id="{29C3685B-D77F-F504-BA45-1268D4BBC96C}"/>
              </a:ext>
            </a:extLst>
          </p:cNvPr>
          <p:cNvPicPr>
            <a:picLocks noChangeAspect="1"/>
          </p:cNvPicPr>
          <p:nvPr/>
        </p:nvPicPr>
        <p:blipFill>
          <a:blip r:embed="rId2"/>
          <a:stretch>
            <a:fillRect/>
          </a:stretch>
        </p:blipFill>
        <p:spPr>
          <a:xfrm>
            <a:off x="1844408" y="1329062"/>
            <a:ext cx="8503188" cy="4339797"/>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Random forest</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2" y="1535506"/>
            <a:ext cx="3605331" cy="3347051"/>
          </a:xfrm>
        </p:spPr>
        <p:txBody>
          <a:bodyPr>
            <a:normAutofit/>
          </a:bodyPr>
          <a:lstStyle/>
          <a:p>
            <a:pPr lvl="0"/>
            <a:r>
              <a:rPr lang="de-DE" dirty="0"/>
              <a:t>Parameters:</a:t>
            </a:r>
            <a:endParaRPr lang="de-DE" sz="1800" b="0" i="0" u="none" strike="noStrike" baseline="0" dirty="0">
              <a:solidFill>
                <a:srgbClr val="000000"/>
              </a:solidFill>
              <a:latin typeface="Consolas" panose="020B0609020204030204" pitchFamily="49" charset="0"/>
            </a:endParaRPr>
          </a:p>
          <a:p>
            <a:r>
              <a:rPr lang="de-DE" sz="1800" b="0" i="0" u="none" strike="noStrike" baseline="0" dirty="0">
                <a:solidFill>
                  <a:srgbClr val="000000"/>
                </a:solidFill>
                <a:latin typeface="Consolas" panose="020B0609020204030204" pitchFamily="49" charset="0"/>
              </a:rPr>
              <a:t>n_estimators: 400</a:t>
            </a:r>
          </a:p>
          <a:p>
            <a:r>
              <a:rPr lang="de-DE" sz="1800" b="0" i="0" u="none" strike="noStrike" baseline="0" dirty="0">
                <a:solidFill>
                  <a:srgbClr val="000000"/>
                </a:solidFill>
                <a:latin typeface="Consolas" panose="020B0609020204030204" pitchFamily="49" charset="0"/>
              </a:rPr>
              <a:t>criterion: log_loss</a:t>
            </a:r>
          </a:p>
          <a:p>
            <a:r>
              <a:rPr lang="de-DE" sz="1800" b="0" i="0" u="none" strike="noStrike" baseline="0" dirty="0">
                <a:solidFill>
                  <a:srgbClr val="000000"/>
                </a:solidFill>
                <a:latin typeface="Consolas" panose="020B0609020204030204" pitchFamily="49" charset="0"/>
              </a:rPr>
              <a:t>max_features: sqrt</a:t>
            </a:r>
          </a:p>
          <a:p>
            <a:r>
              <a:rPr lang="de-DE" sz="1800" dirty="0">
                <a:latin typeface="Consolas" panose="020B0609020204030204" pitchFamily="49" charset="0"/>
              </a:rPr>
              <a:t>m</a:t>
            </a:r>
            <a:r>
              <a:rPr lang="de-DE" sz="1800" b="0" i="0" u="none" strike="noStrike" baseline="0" dirty="0">
                <a:solidFill>
                  <a:srgbClr val="000000"/>
                </a:solidFill>
                <a:latin typeface="Consolas" panose="020B0609020204030204" pitchFamily="49" charset="0"/>
              </a:rPr>
              <a:t>ax_depth: 40</a:t>
            </a:r>
          </a:p>
          <a:p>
            <a:r>
              <a:rPr lang="de-DE" sz="1800" b="0" i="0" u="none" strike="noStrike" baseline="0" dirty="0">
                <a:solidFill>
                  <a:srgbClr val="000000"/>
                </a:solidFill>
                <a:latin typeface="Consolas" panose="020B0609020204030204" pitchFamily="49" charset="0"/>
              </a:rPr>
              <a:t>min_samples_split: 2</a:t>
            </a:r>
          </a:p>
          <a:p>
            <a:r>
              <a:rPr lang="de-DE" sz="1800" b="0" i="0" u="none" strike="noStrike" baseline="0" dirty="0">
                <a:solidFill>
                  <a:srgbClr val="000000"/>
                </a:solidFill>
                <a:latin typeface="Consolas" panose="020B0609020204030204" pitchFamily="49" charset="0"/>
              </a:rPr>
              <a:t>min_samples_leaf: 1</a:t>
            </a:r>
          </a:p>
          <a:p>
            <a:r>
              <a:rPr lang="de-DE" sz="1800" b="0" i="0" u="none" strike="noStrike" baseline="0" dirty="0">
                <a:solidFill>
                  <a:srgbClr val="000000"/>
                </a:solidFill>
                <a:latin typeface="Consolas" panose="020B0609020204030204" pitchFamily="49" charset="0"/>
              </a:rPr>
              <a:t>bootstrap: False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30" y="1535505"/>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127555"/>
            <a:ext cx="10515600" cy="1325559"/>
          </a:xfrm>
          <a:prstGeom prst="rect">
            <a:avLst/>
          </a:prstGeom>
          <a:noFill/>
          <a:ln cap="flat">
            <a:noFill/>
          </a:ln>
        </p:spPr>
        <p:txBody>
          <a:bodyPr vert="horz" wrap="square" lIns="91440" tIns="45720" rIns="91440" bIns="45720" anchor="t" anchorCtr="0" compatLnSpc="1">
            <a:normAutofit fontScale="850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parameters used for all RF experiments were conducted using randomized search and afterwards grid search for fine-tuing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dirty="0">
                <a:solidFill>
                  <a:srgbClr val="000000"/>
                </a:solidFill>
                <a:latin typeface="Calibri"/>
              </a:rPr>
              <a:t>As we can see, the RF-classifier has a hard time detecting some bird calls (see left column of the results heat map</a:t>
            </a:r>
            <a:endParaRPr lang="de-DE" sz="2800" b="0" i="0" u="none" strike="noStrike" kern="1200" cap="none" spc="0" baseline="0" dirty="0">
              <a:solidFill>
                <a:srgbClr val="000000"/>
              </a:solidFill>
              <a:uFillTx/>
              <a:latin typeface="Calibri"/>
            </a:endParaRPr>
          </a:p>
        </p:txBody>
      </p:sp>
      <p:pic>
        <p:nvPicPr>
          <p:cNvPr id="10" name="Picture 9">
            <a:extLst>
              <a:ext uri="{FF2B5EF4-FFF2-40B4-BE49-F238E27FC236}">
                <a16:creationId xmlns:a16="http://schemas.microsoft.com/office/drawing/2014/main" id="{FB07437C-6C5D-5CB7-3B55-06412550E115}"/>
              </a:ext>
            </a:extLst>
          </p:cNvPr>
          <p:cNvPicPr>
            <a:picLocks noChangeAspect="1"/>
          </p:cNvPicPr>
          <p:nvPr/>
        </p:nvPicPr>
        <p:blipFill>
          <a:blip r:embed="rId2"/>
          <a:stretch>
            <a:fillRect/>
          </a:stretch>
        </p:blipFill>
        <p:spPr>
          <a:xfrm>
            <a:off x="7651624" y="1982214"/>
            <a:ext cx="3502326" cy="3022841"/>
          </a:xfrm>
          <a:prstGeom prst="rect">
            <a:avLst/>
          </a:prstGeom>
        </p:spPr>
      </p:pic>
    </p:spTree>
    <p:extLst>
      <p:ext uri="{BB962C8B-B14F-4D97-AF65-F5344CB8AC3E}">
        <p14:creationId xmlns:p14="http://schemas.microsoft.com/office/powerpoint/2010/main" val="65095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a:xfrm>
            <a:off x="762000" y="246592"/>
            <a:ext cx="10515600" cy="1325559"/>
          </a:xfrm>
        </p:spPr>
        <p:txBody>
          <a:bodyPr/>
          <a:lstStyle/>
          <a:p>
            <a:pPr lvl="0"/>
            <a:r>
              <a:rPr lang="de-DE" dirty="0"/>
              <a:t>Random forest stack</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761991" y="2464263"/>
            <a:ext cx="3302464" cy="3347051"/>
          </a:xfrm>
        </p:spPr>
        <p:txBody>
          <a:bodyPr>
            <a:normAutofit lnSpcReduction="10000"/>
          </a:bodyPr>
          <a:lstStyle/>
          <a:p>
            <a:pPr lvl="0"/>
            <a:r>
              <a:rPr lang="de-DE" dirty="0"/>
              <a:t>Parameters RF-birdcall:</a:t>
            </a:r>
            <a:endParaRPr lang="de-DE" sz="1800" b="0" i="0" u="none" strike="noStrike" baseline="0" dirty="0">
              <a:solidFill>
                <a:srgbClr val="000000"/>
              </a:solidFill>
              <a:latin typeface="Consolas" panose="020B0609020204030204" pitchFamily="49" charset="0"/>
            </a:endParaRPr>
          </a:p>
          <a:p>
            <a:r>
              <a:rPr lang="de-DE" sz="1800" dirty="0">
                <a:latin typeface="Consolas" panose="020B0609020204030204" pitchFamily="49" charset="0"/>
              </a:rPr>
              <a:t>n_estimators: 300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110</a:t>
            </a:r>
          </a:p>
          <a:p>
            <a:r>
              <a:rPr lang="de-DE" sz="1800" dirty="0">
                <a:latin typeface="Consolas" panose="020B0609020204030204" pitchFamily="49" charset="0"/>
              </a:rPr>
              <a:t>min_samples_split: 3</a:t>
            </a:r>
          </a:p>
          <a:p>
            <a:r>
              <a:rPr lang="de-DE" sz="1800" dirty="0">
                <a:latin typeface="Consolas" panose="020B0609020204030204" pitchFamily="49" charset="0"/>
              </a:rPr>
              <a:t>min_samples_leaf: 2</a:t>
            </a:r>
          </a:p>
          <a:p>
            <a:r>
              <a:rPr lang="de-DE" sz="1800" dirty="0">
                <a:latin typeface="Consolas" panose="020B0609020204030204" pitchFamily="49" charset="0"/>
              </a:rPr>
              <a:t>bootstrap: True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71027" y="2464262"/>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762000" y="5968999"/>
            <a:ext cx="10515600" cy="752267"/>
          </a:xfrm>
          <a:prstGeom prst="rect">
            <a:avLst/>
          </a:prstGeom>
          <a:noFill/>
          <a:ln cap="flat">
            <a:noFill/>
          </a:ln>
        </p:spPr>
        <p:txBody>
          <a:bodyPr vert="horz" wrap="square" lIns="91440" tIns="45720" rIns="91440" bIns="45720" anchor="t" anchorCtr="0" compatLnSpc="1">
            <a:normAutofit fontScale="925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As we can see, stacking the two RFs slightly increases the performance </a:t>
            </a:r>
          </a:p>
        </p:txBody>
      </p:sp>
      <p:sp>
        <p:nvSpPr>
          <p:cNvPr id="6" name="Content Placeholder 2">
            <a:extLst>
              <a:ext uri="{FF2B5EF4-FFF2-40B4-BE49-F238E27FC236}">
                <a16:creationId xmlns:a16="http://schemas.microsoft.com/office/drawing/2014/main" id="{8074821F-C56C-3FB9-9DD0-26673CC6D0E2}"/>
              </a:ext>
            </a:extLst>
          </p:cNvPr>
          <p:cNvSpPr txBox="1"/>
          <p:nvPr/>
        </p:nvSpPr>
        <p:spPr>
          <a:xfrm>
            <a:off x="761990" y="1344658"/>
            <a:ext cx="10515600" cy="961920"/>
          </a:xfrm>
          <a:prstGeom prst="rect">
            <a:avLst/>
          </a:prstGeom>
          <a:noFill/>
          <a:ln cap="flat">
            <a:noFill/>
          </a:ln>
        </p:spPr>
        <p:txBody>
          <a:bodyPr vert="horz" wrap="square" lIns="91440" tIns="45720" rIns="91440" bIns="45720" anchor="t" anchorCtr="0" compatLnSpc="1">
            <a:normAutofit fontScale="925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idea was to train one RF to predict where bird calls are and where not and another RF which takes this additional information to make the final predictions, in order to tackle the missed calls</a:t>
            </a:r>
          </a:p>
        </p:txBody>
      </p:sp>
      <p:sp>
        <p:nvSpPr>
          <p:cNvPr id="8" name="Content Placeholder 2">
            <a:extLst>
              <a:ext uri="{FF2B5EF4-FFF2-40B4-BE49-F238E27FC236}">
                <a16:creationId xmlns:a16="http://schemas.microsoft.com/office/drawing/2014/main" id="{875ADB32-C362-5A7F-718C-7340E563A7E9}"/>
              </a:ext>
            </a:extLst>
          </p:cNvPr>
          <p:cNvSpPr txBox="1">
            <a:spLocks/>
          </p:cNvSpPr>
          <p:nvPr/>
        </p:nvSpPr>
        <p:spPr>
          <a:xfrm>
            <a:off x="4065696" y="2464263"/>
            <a:ext cx="3605331" cy="334705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Parameters RF-final:</a:t>
            </a:r>
            <a:endParaRPr lang="de-DE" sz="1800" dirty="0">
              <a:latin typeface="Consolas" panose="020B0609020204030204" pitchFamily="49" charset="0"/>
            </a:endParaRPr>
          </a:p>
          <a:p>
            <a:r>
              <a:rPr lang="de-DE" sz="1800" dirty="0">
                <a:latin typeface="Consolas" panose="020B0609020204030204" pitchFamily="49" charset="0"/>
              </a:rPr>
              <a:t>n_estimators: 400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40</a:t>
            </a:r>
          </a:p>
          <a:p>
            <a:r>
              <a:rPr lang="de-DE" sz="1800" dirty="0">
                <a:latin typeface="Consolas" panose="020B0609020204030204" pitchFamily="49" charset="0"/>
              </a:rPr>
              <a:t>min_samples_split: 2</a:t>
            </a:r>
          </a:p>
          <a:p>
            <a:r>
              <a:rPr lang="de-DE" sz="1800" dirty="0">
                <a:latin typeface="Consolas" panose="020B0609020204030204" pitchFamily="49" charset="0"/>
              </a:rPr>
              <a:t>min_samples_leaf: 1</a:t>
            </a:r>
          </a:p>
          <a:p>
            <a:r>
              <a:rPr lang="de-DE" sz="1800" dirty="0">
                <a:latin typeface="Consolas" panose="020B0609020204030204" pitchFamily="49" charset="0"/>
              </a:rPr>
              <a:t>bootstrap: False</a:t>
            </a:r>
          </a:p>
          <a:p>
            <a:endParaRPr lang="de-DE" dirty="0"/>
          </a:p>
        </p:txBody>
      </p:sp>
      <p:pic>
        <p:nvPicPr>
          <p:cNvPr id="10" name="Picture 9">
            <a:extLst>
              <a:ext uri="{FF2B5EF4-FFF2-40B4-BE49-F238E27FC236}">
                <a16:creationId xmlns:a16="http://schemas.microsoft.com/office/drawing/2014/main" id="{DA6113AE-DFDD-8AF9-6F14-87B48875254B}"/>
              </a:ext>
            </a:extLst>
          </p:cNvPr>
          <p:cNvPicPr>
            <a:picLocks noChangeAspect="1"/>
          </p:cNvPicPr>
          <p:nvPr/>
        </p:nvPicPr>
        <p:blipFill>
          <a:blip r:embed="rId2"/>
          <a:stretch>
            <a:fillRect/>
          </a:stretch>
        </p:blipFill>
        <p:spPr>
          <a:xfrm>
            <a:off x="7780867" y="2859355"/>
            <a:ext cx="3495491" cy="2998522"/>
          </a:xfrm>
          <a:prstGeom prst="rect">
            <a:avLst/>
          </a:prstGeom>
        </p:spPr>
      </p:pic>
    </p:spTree>
    <p:extLst>
      <p:ext uri="{BB962C8B-B14F-4D97-AF65-F5344CB8AC3E}">
        <p14:creationId xmlns:p14="http://schemas.microsoft.com/office/powerpoint/2010/main" val="428312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05DDC-A753-030A-B40A-4D2DD9B16C11}"/>
              </a:ext>
            </a:extLst>
          </p:cNvPr>
          <p:cNvSpPr txBox="1">
            <a:spLocks noGrp="1"/>
          </p:cNvSpPr>
          <p:nvPr>
            <p:ph type="title"/>
          </p:nvPr>
        </p:nvSpPr>
        <p:spPr/>
        <p:txBody>
          <a:bodyPr/>
          <a:lstStyle/>
          <a:p>
            <a:pPr lvl="0"/>
            <a:r>
              <a:rPr lang="de-AT"/>
              <a:t>Gradient Boosting</a:t>
            </a:r>
          </a:p>
        </p:txBody>
      </p:sp>
      <p:sp>
        <p:nvSpPr>
          <p:cNvPr id="3" name="Inhaltsplatzhalter 2">
            <a:extLst>
              <a:ext uri="{FF2B5EF4-FFF2-40B4-BE49-F238E27FC236}">
                <a16:creationId xmlns:a16="http://schemas.microsoft.com/office/drawing/2014/main" id="{2FC219E8-96AD-6562-3F05-A6C89867338A}"/>
              </a:ext>
            </a:extLst>
          </p:cNvPr>
          <p:cNvSpPr txBox="1">
            <a:spLocks noGrp="1"/>
          </p:cNvSpPr>
          <p:nvPr>
            <p:ph idx="1"/>
          </p:nvPr>
        </p:nvSpPr>
        <p:spPr/>
        <p:txBody>
          <a:bodyPr/>
          <a:lstStyle/>
          <a:p>
            <a:pPr lvl="0"/>
            <a:r>
              <a:rPr lang="de-AT"/>
              <a:t>To account for the inbalance of classes, sample weights were calculated to give a higher importance to samples of classes that don‘t occur that often</a:t>
            </a:r>
          </a:p>
          <a:p>
            <a:pPr lvl="0"/>
            <a:r>
              <a:rPr lang="de-AT"/>
              <a:t>These class weights were calculated by taking the reciprocal value of the number of times each class occured in the data set</a:t>
            </a:r>
          </a:p>
          <a:p>
            <a:pPr lvl="0"/>
            <a:r>
              <a:rPr lang="de-AT"/>
              <a:t>After deviding the weights by 2 and </a:t>
            </a:r>
            <a:br>
              <a:rPr lang="de-AT"/>
            </a:br>
            <a:r>
              <a:rPr lang="de-AT"/>
              <a:t>setting the weight for class 2 to 2 the </a:t>
            </a:r>
            <a:br>
              <a:rPr lang="de-AT"/>
            </a:br>
            <a:r>
              <a:rPr lang="de-AT"/>
              <a:t>resulting weights are:</a:t>
            </a:r>
          </a:p>
        </p:txBody>
      </p:sp>
      <p:pic>
        <p:nvPicPr>
          <p:cNvPr id="4" name="Grafik 6">
            <a:extLst>
              <a:ext uri="{FF2B5EF4-FFF2-40B4-BE49-F238E27FC236}">
                <a16:creationId xmlns:a16="http://schemas.microsoft.com/office/drawing/2014/main" id="{60CC4A51-A609-24AD-C164-07D241FD72A9}"/>
              </a:ext>
            </a:extLst>
          </p:cNvPr>
          <p:cNvPicPr>
            <a:picLocks noChangeAspect="1"/>
          </p:cNvPicPr>
          <p:nvPr/>
        </p:nvPicPr>
        <p:blipFill>
          <a:blip r:embed="rId2"/>
          <a:stretch>
            <a:fillRect/>
          </a:stretch>
        </p:blipFill>
        <p:spPr>
          <a:xfrm>
            <a:off x="7003362" y="4197891"/>
            <a:ext cx="4076742" cy="1725033"/>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Breitbild</PresentationFormat>
  <Paragraphs>82</Paragraphs>
  <Slides>16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Calibri Light</vt:lpstr>
      <vt:lpstr>Consolas</vt:lpstr>
      <vt:lpstr>Office Theme</vt:lpstr>
      <vt:lpstr>Task 4: Challenge</vt:lpstr>
      <vt:lpstr>Data split</vt:lpstr>
      <vt:lpstr>Stratified CV</vt:lpstr>
      <vt:lpstr>Top 50 Features chosen by mutual information gain</vt:lpstr>
      <vt:lpstr>Post-processing</vt:lpstr>
      <vt:lpstr>Post-processing</vt:lpstr>
      <vt:lpstr>Random forest</vt:lpstr>
      <vt:lpstr>Random forest stack</vt:lpstr>
      <vt:lpstr>Gradient Boosting</vt:lpstr>
      <vt:lpstr>Gradient boosting</vt:lpstr>
      <vt:lpstr>SVM</vt:lpstr>
      <vt:lpstr>NN</vt:lpstr>
      <vt:lpstr>CNN</vt:lpstr>
      <vt:lpstr>CNN</vt:lpstr>
      <vt:lpstr>Extreme learning machine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4: Challenge</dc:title>
  <dc:creator>Christoph Wittner</dc:creator>
  <cp:lastModifiedBy>Sandro Assek</cp:lastModifiedBy>
  <cp:revision>12</cp:revision>
  <dcterms:created xsi:type="dcterms:W3CDTF">2023-06-21T13:09:17Z</dcterms:created>
  <dcterms:modified xsi:type="dcterms:W3CDTF">2023-06-22T10:10:00Z</dcterms:modified>
</cp:coreProperties>
</file>