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70" r:id="rId5"/>
    <p:sldId id="272" r:id="rId6"/>
    <p:sldId id="269" r:id="rId7"/>
    <p:sldId id="273" r:id="rId8"/>
    <p:sldId id="259" r:id="rId9"/>
    <p:sldId id="263" r:id="rId10"/>
    <p:sldId id="265" r:id="rId11"/>
    <p:sldId id="264" r:id="rId12"/>
    <p:sldId id="266" r:id="rId13"/>
    <p:sldId id="267" r:id="rId14"/>
    <p:sldId id="268"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2" d="100"/>
          <a:sy n="162" d="100"/>
        </p:scale>
        <p:origin x="100"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ro Assek" userId="c00f4fa3-2fb0-4ff2-817b-9b12cde38168" providerId="ADAL" clId="{3E78E571-0358-4538-810C-9FCD0236EE78}"/>
    <pc:docChg chg="undo custSel addSld delSld modSld">
      <pc:chgData name="Sandro Assek" userId="c00f4fa3-2fb0-4ff2-817b-9b12cde38168" providerId="ADAL" clId="{3E78E571-0358-4538-810C-9FCD0236EE78}" dt="2023-05-17T14:02:05.012" v="936" actId="6549"/>
      <pc:docMkLst>
        <pc:docMk/>
      </pc:docMkLst>
      <pc:sldChg chg="del">
        <pc:chgData name="Sandro Assek" userId="c00f4fa3-2fb0-4ff2-817b-9b12cde38168" providerId="ADAL" clId="{3E78E571-0358-4538-810C-9FCD0236EE78}" dt="2023-05-17T13:15:07.198" v="1" actId="2696"/>
        <pc:sldMkLst>
          <pc:docMk/>
          <pc:sldMk cId="3106440683" sldId="262"/>
        </pc:sldMkLst>
      </pc:sldChg>
      <pc:sldChg chg="addSp delSp modSp add">
        <pc:chgData name="Sandro Assek" userId="c00f4fa3-2fb0-4ff2-817b-9b12cde38168" providerId="ADAL" clId="{3E78E571-0358-4538-810C-9FCD0236EE78}" dt="2023-05-17T13:58:39.297" v="851"/>
        <pc:sldMkLst>
          <pc:docMk/>
          <pc:sldMk cId="963190870" sldId="270"/>
        </pc:sldMkLst>
        <pc:spChg chg="mod">
          <ac:chgData name="Sandro Assek" userId="c00f4fa3-2fb0-4ff2-817b-9b12cde38168" providerId="ADAL" clId="{3E78E571-0358-4538-810C-9FCD0236EE78}" dt="2023-05-17T13:38:17.308" v="382" actId="20577"/>
          <ac:spMkLst>
            <pc:docMk/>
            <pc:sldMk cId="963190870" sldId="270"/>
            <ac:spMk id="2" creationId="{7A8CC8F0-25AB-D6E9-EE5D-A619F6B84D5A}"/>
          </ac:spMkLst>
        </pc:spChg>
        <pc:spChg chg="mod">
          <ac:chgData name="Sandro Assek" userId="c00f4fa3-2fb0-4ff2-817b-9b12cde38168" providerId="ADAL" clId="{3E78E571-0358-4538-810C-9FCD0236EE78}" dt="2023-05-17T13:58:39.297" v="851"/>
          <ac:spMkLst>
            <pc:docMk/>
            <pc:sldMk cId="963190870" sldId="270"/>
            <ac:spMk id="3" creationId="{382485F1-5F03-249C-BBE8-A0F172E3574A}"/>
          </ac:spMkLst>
        </pc:spChg>
        <pc:graphicFrameChg chg="add del">
          <ac:chgData name="Sandro Assek" userId="c00f4fa3-2fb0-4ff2-817b-9b12cde38168" providerId="ADAL" clId="{3E78E571-0358-4538-810C-9FCD0236EE78}" dt="2023-05-17T13:54:16.444" v="752"/>
          <ac:graphicFrameMkLst>
            <pc:docMk/>
            <pc:sldMk cId="963190870" sldId="270"/>
            <ac:graphicFrameMk id="4" creationId="{64A1D402-36BA-4B92-A491-249894B85E8B}"/>
          </ac:graphicFrameMkLst>
        </pc:graphicFrameChg>
        <pc:graphicFrameChg chg="add del mod modGraphic">
          <ac:chgData name="Sandro Assek" userId="c00f4fa3-2fb0-4ff2-817b-9b12cde38168" providerId="ADAL" clId="{3E78E571-0358-4538-810C-9FCD0236EE78}" dt="2023-05-17T13:57:45.391" v="825"/>
          <ac:graphicFrameMkLst>
            <pc:docMk/>
            <pc:sldMk cId="963190870" sldId="270"/>
            <ac:graphicFrameMk id="5" creationId="{0E7C0C3D-83A1-4EDB-B515-551A3F0A15A1}"/>
          </ac:graphicFrameMkLst>
        </pc:graphicFrameChg>
      </pc:sldChg>
      <pc:sldChg chg="addSp delSp modSp add del">
        <pc:chgData name="Sandro Assek" userId="c00f4fa3-2fb0-4ff2-817b-9b12cde38168" providerId="ADAL" clId="{3E78E571-0358-4538-810C-9FCD0236EE78}" dt="2023-05-17T13:58:19.572" v="843" actId="2696"/>
        <pc:sldMkLst>
          <pc:docMk/>
          <pc:sldMk cId="2271636162" sldId="271"/>
        </pc:sldMkLst>
        <pc:spChg chg="mod">
          <ac:chgData name="Sandro Assek" userId="c00f4fa3-2fb0-4ff2-817b-9b12cde38168" providerId="ADAL" clId="{3E78E571-0358-4538-810C-9FCD0236EE78}" dt="2023-05-17T13:53:23.637" v="737" actId="1076"/>
          <ac:spMkLst>
            <pc:docMk/>
            <pc:sldMk cId="2271636162" sldId="271"/>
            <ac:spMk id="2" creationId="{3B5DFF0B-D3E3-43FF-BE22-8BBD4611294D}"/>
          </ac:spMkLst>
        </pc:spChg>
        <pc:spChg chg="del">
          <ac:chgData name="Sandro Assek" userId="c00f4fa3-2fb0-4ff2-817b-9b12cde38168" providerId="ADAL" clId="{3E78E571-0358-4538-810C-9FCD0236EE78}" dt="2023-05-17T13:23:40.083" v="12" actId="3680"/>
          <ac:spMkLst>
            <pc:docMk/>
            <pc:sldMk cId="2271636162" sldId="271"/>
            <ac:spMk id="3" creationId="{555B1B99-AC3B-42FD-B581-0E06D589B255}"/>
          </ac:spMkLst>
        </pc:spChg>
        <pc:spChg chg="del">
          <ac:chgData name="Sandro Assek" userId="c00f4fa3-2fb0-4ff2-817b-9b12cde38168" providerId="ADAL" clId="{3E78E571-0358-4538-810C-9FCD0236EE78}" dt="2023-05-17T13:24:20.574" v="61" actId="478"/>
          <ac:spMkLst>
            <pc:docMk/>
            <pc:sldMk cId="2271636162" sldId="271"/>
            <ac:spMk id="4" creationId="{25A78A35-62C4-4188-A7DD-4B7EF11B56A8}"/>
          </ac:spMkLst>
        </pc:spChg>
        <pc:spChg chg="add del mod">
          <ac:chgData name="Sandro Assek" userId="c00f4fa3-2fb0-4ff2-817b-9b12cde38168" providerId="ADAL" clId="{3E78E571-0358-4538-810C-9FCD0236EE78}" dt="2023-05-17T13:25:18.200" v="67" actId="3680"/>
          <ac:spMkLst>
            <pc:docMk/>
            <pc:sldMk cId="2271636162" sldId="271"/>
            <ac:spMk id="7" creationId="{403C8261-EEE3-4896-A80A-435FCE2CDFC1}"/>
          </ac:spMkLst>
        </pc:spChg>
        <pc:spChg chg="add del mod">
          <ac:chgData name="Sandro Assek" userId="c00f4fa3-2fb0-4ff2-817b-9b12cde38168" providerId="ADAL" clId="{3E78E571-0358-4538-810C-9FCD0236EE78}" dt="2023-05-17T13:54:05.005" v="748" actId="767"/>
          <ac:spMkLst>
            <pc:docMk/>
            <pc:sldMk cId="2271636162" sldId="271"/>
            <ac:spMk id="11" creationId="{8C3DC035-7577-4F89-911E-59167490D2D2}"/>
          </ac:spMkLst>
        </pc:spChg>
        <pc:graphicFrameChg chg="add del mod modGraphic">
          <ac:chgData name="Sandro Assek" userId="c00f4fa3-2fb0-4ff2-817b-9b12cde38168" providerId="ADAL" clId="{3E78E571-0358-4538-810C-9FCD0236EE78}" dt="2023-05-17T13:25:02.100" v="66" actId="478"/>
          <ac:graphicFrameMkLst>
            <pc:docMk/>
            <pc:sldMk cId="2271636162" sldId="271"/>
            <ac:graphicFrameMk id="5" creationId="{109BB86D-E963-4B83-8B26-D15BC75B988D}"/>
          </ac:graphicFrameMkLst>
        </pc:graphicFrameChg>
        <pc:graphicFrameChg chg="add mod modGraphic">
          <ac:chgData name="Sandro Assek" userId="c00f4fa3-2fb0-4ff2-817b-9b12cde38168" providerId="ADAL" clId="{3E78E571-0358-4538-810C-9FCD0236EE78}" dt="2023-05-17T13:53:29.696" v="738" actId="14734"/>
          <ac:graphicFrameMkLst>
            <pc:docMk/>
            <pc:sldMk cId="2271636162" sldId="271"/>
            <ac:graphicFrameMk id="8" creationId="{16A39A18-FB3B-4B5C-A6D1-67354A220915}"/>
          </ac:graphicFrameMkLst>
        </pc:graphicFrameChg>
        <pc:graphicFrameChg chg="add del mod modGraphic">
          <ac:chgData name="Sandro Assek" userId="c00f4fa3-2fb0-4ff2-817b-9b12cde38168" providerId="ADAL" clId="{3E78E571-0358-4538-810C-9FCD0236EE78}" dt="2023-05-17T13:49:18.797" v="631" actId="478"/>
          <ac:graphicFrameMkLst>
            <pc:docMk/>
            <pc:sldMk cId="2271636162" sldId="271"/>
            <ac:graphicFrameMk id="9" creationId="{039116E2-BBDE-4208-87E9-2B3931EFA3A7}"/>
          </ac:graphicFrameMkLst>
        </pc:graphicFrameChg>
        <pc:graphicFrameChg chg="add del mod">
          <ac:chgData name="Sandro Assek" userId="c00f4fa3-2fb0-4ff2-817b-9b12cde38168" providerId="ADAL" clId="{3E78E571-0358-4538-810C-9FCD0236EE78}" dt="2023-05-17T13:53:13.852" v="736" actId="478"/>
          <ac:graphicFrameMkLst>
            <pc:docMk/>
            <pc:sldMk cId="2271636162" sldId="271"/>
            <ac:graphicFrameMk id="10" creationId="{C67E83BF-FA03-43FB-BF1C-026B3B488C30}"/>
          </ac:graphicFrameMkLst>
        </pc:graphicFrameChg>
      </pc:sldChg>
      <pc:sldChg chg="addSp delSp modSp add">
        <pc:chgData name="Sandro Assek" userId="c00f4fa3-2fb0-4ff2-817b-9b12cde38168" providerId="ADAL" clId="{3E78E571-0358-4538-810C-9FCD0236EE78}" dt="2023-05-17T14:02:05.012" v="936" actId="6549"/>
        <pc:sldMkLst>
          <pc:docMk/>
          <pc:sldMk cId="981419773" sldId="272"/>
        </pc:sldMkLst>
        <pc:spChg chg="mod">
          <ac:chgData name="Sandro Assek" userId="c00f4fa3-2fb0-4ff2-817b-9b12cde38168" providerId="ADAL" clId="{3E78E571-0358-4538-810C-9FCD0236EE78}" dt="2023-05-17T13:54:53.327" v="770"/>
          <ac:spMkLst>
            <pc:docMk/>
            <pc:sldMk cId="981419773" sldId="272"/>
            <ac:spMk id="2" creationId="{3B5E818D-02A4-43DA-915A-28AEAFC21736}"/>
          </ac:spMkLst>
        </pc:spChg>
        <pc:spChg chg="mod">
          <ac:chgData name="Sandro Assek" userId="c00f4fa3-2fb0-4ff2-817b-9b12cde38168" providerId="ADAL" clId="{3E78E571-0358-4538-810C-9FCD0236EE78}" dt="2023-05-17T14:02:05.012" v="936" actId="6549"/>
          <ac:spMkLst>
            <pc:docMk/>
            <pc:sldMk cId="981419773" sldId="272"/>
            <ac:spMk id="3" creationId="{6B62C5D4-BFD6-47A9-83DF-DF9A71738232}"/>
          </ac:spMkLst>
        </pc:spChg>
        <pc:spChg chg="del mod">
          <ac:chgData name="Sandro Assek" userId="c00f4fa3-2fb0-4ff2-817b-9b12cde38168" providerId="ADAL" clId="{3E78E571-0358-4538-810C-9FCD0236EE78}" dt="2023-05-17T13:54:47.700" v="769" actId="478"/>
          <ac:spMkLst>
            <pc:docMk/>
            <pc:sldMk cId="981419773" sldId="272"/>
            <ac:spMk id="4" creationId="{24428F96-F06C-44F6-9B47-AB2D8C48AE44}"/>
          </ac:spMkLst>
        </pc:spChg>
        <pc:graphicFrameChg chg="add del mod">
          <ac:chgData name="Sandro Assek" userId="c00f4fa3-2fb0-4ff2-817b-9b12cde38168" providerId="ADAL" clId="{3E78E571-0358-4538-810C-9FCD0236EE78}" dt="2023-05-17T13:57:53.432" v="828"/>
          <ac:graphicFrameMkLst>
            <pc:docMk/>
            <pc:sldMk cId="981419773" sldId="272"/>
            <ac:graphicFrameMk id="5" creationId="{9D563060-49BC-4D2D-AF23-AC828E109C86}"/>
          </ac:graphicFrameMkLst>
        </pc:graphicFrameChg>
        <pc:graphicFrameChg chg="add mod modGraphic">
          <ac:chgData name="Sandro Assek" userId="c00f4fa3-2fb0-4ff2-817b-9b12cde38168" providerId="ADAL" clId="{3E78E571-0358-4538-810C-9FCD0236EE78}" dt="2023-05-17T14:01:55.941" v="931" actId="20577"/>
          <ac:graphicFrameMkLst>
            <pc:docMk/>
            <pc:sldMk cId="981419773" sldId="272"/>
            <ac:graphicFrameMk id="6" creationId="{C02F67C5-7F67-4C22-BEF4-3314403CC47E}"/>
          </ac:graphicFrameMkLst>
        </pc:graphicFrameChg>
      </pc:sldChg>
    </pc:docChg>
  </pc:docChgLst>
  <pc:docChgLst>
    <pc:chgData name="Lukas Himmelbauer" userId="c6c69be2dfc7f3f1" providerId="LiveId" clId="{3F290801-1490-48FB-BD9B-0A858A78338B}"/>
    <pc:docChg chg="custSel addSld modSld">
      <pc:chgData name="Lukas Himmelbauer" userId="c6c69be2dfc7f3f1" providerId="LiveId" clId="{3F290801-1490-48FB-BD9B-0A858A78338B}" dt="2023-05-17T11:16:37.298" v="2096" actId="20577"/>
      <pc:docMkLst>
        <pc:docMk/>
      </pc:docMkLst>
      <pc:sldChg chg="addSp delSp modSp mod">
        <pc:chgData name="Lukas Himmelbauer" userId="c6c69be2dfc7f3f1" providerId="LiveId" clId="{3F290801-1490-48FB-BD9B-0A858A78338B}" dt="2023-05-17T08:20:51.787" v="271" actId="20577"/>
        <pc:sldMkLst>
          <pc:docMk/>
          <pc:sldMk cId="1276913138" sldId="259"/>
        </pc:sldMkLst>
        <pc:spChg chg="mod">
          <ac:chgData name="Lukas Himmelbauer" userId="c6c69be2dfc7f3f1" providerId="LiveId" clId="{3F290801-1490-48FB-BD9B-0A858A78338B}" dt="2023-05-17T08:20:51.787" v="271" actId="20577"/>
          <ac:spMkLst>
            <pc:docMk/>
            <pc:sldMk cId="1276913138" sldId="259"/>
            <ac:spMk id="4" creationId="{846F905F-079D-3BCA-32F5-5F646C502B88}"/>
          </ac:spMkLst>
        </pc:spChg>
        <pc:spChg chg="add mod">
          <ac:chgData name="Lukas Himmelbauer" userId="c6c69be2dfc7f3f1" providerId="LiveId" clId="{3F290801-1490-48FB-BD9B-0A858A78338B}" dt="2023-05-17T08:19:49.376" v="153" actId="27636"/>
          <ac:spMkLst>
            <pc:docMk/>
            <pc:sldMk cId="1276913138" sldId="259"/>
            <ac:spMk id="6" creationId="{12FA3298-4917-2859-0A4B-5B1AA9871EFF}"/>
          </ac:spMkLst>
        </pc:spChg>
        <pc:picChg chg="del">
          <ac:chgData name="Lukas Himmelbauer" userId="c6c69be2dfc7f3f1" providerId="LiveId" clId="{3F290801-1490-48FB-BD9B-0A858A78338B}" dt="2023-05-16T15:47:00.880" v="0" actId="478"/>
          <ac:picMkLst>
            <pc:docMk/>
            <pc:sldMk cId="1276913138" sldId="259"/>
            <ac:picMk id="5" creationId="{1115B107-FBD5-2B44-60FF-F074CCC57D63}"/>
          </ac:picMkLst>
        </pc:picChg>
        <pc:picChg chg="add mod">
          <ac:chgData name="Lukas Himmelbauer" userId="c6c69be2dfc7f3f1" providerId="LiveId" clId="{3F290801-1490-48FB-BD9B-0A858A78338B}" dt="2023-05-16T15:47:04.660" v="2" actId="1076"/>
          <ac:picMkLst>
            <pc:docMk/>
            <pc:sldMk cId="1276913138" sldId="259"/>
            <ac:picMk id="8" creationId="{82B2C0A5-CC31-FC95-1571-62FB1EB6BB7D}"/>
          </ac:picMkLst>
        </pc:picChg>
      </pc:sldChg>
      <pc:sldChg chg="delSp modSp mod">
        <pc:chgData name="Lukas Himmelbauer" userId="c6c69be2dfc7f3f1" providerId="LiveId" clId="{3F290801-1490-48FB-BD9B-0A858A78338B}" dt="2023-05-17T10:32:03.204" v="1951" actId="20577"/>
        <pc:sldMkLst>
          <pc:docMk/>
          <pc:sldMk cId="477912423" sldId="261"/>
        </pc:sldMkLst>
        <pc:spChg chg="mod">
          <ac:chgData name="Lukas Himmelbauer" userId="c6c69be2dfc7f3f1" providerId="LiveId" clId="{3F290801-1490-48FB-BD9B-0A858A78338B}" dt="2023-05-17T10:32:03.204" v="1951" actId="20577"/>
          <ac:spMkLst>
            <pc:docMk/>
            <pc:sldMk cId="477912423" sldId="261"/>
            <ac:spMk id="3" creationId="{40AD9B4D-601B-E19E-79D4-0597B7D910DC}"/>
          </ac:spMkLst>
        </pc:spChg>
        <pc:spChg chg="del">
          <ac:chgData name="Lukas Himmelbauer" userId="c6c69be2dfc7f3f1" providerId="LiveId" clId="{3F290801-1490-48FB-BD9B-0A858A78338B}" dt="2023-05-17T10:09:28.777" v="1154" actId="478"/>
          <ac:spMkLst>
            <pc:docMk/>
            <pc:sldMk cId="477912423" sldId="261"/>
            <ac:spMk id="4" creationId="{4CBD585F-C75D-800B-F1D0-F59CA21BB791}"/>
          </ac:spMkLst>
        </pc:spChg>
      </pc:sldChg>
      <pc:sldChg chg="modSp mod">
        <pc:chgData name="Lukas Himmelbauer" userId="c6c69be2dfc7f3f1" providerId="LiveId" clId="{3F290801-1490-48FB-BD9B-0A858A78338B}" dt="2023-05-17T11:16:37.298" v="2096" actId="20577"/>
        <pc:sldMkLst>
          <pc:docMk/>
          <pc:sldMk cId="3106440683" sldId="262"/>
        </pc:sldMkLst>
        <pc:spChg chg="mod">
          <ac:chgData name="Lukas Himmelbauer" userId="c6c69be2dfc7f3f1" providerId="LiveId" clId="{3F290801-1490-48FB-BD9B-0A858A78338B}" dt="2023-05-17T11:16:37.298" v="2096" actId="20577"/>
          <ac:spMkLst>
            <pc:docMk/>
            <pc:sldMk cId="3106440683" sldId="262"/>
            <ac:spMk id="3" creationId="{382485F1-5F03-249C-BBE8-A0F172E3574A}"/>
          </ac:spMkLst>
        </pc:spChg>
      </pc:sldChg>
      <pc:sldChg chg="addSp delSp modSp mod">
        <pc:chgData name="Lukas Himmelbauer" userId="c6c69be2dfc7f3f1" providerId="LiveId" clId="{3F290801-1490-48FB-BD9B-0A858A78338B}" dt="2023-05-17T09:51:32.515" v="1152"/>
        <pc:sldMkLst>
          <pc:docMk/>
          <pc:sldMk cId="596370569" sldId="263"/>
        </pc:sldMkLst>
        <pc:spChg chg="mod">
          <ac:chgData name="Lukas Himmelbauer" userId="c6c69be2dfc7f3f1" providerId="LiveId" clId="{3F290801-1490-48FB-BD9B-0A858A78338B}" dt="2023-05-17T09:51:32.515" v="1152"/>
          <ac:spMkLst>
            <pc:docMk/>
            <pc:sldMk cId="596370569" sldId="263"/>
            <ac:spMk id="3" creationId="{EE355703-50C6-E35D-362A-E1CE98C10D53}"/>
          </ac:spMkLst>
        </pc:spChg>
        <pc:spChg chg="del">
          <ac:chgData name="Lukas Himmelbauer" userId="c6c69be2dfc7f3f1" providerId="LiveId" clId="{3F290801-1490-48FB-BD9B-0A858A78338B}" dt="2023-05-17T08:28:27.271" v="712" actId="478"/>
          <ac:spMkLst>
            <pc:docMk/>
            <pc:sldMk cId="596370569" sldId="263"/>
            <ac:spMk id="4" creationId="{F9C9D8C9-54F6-A567-8863-14AA76AB2AD0}"/>
          </ac:spMkLst>
        </pc:spChg>
        <pc:picChg chg="add del mod">
          <ac:chgData name="Lukas Himmelbauer" userId="c6c69be2dfc7f3f1" providerId="LiveId" clId="{3F290801-1490-48FB-BD9B-0A858A78338B}" dt="2023-05-17T09:51:07.625" v="1133" actId="478"/>
          <ac:picMkLst>
            <pc:docMk/>
            <pc:sldMk cId="596370569" sldId="263"/>
            <ac:picMk id="6" creationId="{DE451212-F8B4-C030-996E-A53461BBFD14}"/>
          </ac:picMkLst>
        </pc:picChg>
      </pc:sldChg>
      <pc:sldChg chg="addSp delSp modSp mod">
        <pc:chgData name="Lukas Himmelbauer" userId="c6c69be2dfc7f3f1" providerId="LiveId" clId="{3F290801-1490-48FB-BD9B-0A858A78338B}" dt="2023-05-17T08:18:06.483" v="54" actId="1076"/>
        <pc:sldMkLst>
          <pc:docMk/>
          <pc:sldMk cId="4100155615" sldId="264"/>
        </pc:sldMkLst>
        <pc:spChg chg="add del mod">
          <ac:chgData name="Lukas Himmelbauer" userId="c6c69be2dfc7f3f1" providerId="LiveId" clId="{3F290801-1490-48FB-BD9B-0A858A78338B}" dt="2023-05-16T17:22:40.422" v="47" actId="22"/>
          <ac:spMkLst>
            <pc:docMk/>
            <pc:sldMk cId="4100155615" sldId="264"/>
            <ac:spMk id="5" creationId="{6489C6CA-DF8B-C7C0-741E-5FA8AB82F333}"/>
          </ac:spMkLst>
        </pc:spChg>
        <pc:spChg chg="add del mod">
          <ac:chgData name="Lukas Himmelbauer" userId="c6c69be2dfc7f3f1" providerId="LiveId" clId="{3F290801-1490-48FB-BD9B-0A858A78338B}" dt="2023-05-17T08:18:04.909" v="53" actId="22"/>
          <ac:spMkLst>
            <pc:docMk/>
            <pc:sldMk cId="4100155615" sldId="264"/>
            <ac:spMk id="5" creationId="{EFA9AF03-714D-07EC-40E2-5D478613F422}"/>
          </ac:spMkLst>
        </pc:spChg>
        <pc:picChg chg="del">
          <ac:chgData name="Lukas Himmelbauer" userId="c6c69be2dfc7f3f1" providerId="LiveId" clId="{3F290801-1490-48FB-BD9B-0A858A78338B}" dt="2023-05-16T17:22:39.357" v="46" actId="478"/>
          <ac:picMkLst>
            <pc:docMk/>
            <pc:sldMk cId="4100155615" sldId="264"/>
            <ac:picMk id="6" creationId="{D1DBE57D-4548-42F9-3BD0-03D084EBC7E0}"/>
          </ac:picMkLst>
        </pc:picChg>
        <pc:picChg chg="add mod ord">
          <ac:chgData name="Lukas Himmelbauer" userId="c6c69be2dfc7f3f1" providerId="LiveId" clId="{3F290801-1490-48FB-BD9B-0A858A78338B}" dt="2023-05-17T08:18:06.483" v="54" actId="1076"/>
          <ac:picMkLst>
            <pc:docMk/>
            <pc:sldMk cId="4100155615" sldId="264"/>
            <ac:picMk id="7" creationId="{628C84FC-FA60-9207-0A8E-7EFC4A07400E}"/>
          </ac:picMkLst>
        </pc:picChg>
        <pc:picChg chg="add del mod ord">
          <ac:chgData name="Lukas Himmelbauer" userId="c6c69be2dfc7f3f1" providerId="LiveId" clId="{3F290801-1490-48FB-BD9B-0A858A78338B}" dt="2023-05-17T08:18:03.355" v="52" actId="478"/>
          <ac:picMkLst>
            <pc:docMk/>
            <pc:sldMk cId="4100155615" sldId="264"/>
            <ac:picMk id="8" creationId="{91F02B2F-0FFD-C2A7-97DD-2BBE39A8995C}"/>
          </ac:picMkLst>
        </pc:picChg>
      </pc:sldChg>
      <pc:sldChg chg="modSp new mod">
        <pc:chgData name="Lukas Himmelbauer" userId="c6c69be2dfc7f3f1" providerId="LiveId" clId="{3F290801-1490-48FB-BD9B-0A858A78338B}" dt="2023-05-17T09:51:38.303" v="1153" actId="6549"/>
        <pc:sldMkLst>
          <pc:docMk/>
          <pc:sldMk cId="2636019066" sldId="265"/>
        </pc:sldMkLst>
        <pc:spChg chg="mod">
          <ac:chgData name="Lukas Himmelbauer" userId="c6c69be2dfc7f3f1" providerId="LiveId" clId="{3F290801-1490-48FB-BD9B-0A858A78338B}" dt="2023-05-17T09:36:43.354" v="1075"/>
          <ac:spMkLst>
            <pc:docMk/>
            <pc:sldMk cId="2636019066" sldId="265"/>
            <ac:spMk id="2" creationId="{7AA55654-C912-2FF1-58D0-B46AB6D36041}"/>
          </ac:spMkLst>
        </pc:spChg>
        <pc:spChg chg="mod">
          <ac:chgData name="Lukas Himmelbauer" userId="c6c69be2dfc7f3f1" providerId="LiveId" clId="{3F290801-1490-48FB-BD9B-0A858A78338B}" dt="2023-05-17T09:51:38.303" v="1153" actId="6549"/>
          <ac:spMkLst>
            <pc:docMk/>
            <pc:sldMk cId="2636019066" sldId="265"/>
            <ac:spMk id="3" creationId="{9D44BF15-FD9D-6978-0704-291A54BCFDB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8B767-BA86-7004-B742-368720D7142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01708CB-89E4-70E4-4DAE-FEE2FA17F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4099E92-F997-45D1-037D-5486CA5860D6}"/>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7D020AC9-ABA3-08C1-5AFF-5620E86D07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25C72D-6A34-A7F3-00CA-0AF6D84CB060}"/>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415196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942AEC-778B-8EEE-70B1-F2BB940A37D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347E33F-E9C9-12E5-FA60-4DBA097E65E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93F8B1-EBB5-889C-4C4C-3ACC5D80F850}"/>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DD9EFC5-F2CA-7328-24C1-11474B178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8FD27A-BF5F-7014-B637-59739DA9DA47}"/>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93505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31BA4E8-1EAB-F2BE-BE00-18D289417E5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3386F28-336A-3BCE-E6A8-15BE9BB2202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E4A100-2348-3D98-2A3A-75A7FA808DFC}"/>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DEACBB15-D2CC-54EA-63DA-3269886FB5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F8B753-9BB7-AA01-DAD8-A56E887138C9}"/>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67398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6C489-E7D3-6BF3-6B82-AC205533E5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E0C5961-4D6E-C712-2F06-81BB998D3E3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9DC3A53-F116-24BE-4293-6DB806EC12EA}"/>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7BE6360-B48C-E03F-49EC-929ABB5CA1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7D546A-5341-2BBF-C048-A6396B756FA5}"/>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12659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CD149-F050-493C-9D08-5BB14E158F8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7BA541-A420-6431-DB2C-2EEEE295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D92FF7D-241A-82C6-3568-F215C29EF40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922A8D62-DC39-B904-5EAC-E16804A091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68024E9-5616-7219-0C69-BC0E307F9646}"/>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2059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BD20A-ABC3-891C-28A7-D0154E1366E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1304D21-E604-8910-551B-C6654238749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E607207-1BF4-E406-2122-15FDC789FF0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6E688CD-D9A4-3C14-6F1B-8D54B69B751F}"/>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4DE6DF99-5CEC-E00E-8DA6-943FCA5C79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4791A7-97E0-FF6E-BA8B-E5D47F473575}"/>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197443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6692DF-5FF5-3214-4171-E6D78C74EFF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B98222E-82E1-F9F6-4FF1-329BA8523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AA2A23-59BD-E808-DAD5-3E02FCA7927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0003777-86B0-CCD6-C01E-FE48DD405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DFCFF5F-CF88-F3B9-EEB4-6FE1AF45A1B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787EF78-E6E9-C4D3-3377-E2EC5389399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8" name="Fußzeilenplatzhalter 7">
            <a:extLst>
              <a:ext uri="{FF2B5EF4-FFF2-40B4-BE49-F238E27FC236}">
                <a16:creationId xmlns:a16="http://schemas.microsoft.com/office/drawing/2014/main" id="{C58A8E93-7C26-7063-505A-B28AF454241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DFE5616-730B-C570-C94E-9294F998EBC6}"/>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225645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F9516-B0BD-22FA-4289-580CCCE258B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03BBDFC-A776-8A05-F3F1-E10F846F65C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4" name="Fußzeilenplatzhalter 3">
            <a:extLst>
              <a:ext uri="{FF2B5EF4-FFF2-40B4-BE49-F238E27FC236}">
                <a16:creationId xmlns:a16="http://schemas.microsoft.com/office/drawing/2014/main" id="{3D748189-3C8C-6AD9-17B8-A88C63D08F6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8CC1A03-D5B4-566D-D9D7-70C3F298EDC9}"/>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152785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AB0DF89-419B-89D7-4074-2D98E4528AD8}"/>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3" name="Fußzeilenplatzhalter 2">
            <a:extLst>
              <a:ext uri="{FF2B5EF4-FFF2-40B4-BE49-F238E27FC236}">
                <a16:creationId xmlns:a16="http://schemas.microsoft.com/office/drawing/2014/main" id="{FF16975B-3FE2-87EE-B991-9EDD81F5B50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13DC93C-8905-20E9-6B0A-DEF4F8FF7C4F}"/>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31600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4D505-9251-7ECA-2F1C-ED1C44E8DF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067B16-2FFA-D083-EAB5-14EC3FFB8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F77AE0-010A-DC04-E78F-8DFD91E8C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2774FE-9647-55DB-AFAA-AC52559CD07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1C05025-62C4-FAD4-F05C-DC0D1CEA1BD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8DCF8E-9761-B7BC-DF87-4BB2A2DE3B7B}"/>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46797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041D7-8237-99F1-E498-CECDA64AA78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6C3D8B3-A606-510B-4AC2-65F956B62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D502CDB-53B6-5D9D-8A0A-55602840D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2002130-89BC-86CA-BB65-8F775588EC4D}"/>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8675D49-DA91-DDA7-3279-39CADF6511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7113F4-6033-A849-B3CB-E7496FB6110D}"/>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01401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7B74A7F-D301-10BE-5A86-1ADB92EE2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F4D79B6-E84F-CB8A-266C-354974B2B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2807CF-6115-0000-8B67-02CF156FA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65D9247C-B9E0-2C08-E544-21AE7C69D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23B37D6-49B1-4BF0-362B-F0D52C011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1CFB4-4EC3-4B46-8D35-E8CFDF4A4890}" type="slidenum">
              <a:rPr lang="de-DE" smtClean="0"/>
              <a:t>‹#›</a:t>
            </a:fld>
            <a:endParaRPr lang="de-DE"/>
          </a:p>
        </p:txBody>
      </p:sp>
    </p:spTree>
    <p:extLst>
      <p:ext uri="{BB962C8B-B14F-4D97-AF65-F5344CB8AC3E}">
        <p14:creationId xmlns:p14="http://schemas.microsoft.com/office/powerpoint/2010/main" val="206998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78B761-3032-FFC0-7262-66D732CD6226}"/>
              </a:ext>
            </a:extLst>
          </p:cNvPr>
          <p:cNvSpPr>
            <a:spLocks noGrp="1"/>
          </p:cNvSpPr>
          <p:nvPr>
            <p:ph type="ctrTitle"/>
          </p:nvPr>
        </p:nvSpPr>
        <p:spPr/>
        <p:txBody>
          <a:bodyPr/>
          <a:lstStyle/>
          <a:p>
            <a:r>
              <a:rPr lang="de-DE" dirty="0"/>
              <a:t>Task 3: Classification</a:t>
            </a:r>
          </a:p>
        </p:txBody>
      </p:sp>
      <p:sp>
        <p:nvSpPr>
          <p:cNvPr id="3" name="Untertitel 2">
            <a:extLst>
              <a:ext uri="{FF2B5EF4-FFF2-40B4-BE49-F238E27FC236}">
                <a16:creationId xmlns:a16="http://schemas.microsoft.com/office/drawing/2014/main" id="{DE26C1F1-1845-6958-0E3D-807A3E40F805}"/>
              </a:ext>
            </a:extLst>
          </p:cNvPr>
          <p:cNvSpPr>
            <a:spLocks noGrp="1"/>
          </p:cNvSpPr>
          <p:nvPr>
            <p:ph type="subTitle" idx="1"/>
          </p:nvPr>
        </p:nvSpPr>
        <p:spPr/>
        <p:txBody>
          <a:bodyPr>
            <a:normAutofit fontScale="77500" lnSpcReduction="20000"/>
          </a:bodyPr>
          <a:lstStyle/>
          <a:p>
            <a:r>
              <a:rPr lang="de-DE" dirty="0"/>
              <a:t>Team </a:t>
            </a:r>
            <a:r>
              <a:rPr lang="de-DE" dirty="0" err="1"/>
              <a:t>Vegetable</a:t>
            </a:r>
            <a:r>
              <a:rPr lang="de-DE" dirty="0"/>
              <a:t>:</a:t>
            </a:r>
          </a:p>
          <a:p>
            <a:pPr marL="342900" indent="-342900">
              <a:buFont typeface="Arial" panose="020B0604020202020204" pitchFamily="34" charset="0"/>
              <a:buChar char="•"/>
            </a:pPr>
            <a:r>
              <a:rPr lang="sv-SE" dirty="0"/>
              <a:t>Sandro Assek </a:t>
            </a:r>
          </a:p>
          <a:p>
            <a:pPr marL="342900" indent="-342900">
              <a:buFont typeface="Arial" panose="020B0604020202020204" pitchFamily="34" charset="0"/>
              <a:buChar char="•"/>
            </a:pPr>
            <a:r>
              <a:rPr lang="sv-SE" dirty="0"/>
              <a:t>Petruta-Simina Coroian</a:t>
            </a:r>
          </a:p>
          <a:p>
            <a:pPr marL="342900" indent="-342900">
              <a:buFont typeface="Arial" panose="020B0604020202020204" pitchFamily="34" charset="0"/>
              <a:buChar char="•"/>
            </a:pPr>
            <a:r>
              <a:rPr lang="sv-SE" dirty="0"/>
              <a:t>Lukas Himmelbauer</a:t>
            </a:r>
          </a:p>
          <a:p>
            <a:pPr marL="342900" indent="-342900">
              <a:buFont typeface="Arial" panose="020B0604020202020204" pitchFamily="34" charset="0"/>
              <a:buChar char="•"/>
            </a:pPr>
            <a:r>
              <a:rPr lang="sv-SE" dirty="0"/>
              <a:t>Christoph Wittner</a:t>
            </a:r>
            <a:endParaRPr lang="de-DE" dirty="0"/>
          </a:p>
        </p:txBody>
      </p:sp>
    </p:spTree>
    <p:extLst>
      <p:ext uri="{BB962C8B-B14F-4D97-AF65-F5344CB8AC3E}">
        <p14:creationId xmlns:p14="http://schemas.microsoft.com/office/powerpoint/2010/main" val="244195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A55654-C912-2FF1-58D0-B46AB6D36041}"/>
              </a:ext>
            </a:extLst>
          </p:cNvPr>
          <p:cNvSpPr>
            <a:spLocks noGrp="1"/>
          </p:cNvSpPr>
          <p:nvPr>
            <p:ph type="title"/>
          </p:nvPr>
        </p:nvSpPr>
        <p:spPr/>
        <p:txBody>
          <a:bodyPr/>
          <a:lstStyle/>
          <a:p>
            <a:r>
              <a:rPr lang="en-GB" dirty="0"/>
              <a:t>KNN: Parameter Search / best parameters (2)</a:t>
            </a:r>
          </a:p>
        </p:txBody>
      </p:sp>
      <p:sp>
        <p:nvSpPr>
          <p:cNvPr id="3" name="Inhaltsplatzhalter 2">
            <a:extLst>
              <a:ext uri="{FF2B5EF4-FFF2-40B4-BE49-F238E27FC236}">
                <a16:creationId xmlns:a16="http://schemas.microsoft.com/office/drawing/2014/main" id="{9D44BF15-FD9D-6978-0704-291A54BCFDBF}"/>
              </a:ext>
            </a:extLst>
          </p:cNvPr>
          <p:cNvSpPr>
            <a:spLocks noGrp="1"/>
          </p:cNvSpPr>
          <p:nvPr>
            <p:ph idx="1"/>
          </p:nvPr>
        </p:nvSpPr>
        <p:spPr/>
        <p:txBody>
          <a:bodyPr>
            <a:normAutofit/>
          </a:bodyPr>
          <a:lstStyle/>
          <a:p>
            <a:r>
              <a:rPr lang="en-GB" sz="2400" dirty="0"/>
              <a:t>Options for Randomized Search:</a:t>
            </a:r>
          </a:p>
          <a:p>
            <a:pPr lvl="1"/>
            <a:r>
              <a:rPr lang="en-GB" sz="2000" dirty="0"/>
              <a:t>Number of neighbours: [2, 5, 10, 12, 16,18]</a:t>
            </a:r>
          </a:p>
          <a:p>
            <a:pPr lvl="1"/>
            <a:r>
              <a:rPr lang="en-GB" sz="2000" dirty="0"/>
              <a:t>Weights: [uniform, distance]</a:t>
            </a:r>
          </a:p>
          <a:p>
            <a:pPr lvl="1"/>
            <a:r>
              <a:rPr lang="en-GB" sz="2000" dirty="0"/>
              <a:t>Algorithm: [auto, ball tree, </a:t>
            </a:r>
            <a:r>
              <a:rPr lang="en-GB" sz="2000" dirty="0" err="1"/>
              <a:t>kd</a:t>
            </a:r>
            <a:r>
              <a:rPr lang="en-GB" sz="2000" dirty="0"/>
              <a:t> tree, brute]</a:t>
            </a:r>
          </a:p>
          <a:p>
            <a:r>
              <a:rPr lang="en-GB" sz="2400" dirty="0"/>
              <a:t>From this one could observe that 10/12 neighbours, distance for weights and ball tree or brute as the algorithm performed the best</a:t>
            </a:r>
          </a:p>
          <a:p>
            <a:r>
              <a:rPr lang="en-GB" sz="2400" dirty="0"/>
              <a:t>Therefore a Grid-search with the following parameters was performed:</a:t>
            </a:r>
          </a:p>
          <a:p>
            <a:pPr lvl="1"/>
            <a:r>
              <a:rPr lang="en-GB" sz="2000" dirty="0"/>
              <a:t>Number of neighbours: [10, 11, 12]</a:t>
            </a:r>
          </a:p>
          <a:p>
            <a:pPr lvl="1"/>
            <a:r>
              <a:rPr lang="en-GB" sz="2000" dirty="0"/>
              <a:t>Weights: [distance]</a:t>
            </a:r>
          </a:p>
          <a:p>
            <a:pPr lvl="1"/>
            <a:r>
              <a:rPr lang="en-GB" sz="2000" dirty="0"/>
              <a:t>Algorithm: [ball tree, brute]</a:t>
            </a:r>
          </a:p>
          <a:p>
            <a:r>
              <a:rPr lang="en-GB" sz="2400" dirty="0"/>
              <a:t>Resulting best parameters: “10”, “distance” and “brute”</a:t>
            </a:r>
          </a:p>
        </p:txBody>
      </p:sp>
    </p:spTree>
    <p:extLst>
      <p:ext uri="{BB962C8B-B14F-4D97-AF65-F5344CB8AC3E}">
        <p14:creationId xmlns:p14="http://schemas.microsoft.com/office/powerpoint/2010/main" val="263601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05852-19AE-038D-0D95-68153D3D5FDF}"/>
              </a:ext>
            </a:extLst>
          </p:cNvPr>
          <p:cNvSpPr>
            <a:spLocks noGrp="1"/>
          </p:cNvSpPr>
          <p:nvPr>
            <p:ph type="title"/>
          </p:nvPr>
        </p:nvSpPr>
        <p:spPr/>
        <p:txBody>
          <a:bodyPr/>
          <a:lstStyle/>
          <a:p>
            <a:r>
              <a:rPr lang="en-GB" dirty="0"/>
              <a:t>KNN: Results </a:t>
            </a:r>
          </a:p>
        </p:txBody>
      </p:sp>
      <p:sp>
        <p:nvSpPr>
          <p:cNvPr id="4" name="Inhaltsplatzhalter 3">
            <a:extLst>
              <a:ext uri="{FF2B5EF4-FFF2-40B4-BE49-F238E27FC236}">
                <a16:creationId xmlns:a16="http://schemas.microsoft.com/office/drawing/2014/main" id="{9C19452B-4E59-C18A-650B-6DA66E982236}"/>
              </a:ext>
            </a:extLst>
          </p:cNvPr>
          <p:cNvSpPr>
            <a:spLocks noGrp="1"/>
          </p:cNvSpPr>
          <p:nvPr>
            <p:ph sz="half" idx="2"/>
          </p:nvPr>
        </p:nvSpPr>
        <p:spPr/>
        <p:txBody>
          <a:bodyPr/>
          <a:lstStyle/>
          <a:p>
            <a:endParaRPr lang="en-GB" dirty="0"/>
          </a:p>
        </p:txBody>
      </p:sp>
      <p:pic>
        <p:nvPicPr>
          <p:cNvPr id="10" name="Inhaltsplatzhalter 9">
            <a:extLst>
              <a:ext uri="{FF2B5EF4-FFF2-40B4-BE49-F238E27FC236}">
                <a16:creationId xmlns:a16="http://schemas.microsoft.com/office/drawing/2014/main" id="{65039FBE-EA6F-58D3-D855-38A769EE7FA2}"/>
              </a:ext>
            </a:extLst>
          </p:cNvPr>
          <p:cNvPicPr>
            <a:picLocks noGrp="1" noChangeAspect="1"/>
          </p:cNvPicPr>
          <p:nvPr>
            <p:ph sz="half" idx="1"/>
          </p:nvPr>
        </p:nvPicPr>
        <p:blipFill>
          <a:blip r:embed="rId2"/>
          <a:stretch>
            <a:fillRect/>
          </a:stretch>
        </p:blipFill>
        <p:spPr>
          <a:xfrm>
            <a:off x="1435806" y="1825625"/>
            <a:ext cx="3986387" cy="4351338"/>
          </a:xfrm>
        </p:spPr>
      </p:pic>
    </p:spTree>
    <p:extLst>
      <p:ext uri="{BB962C8B-B14F-4D97-AF65-F5344CB8AC3E}">
        <p14:creationId xmlns:p14="http://schemas.microsoft.com/office/powerpoint/2010/main" val="410015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8120-415F-D3C4-4575-EB5825A2F0D4}"/>
              </a:ext>
            </a:extLst>
          </p:cNvPr>
          <p:cNvSpPr>
            <a:spLocks noGrp="1"/>
          </p:cNvSpPr>
          <p:nvPr>
            <p:ph type="title"/>
          </p:nvPr>
        </p:nvSpPr>
        <p:spPr>
          <a:xfrm>
            <a:off x="838200" y="0"/>
            <a:ext cx="10515600" cy="1325563"/>
          </a:xfrm>
        </p:spPr>
        <p:txBody>
          <a:bodyPr/>
          <a:lstStyle/>
          <a:p>
            <a:r>
              <a:rPr lang="de-DE" dirty="0"/>
              <a:t>Random forest: Overfitting/Underfitting</a:t>
            </a:r>
          </a:p>
        </p:txBody>
      </p:sp>
      <p:sp>
        <p:nvSpPr>
          <p:cNvPr id="4" name="Content Placeholder 3">
            <a:extLst>
              <a:ext uri="{FF2B5EF4-FFF2-40B4-BE49-F238E27FC236}">
                <a16:creationId xmlns:a16="http://schemas.microsoft.com/office/drawing/2014/main" id="{DB417A8C-684E-F866-2090-5BCBD83D5503}"/>
              </a:ext>
            </a:extLst>
          </p:cNvPr>
          <p:cNvSpPr>
            <a:spLocks noGrp="1"/>
          </p:cNvSpPr>
          <p:nvPr>
            <p:ph sz="half" idx="2"/>
          </p:nvPr>
        </p:nvSpPr>
        <p:spPr>
          <a:xfrm>
            <a:off x="7943849" y="1325563"/>
            <a:ext cx="4057637" cy="5246153"/>
          </a:xfrm>
        </p:spPr>
        <p:txBody>
          <a:bodyPr>
            <a:normAutofit fontScale="92500" lnSpcReduction="10000"/>
          </a:bodyPr>
          <a:lstStyle/>
          <a:p>
            <a:r>
              <a:rPr lang="de-DE" dirty="0"/>
              <a:t>The plots show all different parameter combinations from the grid:</a:t>
            </a:r>
          </a:p>
          <a:p>
            <a:pPr lvl="1"/>
            <a:r>
              <a:rPr lang="de-DE" sz="2000" dirty="0"/>
              <a:t>Number of estimators: [1,5,20,100]</a:t>
            </a:r>
          </a:p>
          <a:p>
            <a:pPr lvl="1"/>
            <a:r>
              <a:rPr lang="de-DE" sz="2000" dirty="0"/>
              <a:t>max depth: [2, 5, 10, None]</a:t>
            </a:r>
          </a:p>
          <a:p>
            <a:pPr lvl="1"/>
            <a:r>
              <a:rPr lang="de-DE" sz="2000" dirty="0"/>
              <a:t>min samples per leaf: [1, 2, 4]</a:t>
            </a:r>
          </a:p>
          <a:p>
            <a:pPr marL="457200" lvl="1" indent="0">
              <a:buNone/>
            </a:pPr>
            <a:endParaRPr lang="de-DE" dirty="0"/>
          </a:p>
          <a:p>
            <a:pPr marL="457200" lvl="1" indent="0">
              <a:buNone/>
            </a:pPr>
            <a:endParaRPr lang="de-DE" dirty="0"/>
          </a:p>
          <a:p>
            <a:r>
              <a:rPr lang="de-DE" dirty="0"/>
              <a:t>As expected, overfitting is not really a problem for random forests and only occurs when using a small number of trees with high depth</a:t>
            </a:r>
          </a:p>
          <a:p>
            <a:endParaRPr lang="de-DE" dirty="0"/>
          </a:p>
          <a:p>
            <a:endParaRPr lang="de-DE" dirty="0"/>
          </a:p>
        </p:txBody>
      </p:sp>
      <p:pic>
        <p:nvPicPr>
          <p:cNvPr id="9" name="Content Placeholder 8">
            <a:extLst>
              <a:ext uri="{FF2B5EF4-FFF2-40B4-BE49-F238E27FC236}">
                <a16:creationId xmlns:a16="http://schemas.microsoft.com/office/drawing/2014/main" id="{F0BD0C1E-C150-CF0B-0B3D-FA2BA623A5F6}"/>
              </a:ext>
            </a:extLst>
          </p:cNvPr>
          <p:cNvPicPr>
            <a:picLocks noGrp="1" noChangeAspect="1"/>
          </p:cNvPicPr>
          <p:nvPr>
            <p:ph sz="half" idx="1"/>
          </p:nvPr>
        </p:nvPicPr>
        <p:blipFill>
          <a:blip r:embed="rId2"/>
          <a:stretch>
            <a:fillRect/>
          </a:stretch>
        </p:blipFill>
        <p:spPr>
          <a:xfrm>
            <a:off x="-1" y="1247686"/>
            <a:ext cx="7949289" cy="5610313"/>
          </a:xfrm>
        </p:spPr>
      </p:pic>
    </p:spTree>
    <p:extLst>
      <p:ext uri="{BB962C8B-B14F-4D97-AF65-F5344CB8AC3E}">
        <p14:creationId xmlns:p14="http://schemas.microsoft.com/office/powerpoint/2010/main" val="3989929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601F-4905-6CDD-1A66-7FDBF56B7D8B}"/>
              </a:ext>
            </a:extLst>
          </p:cNvPr>
          <p:cNvSpPr>
            <a:spLocks noGrp="1"/>
          </p:cNvSpPr>
          <p:nvPr>
            <p:ph type="title"/>
          </p:nvPr>
        </p:nvSpPr>
        <p:spPr/>
        <p:txBody>
          <a:bodyPr/>
          <a:lstStyle/>
          <a:p>
            <a:r>
              <a:rPr lang="en-GB" dirty="0"/>
              <a:t>Random forests: Parameter Search / best parameters</a:t>
            </a:r>
            <a:endParaRPr lang="de-DE" dirty="0"/>
          </a:p>
        </p:txBody>
      </p:sp>
      <p:sp>
        <p:nvSpPr>
          <p:cNvPr id="3" name="Content Placeholder 2">
            <a:extLst>
              <a:ext uri="{FF2B5EF4-FFF2-40B4-BE49-F238E27FC236}">
                <a16:creationId xmlns:a16="http://schemas.microsoft.com/office/drawing/2014/main" id="{7A752191-1904-EB61-2C59-3C375F5901D6}"/>
              </a:ext>
            </a:extLst>
          </p:cNvPr>
          <p:cNvSpPr>
            <a:spLocks noGrp="1"/>
          </p:cNvSpPr>
          <p:nvPr>
            <p:ph sz="half" idx="1"/>
          </p:nvPr>
        </p:nvSpPr>
        <p:spPr>
          <a:xfrm>
            <a:off x="838200" y="2495579"/>
            <a:ext cx="5257800" cy="3997296"/>
          </a:xfrm>
        </p:spPr>
        <p:txBody>
          <a:bodyPr>
            <a:normAutofit fontScale="85000" lnSpcReduction="20000"/>
          </a:bodyPr>
          <a:lstStyle/>
          <a:p>
            <a:r>
              <a:rPr lang="en-GB" dirty="0"/>
              <a:t>First a randomized search was performed to narrow down parameter options for grid search </a:t>
            </a:r>
          </a:p>
          <a:p>
            <a:r>
              <a:rPr lang="en-GB" dirty="0"/>
              <a:t>Parameters for randomized search:</a:t>
            </a:r>
          </a:p>
          <a:p>
            <a:pPr lvl="1"/>
            <a:r>
              <a:rPr lang="en-GB" dirty="0"/>
              <a:t>'</a:t>
            </a:r>
            <a:r>
              <a:rPr lang="en-GB" dirty="0" err="1"/>
              <a:t>n_estimators</a:t>
            </a:r>
            <a:r>
              <a:rPr lang="en-GB" dirty="0"/>
              <a:t>': [1, 2, 10, 100, 200, 300, 400],</a:t>
            </a:r>
          </a:p>
          <a:p>
            <a:pPr lvl="1"/>
            <a:r>
              <a:rPr lang="en-GB" dirty="0"/>
              <a:t> 'criterion': ['</a:t>
            </a:r>
            <a:r>
              <a:rPr lang="en-GB" dirty="0" err="1"/>
              <a:t>gini</a:t>
            </a:r>
            <a:r>
              <a:rPr lang="en-GB" dirty="0"/>
              <a:t>', 'entropy', '</a:t>
            </a:r>
            <a:r>
              <a:rPr lang="en-GB" dirty="0" err="1"/>
              <a:t>log_loss</a:t>
            </a:r>
            <a:r>
              <a:rPr lang="en-GB" dirty="0"/>
              <a:t>'],</a:t>
            </a:r>
          </a:p>
          <a:p>
            <a:pPr lvl="1"/>
            <a:r>
              <a:rPr lang="en-GB" dirty="0"/>
              <a:t> '</a:t>
            </a:r>
            <a:r>
              <a:rPr lang="en-GB" dirty="0" err="1"/>
              <a:t>max_features</a:t>
            </a:r>
            <a:r>
              <a:rPr lang="en-GB" dirty="0"/>
              <a:t>': ['log2', 'sqrt'],</a:t>
            </a:r>
          </a:p>
          <a:p>
            <a:pPr lvl="1"/>
            <a:r>
              <a:rPr lang="en-GB" dirty="0"/>
              <a:t> '</a:t>
            </a:r>
            <a:r>
              <a:rPr lang="en-GB" dirty="0" err="1"/>
              <a:t>max_depth</a:t>
            </a:r>
            <a:r>
              <a:rPr lang="en-GB" dirty="0"/>
              <a:t>': [1, 10, 40, 60, 80, 110, None],</a:t>
            </a:r>
          </a:p>
          <a:p>
            <a:pPr lvl="1"/>
            <a:r>
              <a:rPr lang="en-GB" dirty="0"/>
              <a:t> '</a:t>
            </a:r>
            <a:r>
              <a:rPr lang="en-GB" dirty="0" err="1"/>
              <a:t>min_samples_split</a:t>
            </a:r>
            <a:r>
              <a:rPr lang="en-GB" dirty="0"/>
              <a:t>': [2, 3, 5, 8, 10, 15],</a:t>
            </a:r>
          </a:p>
          <a:p>
            <a:pPr lvl="1"/>
            <a:r>
              <a:rPr lang="en-GB" dirty="0"/>
              <a:t> '</a:t>
            </a:r>
            <a:r>
              <a:rPr lang="en-GB" dirty="0" err="1"/>
              <a:t>min_samples_leaf</a:t>
            </a:r>
            <a:r>
              <a:rPr lang="en-GB" dirty="0"/>
              <a:t>': [1, 2, 4, 10],</a:t>
            </a:r>
          </a:p>
          <a:p>
            <a:pPr lvl="1"/>
            <a:r>
              <a:rPr lang="en-GB" dirty="0"/>
              <a:t> 'bootstrap': [True, False]</a:t>
            </a:r>
          </a:p>
        </p:txBody>
      </p:sp>
      <p:sp>
        <p:nvSpPr>
          <p:cNvPr id="6" name="Content Placeholder 2">
            <a:extLst>
              <a:ext uri="{FF2B5EF4-FFF2-40B4-BE49-F238E27FC236}">
                <a16:creationId xmlns:a16="http://schemas.microsoft.com/office/drawing/2014/main" id="{CC7AED3F-B012-B086-CFA7-ADD74C6B5720}"/>
              </a:ext>
            </a:extLst>
          </p:cNvPr>
          <p:cNvSpPr txBox="1">
            <a:spLocks/>
          </p:cNvSpPr>
          <p:nvPr/>
        </p:nvSpPr>
        <p:spPr>
          <a:xfrm>
            <a:off x="6096000" y="2495579"/>
            <a:ext cx="5257800" cy="39972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dirty="0"/>
              <a:t>Then grid search was performed according to the outputs of randomized search to get fine-tuned parameters </a:t>
            </a:r>
          </a:p>
          <a:p>
            <a:r>
              <a:rPr lang="en-GB" dirty="0"/>
              <a:t>Parameters for grid search:</a:t>
            </a:r>
          </a:p>
          <a:p>
            <a:pPr lvl="1"/>
            <a:r>
              <a:rPr lang="en-GB" dirty="0"/>
              <a:t>'</a:t>
            </a:r>
            <a:r>
              <a:rPr lang="en-GB" dirty="0" err="1"/>
              <a:t>n_estimators</a:t>
            </a:r>
            <a:r>
              <a:rPr lang="en-GB" dirty="0"/>
              <a:t>': [200, 300, 400]</a:t>
            </a:r>
          </a:p>
          <a:p>
            <a:pPr lvl="1"/>
            <a:r>
              <a:rPr lang="en-GB" dirty="0"/>
              <a:t> 'criterion': ['entropy', '</a:t>
            </a:r>
            <a:r>
              <a:rPr lang="en-GB" dirty="0" err="1"/>
              <a:t>log_loss</a:t>
            </a:r>
            <a:r>
              <a:rPr lang="en-GB" dirty="0"/>
              <a:t>']</a:t>
            </a:r>
          </a:p>
          <a:p>
            <a:pPr lvl="1"/>
            <a:r>
              <a:rPr lang="en-GB" dirty="0"/>
              <a:t> '</a:t>
            </a:r>
            <a:r>
              <a:rPr lang="en-GB" dirty="0" err="1"/>
              <a:t>max_features</a:t>
            </a:r>
            <a:r>
              <a:rPr lang="en-GB" dirty="0"/>
              <a:t>': ['sqrt']</a:t>
            </a:r>
          </a:p>
          <a:p>
            <a:pPr lvl="1"/>
            <a:r>
              <a:rPr lang="en-GB" dirty="0"/>
              <a:t> '</a:t>
            </a:r>
            <a:r>
              <a:rPr lang="en-GB" dirty="0" err="1"/>
              <a:t>max_depth</a:t>
            </a:r>
            <a:r>
              <a:rPr lang="en-GB" dirty="0"/>
              <a:t>': [40, 60, 110, None]</a:t>
            </a:r>
          </a:p>
          <a:p>
            <a:pPr lvl="1"/>
            <a:r>
              <a:rPr lang="en-GB" dirty="0"/>
              <a:t> '</a:t>
            </a:r>
            <a:r>
              <a:rPr lang="en-GB" dirty="0" err="1"/>
              <a:t>min_samples_split</a:t>
            </a:r>
            <a:r>
              <a:rPr lang="en-GB" dirty="0"/>
              <a:t>': [2, 3, 5]</a:t>
            </a:r>
          </a:p>
          <a:p>
            <a:pPr lvl="1"/>
            <a:r>
              <a:rPr lang="en-GB" dirty="0"/>
              <a:t>'</a:t>
            </a:r>
            <a:r>
              <a:rPr lang="en-GB" dirty="0" err="1"/>
              <a:t>min_samples_leaf</a:t>
            </a:r>
            <a:r>
              <a:rPr lang="en-GB" dirty="0"/>
              <a:t>': [1, 2]</a:t>
            </a:r>
          </a:p>
          <a:p>
            <a:pPr lvl="1"/>
            <a:r>
              <a:rPr lang="en-GB" dirty="0"/>
              <a:t> 'bootstrap': [False]</a:t>
            </a:r>
            <a:endParaRPr lang="de-DE" dirty="0"/>
          </a:p>
        </p:txBody>
      </p:sp>
      <p:sp>
        <p:nvSpPr>
          <p:cNvPr id="7" name="Title 1">
            <a:extLst>
              <a:ext uri="{FF2B5EF4-FFF2-40B4-BE49-F238E27FC236}">
                <a16:creationId xmlns:a16="http://schemas.microsoft.com/office/drawing/2014/main" id="{CBA3124A-3784-6818-0592-D278D8631FA2}"/>
              </a:ext>
            </a:extLst>
          </p:cNvPr>
          <p:cNvSpPr txBox="1">
            <a:spLocks/>
          </p:cNvSpPr>
          <p:nvPr/>
        </p:nvSpPr>
        <p:spPr>
          <a:xfrm>
            <a:off x="838200" y="16567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8" name="Title 1">
            <a:extLst>
              <a:ext uri="{FF2B5EF4-FFF2-40B4-BE49-F238E27FC236}">
                <a16:creationId xmlns:a16="http://schemas.microsoft.com/office/drawing/2014/main" id="{25C43D95-209B-F20D-4F1C-1089609B3D33}"/>
              </a:ext>
            </a:extLst>
          </p:cNvPr>
          <p:cNvSpPr txBox="1">
            <a:spLocks/>
          </p:cNvSpPr>
          <p:nvPr/>
        </p:nvSpPr>
        <p:spPr>
          <a:xfrm>
            <a:off x="838200" y="1656710"/>
            <a:ext cx="10515600" cy="75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200" dirty="0">
                <a:latin typeface="+mn-lt"/>
                <a:ea typeface="+mn-ea"/>
                <a:cs typeface="+mn-cs"/>
              </a:rPr>
              <a:t>Parameter search for “</a:t>
            </a:r>
            <a:r>
              <a:rPr lang="en-GB" sz="2200" dirty="0" err="1">
                <a:latin typeface="+mn-lt"/>
                <a:ea typeface="+mn-ea"/>
                <a:cs typeface="+mn-cs"/>
              </a:rPr>
              <a:t>n_estimators</a:t>
            </a:r>
            <a:r>
              <a:rPr lang="en-GB" sz="2200" dirty="0">
                <a:latin typeface="+mn-lt"/>
                <a:ea typeface="+mn-ea"/>
                <a:cs typeface="+mn-cs"/>
              </a:rPr>
              <a:t>”, “criterion”, “</a:t>
            </a:r>
            <a:r>
              <a:rPr lang="en-GB" sz="2200" dirty="0" err="1">
                <a:latin typeface="+mn-lt"/>
                <a:ea typeface="+mn-ea"/>
                <a:cs typeface="+mn-cs"/>
              </a:rPr>
              <a:t>max_features</a:t>
            </a:r>
            <a:r>
              <a:rPr lang="en-GB" sz="2200" dirty="0">
                <a:latin typeface="+mn-lt"/>
                <a:ea typeface="+mn-ea"/>
                <a:cs typeface="+mn-cs"/>
              </a:rPr>
              <a:t>”, “</a:t>
            </a:r>
            <a:r>
              <a:rPr lang="en-GB" sz="2200" dirty="0" err="1">
                <a:latin typeface="+mn-lt"/>
                <a:ea typeface="+mn-ea"/>
                <a:cs typeface="+mn-cs"/>
              </a:rPr>
              <a:t>max_depth</a:t>
            </a:r>
            <a:r>
              <a:rPr lang="en-GB" sz="2200" dirty="0">
                <a:latin typeface="+mn-lt"/>
                <a:ea typeface="+mn-ea"/>
                <a:cs typeface="+mn-cs"/>
              </a:rPr>
              <a:t>”, “</a:t>
            </a:r>
            <a:r>
              <a:rPr lang="en-GB" sz="2200" dirty="0" err="1">
                <a:latin typeface="+mn-lt"/>
                <a:ea typeface="+mn-ea"/>
                <a:cs typeface="+mn-cs"/>
              </a:rPr>
              <a:t>min_samples_split</a:t>
            </a:r>
            <a:r>
              <a:rPr lang="en-GB" sz="2200" dirty="0">
                <a:latin typeface="+mn-lt"/>
                <a:ea typeface="+mn-ea"/>
                <a:cs typeface="+mn-cs"/>
              </a:rPr>
              <a:t>”, “</a:t>
            </a:r>
            <a:r>
              <a:rPr lang="en-GB" sz="2200" dirty="0" err="1">
                <a:latin typeface="+mn-lt"/>
                <a:ea typeface="+mn-ea"/>
                <a:cs typeface="+mn-cs"/>
              </a:rPr>
              <a:t>min_samples_leaf</a:t>
            </a:r>
            <a:r>
              <a:rPr lang="en-GB" sz="2200" dirty="0">
                <a:latin typeface="+mn-lt"/>
                <a:ea typeface="+mn-ea"/>
                <a:cs typeface="+mn-cs"/>
              </a:rPr>
              <a:t>” and “bootstrap”</a:t>
            </a:r>
            <a:endParaRPr lang="de-DE" sz="2200" dirty="0">
              <a:latin typeface="+mn-lt"/>
              <a:ea typeface="+mn-ea"/>
              <a:cs typeface="+mn-cs"/>
            </a:endParaRPr>
          </a:p>
        </p:txBody>
      </p:sp>
    </p:spTree>
    <p:extLst>
      <p:ext uri="{BB962C8B-B14F-4D97-AF65-F5344CB8AC3E}">
        <p14:creationId xmlns:p14="http://schemas.microsoft.com/office/powerpoint/2010/main" val="1867919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AB55-991A-7587-43A3-F4271AC111EA}"/>
              </a:ext>
            </a:extLst>
          </p:cNvPr>
          <p:cNvSpPr>
            <a:spLocks noGrp="1"/>
          </p:cNvSpPr>
          <p:nvPr>
            <p:ph type="title"/>
          </p:nvPr>
        </p:nvSpPr>
        <p:spPr/>
        <p:txBody>
          <a:bodyPr/>
          <a:lstStyle/>
          <a:p>
            <a:r>
              <a:rPr lang="de-DE" dirty="0"/>
              <a:t>Random forests best</a:t>
            </a:r>
          </a:p>
        </p:txBody>
      </p:sp>
      <p:sp>
        <p:nvSpPr>
          <p:cNvPr id="4" name="Content Placeholder 3">
            <a:extLst>
              <a:ext uri="{FF2B5EF4-FFF2-40B4-BE49-F238E27FC236}">
                <a16:creationId xmlns:a16="http://schemas.microsoft.com/office/drawing/2014/main" id="{DB3B19A2-8B92-8552-4C14-9C86423D7741}"/>
              </a:ext>
            </a:extLst>
          </p:cNvPr>
          <p:cNvSpPr>
            <a:spLocks noGrp="1"/>
          </p:cNvSpPr>
          <p:nvPr>
            <p:ph sz="half" idx="2"/>
          </p:nvPr>
        </p:nvSpPr>
        <p:spPr/>
        <p:txBody>
          <a:bodyPr/>
          <a:lstStyle/>
          <a:p>
            <a:r>
              <a:rPr lang="de-DE" dirty="0"/>
              <a:t>'n_estimators': 400</a:t>
            </a:r>
          </a:p>
          <a:p>
            <a:r>
              <a:rPr lang="de-DE" dirty="0"/>
              <a:t>'criterion': 'log_loss',</a:t>
            </a:r>
          </a:p>
          <a:p>
            <a:r>
              <a:rPr lang="de-DE" dirty="0"/>
              <a:t>'max_features': 'sqrt'</a:t>
            </a:r>
          </a:p>
          <a:p>
            <a:r>
              <a:rPr lang="de-DE" dirty="0"/>
              <a:t>'max_depth': 40</a:t>
            </a:r>
          </a:p>
          <a:p>
            <a:r>
              <a:rPr lang="de-DE" dirty="0"/>
              <a:t> 'min_samples_split': 2</a:t>
            </a:r>
          </a:p>
          <a:p>
            <a:r>
              <a:rPr lang="de-DE" dirty="0"/>
              <a:t> 'min_samples_leaf': 1</a:t>
            </a:r>
          </a:p>
          <a:p>
            <a:r>
              <a:rPr lang="de-DE" dirty="0"/>
              <a:t> 'bootstrap': False</a:t>
            </a:r>
          </a:p>
          <a:p>
            <a:endParaRPr lang="de-DE" dirty="0"/>
          </a:p>
        </p:txBody>
      </p:sp>
      <p:pic>
        <p:nvPicPr>
          <p:cNvPr id="7" name="Content Placeholder 6">
            <a:extLst>
              <a:ext uri="{FF2B5EF4-FFF2-40B4-BE49-F238E27FC236}">
                <a16:creationId xmlns:a16="http://schemas.microsoft.com/office/drawing/2014/main" id="{80614702-E00C-E3A8-315D-DF04D0C48DBF}"/>
              </a:ext>
            </a:extLst>
          </p:cNvPr>
          <p:cNvPicPr>
            <a:picLocks noGrp="1" noChangeAspect="1"/>
          </p:cNvPicPr>
          <p:nvPr>
            <p:ph sz="half" idx="1"/>
          </p:nvPr>
        </p:nvPicPr>
        <p:blipFill>
          <a:blip r:embed="rId2"/>
          <a:stretch>
            <a:fillRect/>
          </a:stretch>
        </p:blipFill>
        <p:spPr>
          <a:xfrm>
            <a:off x="1366075" y="1825625"/>
            <a:ext cx="4125849" cy="4351338"/>
          </a:xfrm>
          <a:prstGeom prst="rect">
            <a:avLst/>
          </a:prstGeom>
        </p:spPr>
      </p:pic>
    </p:spTree>
    <p:extLst>
      <p:ext uri="{BB962C8B-B14F-4D97-AF65-F5344CB8AC3E}">
        <p14:creationId xmlns:p14="http://schemas.microsoft.com/office/powerpoint/2010/main" val="282650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FC9D3-76AB-11FF-22B3-F9FE1C63665C}"/>
              </a:ext>
            </a:extLst>
          </p:cNvPr>
          <p:cNvSpPr>
            <a:spLocks noGrp="1"/>
          </p:cNvSpPr>
          <p:nvPr>
            <p:ph type="title"/>
          </p:nvPr>
        </p:nvSpPr>
        <p:spPr/>
        <p:txBody>
          <a:bodyPr/>
          <a:lstStyle/>
          <a:p>
            <a:r>
              <a:rPr lang="de-DE" dirty="0"/>
              <a:t>Cross Validation</a:t>
            </a:r>
          </a:p>
        </p:txBody>
      </p:sp>
      <p:pic>
        <p:nvPicPr>
          <p:cNvPr id="6" name="Inhaltsplatzhalter 5">
            <a:extLst>
              <a:ext uri="{FF2B5EF4-FFF2-40B4-BE49-F238E27FC236}">
                <a16:creationId xmlns:a16="http://schemas.microsoft.com/office/drawing/2014/main" id="{BF089FFD-68EF-CD44-0F86-8F4814E58545}"/>
              </a:ext>
            </a:extLst>
          </p:cNvPr>
          <p:cNvPicPr>
            <a:picLocks noGrp="1" noChangeAspect="1"/>
          </p:cNvPicPr>
          <p:nvPr>
            <p:ph sz="half" idx="1"/>
          </p:nvPr>
        </p:nvPicPr>
        <p:blipFill>
          <a:blip r:embed="rId2"/>
          <a:stretch>
            <a:fillRect/>
          </a:stretch>
        </p:blipFill>
        <p:spPr>
          <a:xfrm>
            <a:off x="6538355" y="1773816"/>
            <a:ext cx="5556368" cy="2857561"/>
          </a:xfrm>
        </p:spPr>
      </p:pic>
      <p:sp>
        <p:nvSpPr>
          <p:cNvPr id="4" name="Inhaltsplatzhalter 3">
            <a:extLst>
              <a:ext uri="{FF2B5EF4-FFF2-40B4-BE49-F238E27FC236}">
                <a16:creationId xmlns:a16="http://schemas.microsoft.com/office/drawing/2014/main" id="{408E03FF-48D2-8A7B-5398-7BA316949098}"/>
              </a:ext>
            </a:extLst>
          </p:cNvPr>
          <p:cNvSpPr>
            <a:spLocks noGrp="1"/>
          </p:cNvSpPr>
          <p:nvPr>
            <p:ph sz="half" idx="2"/>
          </p:nvPr>
        </p:nvSpPr>
        <p:spPr>
          <a:xfrm>
            <a:off x="676893" y="1690688"/>
            <a:ext cx="5628903" cy="4351338"/>
          </a:xfrm>
        </p:spPr>
        <p:txBody>
          <a:bodyPr>
            <a:normAutofit fontScale="32500" lnSpcReduction="20000"/>
          </a:bodyPr>
          <a:lstStyle/>
          <a:p>
            <a:r>
              <a:rPr lang="en-GB" sz="6000" dirty="0"/>
              <a:t>our dataset is heavily unbalanced (many more fragments where no bird is present) -&gt; we used the „</a:t>
            </a:r>
            <a:r>
              <a:rPr lang="en-GB" sz="6000" dirty="0" err="1"/>
              <a:t>StratifiedKFold</a:t>
            </a:r>
            <a:r>
              <a:rPr lang="en-GB" sz="6000" dirty="0"/>
              <a:t>“ method from </a:t>
            </a:r>
            <a:r>
              <a:rPr lang="en-GB" sz="6000" dirty="0" err="1"/>
              <a:t>Sklearn</a:t>
            </a:r>
            <a:endParaRPr lang="en-GB" sz="6000" dirty="0"/>
          </a:p>
          <a:p>
            <a:r>
              <a:rPr lang="en-GB" sz="6000" dirty="0"/>
              <a:t>ensures that the </a:t>
            </a:r>
            <a:r>
              <a:rPr lang="en-GB" sz="6000" b="0" i="0" dirty="0">
                <a:solidFill>
                  <a:srgbClr val="212529"/>
                </a:solidFill>
                <a:effectLst/>
                <a:latin typeface="-apple-system"/>
              </a:rPr>
              <a:t>relative class frequency of each sample is approximately preserved in all folds</a:t>
            </a:r>
          </a:p>
          <a:p>
            <a:r>
              <a:rPr lang="en-GB" sz="6000" b="0" i="0" dirty="0">
                <a:solidFill>
                  <a:srgbClr val="212529"/>
                </a:solidFill>
                <a:effectLst/>
                <a:latin typeface="-apple-system"/>
              </a:rPr>
              <a:t>In the scope of this project the assumption is that we only deal with the known 6 bird-species and no “new” species -&gt; so it makes sense to have every species in the train- and test-set</a:t>
            </a:r>
          </a:p>
          <a:p>
            <a:r>
              <a:rPr lang="en-GB" sz="6000" dirty="0">
                <a:solidFill>
                  <a:srgbClr val="212529"/>
                </a:solidFill>
                <a:latin typeface="-apple-system"/>
              </a:rPr>
              <a:t>If our goal was to also specify other species it would maybe make sense to exclude one species from the train-set, to better generalize to unseen data</a:t>
            </a:r>
          </a:p>
          <a:p>
            <a:r>
              <a:rPr lang="en-GB" sz="6000" dirty="0">
                <a:solidFill>
                  <a:srgbClr val="212529"/>
                </a:solidFill>
                <a:latin typeface="-apple-system"/>
              </a:rPr>
              <a:t>For the number of splits we used 5 for all classifiers to make them comparable</a:t>
            </a:r>
            <a:endParaRPr lang="en-GB" sz="6000" b="0" i="0" dirty="0">
              <a:solidFill>
                <a:srgbClr val="212529"/>
              </a:solidFill>
              <a:effectLst/>
              <a:latin typeface="-apple-system"/>
            </a:endParaRPr>
          </a:p>
          <a:p>
            <a:pPr marL="0" indent="0">
              <a:buNone/>
            </a:pPr>
            <a:endParaRPr lang="de-DE" sz="6200" dirty="0"/>
          </a:p>
        </p:txBody>
      </p:sp>
    </p:spTree>
    <p:extLst>
      <p:ext uri="{BB962C8B-B14F-4D97-AF65-F5344CB8AC3E}">
        <p14:creationId xmlns:p14="http://schemas.microsoft.com/office/powerpoint/2010/main" val="401014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7DE252-F40B-8982-277D-C2E8E49F6876}"/>
              </a:ext>
            </a:extLst>
          </p:cNvPr>
          <p:cNvSpPr>
            <a:spLocks noGrp="1"/>
          </p:cNvSpPr>
          <p:nvPr>
            <p:ph type="title"/>
          </p:nvPr>
        </p:nvSpPr>
        <p:spPr/>
        <p:txBody>
          <a:bodyPr/>
          <a:lstStyle/>
          <a:p>
            <a:r>
              <a:rPr lang="en-GB" dirty="0"/>
              <a:t>Feature Selection and </a:t>
            </a:r>
            <a:r>
              <a:rPr lang="en-GB" dirty="0" err="1"/>
              <a:t>preprocessing</a:t>
            </a:r>
            <a:r>
              <a:rPr lang="en-GB" dirty="0"/>
              <a:t>  </a:t>
            </a:r>
          </a:p>
        </p:txBody>
      </p:sp>
      <p:sp>
        <p:nvSpPr>
          <p:cNvPr id="3" name="Inhaltsplatzhalter 2">
            <a:extLst>
              <a:ext uri="{FF2B5EF4-FFF2-40B4-BE49-F238E27FC236}">
                <a16:creationId xmlns:a16="http://schemas.microsoft.com/office/drawing/2014/main" id="{40AD9B4D-601B-E19E-79D4-0597B7D910DC}"/>
              </a:ext>
            </a:extLst>
          </p:cNvPr>
          <p:cNvSpPr>
            <a:spLocks noGrp="1"/>
          </p:cNvSpPr>
          <p:nvPr>
            <p:ph sz="half" idx="1"/>
          </p:nvPr>
        </p:nvSpPr>
        <p:spPr>
          <a:xfrm>
            <a:off x="838199" y="1825625"/>
            <a:ext cx="10515599" cy="4351338"/>
          </a:xfrm>
        </p:spPr>
        <p:txBody>
          <a:bodyPr>
            <a:normAutofit/>
          </a:bodyPr>
          <a:lstStyle/>
          <a:p>
            <a:r>
              <a:rPr lang="en-GB" sz="2000" dirty="0"/>
              <a:t>First step was to drop all features that have a high correlation to another feature, as these won’t contain much new information</a:t>
            </a:r>
          </a:p>
          <a:p>
            <a:r>
              <a:rPr lang="en-GB" sz="2000" dirty="0"/>
              <a:t>For this we used the correlation matrix and dropped all features with a value higher than 0.9, which left us with 305 features</a:t>
            </a:r>
          </a:p>
          <a:p>
            <a:r>
              <a:rPr lang="en-GB" sz="2000" dirty="0"/>
              <a:t>To select the most promising out of these we used the </a:t>
            </a:r>
            <a:r>
              <a:rPr lang="en-GB" sz="2000" dirty="0" err="1"/>
              <a:t>SelectKBest</a:t>
            </a:r>
            <a:r>
              <a:rPr lang="en-GB" sz="2000" dirty="0"/>
              <a:t> method</a:t>
            </a:r>
          </a:p>
          <a:p>
            <a:r>
              <a:rPr lang="en-GB" sz="2000" dirty="0"/>
              <a:t>This method ranks the features according to a provided scoring function</a:t>
            </a:r>
          </a:p>
          <a:p>
            <a:r>
              <a:rPr lang="en-GB" sz="2000" dirty="0"/>
              <a:t>For this scoring function we used mutual information, which describes the amount of information one gets about on variable (in our case the labels) when observing the other (in our case features)</a:t>
            </a:r>
          </a:p>
          <a:p>
            <a:endParaRPr lang="en-GB" sz="2000" dirty="0"/>
          </a:p>
          <a:p>
            <a:r>
              <a:rPr lang="en-GB" sz="2000" dirty="0"/>
              <a:t>We normalized all features to mean zero, standard deviation one as for some algorithms (e.g. KNN) we need normalized input</a:t>
            </a:r>
          </a:p>
        </p:txBody>
      </p:sp>
    </p:spTree>
    <p:extLst>
      <p:ext uri="{BB962C8B-B14F-4D97-AF65-F5344CB8AC3E}">
        <p14:creationId xmlns:p14="http://schemas.microsoft.com/office/powerpoint/2010/main" val="47791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CC8F0-25AB-D6E9-EE5D-A619F6B84D5A}"/>
              </a:ext>
            </a:extLst>
          </p:cNvPr>
          <p:cNvSpPr>
            <a:spLocks noGrp="1"/>
          </p:cNvSpPr>
          <p:nvPr>
            <p:ph type="title"/>
          </p:nvPr>
        </p:nvSpPr>
        <p:spPr/>
        <p:txBody>
          <a:bodyPr/>
          <a:lstStyle/>
          <a:p>
            <a:r>
              <a:rPr lang="en-GB" dirty="0"/>
              <a:t>Data-Sample processing (1)</a:t>
            </a:r>
          </a:p>
        </p:txBody>
      </p:sp>
      <p:sp>
        <p:nvSpPr>
          <p:cNvPr id="3" name="Inhaltsplatzhalter 2">
            <a:extLst>
              <a:ext uri="{FF2B5EF4-FFF2-40B4-BE49-F238E27FC236}">
                <a16:creationId xmlns:a16="http://schemas.microsoft.com/office/drawing/2014/main" id="{382485F1-5F03-249C-BBE8-A0F172E3574A}"/>
              </a:ext>
            </a:extLst>
          </p:cNvPr>
          <p:cNvSpPr>
            <a:spLocks noGrp="1"/>
          </p:cNvSpPr>
          <p:nvPr>
            <p:ph sz="half" idx="1"/>
          </p:nvPr>
        </p:nvSpPr>
        <p:spPr>
          <a:xfrm>
            <a:off x="838199" y="1825625"/>
            <a:ext cx="10515599" cy="4351338"/>
          </a:xfrm>
        </p:spPr>
        <p:txBody>
          <a:bodyPr>
            <a:normAutofit/>
          </a:bodyPr>
          <a:lstStyle/>
          <a:p>
            <a:r>
              <a:rPr lang="en-GB" sz="2000" dirty="0"/>
              <a:t>To exclude some uncertainty in the labelling process we dropped fragments where less than a specific distribution of the annotators agreed with the overall vote.</a:t>
            </a:r>
          </a:p>
          <a:p>
            <a:r>
              <a:rPr lang="en-GB" sz="2000" dirty="0"/>
              <a:t>Samples have at least 3 and at most 7 different annotators. Therefore, we accept samples according to the following majority distribution:</a:t>
            </a:r>
          </a:p>
          <a:p>
            <a:pPr lvl="1"/>
            <a:r>
              <a:rPr lang="en-GB" sz="1600" dirty="0"/>
              <a:t>3 annotations: accept all samples</a:t>
            </a:r>
          </a:p>
          <a:p>
            <a:pPr lvl="1"/>
            <a:r>
              <a:rPr lang="en-GB" sz="1600" dirty="0"/>
              <a:t>4 annotations: accept majority 3/4 eq. annotations</a:t>
            </a:r>
          </a:p>
          <a:p>
            <a:pPr lvl="1"/>
            <a:r>
              <a:rPr lang="en-GB" sz="1600" dirty="0"/>
              <a:t>5 annotations: accept majority 3/5 eq. annotations</a:t>
            </a:r>
          </a:p>
          <a:p>
            <a:pPr lvl="1"/>
            <a:r>
              <a:rPr lang="en-GB" sz="1600" dirty="0"/>
              <a:t>6 annotations: accept majority 4/6 eq. annotations</a:t>
            </a:r>
          </a:p>
          <a:p>
            <a:pPr lvl="1"/>
            <a:r>
              <a:rPr lang="en-GB" sz="1600" dirty="0"/>
              <a:t>7 annotations: accept majority 5/7 eq. annotations</a:t>
            </a:r>
          </a:p>
          <a:p>
            <a:r>
              <a:rPr lang="en-GB" sz="2000" dirty="0"/>
              <a:t>For training a classifier to actually perform classification on new data it would probably make sense to include also labels where annotators disagreed even more, but as this task was more focused on trying different classifiers and getting a feeling for their different performances we decided to stick to the distribution from above for now on.</a:t>
            </a:r>
          </a:p>
          <a:p>
            <a:endParaRPr lang="en-GB" sz="2000" dirty="0"/>
          </a:p>
          <a:p>
            <a:pPr marL="457200" lvl="1" indent="0">
              <a:buNone/>
            </a:pPr>
            <a:endParaRPr lang="en-GB" sz="1600" dirty="0"/>
          </a:p>
        </p:txBody>
      </p:sp>
    </p:spTree>
    <p:extLst>
      <p:ext uri="{BB962C8B-B14F-4D97-AF65-F5344CB8AC3E}">
        <p14:creationId xmlns:p14="http://schemas.microsoft.com/office/powerpoint/2010/main" val="96319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E818D-02A4-43DA-915A-28AEAFC21736}"/>
              </a:ext>
            </a:extLst>
          </p:cNvPr>
          <p:cNvSpPr>
            <a:spLocks noGrp="1"/>
          </p:cNvSpPr>
          <p:nvPr>
            <p:ph type="title"/>
          </p:nvPr>
        </p:nvSpPr>
        <p:spPr/>
        <p:txBody>
          <a:bodyPr/>
          <a:lstStyle/>
          <a:p>
            <a:r>
              <a:rPr lang="en-GB" dirty="0"/>
              <a:t>Data-Sample processing (2)</a:t>
            </a:r>
            <a:endParaRPr lang="de-AT" dirty="0"/>
          </a:p>
        </p:txBody>
      </p:sp>
      <p:sp>
        <p:nvSpPr>
          <p:cNvPr id="3" name="Inhaltsplatzhalter 2">
            <a:extLst>
              <a:ext uri="{FF2B5EF4-FFF2-40B4-BE49-F238E27FC236}">
                <a16:creationId xmlns:a16="http://schemas.microsoft.com/office/drawing/2014/main" id="{6B62C5D4-BFD6-47A9-83DF-DF9A71738232}"/>
              </a:ext>
            </a:extLst>
          </p:cNvPr>
          <p:cNvSpPr>
            <a:spLocks noGrp="1"/>
          </p:cNvSpPr>
          <p:nvPr>
            <p:ph sz="half" idx="1"/>
          </p:nvPr>
        </p:nvSpPr>
        <p:spPr>
          <a:xfrm>
            <a:off x="838199" y="1825625"/>
            <a:ext cx="10515599" cy="4351338"/>
          </a:xfrm>
        </p:spPr>
        <p:txBody>
          <a:bodyPr>
            <a:normAutofit/>
          </a:bodyPr>
          <a:lstStyle/>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Excluding the described samples from above we reduced our initial 120.000 samples to 96.748, which is still enough for training and testing on our models</a:t>
            </a:r>
          </a:p>
        </p:txBody>
      </p:sp>
      <p:graphicFrame>
        <p:nvGraphicFramePr>
          <p:cNvPr id="6" name="Inhaltsplatzhalter 7">
            <a:extLst>
              <a:ext uri="{FF2B5EF4-FFF2-40B4-BE49-F238E27FC236}">
                <a16:creationId xmlns:a16="http://schemas.microsoft.com/office/drawing/2014/main" id="{C02F67C5-7F67-4C22-BEF4-3314403CC47E}"/>
              </a:ext>
            </a:extLst>
          </p:cNvPr>
          <p:cNvGraphicFramePr>
            <a:graphicFrameLocks/>
          </p:cNvGraphicFramePr>
          <p:nvPr>
            <p:extLst>
              <p:ext uri="{D42A27DB-BD31-4B8C-83A1-F6EECF244321}">
                <p14:modId xmlns:p14="http://schemas.microsoft.com/office/powerpoint/2010/main" val="2181991160"/>
              </p:ext>
            </p:extLst>
          </p:nvPr>
        </p:nvGraphicFramePr>
        <p:xfrm>
          <a:off x="3088887" y="1690688"/>
          <a:ext cx="6014221" cy="2740416"/>
        </p:xfrm>
        <a:graphic>
          <a:graphicData uri="http://schemas.openxmlformats.org/drawingml/2006/table">
            <a:tbl>
              <a:tblPr firstRow="1" firstCol="1" bandRow="1">
                <a:tableStyleId>{5C22544A-7EE6-4342-B048-85BDC9FD1C3A}</a:tableStyleId>
              </a:tblPr>
              <a:tblGrid>
                <a:gridCol w="1221275">
                  <a:extLst>
                    <a:ext uri="{9D8B030D-6E8A-4147-A177-3AD203B41FA5}">
                      <a16:colId xmlns:a16="http://schemas.microsoft.com/office/drawing/2014/main" val="448889347"/>
                    </a:ext>
                  </a:extLst>
                </a:gridCol>
                <a:gridCol w="1083907">
                  <a:extLst>
                    <a:ext uri="{9D8B030D-6E8A-4147-A177-3AD203B41FA5}">
                      <a16:colId xmlns:a16="http://schemas.microsoft.com/office/drawing/2014/main" val="3578207517"/>
                    </a:ext>
                  </a:extLst>
                </a:gridCol>
                <a:gridCol w="1106424">
                  <a:extLst>
                    <a:ext uri="{9D8B030D-6E8A-4147-A177-3AD203B41FA5}">
                      <a16:colId xmlns:a16="http://schemas.microsoft.com/office/drawing/2014/main" val="1715859423"/>
                    </a:ext>
                  </a:extLst>
                </a:gridCol>
                <a:gridCol w="1108202">
                  <a:extLst>
                    <a:ext uri="{9D8B030D-6E8A-4147-A177-3AD203B41FA5}">
                      <a16:colId xmlns:a16="http://schemas.microsoft.com/office/drawing/2014/main" val="365790186"/>
                    </a:ext>
                  </a:extLst>
                </a:gridCol>
                <a:gridCol w="1494413">
                  <a:extLst>
                    <a:ext uri="{9D8B030D-6E8A-4147-A177-3AD203B41FA5}">
                      <a16:colId xmlns:a16="http://schemas.microsoft.com/office/drawing/2014/main" val="19404828"/>
                    </a:ext>
                  </a:extLst>
                </a:gridCol>
              </a:tblGrid>
              <a:tr h="517512">
                <a:tc>
                  <a:txBody>
                    <a:bodyPr/>
                    <a:lstStyle/>
                    <a:p>
                      <a:endParaRPr lang="de-AT" sz="1400" dirty="0"/>
                    </a:p>
                  </a:txBody>
                  <a:tcPr/>
                </a:tc>
                <a:tc>
                  <a:txBody>
                    <a:bodyPr/>
                    <a:lstStyle/>
                    <a:p>
                      <a:r>
                        <a:rPr lang="de-DE" sz="1400" dirty="0"/>
                        <a:t>Original # </a:t>
                      </a:r>
                      <a:r>
                        <a:rPr lang="de-DE" sz="1400" dirty="0" err="1"/>
                        <a:t>of</a:t>
                      </a:r>
                      <a:r>
                        <a:rPr lang="de-DE" sz="1400" dirty="0"/>
                        <a:t> </a:t>
                      </a:r>
                      <a:r>
                        <a:rPr lang="de-DE" sz="1400" dirty="0" err="1"/>
                        <a:t>samples</a:t>
                      </a:r>
                      <a:endParaRPr lang="de-AT" sz="1400" dirty="0"/>
                    </a:p>
                  </a:txBody>
                  <a:tcPr/>
                </a:tc>
                <a:tc>
                  <a:txBody>
                    <a:bodyPr/>
                    <a:lstStyle/>
                    <a:p>
                      <a:r>
                        <a:rPr lang="de-DE" sz="1400" dirty="0"/>
                        <a:t>Distribution</a:t>
                      </a:r>
                    </a:p>
                    <a:p>
                      <a:r>
                        <a:rPr lang="de-DE" sz="1400" dirty="0"/>
                        <a:t>to </a:t>
                      </a:r>
                      <a:r>
                        <a:rPr lang="de-DE" sz="1400" dirty="0" err="1"/>
                        <a:t>keep</a:t>
                      </a:r>
                      <a:endParaRPr lang="de-AT" sz="1400" dirty="0"/>
                    </a:p>
                  </a:txBody>
                  <a:tcPr/>
                </a:tc>
                <a:tc>
                  <a:txBody>
                    <a:bodyPr/>
                    <a:lstStyle/>
                    <a:p>
                      <a:r>
                        <a:rPr lang="de-DE" sz="1400" dirty="0"/>
                        <a:t>Keep acc. to</a:t>
                      </a:r>
                    </a:p>
                    <a:p>
                      <a:r>
                        <a:rPr lang="de-DE" sz="1400" dirty="0" err="1"/>
                        <a:t>distribution</a:t>
                      </a:r>
                      <a:endParaRPr lang="de-AT" sz="1400" dirty="0"/>
                    </a:p>
                  </a:txBody>
                  <a:tcPr/>
                </a:tc>
                <a:tc>
                  <a:txBody>
                    <a:bodyPr/>
                    <a:lstStyle/>
                    <a:p>
                      <a:r>
                        <a:rPr lang="de-DE" sz="1400" dirty="0" err="1"/>
                        <a:t>Dropped</a:t>
                      </a:r>
                      <a:r>
                        <a:rPr lang="de-DE" sz="1400" dirty="0"/>
                        <a:t> # </a:t>
                      </a:r>
                      <a:r>
                        <a:rPr lang="de-DE" sz="1400" dirty="0" err="1"/>
                        <a:t>of</a:t>
                      </a:r>
                      <a:endParaRPr lang="de-DE" sz="1400" dirty="0"/>
                    </a:p>
                    <a:p>
                      <a:r>
                        <a:rPr lang="de-DE" sz="1400" dirty="0" err="1"/>
                        <a:t>sampels</a:t>
                      </a:r>
                      <a:endParaRPr lang="de-AT" sz="1400" dirty="0"/>
                    </a:p>
                  </a:txBody>
                  <a:tcPr/>
                </a:tc>
                <a:extLst>
                  <a:ext uri="{0D108BD9-81ED-4DB2-BD59-A6C34878D82A}">
                    <a16:rowId xmlns:a16="http://schemas.microsoft.com/office/drawing/2014/main" val="1636615871"/>
                  </a:ext>
                </a:extLst>
              </a:tr>
              <a:tr h="370376">
                <a:tc>
                  <a:txBody>
                    <a:bodyPr/>
                    <a:lstStyle/>
                    <a:p>
                      <a:r>
                        <a:rPr lang="de-DE" sz="1400" dirty="0"/>
                        <a:t>3 </a:t>
                      </a:r>
                      <a:r>
                        <a:rPr lang="de-DE" sz="1400" dirty="0" err="1"/>
                        <a:t>Annotations</a:t>
                      </a:r>
                      <a:endParaRPr lang="de-AT" sz="1400" dirty="0"/>
                    </a:p>
                  </a:txBody>
                  <a:tcPr/>
                </a:tc>
                <a:tc>
                  <a:txBody>
                    <a:bodyPr/>
                    <a:lstStyle/>
                    <a:p>
                      <a:pPr algn="r"/>
                      <a:r>
                        <a:rPr lang="de-DE" sz="1400" dirty="0"/>
                        <a:t>2,000</a:t>
                      </a:r>
                      <a:endParaRPr lang="de-AT" sz="1400" dirty="0"/>
                    </a:p>
                  </a:txBody>
                  <a:tcPr/>
                </a:tc>
                <a:tc>
                  <a:txBody>
                    <a:bodyPr/>
                    <a:lstStyle/>
                    <a:p>
                      <a:r>
                        <a:rPr lang="de-DE" sz="1400" dirty="0"/>
                        <a:t>3/3</a:t>
                      </a:r>
                      <a:endParaRPr lang="de-AT" sz="1400" dirty="0"/>
                    </a:p>
                  </a:txBody>
                  <a:tcPr/>
                </a:tc>
                <a:tc>
                  <a:txBody>
                    <a:bodyPr/>
                    <a:lstStyle/>
                    <a:p>
                      <a:pPr algn="r"/>
                      <a:r>
                        <a:rPr lang="de-DE" sz="1400" dirty="0"/>
                        <a:t>2.000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1689619492"/>
                  </a:ext>
                </a:extLst>
              </a:tr>
              <a:tr h="3703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4 </a:t>
                      </a:r>
                      <a:r>
                        <a:rPr lang="de-DE" sz="1400" dirty="0" err="1"/>
                        <a:t>Annotations</a:t>
                      </a:r>
                      <a:endParaRPr lang="de-AT" sz="1400" dirty="0"/>
                    </a:p>
                  </a:txBody>
                  <a:tcPr/>
                </a:tc>
                <a:tc>
                  <a:txBody>
                    <a:bodyPr/>
                    <a:lstStyle/>
                    <a:p>
                      <a:pPr algn="r"/>
                      <a:r>
                        <a:rPr lang="de-DE" sz="1400" dirty="0"/>
                        <a:t>0</a:t>
                      </a:r>
                      <a:endParaRPr lang="de-A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3/4</a:t>
                      </a:r>
                      <a:endParaRPr lang="de-AT" sz="1400" dirty="0"/>
                    </a:p>
                  </a:txBody>
                  <a:tcPr/>
                </a:tc>
                <a:tc>
                  <a:txBody>
                    <a:bodyPr/>
                    <a:lstStyle/>
                    <a:p>
                      <a:pPr algn="r"/>
                      <a:r>
                        <a:rPr lang="de-DE" sz="1400" dirty="0"/>
                        <a:t>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3566446323"/>
                  </a:ext>
                </a:extLst>
              </a:tr>
              <a:tr h="370376">
                <a:tc>
                  <a:txBody>
                    <a:bodyPr/>
                    <a:lstStyle/>
                    <a:p>
                      <a:r>
                        <a:rPr lang="de-DE" sz="1400" dirty="0"/>
                        <a:t>5 </a:t>
                      </a:r>
                      <a:r>
                        <a:rPr lang="de-DE" sz="1400" dirty="0" err="1"/>
                        <a:t>Annotations</a:t>
                      </a:r>
                      <a:endParaRPr lang="de-AT" sz="1400" dirty="0"/>
                    </a:p>
                  </a:txBody>
                  <a:tcPr/>
                </a:tc>
                <a:tc>
                  <a:txBody>
                    <a:bodyPr/>
                    <a:lstStyle/>
                    <a:p>
                      <a:pPr algn="r"/>
                      <a:r>
                        <a:rPr lang="de-DE" sz="1400" dirty="0"/>
                        <a:t>11,800</a:t>
                      </a:r>
                      <a:endParaRPr lang="de-AT" sz="1400" dirty="0"/>
                    </a:p>
                  </a:txBody>
                  <a:tcPr/>
                </a:tc>
                <a:tc>
                  <a:txBody>
                    <a:bodyPr/>
                    <a:lstStyle/>
                    <a:p>
                      <a:r>
                        <a:rPr lang="de-DE" sz="1400" dirty="0"/>
                        <a:t>3/5</a:t>
                      </a:r>
                      <a:endParaRPr lang="de-AT" sz="1400" dirty="0"/>
                    </a:p>
                  </a:txBody>
                  <a:tcPr/>
                </a:tc>
                <a:tc>
                  <a:txBody>
                    <a:bodyPr/>
                    <a:lstStyle/>
                    <a:p>
                      <a:pPr algn="r"/>
                      <a:r>
                        <a:rPr lang="de-DE" sz="1400" dirty="0"/>
                        <a:t>10,243</a:t>
                      </a:r>
                      <a:endParaRPr lang="de-AT" sz="1400" dirty="0"/>
                    </a:p>
                  </a:txBody>
                  <a:tcPr/>
                </a:tc>
                <a:tc>
                  <a:txBody>
                    <a:bodyPr/>
                    <a:lstStyle/>
                    <a:p>
                      <a:pPr algn="r"/>
                      <a:r>
                        <a:rPr lang="de-DE" sz="1400" dirty="0"/>
                        <a:t>1,557</a:t>
                      </a:r>
                      <a:endParaRPr lang="de-AT" sz="1400" dirty="0"/>
                    </a:p>
                  </a:txBody>
                  <a:tcPr/>
                </a:tc>
                <a:extLst>
                  <a:ext uri="{0D108BD9-81ED-4DB2-BD59-A6C34878D82A}">
                    <a16:rowId xmlns:a16="http://schemas.microsoft.com/office/drawing/2014/main" val="3625897180"/>
                  </a:ext>
                </a:extLst>
              </a:tr>
              <a:tr h="370376">
                <a:tc>
                  <a:txBody>
                    <a:bodyPr/>
                    <a:lstStyle/>
                    <a:p>
                      <a:r>
                        <a:rPr lang="de-DE" sz="1400" dirty="0"/>
                        <a:t>6 </a:t>
                      </a:r>
                      <a:r>
                        <a:rPr lang="de-DE" sz="1400" dirty="0" err="1"/>
                        <a:t>Annotations</a:t>
                      </a:r>
                      <a:endParaRPr lang="de-AT" sz="1400" dirty="0"/>
                    </a:p>
                  </a:txBody>
                  <a:tcPr/>
                </a:tc>
                <a:tc>
                  <a:txBody>
                    <a:bodyPr/>
                    <a:lstStyle/>
                    <a:p>
                      <a:pPr algn="r"/>
                      <a:r>
                        <a:rPr lang="de-DE" sz="1400" dirty="0"/>
                        <a:t>45,600</a:t>
                      </a:r>
                      <a:endParaRPr lang="de-AT" sz="1400" dirty="0"/>
                    </a:p>
                  </a:txBody>
                  <a:tcPr/>
                </a:tc>
                <a:tc>
                  <a:txBody>
                    <a:bodyPr/>
                    <a:lstStyle/>
                    <a:p>
                      <a:r>
                        <a:rPr lang="de-DE" sz="1400" dirty="0"/>
                        <a:t>4/6</a:t>
                      </a:r>
                      <a:endParaRPr lang="de-AT" sz="1400" dirty="0"/>
                    </a:p>
                  </a:txBody>
                  <a:tcPr/>
                </a:tc>
                <a:tc>
                  <a:txBody>
                    <a:bodyPr/>
                    <a:lstStyle/>
                    <a:p>
                      <a:pPr algn="r"/>
                      <a:r>
                        <a:rPr lang="de-DE" sz="1400" dirty="0"/>
                        <a:t>38,380</a:t>
                      </a:r>
                      <a:endParaRPr lang="de-AT" sz="1400" dirty="0"/>
                    </a:p>
                  </a:txBody>
                  <a:tcPr/>
                </a:tc>
                <a:tc>
                  <a:txBody>
                    <a:bodyPr/>
                    <a:lstStyle/>
                    <a:p>
                      <a:pPr algn="r"/>
                      <a:r>
                        <a:rPr lang="de-DE" sz="1400" dirty="0"/>
                        <a:t>7,220</a:t>
                      </a:r>
                      <a:endParaRPr lang="de-AT" sz="1400" dirty="0"/>
                    </a:p>
                  </a:txBody>
                  <a:tcPr/>
                </a:tc>
                <a:extLst>
                  <a:ext uri="{0D108BD9-81ED-4DB2-BD59-A6C34878D82A}">
                    <a16:rowId xmlns:a16="http://schemas.microsoft.com/office/drawing/2014/main" val="434717558"/>
                  </a:ext>
                </a:extLst>
              </a:tr>
              <a:tr h="370376">
                <a:tc>
                  <a:txBody>
                    <a:bodyPr/>
                    <a:lstStyle/>
                    <a:p>
                      <a:r>
                        <a:rPr lang="de-DE" sz="1400" dirty="0"/>
                        <a:t>7 </a:t>
                      </a:r>
                      <a:r>
                        <a:rPr lang="de-DE" sz="1400" dirty="0" err="1"/>
                        <a:t>Annotations</a:t>
                      </a:r>
                      <a:endParaRPr lang="de-AT" sz="1400" dirty="0"/>
                    </a:p>
                  </a:txBody>
                  <a:tcPr/>
                </a:tc>
                <a:tc>
                  <a:txBody>
                    <a:bodyPr/>
                    <a:lstStyle/>
                    <a:p>
                      <a:pPr algn="r"/>
                      <a:r>
                        <a:rPr lang="de-DE" sz="1400" dirty="0"/>
                        <a:t>60,600</a:t>
                      </a:r>
                      <a:endParaRPr lang="de-AT" sz="1400" dirty="0"/>
                    </a:p>
                  </a:txBody>
                  <a:tcPr/>
                </a:tc>
                <a:tc>
                  <a:txBody>
                    <a:bodyPr/>
                    <a:lstStyle/>
                    <a:p>
                      <a:r>
                        <a:rPr lang="de-DE" sz="1400" dirty="0"/>
                        <a:t>5/7</a:t>
                      </a:r>
                      <a:endParaRPr lang="de-AT" sz="1400" dirty="0"/>
                    </a:p>
                  </a:txBody>
                  <a:tcPr/>
                </a:tc>
                <a:tc>
                  <a:txBody>
                    <a:bodyPr/>
                    <a:lstStyle/>
                    <a:p>
                      <a:pPr algn="r"/>
                      <a:r>
                        <a:rPr lang="de-DE" sz="1400" dirty="0"/>
                        <a:t>49,125</a:t>
                      </a:r>
                      <a:endParaRPr lang="de-AT" sz="1400" dirty="0"/>
                    </a:p>
                  </a:txBody>
                  <a:tcPr/>
                </a:tc>
                <a:tc>
                  <a:txBody>
                    <a:bodyPr/>
                    <a:lstStyle/>
                    <a:p>
                      <a:pPr algn="r"/>
                      <a:r>
                        <a:rPr lang="de-DE" sz="1400" dirty="0"/>
                        <a:t>11,475</a:t>
                      </a:r>
                      <a:endParaRPr lang="de-AT" sz="1400" dirty="0"/>
                    </a:p>
                  </a:txBody>
                  <a:tcPr/>
                </a:tc>
                <a:extLst>
                  <a:ext uri="{0D108BD9-81ED-4DB2-BD59-A6C34878D82A}">
                    <a16:rowId xmlns:a16="http://schemas.microsoft.com/office/drawing/2014/main" val="2335611668"/>
                  </a:ext>
                </a:extLst>
              </a:tr>
              <a:tr h="370376">
                <a:tc>
                  <a:txBody>
                    <a:bodyPr/>
                    <a:lstStyle/>
                    <a:p>
                      <a:r>
                        <a:rPr lang="de-DE" sz="1400" dirty="0"/>
                        <a:t>Total</a:t>
                      </a:r>
                    </a:p>
                  </a:txBody>
                  <a:tcPr/>
                </a:tc>
                <a:tc>
                  <a:txBody>
                    <a:bodyPr/>
                    <a:lstStyle/>
                    <a:p>
                      <a:pPr algn="r"/>
                      <a:r>
                        <a:rPr lang="de-DE" sz="1400" dirty="0"/>
                        <a:t>120,000</a:t>
                      </a:r>
                      <a:endParaRPr lang="de-AT" sz="1400" dirty="0"/>
                    </a:p>
                  </a:txBody>
                  <a:tcPr/>
                </a:tc>
                <a:tc>
                  <a:txBody>
                    <a:bodyPr/>
                    <a:lstStyle/>
                    <a:p>
                      <a:endParaRPr lang="de-DE" sz="1400" dirty="0"/>
                    </a:p>
                  </a:txBody>
                  <a:tcPr/>
                </a:tc>
                <a:tc>
                  <a:txBody>
                    <a:bodyPr/>
                    <a:lstStyle/>
                    <a:p>
                      <a:pPr algn="r"/>
                      <a:r>
                        <a:rPr lang="de-DE" sz="1400" dirty="0"/>
                        <a:t>99,748</a:t>
                      </a:r>
                      <a:endParaRPr lang="de-AT" sz="1400" dirty="0"/>
                    </a:p>
                  </a:txBody>
                  <a:tcPr/>
                </a:tc>
                <a:tc>
                  <a:txBody>
                    <a:bodyPr/>
                    <a:lstStyle/>
                    <a:p>
                      <a:pPr algn="r"/>
                      <a:r>
                        <a:rPr lang="de-DE" sz="1400" dirty="0"/>
                        <a:t>20,252</a:t>
                      </a:r>
                      <a:endParaRPr lang="de-AT" sz="1400" dirty="0"/>
                    </a:p>
                  </a:txBody>
                  <a:tcPr/>
                </a:tc>
                <a:extLst>
                  <a:ext uri="{0D108BD9-81ED-4DB2-BD59-A6C34878D82A}">
                    <a16:rowId xmlns:a16="http://schemas.microsoft.com/office/drawing/2014/main" val="1515635291"/>
                  </a:ext>
                </a:extLst>
              </a:tr>
            </a:tbl>
          </a:graphicData>
        </a:graphic>
      </p:graphicFrame>
    </p:spTree>
    <p:extLst>
      <p:ext uri="{BB962C8B-B14F-4D97-AF65-F5344CB8AC3E}">
        <p14:creationId xmlns:p14="http://schemas.microsoft.com/office/powerpoint/2010/main" val="98141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AB59-E701-6447-4BDC-A55487298C29}"/>
              </a:ext>
            </a:extLst>
          </p:cNvPr>
          <p:cNvSpPr>
            <a:spLocks noGrp="1"/>
          </p:cNvSpPr>
          <p:nvPr>
            <p:ph type="title"/>
          </p:nvPr>
        </p:nvSpPr>
        <p:spPr/>
        <p:txBody>
          <a:bodyPr/>
          <a:lstStyle/>
          <a:p>
            <a:r>
              <a:rPr lang="de-DE" dirty="0"/>
              <a:t>Evaluation criterions</a:t>
            </a:r>
          </a:p>
        </p:txBody>
      </p:sp>
      <p:sp>
        <p:nvSpPr>
          <p:cNvPr id="3" name="Content Placeholder 2">
            <a:extLst>
              <a:ext uri="{FF2B5EF4-FFF2-40B4-BE49-F238E27FC236}">
                <a16:creationId xmlns:a16="http://schemas.microsoft.com/office/drawing/2014/main" id="{CED8DFE8-0EDF-6E9C-D9D1-E46618443706}"/>
              </a:ext>
            </a:extLst>
          </p:cNvPr>
          <p:cNvSpPr>
            <a:spLocks noGrp="1"/>
          </p:cNvSpPr>
          <p:nvPr>
            <p:ph sz="half" idx="1"/>
          </p:nvPr>
        </p:nvSpPr>
        <p:spPr>
          <a:xfrm>
            <a:off x="838199" y="1825625"/>
            <a:ext cx="10515599" cy="4351338"/>
          </a:xfrm>
        </p:spPr>
        <p:txBody>
          <a:bodyPr/>
          <a:lstStyle/>
          <a:p>
            <a:r>
              <a:rPr lang="de-DE" dirty="0"/>
              <a:t>F1-score using macro averaging was used to evaluate model performance during testing for overfitting since plain accuracy does not take class unbalance into account</a:t>
            </a:r>
          </a:p>
          <a:p>
            <a:endParaRPr lang="de-DE" dirty="0"/>
          </a:p>
          <a:p>
            <a:endParaRPr lang="de-DE" dirty="0"/>
          </a:p>
          <a:p>
            <a:endParaRPr lang="de-DE" dirty="0"/>
          </a:p>
          <a:p>
            <a:r>
              <a:rPr lang="de-DE" dirty="0"/>
              <a:t>To compare the different model classes we used precision-recall curves where we chose macro averaging over the seven classes since we have unequal amounts of samples for each class.  </a:t>
            </a:r>
          </a:p>
        </p:txBody>
      </p:sp>
    </p:spTree>
    <p:extLst>
      <p:ext uri="{BB962C8B-B14F-4D97-AF65-F5344CB8AC3E}">
        <p14:creationId xmlns:p14="http://schemas.microsoft.com/office/powerpoint/2010/main" val="302792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90B1D8-76F2-77E0-4D22-9B1904734D73}"/>
              </a:ext>
            </a:extLst>
          </p:cNvPr>
          <p:cNvSpPr>
            <a:spLocks noGrp="1"/>
          </p:cNvSpPr>
          <p:nvPr>
            <p:ph type="title"/>
          </p:nvPr>
        </p:nvSpPr>
        <p:spPr/>
        <p:txBody>
          <a:bodyPr/>
          <a:lstStyle/>
          <a:p>
            <a:r>
              <a:rPr lang="en-GB" dirty="0"/>
              <a:t>Baseline performance</a:t>
            </a:r>
          </a:p>
        </p:txBody>
      </p:sp>
      <p:sp>
        <p:nvSpPr>
          <p:cNvPr id="4" name="Inhaltsplatzhalter 3">
            <a:extLst>
              <a:ext uri="{FF2B5EF4-FFF2-40B4-BE49-F238E27FC236}">
                <a16:creationId xmlns:a16="http://schemas.microsoft.com/office/drawing/2014/main" id="{C02E8144-C4BD-EC0F-AD62-E87EBAC3E0F1}"/>
              </a:ext>
            </a:extLst>
          </p:cNvPr>
          <p:cNvSpPr>
            <a:spLocks noGrp="1"/>
          </p:cNvSpPr>
          <p:nvPr>
            <p:ph sz="half" idx="1"/>
          </p:nvPr>
        </p:nvSpPr>
        <p:spPr/>
        <p:txBody>
          <a:bodyPr>
            <a:normAutofit/>
          </a:bodyPr>
          <a:lstStyle/>
          <a:p>
            <a:r>
              <a:rPr lang="en-GB" sz="2400" dirty="0"/>
              <a:t>our dataset is heavily unbalanced towards the class where no bird is present</a:t>
            </a:r>
          </a:p>
          <a:p>
            <a:r>
              <a:rPr lang="en-GB" sz="2400" dirty="0"/>
              <a:t>Therefore a simple classifier that just predicts class “0” would have a rather high value in terms of simple accuracy</a:t>
            </a:r>
          </a:p>
          <a:p>
            <a:r>
              <a:rPr lang="en-GB" sz="2400" dirty="0"/>
              <a:t>With our chosen evaluation criterion on the other side this classifier would only achieve a low score</a:t>
            </a:r>
          </a:p>
        </p:txBody>
      </p:sp>
      <p:sp>
        <p:nvSpPr>
          <p:cNvPr id="5" name="Inhaltsplatzhalter 4">
            <a:extLst>
              <a:ext uri="{FF2B5EF4-FFF2-40B4-BE49-F238E27FC236}">
                <a16:creationId xmlns:a16="http://schemas.microsoft.com/office/drawing/2014/main" id="{2B892DF3-F4F6-0296-54A4-675E5A1DA1C9}"/>
              </a:ext>
            </a:extLst>
          </p:cNvPr>
          <p:cNvSpPr>
            <a:spLocks noGrp="1"/>
          </p:cNvSpPr>
          <p:nvPr>
            <p:ph sz="half" idx="2"/>
          </p:nvPr>
        </p:nvSpPr>
        <p:spPr/>
        <p:txBody>
          <a:bodyPr>
            <a:normAutofit/>
          </a:bodyPr>
          <a:lstStyle/>
          <a:p>
            <a:r>
              <a:rPr lang="en-GB" sz="2400" dirty="0"/>
              <a:t>The precision-recall curve would look like this:</a:t>
            </a:r>
          </a:p>
        </p:txBody>
      </p:sp>
      <p:pic>
        <p:nvPicPr>
          <p:cNvPr id="9" name="Grafik 8">
            <a:extLst>
              <a:ext uri="{FF2B5EF4-FFF2-40B4-BE49-F238E27FC236}">
                <a16:creationId xmlns:a16="http://schemas.microsoft.com/office/drawing/2014/main" id="{73A79BD8-FF87-FB9B-74CD-412594201E98}"/>
              </a:ext>
            </a:extLst>
          </p:cNvPr>
          <p:cNvPicPr>
            <a:picLocks noChangeAspect="1"/>
          </p:cNvPicPr>
          <p:nvPr/>
        </p:nvPicPr>
        <p:blipFill>
          <a:blip r:embed="rId2"/>
          <a:stretch>
            <a:fillRect/>
          </a:stretch>
        </p:blipFill>
        <p:spPr>
          <a:xfrm>
            <a:off x="7352332" y="2707655"/>
            <a:ext cx="3324439" cy="3660528"/>
          </a:xfrm>
          <a:prstGeom prst="rect">
            <a:avLst/>
          </a:prstGeom>
        </p:spPr>
      </p:pic>
    </p:spTree>
    <p:extLst>
      <p:ext uri="{BB962C8B-B14F-4D97-AF65-F5344CB8AC3E}">
        <p14:creationId xmlns:p14="http://schemas.microsoft.com/office/powerpoint/2010/main" val="42382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D1A23-08C9-07BE-77D5-E185B87A1AE1}"/>
              </a:ext>
            </a:extLst>
          </p:cNvPr>
          <p:cNvSpPr>
            <a:spLocks noGrp="1"/>
          </p:cNvSpPr>
          <p:nvPr>
            <p:ph type="title"/>
          </p:nvPr>
        </p:nvSpPr>
        <p:spPr/>
        <p:txBody>
          <a:bodyPr/>
          <a:lstStyle/>
          <a:p>
            <a:r>
              <a:rPr lang="de-DE" dirty="0"/>
              <a:t>KNN: </a:t>
            </a:r>
            <a:r>
              <a:rPr lang="de-DE" dirty="0" err="1"/>
              <a:t>Overfitting</a:t>
            </a:r>
            <a:r>
              <a:rPr lang="de-DE" dirty="0"/>
              <a:t>/</a:t>
            </a:r>
            <a:r>
              <a:rPr lang="de-DE" dirty="0" err="1"/>
              <a:t>Underfitting</a:t>
            </a:r>
            <a:endParaRPr lang="de-DE" dirty="0"/>
          </a:p>
        </p:txBody>
      </p:sp>
      <p:sp>
        <p:nvSpPr>
          <p:cNvPr id="4" name="Inhaltsplatzhalter 3">
            <a:extLst>
              <a:ext uri="{FF2B5EF4-FFF2-40B4-BE49-F238E27FC236}">
                <a16:creationId xmlns:a16="http://schemas.microsoft.com/office/drawing/2014/main" id="{846F905F-079D-3BCA-32F5-5F646C502B88}"/>
              </a:ext>
            </a:extLst>
          </p:cNvPr>
          <p:cNvSpPr>
            <a:spLocks noGrp="1"/>
          </p:cNvSpPr>
          <p:nvPr>
            <p:ph sz="half" idx="2"/>
          </p:nvPr>
        </p:nvSpPr>
        <p:spPr/>
        <p:txBody>
          <a:bodyPr>
            <a:normAutofit fontScale="92500" lnSpcReduction="20000"/>
          </a:bodyPr>
          <a:lstStyle/>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Plot showing the effect the number of neighbours has on the precision score, the other parameters of KNN were fixed in this experiment</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For k=1 we observe train-set score of </a:t>
            </a:r>
            <a:r>
              <a:rPr lang="en-GB" sz="1800" kern="100" dirty="0">
                <a:effectLst/>
                <a:latin typeface="Calibri" panose="020F0502020204030204" pitchFamily="34" charset="0"/>
                <a:ea typeface="Calibri" panose="020F0502020204030204" pitchFamily="34" charset="0"/>
                <a:cs typeface="Arial" panose="020B0604020202020204" pitchFamily="34" charset="0"/>
              </a:rPr>
              <a:t>1, meaning no mistakes, but the worst test-set score as the model doesn’t generalizes (=overfitting)</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For growing k up to about 12 , we observe a decrease of train score and increase of test-score</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For larger k, both the train- and test-score go down, (the test-set only slightly) due to the fact that the model generalizes to strong and can’t model smaller differences (=underfitting)</a:t>
            </a: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From this plot we would expect to get the best performance for a number of k of around 10-15</a:t>
            </a:r>
          </a:p>
          <a:p>
            <a:pPr marL="34290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dirty="0"/>
          </a:p>
        </p:txBody>
      </p:sp>
      <p:sp>
        <p:nvSpPr>
          <p:cNvPr id="6" name="Inhaltsplatzhalter 5">
            <a:extLst>
              <a:ext uri="{FF2B5EF4-FFF2-40B4-BE49-F238E27FC236}">
                <a16:creationId xmlns:a16="http://schemas.microsoft.com/office/drawing/2014/main" id="{12FA3298-4917-2859-0A4B-5B1AA9871EFF}"/>
              </a:ext>
            </a:extLst>
          </p:cNvPr>
          <p:cNvSpPr>
            <a:spLocks noGrp="1"/>
          </p:cNvSpPr>
          <p:nvPr>
            <p:ph sz="half" idx="1"/>
          </p:nvPr>
        </p:nvSpPr>
        <p:spPr/>
        <p:txBody>
          <a:bodyPr>
            <a:normAutofit fontScale="92500" lnSpcReduction="20000"/>
          </a:bodyPr>
          <a:lstStyle/>
          <a:p>
            <a:endParaRPr lang="en-GB"/>
          </a:p>
        </p:txBody>
      </p:sp>
      <p:pic>
        <p:nvPicPr>
          <p:cNvPr id="8" name="Grafik 7">
            <a:extLst>
              <a:ext uri="{FF2B5EF4-FFF2-40B4-BE49-F238E27FC236}">
                <a16:creationId xmlns:a16="http://schemas.microsoft.com/office/drawing/2014/main" id="{82B2C0A5-CC31-FC95-1571-62FB1EB6BB7D}"/>
              </a:ext>
            </a:extLst>
          </p:cNvPr>
          <p:cNvPicPr>
            <a:picLocks noChangeAspect="1"/>
          </p:cNvPicPr>
          <p:nvPr/>
        </p:nvPicPr>
        <p:blipFill>
          <a:blip r:embed="rId2"/>
          <a:stretch>
            <a:fillRect/>
          </a:stretch>
        </p:blipFill>
        <p:spPr>
          <a:xfrm>
            <a:off x="838200" y="1825624"/>
            <a:ext cx="5181600" cy="3643635"/>
          </a:xfrm>
          <a:prstGeom prst="rect">
            <a:avLst/>
          </a:prstGeom>
        </p:spPr>
      </p:pic>
    </p:spTree>
    <p:extLst>
      <p:ext uri="{BB962C8B-B14F-4D97-AF65-F5344CB8AC3E}">
        <p14:creationId xmlns:p14="http://schemas.microsoft.com/office/powerpoint/2010/main" val="127691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8037CC-B08A-363F-4884-0A66AE35D302}"/>
              </a:ext>
            </a:extLst>
          </p:cNvPr>
          <p:cNvSpPr>
            <a:spLocks noGrp="1"/>
          </p:cNvSpPr>
          <p:nvPr>
            <p:ph type="title"/>
          </p:nvPr>
        </p:nvSpPr>
        <p:spPr/>
        <p:txBody>
          <a:bodyPr/>
          <a:lstStyle/>
          <a:p>
            <a:r>
              <a:rPr lang="en-GB" dirty="0"/>
              <a:t>KNN: Parameter Search / best parameters (1)</a:t>
            </a:r>
          </a:p>
        </p:txBody>
      </p:sp>
      <p:sp>
        <p:nvSpPr>
          <p:cNvPr id="3" name="Inhaltsplatzhalter 2">
            <a:extLst>
              <a:ext uri="{FF2B5EF4-FFF2-40B4-BE49-F238E27FC236}">
                <a16:creationId xmlns:a16="http://schemas.microsoft.com/office/drawing/2014/main" id="{EE355703-50C6-E35D-362A-E1CE98C10D53}"/>
              </a:ext>
            </a:extLst>
          </p:cNvPr>
          <p:cNvSpPr>
            <a:spLocks noGrp="1"/>
          </p:cNvSpPr>
          <p:nvPr>
            <p:ph sz="half" idx="1"/>
          </p:nvPr>
        </p:nvSpPr>
        <p:spPr>
          <a:xfrm>
            <a:off x="838200" y="1825625"/>
            <a:ext cx="10515600" cy="4351338"/>
          </a:xfrm>
        </p:spPr>
        <p:txBody>
          <a:bodyPr>
            <a:normAutofit/>
          </a:bodyPr>
          <a:lstStyle/>
          <a:p>
            <a:r>
              <a:rPr lang="en-GB" sz="2400" dirty="0"/>
              <a:t>Number of features:</a:t>
            </a:r>
          </a:p>
          <a:p>
            <a:pPr lvl="1"/>
            <a:r>
              <a:rPr lang="en-GB" sz="2000" dirty="0"/>
              <a:t>Several different numbers of features were tried </a:t>
            </a:r>
          </a:p>
          <a:p>
            <a:pPr lvl="1"/>
            <a:r>
              <a:rPr lang="en-GB" sz="2000" dirty="0"/>
              <a:t>For 50 features the performance was already rather good</a:t>
            </a:r>
          </a:p>
          <a:p>
            <a:pPr lvl="1"/>
            <a:r>
              <a:rPr lang="en-GB" sz="2000" dirty="0"/>
              <a:t>Using more features only increased the performance by a bit but heavily increased the training and prediction time</a:t>
            </a:r>
          </a:p>
          <a:p>
            <a:r>
              <a:rPr lang="en-GB" sz="2400" dirty="0"/>
              <a:t>For “number of neighbours”, “weights” and “algorithm” a Randomized Search was performed to roughly find the best combination of parameters and then a Grid Search was used to find the final best parameters</a:t>
            </a:r>
          </a:p>
        </p:txBody>
      </p:sp>
    </p:spTree>
    <p:extLst>
      <p:ext uri="{BB962C8B-B14F-4D97-AF65-F5344CB8AC3E}">
        <p14:creationId xmlns:p14="http://schemas.microsoft.com/office/powerpoint/2010/main" val="59637056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1356</Words>
  <Application>Microsoft Office PowerPoint</Application>
  <PresentationFormat>Widescreen</PresentationFormat>
  <Paragraphs>150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Calibri Light</vt:lpstr>
      <vt:lpstr>Symbol</vt:lpstr>
      <vt:lpstr>Office</vt:lpstr>
      <vt:lpstr>Task 3: Classification</vt:lpstr>
      <vt:lpstr>Cross Validation</vt:lpstr>
      <vt:lpstr>Feature Selection and preprocessing  </vt:lpstr>
      <vt:lpstr>Data-Sample processing (1)</vt:lpstr>
      <vt:lpstr>Data-Sample processing (2)</vt:lpstr>
      <vt:lpstr>Evaluation criterions</vt:lpstr>
      <vt:lpstr>Baseline performance</vt:lpstr>
      <vt:lpstr>KNN: Overfitting/Underfitting</vt:lpstr>
      <vt:lpstr>KNN: Parameter Search / best parameters (1)</vt:lpstr>
      <vt:lpstr>KNN: Parameter Search / best parameters (2)</vt:lpstr>
      <vt:lpstr>KNN: Results </vt:lpstr>
      <vt:lpstr>Random forest: Overfitting/Underfitting</vt:lpstr>
      <vt:lpstr>Random forests: Parameter Search / best parameters</vt:lpstr>
      <vt:lpstr>Random forests best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Classification</dc:title>
  <dc:creator>Lukas Himmelbauer</dc:creator>
  <cp:lastModifiedBy>Christoph Wittner</cp:lastModifiedBy>
  <cp:revision>12</cp:revision>
  <dcterms:created xsi:type="dcterms:W3CDTF">2023-05-16T13:59:20Z</dcterms:created>
  <dcterms:modified xsi:type="dcterms:W3CDTF">2023-05-18T09:04:54Z</dcterms:modified>
</cp:coreProperties>
</file>