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2" d="100"/>
          <a:sy n="162" d="100"/>
        </p:scale>
        <p:origin x="1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F1-score,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we observe a decrease of train-score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strongly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740089" y="1825625"/>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294335" y="2130607"/>
            <a:ext cx="6035825" cy="3997296"/>
          </a:xfrm>
        </p:spPr>
        <p:txBody>
          <a:bodyPr>
            <a:normAutofit fontScale="92500" lnSpcReduction="10000"/>
          </a:bodyPr>
          <a:lstStyle/>
          <a:p>
            <a:r>
              <a:rPr lang="en-GB" sz="2600" dirty="0"/>
              <a:t>First a randomized search was performed to narrow down parameter options for grid search </a:t>
            </a:r>
          </a:p>
          <a:p>
            <a:r>
              <a:rPr lang="en-GB" sz="2600" dirty="0"/>
              <a:t>Parameters for randomized search</a:t>
            </a:r>
            <a:r>
              <a:rPr lang="en-GB" dirty="0"/>
              <a:t>:</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569552" y="2130607"/>
            <a:ext cx="4921604"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 species and no “new” species -&gt; it makes sense to have every species in the train- and test-set</a:t>
            </a:r>
          </a:p>
          <a:p>
            <a:r>
              <a:rPr lang="en-GB" sz="6000" dirty="0">
                <a:solidFill>
                  <a:srgbClr val="212529"/>
                </a:solidFill>
                <a:latin typeface="-apple-system"/>
              </a:rPr>
              <a:t>If our goal was to also specify other species it might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one variable (in our case the labels) when observing the other (in our case features)</a:t>
            </a:r>
          </a:p>
          <a:p>
            <a:r>
              <a:rPr lang="en-GB" sz="2000" dirty="0"/>
              <a:t>We used the </a:t>
            </a:r>
            <a:r>
              <a:rPr lang="en-GB" sz="2000" dirty="0" err="1"/>
              <a:t>Sklearn</a:t>
            </a:r>
            <a:r>
              <a:rPr lang="en-GB" sz="2000" dirty="0"/>
              <a:t> </a:t>
            </a:r>
            <a:r>
              <a:rPr lang="en-GB" sz="2000" dirty="0" err="1"/>
              <a:t>StandardScaler</a:t>
            </a:r>
            <a:r>
              <a:rPr lang="en-GB" sz="2000" dirty="0"/>
              <a:t> to normalize all features to mean zero and variance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99.748,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pPr marL="0" indent="0">
              <a:buNone/>
            </a:pPr>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 (67.39%)</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5078313"/>
          </a:xfrm>
          <a:prstGeom prst="rect">
            <a:avLst/>
          </a:prstGeom>
          <a:noFill/>
        </p:spPr>
        <p:txBody>
          <a:bodyPr wrap="square" rtlCol="0">
            <a:spAutoFit/>
          </a:bodyPr>
          <a:lstStyle/>
          <a:p>
            <a:r>
              <a:rPr lang="en-GB" sz="1800" dirty="0"/>
              <a:t>If we want to let our tree grow to a depth &gt; 10 we can look into tuning other parameters</a:t>
            </a:r>
          </a:p>
          <a:p>
            <a:endParaRPr lang="en-GB" sz="1800" dirty="0"/>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1589</Words>
  <Application>Microsoft Office PowerPoint</Application>
  <PresentationFormat>Widescreen</PresentationFormat>
  <Paragraphs>171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Christoph Wittner</cp:lastModifiedBy>
  <cp:revision>14</cp:revision>
  <dcterms:created xsi:type="dcterms:W3CDTF">2023-05-16T13:59:20Z</dcterms:created>
  <dcterms:modified xsi:type="dcterms:W3CDTF">2023-05-18T13:13:12Z</dcterms:modified>
</cp:coreProperties>
</file>