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70" r:id="rId5"/>
    <p:sldId id="272" r:id="rId6"/>
    <p:sldId id="269" r:id="rId7"/>
    <p:sldId id="273" r:id="rId8"/>
    <p:sldId id="259" r:id="rId9"/>
    <p:sldId id="263" r:id="rId10"/>
    <p:sldId id="265" r:id="rId11"/>
    <p:sldId id="264" r:id="rId12"/>
    <p:sldId id="266" r:id="rId13"/>
    <p:sldId id="267" r:id="rId14"/>
    <p:sldId id="26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3E78E571-0358-4538-810C-9FCD0236EE78}"/>
    <pc:docChg chg="undo custSel addSld delSld modSld">
      <pc:chgData name="Sandro Assek" userId="c00f4fa3-2fb0-4ff2-817b-9b12cde38168" providerId="ADAL" clId="{3E78E571-0358-4538-810C-9FCD0236EE78}" dt="2023-05-17T14:02:05.012" v="936" actId="6549"/>
      <pc:docMkLst>
        <pc:docMk/>
      </pc:docMkLst>
      <pc:sldChg chg="del">
        <pc:chgData name="Sandro Assek" userId="c00f4fa3-2fb0-4ff2-817b-9b12cde38168" providerId="ADAL" clId="{3E78E571-0358-4538-810C-9FCD0236EE78}" dt="2023-05-17T13:15:07.198" v="1" actId="2696"/>
        <pc:sldMkLst>
          <pc:docMk/>
          <pc:sldMk cId="3106440683" sldId="262"/>
        </pc:sldMkLst>
      </pc:sldChg>
      <pc:sldChg chg="addSp delSp modSp add">
        <pc:chgData name="Sandro Assek" userId="c00f4fa3-2fb0-4ff2-817b-9b12cde38168" providerId="ADAL" clId="{3E78E571-0358-4538-810C-9FCD0236EE78}" dt="2023-05-17T13:58:39.297" v="851"/>
        <pc:sldMkLst>
          <pc:docMk/>
          <pc:sldMk cId="963190870" sldId="270"/>
        </pc:sldMkLst>
        <pc:spChg chg="mod">
          <ac:chgData name="Sandro Assek" userId="c00f4fa3-2fb0-4ff2-817b-9b12cde38168" providerId="ADAL" clId="{3E78E571-0358-4538-810C-9FCD0236EE78}" dt="2023-05-17T13:38:17.308" v="382" actId="20577"/>
          <ac:spMkLst>
            <pc:docMk/>
            <pc:sldMk cId="963190870" sldId="270"/>
            <ac:spMk id="2" creationId="{7A8CC8F0-25AB-D6E9-EE5D-A619F6B84D5A}"/>
          </ac:spMkLst>
        </pc:spChg>
        <pc:spChg chg="mod">
          <ac:chgData name="Sandro Assek" userId="c00f4fa3-2fb0-4ff2-817b-9b12cde38168" providerId="ADAL" clId="{3E78E571-0358-4538-810C-9FCD0236EE78}" dt="2023-05-17T13:58:39.297" v="851"/>
          <ac:spMkLst>
            <pc:docMk/>
            <pc:sldMk cId="963190870" sldId="270"/>
            <ac:spMk id="3" creationId="{382485F1-5F03-249C-BBE8-A0F172E3574A}"/>
          </ac:spMkLst>
        </pc:spChg>
        <pc:graphicFrameChg chg="add del">
          <ac:chgData name="Sandro Assek" userId="c00f4fa3-2fb0-4ff2-817b-9b12cde38168" providerId="ADAL" clId="{3E78E571-0358-4538-810C-9FCD0236EE78}" dt="2023-05-17T13:54:16.444" v="752"/>
          <ac:graphicFrameMkLst>
            <pc:docMk/>
            <pc:sldMk cId="963190870" sldId="270"/>
            <ac:graphicFrameMk id="4" creationId="{64A1D402-36BA-4B92-A491-249894B85E8B}"/>
          </ac:graphicFrameMkLst>
        </pc:graphicFrameChg>
        <pc:graphicFrameChg chg="add del mod modGraphic">
          <ac:chgData name="Sandro Assek" userId="c00f4fa3-2fb0-4ff2-817b-9b12cde38168" providerId="ADAL" clId="{3E78E571-0358-4538-810C-9FCD0236EE78}" dt="2023-05-17T13:57:45.391" v="825"/>
          <ac:graphicFrameMkLst>
            <pc:docMk/>
            <pc:sldMk cId="963190870" sldId="270"/>
            <ac:graphicFrameMk id="5" creationId="{0E7C0C3D-83A1-4EDB-B515-551A3F0A15A1}"/>
          </ac:graphicFrameMkLst>
        </pc:graphicFrameChg>
      </pc:sldChg>
      <pc:sldChg chg="addSp delSp modSp add del">
        <pc:chgData name="Sandro Assek" userId="c00f4fa3-2fb0-4ff2-817b-9b12cde38168" providerId="ADAL" clId="{3E78E571-0358-4538-810C-9FCD0236EE78}" dt="2023-05-17T13:58:19.572" v="843" actId="2696"/>
        <pc:sldMkLst>
          <pc:docMk/>
          <pc:sldMk cId="2271636162" sldId="271"/>
        </pc:sldMkLst>
        <pc:spChg chg="mod">
          <ac:chgData name="Sandro Assek" userId="c00f4fa3-2fb0-4ff2-817b-9b12cde38168" providerId="ADAL" clId="{3E78E571-0358-4538-810C-9FCD0236EE78}" dt="2023-05-17T13:53:23.637" v="737" actId="1076"/>
          <ac:spMkLst>
            <pc:docMk/>
            <pc:sldMk cId="2271636162" sldId="271"/>
            <ac:spMk id="2" creationId="{3B5DFF0B-D3E3-43FF-BE22-8BBD4611294D}"/>
          </ac:spMkLst>
        </pc:spChg>
        <pc:spChg chg="del">
          <ac:chgData name="Sandro Assek" userId="c00f4fa3-2fb0-4ff2-817b-9b12cde38168" providerId="ADAL" clId="{3E78E571-0358-4538-810C-9FCD0236EE78}" dt="2023-05-17T13:23:40.083" v="12" actId="3680"/>
          <ac:spMkLst>
            <pc:docMk/>
            <pc:sldMk cId="2271636162" sldId="271"/>
            <ac:spMk id="3" creationId="{555B1B99-AC3B-42FD-B581-0E06D589B255}"/>
          </ac:spMkLst>
        </pc:spChg>
        <pc:spChg chg="del">
          <ac:chgData name="Sandro Assek" userId="c00f4fa3-2fb0-4ff2-817b-9b12cde38168" providerId="ADAL" clId="{3E78E571-0358-4538-810C-9FCD0236EE78}" dt="2023-05-17T13:24:20.574" v="61" actId="478"/>
          <ac:spMkLst>
            <pc:docMk/>
            <pc:sldMk cId="2271636162" sldId="271"/>
            <ac:spMk id="4" creationId="{25A78A35-62C4-4188-A7DD-4B7EF11B56A8}"/>
          </ac:spMkLst>
        </pc:spChg>
        <pc:spChg chg="add del mod">
          <ac:chgData name="Sandro Assek" userId="c00f4fa3-2fb0-4ff2-817b-9b12cde38168" providerId="ADAL" clId="{3E78E571-0358-4538-810C-9FCD0236EE78}" dt="2023-05-17T13:25:18.200" v="67" actId="3680"/>
          <ac:spMkLst>
            <pc:docMk/>
            <pc:sldMk cId="2271636162" sldId="271"/>
            <ac:spMk id="7" creationId="{403C8261-EEE3-4896-A80A-435FCE2CDFC1}"/>
          </ac:spMkLst>
        </pc:spChg>
        <pc:spChg chg="add del mod">
          <ac:chgData name="Sandro Assek" userId="c00f4fa3-2fb0-4ff2-817b-9b12cde38168" providerId="ADAL" clId="{3E78E571-0358-4538-810C-9FCD0236EE78}" dt="2023-05-17T13:54:05.005" v="748" actId="767"/>
          <ac:spMkLst>
            <pc:docMk/>
            <pc:sldMk cId="2271636162" sldId="271"/>
            <ac:spMk id="11" creationId="{8C3DC035-7577-4F89-911E-59167490D2D2}"/>
          </ac:spMkLst>
        </pc:spChg>
        <pc:graphicFrameChg chg="add del mod modGraphic">
          <ac:chgData name="Sandro Assek" userId="c00f4fa3-2fb0-4ff2-817b-9b12cde38168" providerId="ADAL" clId="{3E78E571-0358-4538-810C-9FCD0236EE78}" dt="2023-05-17T13:25:02.100" v="66" actId="478"/>
          <ac:graphicFrameMkLst>
            <pc:docMk/>
            <pc:sldMk cId="2271636162" sldId="271"/>
            <ac:graphicFrameMk id="5" creationId="{109BB86D-E963-4B83-8B26-D15BC75B988D}"/>
          </ac:graphicFrameMkLst>
        </pc:graphicFrameChg>
        <pc:graphicFrameChg chg="add mod modGraphic">
          <ac:chgData name="Sandro Assek" userId="c00f4fa3-2fb0-4ff2-817b-9b12cde38168" providerId="ADAL" clId="{3E78E571-0358-4538-810C-9FCD0236EE78}" dt="2023-05-17T13:53:29.696" v="738" actId="14734"/>
          <ac:graphicFrameMkLst>
            <pc:docMk/>
            <pc:sldMk cId="2271636162" sldId="271"/>
            <ac:graphicFrameMk id="8" creationId="{16A39A18-FB3B-4B5C-A6D1-67354A220915}"/>
          </ac:graphicFrameMkLst>
        </pc:graphicFrameChg>
        <pc:graphicFrameChg chg="add del mod modGraphic">
          <ac:chgData name="Sandro Assek" userId="c00f4fa3-2fb0-4ff2-817b-9b12cde38168" providerId="ADAL" clId="{3E78E571-0358-4538-810C-9FCD0236EE78}" dt="2023-05-17T13:49:18.797" v="631" actId="478"/>
          <ac:graphicFrameMkLst>
            <pc:docMk/>
            <pc:sldMk cId="2271636162" sldId="271"/>
            <ac:graphicFrameMk id="9" creationId="{039116E2-BBDE-4208-87E9-2B3931EFA3A7}"/>
          </ac:graphicFrameMkLst>
        </pc:graphicFrameChg>
        <pc:graphicFrameChg chg="add del mod">
          <ac:chgData name="Sandro Assek" userId="c00f4fa3-2fb0-4ff2-817b-9b12cde38168" providerId="ADAL" clId="{3E78E571-0358-4538-810C-9FCD0236EE78}" dt="2023-05-17T13:53:13.852" v="736" actId="478"/>
          <ac:graphicFrameMkLst>
            <pc:docMk/>
            <pc:sldMk cId="2271636162" sldId="271"/>
            <ac:graphicFrameMk id="10" creationId="{C67E83BF-FA03-43FB-BF1C-026B3B488C30}"/>
          </ac:graphicFrameMkLst>
        </pc:graphicFrameChg>
      </pc:sldChg>
      <pc:sldChg chg="addSp delSp modSp add">
        <pc:chgData name="Sandro Assek" userId="c00f4fa3-2fb0-4ff2-817b-9b12cde38168" providerId="ADAL" clId="{3E78E571-0358-4538-810C-9FCD0236EE78}" dt="2023-05-17T14:02:05.012" v="936" actId="6549"/>
        <pc:sldMkLst>
          <pc:docMk/>
          <pc:sldMk cId="981419773" sldId="272"/>
        </pc:sldMkLst>
        <pc:spChg chg="mod">
          <ac:chgData name="Sandro Assek" userId="c00f4fa3-2fb0-4ff2-817b-9b12cde38168" providerId="ADAL" clId="{3E78E571-0358-4538-810C-9FCD0236EE78}" dt="2023-05-17T13:54:53.327" v="770"/>
          <ac:spMkLst>
            <pc:docMk/>
            <pc:sldMk cId="981419773" sldId="272"/>
            <ac:spMk id="2" creationId="{3B5E818D-02A4-43DA-915A-28AEAFC21736}"/>
          </ac:spMkLst>
        </pc:spChg>
        <pc:spChg chg="mod">
          <ac:chgData name="Sandro Assek" userId="c00f4fa3-2fb0-4ff2-817b-9b12cde38168" providerId="ADAL" clId="{3E78E571-0358-4538-810C-9FCD0236EE78}" dt="2023-05-17T14:02:05.012" v="936" actId="6549"/>
          <ac:spMkLst>
            <pc:docMk/>
            <pc:sldMk cId="981419773" sldId="272"/>
            <ac:spMk id="3" creationId="{6B62C5D4-BFD6-47A9-83DF-DF9A71738232}"/>
          </ac:spMkLst>
        </pc:spChg>
        <pc:spChg chg="del mod">
          <ac:chgData name="Sandro Assek" userId="c00f4fa3-2fb0-4ff2-817b-9b12cde38168" providerId="ADAL" clId="{3E78E571-0358-4538-810C-9FCD0236EE78}" dt="2023-05-17T13:54:47.700" v="769" actId="478"/>
          <ac:spMkLst>
            <pc:docMk/>
            <pc:sldMk cId="981419773" sldId="272"/>
            <ac:spMk id="4" creationId="{24428F96-F06C-44F6-9B47-AB2D8C48AE44}"/>
          </ac:spMkLst>
        </pc:spChg>
        <pc:graphicFrameChg chg="add del mod">
          <ac:chgData name="Sandro Assek" userId="c00f4fa3-2fb0-4ff2-817b-9b12cde38168" providerId="ADAL" clId="{3E78E571-0358-4538-810C-9FCD0236EE78}" dt="2023-05-17T13:57:53.432" v="828"/>
          <ac:graphicFrameMkLst>
            <pc:docMk/>
            <pc:sldMk cId="981419773" sldId="272"/>
            <ac:graphicFrameMk id="5" creationId="{9D563060-49BC-4D2D-AF23-AC828E109C86}"/>
          </ac:graphicFrameMkLst>
        </pc:graphicFrameChg>
        <pc:graphicFrameChg chg="add mod modGraphic">
          <ac:chgData name="Sandro Assek" userId="c00f4fa3-2fb0-4ff2-817b-9b12cde38168" providerId="ADAL" clId="{3E78E571-0358-4538-810C-9FCD0236EE78}" dt="2023-05-17T14:01:55.941" v="931" actId="20577"/>
          <ac:graphicFrameMkLst>
            <pc:docMk/>
            <pc:sldMk cId="981419773" sldId="272"/>
            <ac:graphicFrameMk id="6" creationId="{C02F67C5-7F67-4C22-BEF4-3314403CC47E}"/>
          </ac:graphicFrameMkLst>
        </pc:graphicFrameChg>
      </pc:sldChg>
    </pc:docChg>
  </pc:docChgLst>
  <pc:docChgLst>
    <pc:chgData name="Lukas Himmelbauer" userId="c6c69be2dfc7f3f1" providerId="LiveId" clId="{3F290801-1490-48FB-BD9B-0A858A78338B}"/>
    <pc:docChg chg="custSel addSld modSld">
      <pc:chgData name="Lukas Himmelbauer" userId="c6c69be2dfc7f3f1" providerId="LiveId" clId="{3F290801-1490-48FB-BD9B-0A858A78338B}" dt="2023-05-17T11:16:37.298" v="2096" actId="20577"/>
      <pc:docMkLst>
        <pc:docMk/>
      </pc:docMkLst>
      <pc:sldChg chg="addSp delSp modSp mod">
        <pc:chgData name="Lukas Himmelbauer" userId="c6c69be2dfc7f3f1" providerId="LiveId" clId="{3F290801-1490-48FB-BD9B-0A858A78338B}" dt="2023-05-17T08:20:51.787" v="271" actId="20577"/>
        <pc:sldMkLst>
          <pc:docMk/>
          <pc:sldMk cId="1276913138" sldId="259"/>
        </pc:sldMkLst>
        <pc:spChg chg="mod">
          <ac:chgData name="Lukas Himmelbauer" userId="c6c69be2dfc7f3f1" providerId="LiveId" clId="{3F290801-1490-48FB-BD9B-0A858A78338B}" dt="2023-05-17T08:20:51.787" v="271" actId="20577"/>
          <ac:spMkLst>
            <pc:docMk/>
            <pc:sldMk cId="1276913138" sldId="259"/>
            <ac:spMk id="4" creationId="{846F905F-079D-3BCA-32F5-5F646C502B88}"/>
          </ac:spMkLst>
        </pc:spChg>
        <pc:spChg chg="add mod">
          <ac:chgData name="Lukas Himmelbauer" userId="c6c69be2dfc7f3f1" providerId="LiveId" clId="{3F290801-1490-48FB-BD9B-0A858A78338B}" dt="2023-05-17T08:19:49.376" v="153" actId="27636"/>
          <ac:spMkLst>
            <pc:docMk/>
            <pc:sldMk cId="1276913138" sldId="259"/>
            <ac:spMk id="6" creationId="{12FA3298-4917-2859-0A4B-5B1AA9871EFF}"/>
          </ac:spMkLst>
        </pc:spChg>
        <pc:picChg chg="del">
          <ac:chgData name="Lukas Himmelbauer" userId="c6c69be2dfc7f3f1" providerId="LiveId" clId="{3F290801-1490-48FB-BD9B-0A858A78338B}" dt="2023-05-16T15:47:00.880" v="0" actId="478"/>
          <ac:picMkLst>
            <pc:docMk/>
            <pc:sldMk cId="1276913138" sldId="259"/>
            <ac:picMk id="5" creationId="{1115B107-FBD5-2B44-60FF-F074CCC57D63}"/>
          </ac:picMkLst>
        </pc:picChg>
        <pc:picChg chg="add mod">
          <ac:chgData name="Lukas Himmelbauer" userId="c6c69be2dfc7f3f1" providerId="LiveId" clId="{3F290801-1490-48FB-BD9B-0A858A78338B}" dt="2023-05-16T15:47:04.660" v="2" actId="1076"/>
          <ac:picMkLst>
            <pc:docMk/>
            <pc:sldMk cId="1276913138" sldId="259"/>
            <ac:picMk id="8" creationId="{82B2C0A5-CC31-FC95-1571-62FB1EB6BB7D}"/>
          </ac:picMkLst>
        </pc:picChg>
      </pc:sldChg>
      <pc:sldChg chg="delSp modSp mod">
        <pc:chgData name="Lukas Himmelbauer" userId="c6c69be2dfc7f3f1" providerId="LiveId" clId="{3F290801-1490-48FB-BD9B-0A858A78338B}" dt="2023-05-17T10:32:03.204" v="1951" actId="20577"/>
        <pc:sldMkLst>
          <pc:docMk/>
          <pc:sldMk cId="477912423" sldId="261"/>
        </pc:sldMkLst>
        <pc:spChg chg="mod">
          <ac:chgData name="Lukas Himmelbauer" userId="c6c69be2dfc7f3f1" providerId="LiveId" clId="{3F290801-1490-48FB-BD9B-0A858A78338B}" dt="2023-05-17T10:32:03.204" v="1951" actId="20577"/>
          <ac:spMkLst>
            <pc:docMk/>
            <pc:sldMk cId="477912423" sldId="261"/>
            <ac:spMk id="3" creationId="{40AD9B4D-601B-E19E-79D4-0597B7D910DC}"/>
          </ac:spMkLst>
        </pc:spChg>
        <pc:spChg chg="del">
          <ac:chgData name="Lukas Himmelbauer" userId="c6c69be2dfc7f3f1" providerId="LiveId" clId="{3F290801-1490-48FB-BD9B-0A858A78338B}" dt="2023-05-17T10:09:28.777" v="1154" actId="478"/>
          <ac:spMkLst>
            <pc:docMk/>
            <pc:sldMk cId="477912423" sldId="261"/>
            <ac:spMk id="4" creationId="{4CBD585F-C75D-800B-F1D0-F59CA21BB791}"/>
          </ac:spMkLst>
        </pc:spChg>
      </pc:sldChg>
      <pc:sldChg chg="modSp mod">
        <pc:chgData name="Lukas Himmelbauer" userId="c6c69be2dfc7f3f1" providerId="LiveId" clId="{3F290801-1490-48FB-BD9B-0A858A78338B}" dt="2023-05-17T11:16:37.298" v="2096" actId="20577"/>
        <pc:sldMkLst>
          <pc:docMk/>
          <pc:sldMk cId="3106440683" sldId="262"/>
        </pc:sldMkLst>
        <pc:spChg chg="mod">
          <ac:chgData name="Lukas Himmelbauer" userId="c6c69be2dfc7f3f1" providerId="LiveId" clId="{3F290801-1490-48FB-BD9B-0A858A78338B}" dt="2023-05-17T11:16:37.298" v="2096" actId="20577"/>
          <ac:spMkLst>
            <pc:docMk/>
            <pc:sldMk cId="3106440683" sldId="262"/>
            <ac:spMk id="3" creationId="{382485F1-5F03-249C-BBE8-A0F172E3574A}"/>
          </ac:spMkLst>
        </pc:spChg>
      </pc:sldChg>
      <pc:sldChg chg="addSp delSp modSp mod">
        <pc:chgData name="Lukas Himmelbauer" userId="c6c69be2dfc7f3f1" providerId="LiveId" clId="{3F290801-1490-48FB-BD9B-0A858A78338B}" dt="2023-05-17T09:51:32.515" v="1152"/>
        <pc:sldMkLst>
          <pc:docMk/>
          <pc:sldMk cId="596370569" sldId="263"/>
        </pc:sldMkLst>
        <pc:spChg chg="mod">
          <ac:chgData name="Lukas Himmelbauer" userId="c6c69be2dfc7f3f1" providerId="LiveId" clId="{3F290801-1490-48FB-BD9B-0A858A78338B}" dt="2023-05-17T09:51:32.515" v="1152"/>
          <ac:spMkLst>
            <pc:docMk/>
            <pc:sldMk cId="596370569" sldId="263"/>
            <ac:spMk id="3" creationId="{EE355703-50C6-E35D-362A-E1CE98C10D53}"/>
          </ac:spMkLst>
        </pc:spChg>
        <pc:spChg chg="del">
          <ac:chgData name="Lukas Himmelbauer" userId="c6c69be2dfc7f3f1" providerId="LiveId" clId="{3F290801-1490-48FB-BD9B-0A858A78338B}" dt="2023-05-17T08:28:27.271" v="712" actId="478"/>
          <ac:spMkLst>
            <pc:docMk/>
            <pc:sldMk cId="596370569" sldId="263"/>
            <ac:spMk id="4" creationId="{F9C9D8C9-54F6-A567-8863-14AA76AB2AD0}"/>
          </ac:spMkLst>
        </pc:spChg>
        <pc:picChg chg="add del mod">
          <ac:chgData name="Lukas Himmelbauer" userId="c6c69be2dfc7f3f1" providerId="LiveId" clId="{3F290801-1490-48FB-BD9B-0A858A78338B}" dt="2023-05-17T09:51:07.625" v="1133" actId="478"/>
          <ac:picMkLst>
            <pc:docMk/>
            <pc:sldMk cId="596370569" sldId="263"/>
            <ac:picMk id="6" creationId="{DE451212-F8B4-C030-996E-A53461BBFD14}"/>
          </ac:picMkLst>
        </pc:picChg>
      </pc:sldChg>
      <pc:sldChg chg="addSp delSp modSp mod">
        <pc:chgData name="Lukas Himmelbauer" userId="c6c69be2dfc7f3f1" providerId="LiveId" clId="{3F290801-1490-48FB-BD9B-0A858A78338B}" dt="2023-05-17T08:18:06.483" v="54" actId="1076"/>
        <pc:sldMkLst>
          <pc:docMk/>
          <pc:sldMk cId="4100155615" sldId="264"/>
        </pc:sldMkLst>
        <pc:spChg chg="add del mod">
          <ac:chgData name="Lukas Himmelbauer" userId="c6c69be2dfc7f3f1" providerId="LiveId" clId="{3F290801-1490-48FB-BD9B-0A858A78338B}" dt="2023-05-16T17:22:40.422" v="47" actId="22"/>
          <ac:spMkLst>
            <pc:docMk/>
            <pc:sldMk cId="4100155615" sldId="264"/>
            <ac:spMk id="5" creationId="{6489C6CA-DF8B-C7C0-741E-5FA8AB82F333}"/>
          </ac:spMkLst>
        </pc:spChg>
        <pc:spChg chg="add del mod">
          <ac:chgData name="Lukas Himmelbauer" userId="c6c69be2dfc7f3f1" providerId="LiveId" clId="{3F290801-1490-48FB-BD9B-0A858A78338B}" dt="2023-05-17T08:18:04.909" v="53" actId="22"/>
          <ac:spMkLst>
            <pc:docMk/>
            <pc:sldMk cId="4100155615" sldId="264"/>
            <ac:spMk id="5" creationId="{EFA9AF03-714D-07EC-40E2-5D478613F422}"/>
          </ac:spMkLst>
        </pc:spChg>
        <pc:picChg chg="del">
          <ac:chgData name="Lukas Himmelbauer" userId="c6c69be2dfc7f3f1" providerId="LiveId" clId="{3F290801-1490-48FB-BD9B-0A858A78338B}" dt="2023-05-16T17:22:39.357" v="46" actId="478"/>
          <ac:picMkLst>
            <pc:docMk/>
            <pc:sldMk cId="4100155615" sldId="264"/>
            <ac:picMk id="6" creationId="{D1DBE57D-4548-42F9-3BD0-03D084EBC7E0}"/>
          </ac:picMkLst>
        </pc:picChg>
        <pc:picChg chg="add mod ord">
          <ac:chgData name="Lukas Himmelbauer" userId="c6c69be2dfc7f3f1" providerId="LiveId" clId="{3F290801-1490-48FB-BD9B-0A858A78338B}" dt="2023-05-17T08:18:06.483" v="54" actId="1076"/>
          <ac:picMkLst>
            <pc:docMk/>
            <pc:sldMk cId="4100155615" sldId="264"/>
            <ac:picMk id="7" creationId="{628C84FC-FA60-9207-0A8E-7EFC4A07400E}"/>
          </ac:picMkLst>
        </pc:picChg>
        <pc:picChg chg="add del mod ord">
          <ac:chgData name="Lukas Himmelbauer" userId="c6c69be2dfc7f3f1" providerId="LiveId" clId="{3F290801-1490-48FB-BD9B-0A858A78338B}" dt="2023-05-17T08:18:03.355" v="52" actId="478"/>
          <ac:picMkLst>
            <pc:docMk/>
            <pc:sldMk cId="4100155615" sldId="264"/>
            <ac:picMk id="8" creationId="{91F02B2F-0FFD-C2A7-97DD-2BBE39A8995C}"/>
          </ac:picMkLst>
        </pc:picChg>
      </pc:sldChg>
      <pc:sldChg chg="modSp new mod">
        <pc:chgData name="Lukas Himmelbauer" userId="c6c69be2dfc7f3f1" providerId="LiveId" clId="{3F290801-1490-48FB-BD9B-0A858A78338B}" dt="2023-05-17T09:51:38.303" v="1153" actId="6549"/>
        <pc:sldMkLst>
          <pc:docMk/>
          <pc:sldMk cId="2636019066" sldId="265"/>
        </pc:sldMkLst>
        <pc:spChg chg="mod">
          <ac:chgData name="Lukas Himmelbauer" userId="c6c69be2dfc7f3f1" providerId="LiveId" clId="{3F290801-1490-48FB-BD9B-0A858A78338B}" dt="2023-05-17T09:36:43.354" v="1075"/>
          <ac:spMkLst>
            <pc:docMk/>
            <pc:sldMk cId="2636019066" sldId="265"/>
            <ac:spMk id="2" creationId="{7AA55654-C912-2FF1-58D0-B46AB6D36041}"/>
          </ac:spMkLst>
        </pc:spChg>
        <pc:spChg chg="mod">
          <ac:chgData name="Lukas Himmelbauer" userId="c6c69be2dfc7f3f1" providerId="LiveId" clId="{3F290801-1490-48FB-BD9B-0A858A78338B}" dt="2023-05-17T09:51:38.303" v="1153" actId="6549"/>
          <ac:spMkLst>
            <pc:docMk/>
            <pc:sldMk cId="2636019066" sldId="265"/>
            <ac:spMk id="3" creationId="{9D44BF15-FD9D-6978-0704-291A54BCFD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‹Nr.›</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8B761-3032-FFC0-7262-66D732CD6226}"/>
              </a:ext>
            </a:extLst>
          </p:cNvPr>
          <p:cNvSpPr>
            <a:spLocks noGrp="1"/>
          </p:cNvSpPr>
          <p:nvPr>
            <p:ph type="ctrTitle"/>
          </p:nvPr>
        </p:nvSpPr>
        <p:spPr/>
        <p:txBody>
          <a:bodyPr/>
          <a:lstStyle/>
          <a:p>
            <a:r>
              <a:rPr lang="de-DE" dirty="0"/>
              <a:t>Task 3: Classification</a:t>
            </a:r>
          </a:p>
        </p:txBody>
      </p:sp>
      <p:sp>
        <p:nvSpPr>
          <p:cNvPr id="3" name="Untertitel 2">
            <a:extLst>
              <a:ext uri="{FF2B5EF4-FFF2-40B4-BE49-F238E27FC236}">
                <a16:creationId xmlns:a16="http://schemas.microsoft.com/office/drawing/2014/main" id="{DE26C1F1-1845-6958-0E3D-807A3E40F805}"/>
              </a:ext>
            </a:extLst>
          </p:cNvPr>
          <p:cNvSpPr>
            <a:spLocks noGrp="1"/>
          </p:cNvSpPr>
          <p:nvPr>
            <p:ph type="subTitle" idx="1"/>
          </p:nvPr>
        </p:nvSpPr>
        <p:spPr/>
        <p:txBody>
          <a:bodyPr>
            <a:normAutofit fontScale="77500" lnSpcReduction="20000"/>
          </a:bodyPr>
          <a:lstStyle/>
          <a:p>
            <a:r>
              <a:rPr lang="de-DE" dirty="0"/>
              <a:t>Team </a:t>
            </a:r>
            <a:r>
              <a:rPr lang="de-DE" dirty="0" err="1"/>
              <a:t>Vegetable</a:t>
            </a:r>
            <a:r>
              <a:rPr lang="de-DE" dirty="0"/>
              <a:t>:</a:t>
            </a:r>
          </a:p>
          <a:p>
            <a:pPr marL="342900" indent="-342900">
              <a:buFont typeface="Arial" panose="020B0604020202020204" pitchFamily="34" charset="0"/>
              <a:buChar char="•"/>
            </a:pPr>
            <a:r>
              <a:rPr lang="sv-SE" dirty="0"/>
              <a:t>Sandro Assek </a:t>
            </a:r>
          </a:p>
          <a:p>
            <a:pPr marL="342900" indent="-342900">
              <a:buFont typeface="Arial" panose="020B0604020202020204" pitchFamily="34" charset="0"/>
              <a:buChar char="•"/>
            </a:pPr>
            <a:r>
              <a:rPr lang="sv-SE" dirty="0"/>
              <a:t>Petruta-Simina Coroian</a:t>
            </a:r>
          </a:p>
          <a:p>
            <a:pPr marL="342900" indent="-342900">
              <a:buFont typeface="Arial" panose="020B0604020202020204" pitchFamily="34" charset="0"/>
              <a:buChar char="•"/>
            </a:pPr>
            <a:r>
              <a:rPr lang="sv-SE" dirty="0"/>
              <a:t>Lukas Himmelbauer</a:t>
            </a:r>
          </a:p>
          <a:p>
            <a:pPr marL="342900" indent="-342900">
              <a:buFont typeface="Arial" panose="020B0604020202020204" pitchFamily="34" charset="0"/>
              <a:buChar char="•"/>
            </a:pPr>
            <a:r>
              <a:rPr lang="sv-SE" dirty="0"/>
              <a:t>Christoph Wittner</a:t>
            </a:r>
            <a:endParaRPr lang="de-DE" dirty="0"/>
          </a:p>
        </p:txBody>
      </p:sp>
    </p:spTree>
    <p:extLst>
      <p:ext uri="{BB962C8B-B14F-4D97-AF65-F5344CB8AC3E}">
        <p14:creationId xmlns:p14="http://schemas.microsoft.com/office/powerpoint/2010/main" val="244195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lstStyle/>
          <a:p>
            <a:r>
              <a:rPr lang="en-GB" dirty="0"/>
              <a:t>Best parameters:</a:t>
            </a:r>
          </a:p>
        </p:txBody>
      </p:sp>
    </p:spTree>
    <p:extLst>
      <p:ext uri="{BB962C8B-B14F-4D97-AF65-F5344CB8AC3E}">
        <p14:creationId xmlns:p14="http://schemas.microsoft.com/office/powerpoint/2010/main" val="263601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7" name="Inhaltsplatzhalter 6">
            <a:extLst>
              <a:ext uri="{FF2B5EF4-FFF2-40B4-BE49-F238E27FC236}">
                <a16:creationId xmlns:a16="http://schemas.microsoft.com/office/drawing/2014/main" id="{628C84FC-FA60-9207-0A8E-7EFC4A07400E}"/>
              </a:ext>
            </a:extLst>
          </p:cNvPr>
          <p:cNvPicPr>
            <a:picLocks noGrp="1" noChangeAspect="1"/>
          </p:cNvPicPr>
          <p:nvPr>
            <p:ph sz="half" idx="1"/>
          </p:nvPr>
        </p:nvPicPr>
        <p:blipFill>
          <a:blip r:embed="rId2"/>
          <a:stretch>
            <a:fillRect/>
          </a:stretch>
        </p:blipFill>
        <p:spPr>
          <a:xfrm>
            <a:off x="1194980" y="1825625"/>
            <a:ext cx="4040527" cy="4351338"/>
          </a:xfrm>
        </p:spPr>
      </p:pic>
    </p:spTree>
    <p:extLst>
      <p:ext uri="{BB962C8B-B14F-4D97-AF65-F5344CB8AC3E}">
        <p14:creationId xmlns:p14="http://schemas.microsoft.com/office/powerpoint/2010/main" val="410015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2495579"/>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2495579"/>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Title 1">
            <a:extLst>
              <a:ext uri="{FF2B5EF4-FFF2-40B4-BE49-F238E27FC236}">
                <a16:creationId xmlns:a16="http://schemas.microsoft.com/office/drawing/2014/main" id="{25C43D95-209B-F20D-4F1C-1089609B3D33}"/>
              </a:ext>
            </a:extLst>
          </p:cNvPr>
          <p:cNvSpPr txBox="1">
            <a:spLocks/>
          </p:cNvSpPr>
          <p:nvPr/>
        </p:nvSpPr>
        <p:spPr>
          <a:xfrm>
            <a:off x="838200" y="1656710"/>
            <a:ext cx="10515600" cy="75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00" dirty="0">
                <a:latin typeface="+mn-lt"/>
                <a:ea typeface="+mn-ea"/>
                <a:cs typeface="+mn-cs"/>
              </a:rPr>
              <a:t>Parameter search for “</a:t>
            </a:r>
            <a:r>
              <a:rPr lang="en-GB" sz="2200" dirty="0" err="1">
                <a:latin typeface="+mn-lt"/>
                <a:ea typeface="+mn-ea"/>
                <a:cs typeface="+mn-cs"/>
              </a:rPr>
              <a:t>n_estimators</a:t>
            </a:r>
            <a:r>
              <a:rPr lang="en-GB" sz="2200" dirty="0">
                <a:latin typeface="+mn-lt"/>
                <a:ea typeface="+mn-ea"/>
                <a:cs typeface="+mn-cs"/>
              </a:rPr>
              <a:t>”, “criterion”, “</a:t>
            </a:r>
            <a:r>
              <a:rPr lang="en-GB" sz="2200" dirty="0" err="1">
                <a:latin typeface="+mn-lt"/>
                <a:ea typeface="+mn-ea"/>
                <a:cs typeface="+mn-cs"/>
              </a:rPr>
              <a:t>max_features</a:t>
            </a:r>
            <a:r>
              <a:rPr lang="en-GB" sz="2200" dirty="0">
                <a:latin typeface="+mn-lt"/>
                <a:ea typeface="+mn-ea"/>
                <a:cs typeface="+mn-cs"/>
              </a:rPr>
              <a:t>”, “</a:t>
            </a:r>
            <a:r>
              <a:rPr lang="en-GB" sz="2200" dirty="0" err="1">
                <a:latin typeface="+mn-lt"/>
                <a:ea typeface="+mn-ea"/>
                <a:cs typeface="+mn-cs"/>
              </a:rPr>
              <a:t>max_depth</a:t>
            </a:r>
            <a:r>
              <a:rPr lang="en-GB" sz="2200" dirty="0">
                <a:latin typeface="+mn-lt"/>
                <a:ea typeface="+mn-ea"/>
                <a:cs typeface="+mn-cs"/>
              </a:rPr>
              <a:t>”, “</a:t>
            </a:r>
            <a:r>
              <a:rPr lang="en-GB" sz="2200" dirty="0" err="1">
                <a:latin typeface="+mn-lt"/>
                <a:ea typeface="+mn-ea"/>
                <a:cs typeface="+mn-cs"/>
              </a:rPr>
              <a:t>min_samples_split</a:t>
            </a:r>
            <a:r>
              <a:rPr lang="en-GB" sz="2200" dirty="0">
                <a:latin typeface="+mn-lt"/>
                <a:ea typeface="+mn-ea"/>
                <a:cs typeface="+mn-cs"/>
              </a:rPr>
              <a:t>”, “</a:t>
            </a:r>
            <a:r>
              <a:rPr lang="en-GB" sz="2200" dirty="0" err="1">
                <a:latin typeface="+mn-lt"/>
                <a:ea typeface="+mn-ea"/>
                <a:cs typeface="+mn-cs"/>
              </a:rPr>
              <a:t>min_samples_leaf</a:t>
            </a:r>
            <a:r>
              <a:rPr lang="en-GB" sz="2200" dirty="0">
                <a:latin typeface="+mn-lt"/>
                <a:ea typeface="+mn-ea"/>
                <a:cs typeface="+mn-cs"/>
              </a:rPr>
              <a:t>” and “bootstrap”</a:t>
            </a:r>
            <a:endParaRPr lang="de-DE" sz="2200" dirty="0">
              <a:latin typeface="+mn-lt"/>
              <a:ea typeface="+mn-ea"/>
              <a:cs typeface="+mn-cs"/>
            </a:endParaRPr>
          </a:p>
        </p:txBody>
      </p:sp>
    </p:spTree>
    <p:extLst>
      <p:ext uri="{BB962C8B-B14F-4D97-AF65-F5344CB8AC3E}">
        <p14:creationId xmlns:p14="http://schemas.microsoft.com/office/powerpoint/2010/main" val="186791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pic>
        <p:nvPicPr>
          <p:cNvPr id="6" name="Content Placeholder 5">
            <a:extLst>
              <a:ext uri="{FF2B5EF4-FFF2-40B4-BE49-F238E27FC236}">
                <a16:creationId xmlns:a16="http://schemas.microsoft.com/office/drawing/2014/main" id="{C019948D-026A-4584-191C-E2062A5D791E}"/>
              </a:ext>
            </a:extLst>
          </p:cNvPr>
          <p:cNvPicPr>
            <a:picLocks noGrp="1" noChangeAspect="1"/>
          </p:cNvPicPr>
          <p:nvPr>
            <p:ph sz="half" idx="1"/>
          </p:nvPr>
        </p:nvPicPr>
        <p:blipFill>
          <a:blip r:embed="rId2"/>
          <a:stretch>
            <a:fillRect/>
          </a:stretch>
        </p:blipFill>
        <p:spPr>
          <a:xfrm>
            <a:off x="1393964" y="1825625"/>
            <a:ext cx="4070072" cy="4351338"/>
          </a:xfrm>
        </p:spPr>
      </p:pic>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endParaRPr lang="de-DE"/>
          </a:p>
        </p:txBody>
      </p:sp>
    </p:spTree>
    <p:extLst>
      <p:ext uri="{BB962C8B-B14F-4D97-AF65-F5344CB8AC3E}">
        <p14:creationId xmlns:p14="http://schemas.microsoft.com/office/powerpoint/2010/main" val="282650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endParaRPr lang="en-GB" sz="2000" dirty="0"/>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2181991160"/>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endParaRPr lang="de-DE" sz="1400" dirty="0"/>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Crit for overfitting</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fontScale="92500"/>
          </a:bodyPr>
          <a:lstStyle/>
          <a:p>
            <a:r>
              <a:rPr lang="en-GB" dirty="0"/>
              <a:t>Number of features:</a:t>
            </a:r>
          </a:p>
          <a:p>
            <a:pPr lvl="1"/>
            <a:r>
              <a:rPr lang="en-GB" dirty="0"/>
              <a:t>Several different numbers of features were tried </a:t>
            </a:r>
          </a:p>
          <a:p>
            <a:pPr lvl="1"/>
            <a:r>
              <a:rPr lang="en-GB" dirty="0"/>
              <a:t>For 50 features the performance was already rather good</a:t>
            </a:r>
          </a:p>
          <a:p>
            <a:pPr lvl="1"/>
            <a:r>
              <a:rPr lang="en-GB" dirty="0"/>
              <a:t>Using more features only increased the performance by a bit but heavily increased the training and prediction time</a:t>
            </a:r>
          </a:p>
          <a:p>
            <a:r>
              <a:rPr lang="en-GB" dirty="0"/>
              <a:t>For “number of neighbours”, “weights” and “algorithm” a Randomized Search was performed to find the best combination of parameters</a:t>
            </a:r>
          </a:p>
          <a:p>
            <a:r>
              <a:rPr lang="en-GB" dirty="0"/>
              <a:t>Options for Randomized Search:</a:t>
            </a:r>
          </a:p>
          <a:p>
            <a:pPr lvl="1"/>
            <a:r>
              <a:rPr lang="en-GB" dirty="0"/>
              <a:t>Number of neighbours: [5, 10, 12, 16,18]</a:t>
            </a:r>
          </a:p>
          <a:p>
            <a:pPr lvl="1"/>
            <a:r>
              <a:rPr lang="en-GB" dirty="0"/>
              <a:t>Weights: [uniform, distance]</a:t>
            </a:r>
          </a:p>
          <a:p>
            <a:pPr lvl="1"/>
            <a:r>
              <a:rPr lang="en-GB" dirty="0"/>
              <a:t>Algorithm: [auto, ball tree, </a:t>
            </a:r>
            <a:r>
              <a:rPr lang="en-GB" dirty="0" err="1"/>
              <a:t>kd</a:t>
            </a:r>
            <a:r>
              <a:rPr lang="en-GB" dirty="0"/>
              <a:t> tree, brute]</a:t>
            </a:r>
          </a:p>
        </p:txBody>
      </p:sp>
    </p:spTree>
    <p:extLst>
      <p:ext uri="{BB962C8B-B14F-4D97-AF65-F5344CB8AC3E}">
        <p14:creationId xmlns:p14="http://schemas.microsoft.com/office/powerpoint/2010/main" val="5963705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1205</Words>
  <Application>Microsoft Office PowerPoint</Application>
  <PresentationFormat>Breitbild</PresentationFormat>
  <Paragraphs>138</Paragraphs>
  <Slides>14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-apple-system</vt:lpstr>
      <vt:lpstr>Arial</vt:lpstr>
      <vt:lpstr>Calibri</vt:lpstr>
      <vt:lpstr>Calibri Light</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KNN: Overfitting/Underfitting</vt:lpstr>
      <vt:lpstr>KNN: Parameter Grid Search / best parameters</vt:lpstr>
      <vt:lpstr>KNN: Parameter Grid Search / best parameters</vt:lpstr>
      <vt:lpstr>KNN: Results </vt:lpstr>
      <vt:lpstr>Random forest: Overfitting/Underfitting</vt:lpstr>
      <vt:lpstr>Random forests: Parameter Search / best parameters</vt:lpstr>
      <vt:lpstr>Random forests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Lukas Himmelbauer</cp:lastModifiedBy>
  <cp:revision>10</cp:revision>
  <dcterms:created xsi:type="dcterms:W3CDTF">2023-05-16T13:59:20Z</dcterms:created>
  <dcterms:modified xsi:type="dcterms:W3CDTF">2023-05-18T07:44:08Z</dcterms:modified>
</cp:coreProperties>
</file>