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53"/>
    <p:restoredTop sz="94643"/>
  </p:normalViewPr>
  <p:slideViewPr>
    <p:cSldViewPr snapToGrid="0" snapToObjects="1">
      <p:cViewPr varScale="1">
        <p:scale>
          <a:sx n="93" d="100"/>
          <a:sy n="93" d="100"/>
        </p:scale>
        <p:origin x="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3322-8D14-204D-93A2-CE357BBB2E4D}" type="datetimeFigureOut">
              <a:rPr lang="de-DE" smtClean="0"/>
              <a:t>17.04.19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557-732A-C14E-BC5A-CA10CA30D3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62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3322-8D14-204D-93A2-CE357BBB2E4D}" type="datetimeFigureOut">
              <a:rPr lang="de-DE" smtClean="0"/>
              <a:t>17.04.19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557-732A-C14E-BC5A-CA10CA30D3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92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3322-8D14-204D-93A2-CE357BBB2E4D}" type="datetimeFigureOut">
              <a:rPr lang="de-DE" smtClean="0"/>
              <a:t>17.04.19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557-732A-C14E-BC5A-CA10CA30D3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83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3322-8D14-204D-93A2-CE357BBB2E4D}" type="datetimeFigureOut">
              <a:rPr lang="de-DE" smtClean="0"/>
              <a:t>17.04.19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557-732A-C14E-BC5A-CA10CA30D3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2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3322-8D14-204D-93A2-CE357BBB2E4D}" type="datetimeFigureOut">
              <a:rPr lang="de-DE" smtClean="0"/>
              <a:t>17.04.19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557-732A-C14E-BC5A-CA10CA30D3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82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3322-8D14-204D-93A2-CE357BBB2E4D}" type="datetimeFigureOut">
              <a:rPr lang="de-DE" smtClean="0"/>
              <a:t>17.04.19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557-732A-C14E-BC5A-CA10CA30D3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6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3322-8D14-204D-93A2-CE357BBB2E4D}" type="datetimeFigureOut">
              <a:rPr lang="de-DE" smtClean="0"/>
              <a:t>17.04.19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557-732A-C14E-BC5A-CA10CA30D3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16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3322-8D14-204D-93A2-CE357BBB2E4D}" type="datetimeFigureOut">
              <a:rPr lang="de-DE" smtClean="0"/>
              <a:t>17.04.19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557-732A-C14E-BC5A-CA10CA30D3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98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3322-8D14-204D-93A2-CE357BBB2E4D}" type="datetimeFigureOut">
              <a:rPr lang="de-DE" smtClean="0"/>
              <a:t>17.04.19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557-732A-C14E-BC5A-CA10CA30D3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24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3322-8D14-204D-93A2-CE357BBB2E4D}" type="datetimeFigureOut">
              <a:rPr lang="de-DE" smtClean="0"/>
              <a:t>17.04.19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557-732A-C14E-BC5A-CA10CA30D3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6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3322-8D14-204D-93A2-CE357BBB2E4D}" type="datetimeFigureOut">
              <a:rPr lang="de-DE" smtClean="0"/>
              <a:t>17.04.19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557-732A-C14E-BC5A-CA10CA30D3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79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73322-8D14-204D-93A2-CE357BBB2E4D}" type="datetimeFigureOut">
              <a:rPr lang="de-DE" smtClean="0"/>
              <a:t>17.04.19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1557-732A-C14E-BC5A-CA10CA30D3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bgerundetes Rechteck 83"/>
          <p:cNvSpPr/>
          <p:nvPr/>
        </p:nvSpPr>
        <p:spPr>
          <a:xfrm>
            <a:off x="838200" y="3609498"/>
            <a:ext cx="4598943" cy="2588634"/>
          </a:xfrm>
          <a:prstGeom prst="roundRect">
            <a:avLst/>
          </a:prstGeom>
          <a:solidFill>
            <a:schemeClr val="accent4">
              <a:alpha val="1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Other </a:t>
            </a:r>
            <a:r>
              <a:rPr lang="de-DE" sz="2400" dirty="0" err="1" smtClean="0">
                <a:solidFill>
                  <a:schemeClr val="tx1"/>
                </a:solidFill>
              </a:rPr>
              <a:t>frontend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technologies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91631" y="216574"/>
            <a:ext cx="3646715" cy="2532679"/>
          </a:xfrm>
          <a:prstGeom prst="roundRect">
            <a:avLst/>
          </a:prstGeom>
          <a:solidFill>
            <a:schemeClr val="accent4">
              <a:alpha val="1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Timeframe</a:t>
            </a:r>
            <a:r>
              <a:rPr lang="de-DE" sz="2400" dirty="0" smtClean="0">
                <a:solidFill>
                  <a:schemeClr val="tx1"/>
                </a:solidFill>
              </a:rPr>
              <a:t> Iteration</a:t>
            </a:r>
          </a:p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Controller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6466546" y="216573"/>
            <a:ext cx="5334113" cy="2532679"/>
          </a:xfrm>
          <a:prstGeom prst="roundRect">
            <a:avLst/>
          </a:prstGeom>
          <a:solidFill>
            <a:schemeClr val="accent4">
              <a:alpha val="1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Candle</a:t>
            </a:r>
            <a:r>
              <a:rPr lang="de-DE" sz="2400" dirty="0" smtClean="0">
                <a:solidFill>
                  <a:schemeClr val="tx1"/>
                </a:solidFill>
              </a:rPr>
              <a:t> Processing </a:t>
            </a:r>
            <a:r>
              <a:rPr lang="de-DE" sz="2400" dirty="0" err="1" smtClean="0">
                <a:solidFill>
                  <a:schemeClr val="tx1"/>
                </a:solidFill>
              </a:rPr>
              <a:t>Strategy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75" y="927216"/>
            <a:ext cx="1111394" cy="1111394"/>
          </a:xfrm>
          <a:prstGeom prst="rect">
            <a:avLst/>
          </a:prstGeom>
        </p:spPr>
      </p:pic>
      <p:sp>
        <p:nvSpPr>
          <p:cNvPr id="36" name="Abgerundetes Rechteck 35"/>
          <p:cNvSpPr/>
          <p:nvPr/>
        </p:nvSpPr>
        <p:spPr>
          <a:xfrm>
            <a:off x="6196572" y="4122121"/>
            <a:ext cx="5551944" cy="2610539"/>
          </a:xfrm>
          <a:prstGeom prst="roundRect">
            <a:avLst/>
          </a:prstGeom>
          <a:solidFill>
            <a:schemeClr val="accent4">
              <a:alpha val="1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Trade Setup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51" y="4758462"/>
            <a:ext cx="1362870" cy="1362870"/>
          </a:xfrm>
          <a:prstGeom prst="rect">
            <a:avLst/>
          </a:prstGeom>
        </p:spPr>
      </p:pic>
      <p:sp>
        <p:nvSpPr>
          <p:cNvPr id="35" name="Abgerundetes Rechteck 34"/>
          <p:cNvSpPr/>
          <p:nvPr/>
        </p:nvSpPr>
        <p:spPr>
          <a:xfrm>
            <a:off x="347677" y="4122121"/>
            <a:ext cx="4598943" cy="2588634"/>
          </a:xfrm>
          <a:prstGeom prst="roundRect">
            <a:avLst/>
          </a:prstGeom>
          <a:solidFill>
            <a:schemeClr val="accent4">
              <a:alpha val="1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Website</a:t>
            </a: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25" name="Bild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95" y="4673130"/>
            <a:ext cx="1527126" cy="1486613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4" y="4794787"/>
            <a:ext cx="1087808" cy="1243301"/>
          </a:xfrm>
          <a:prstGeom prst="rect">
            <a:avLst/>
          </a:prstGeom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68" y="1226171"/>
            <a:ext cx="1221721" cy="1098315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856" y="1007879"/>
            <a:ext cx="1158393" cy="1033161"/>
          </a:xfrm>
          <a:prstGeom prst="rect">
            <a:avLst/>
          </a:prstGeom>
        </p:spPr>
      </p:pic>
      <p:cxnSp>
        <p:nvCxnSpPr>
          <p:cNvPr id="21" name="Gekrümmte Verbindung 20"/>
          <p:cNvCxnSpPr>
            <a:stCxn id="9" idx="3"/>
            <a:endCxn id="18" idx="1"/>
          </p:cNvCxnSpPr>
          <p:nvPr/>
        </p:nvCxnSpPr>
        <p:spPr>
          <a:xfrm>
            <a:off x="9421228" y="1176479"/>
            <a:ext cx="1023628" cy="347981"/>
          </a:xfrm>
          <a:prstGeom prst="curvedConnector3">
            <a:avLst>
              <a:gd name="adj1" fmla="val 50000"/>
            </a:avLst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51" y="1004008"/>
            <a:ext cx="1183487" cy="1063943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42" y="727536"/>
            <a:ext cx="897886" cy="897886"/>
          </a:xfrm>
          <a:prstGeom prst="rect">
            <a:avLst/>
          </a:prstGeom>
        </p:spPr>
      </p:pic>
      <p:cxnSp>
        <p:nvCxnSpPr>
          <p:cNvPr id="42" name="Gekrümmte Verbindung 41"/>
          <p:cNvCxnSpPr>
            <a:stCxn id="35" idx="3"/>
            <a:endCxn id="36" idx="1"/>
          </p:cNvCxnSpPr>
          <p:nvPr/>
        </p:nvCxnSpPr>
        <p:spPr>
          <a:xfrm>
            <a:off x="4946620" y="5416438"/>
            <a:ext cx="1249952" cy="10953"/>
          </a:xfrm>
          <a:prstGeom prst="curvedConnector3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krümmte Verbindung 43"/>
          <p:cNvCxnSpPr>
            <a:stCxn id="16" idx="3"/>
            <a:endCxn id="29" idx="1"/>
          </p:cNvCxnSpPr>
          <p:nvPr/>
        </p:nvCxnSpPr>
        <p:spPr>
          <a:xfrm>
            <a:off x="5981469" y="1482913"/>
            <a:ext cx="485077" cy="12700"/>
          </a:xfrm>
          <a:prstGeom prst="curvedConnector3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5" idx="3"/>
            <a:endCxn id="16" idx="1"/>
          </p:cNvCxnSpPr>
          <p:nvPr/>
        </p:nvCxnSpPr>
        <p:spPr>
          <a:xfrm flipV="1">
            <a:off x="4138346" y="1482913"/>
            <a:ext cx="731729" cy="1"/>
          </a:xfrm>
          <a:prstGeom prst="curvedConnector3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stCxn id="36" idx="0"/>
            <a:endCxn id="5" idx="2"/>
          </p:cNvCxnSpPr>
          <p:nvPr/>
        </p:nvCxnSpPr>
        <p:spPr>
          <a:xfrm rot="16200000" flipV="1">
            <a:off x="4957333" y="106909"/>
            <a:ext cx="1372868" cy="6657555"/>
          </a:xfrm>
          <a:prstGeom prst="curvedConnector3">
            <a:avLst>
              <a:gd name="adj1" fmla="val 50000"/>
            </a:avLst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ümmte Verbindung 52"/>
          <p:cNvCxnSpPr>
            <a:stCxn id="36" idx="0"/>
            <a:endCxn id="29" idx="2"/>
          </p:cNvCxnSpPr>
          <p:nvPr/>
        </p:nvCxnSpPr>
        <p:spPr>
          <a:xfrm rot="5400000" flipH="1" flipV="1">
            <a:off x="8366639" y="3355158"/>
            <a:ext cx="1372869" cy="161059"/>
          </a:xfrm>
          <a:prstGeom prst="curvedConnector3">
            <a:avLst>
              <a:gd name="adj1" fmla="val 50000"/>
            </a:avLst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5053908" y="5616848"/>
            <a:ext cx="97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Firebase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HTTP</a:t>
            </a:r>
            <a:endParaRPr lang="de-DE" dirty="0"/>
          </a:p>
        </p:txBody>
      </p:sp>
      <p:sp>
        <p:nvSpPr>
          <p:cNvPr id="55" name="Textfeld 54"/>
          <p:cNvSpPr txBox="1"/>
          <p:nvPr/>
        </p:nvSpPr>
        <p:spPr>
          <a:xfrm>
            <a:off x="9556280" y="3390114"/>
            <a:ext cx="179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Firebase</a:t>
            </a:r>
            <a:r>
              <a:rPr lang="de-DE" dirty="0" smtClean="0"/>
              <a:t> HTTP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5755188" y="2047691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Pub/</a:t>
            </a:r>
            <a:br>
              <a:rPr lang="de-DE" smtClean="0"/>
            </a:br>
            <a:r>
              <a:rPr lang="de-DE" smtClean="0"/>
              <a:t>Sub</a:t>
            </a:r>
            <a:endParaRPr lang="de-DE" dirty="0"/>
          </a:p>
        </p:txBody>
      </p:sp>
      <p:sp>
        <p:nvSpPr>
          <p:cNvPr id="57" name="Textfeld 56"/>
          <p:cNvSpPr txBox="1"/>
          <p:nvPr/>
        </p:nvSpPr>
        <p:spPr>
          <a:xfrm>
            <a:off x="4511679" y="222379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Cloud Scheduler</a:t>
            </a: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Client API</a:t>
            </a:r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4143701" y="295680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Pub/Sub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201030" y="4949378"/>
            <a:ext cx="3165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a </a:t>
            </a:r>
            <a:r>
              <a:rPr lang="de-DE" dirty="0" err="1" smtClean="0"/>
              <a:t>trade</a:t>
            </a:r>
            <a:r>
              <a:rPr lang="de-DE" dirty="0" smtClean="0"/>
              <a:t> (</a:t>
            </a:r>
            <a:r>
              <a:rPr lang="de-DE" dirty="0" err="1" smtClean="0"/>
              <a:t>exchange</a:t>
            </a:r>
            <a:r>
              <a:rPr lang="de-DE" dirty="0" smtClean="0"/>
              <a:t>, pair, </a:t>
            </a:r>
            <a:r>
              <a:rPr lang="de-DE" dirty="0" err="1" smtClean="0"/>
              <a:t>size</a:t>
            </a:r>
            <a:r>
              <a:rPr lang="de-DE" dirty="0" smtClean="0"/>
              <a:t>, </a:t>
            </a:r>
            <a:r>
              <a:rPr lang="de-DE" dirty="0" err="1" smtClean="0"/>
              <a:t>strategy</a:t>
            </a:r>
            <a:r>
              <a:rPr lang="de-DE" dirty="0" smtClean="0"/>
              <a:t>, </a:t>
            </a:r>
            <a:r>
              <a:rPr lang="de-DE" dirty="0" smtClean="0"/>
              <a:t>time </a:t>
            </a:r>
            <a:r>
              <a:rPr lang="de-DE" dirty="0" err="1" smtClean="0"/>
              <a:t>frame</a:t>
            </a:r>
            <a:r>
              <a:rPr lang="de-DE" smtClean="0"/>
              <a:t> parameters</a:t>
            </a:r>
            <a:r>
              <a:rPr lang="de-DE" dirty="0" smtClean="0"/>
              <a:t>,..).</a:t>
            </a:r>
            <a:endParaRPr lang="de-DE" dirty="0"/>
          </a:p>
        </p:txBody>
      </p:sp>
      <p:sp>
        <p:nvSpPr>
          <p:cNvPr id="59" name="Textfeld 58"/>
          <p:cNvSpPr txBox="1"/>
          <p:nvPr/>
        </p:nvSpPr>
        <p:spPr>
          <a:xfrm>
            <a:off x="2979390" y="4965725"/>
            <a:ext cx="180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frontend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trade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7828767" y="1547932"/>
            <a:ext cx="279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The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r>
              <a:rPr lang="de-DE" dirty="0" smtClean="0"/>
              <a:t>.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6883542" y="2121906"/>
            <a:ext cx="487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It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stopped</a:t>
            </a:r>
            <a:r>
              <a:rPr lang="de-DE" dirty="0" smtClean="0"/>
              <a:t> per </a:t>
            </a:r>
            <a:r>
              <a:rPr lang="de-DE" dirty="0" err="1" smtClean="0"/>
              <a:t>candle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endParaRPr lang="de-DE" dirty="0" smtClean="0"/>
          </a:p>
          <a:p>
            <a:pPr algn="ctr"/>
            <a:r>
              <a:rPr lang="de-DE" dirty="0" err="1" smtClean="0"/>
              <a:t>deserialized</a:t>
            </a:r>
            <a:r>
              <a:rPr lang="de-DE" dirty="0" smtClean="0"/>
              <a:t>/</a:t>
            </a:r>
            <a:r>
              <a:rPr lang="de-DE" dirty="0" err="1" smtClean="0"/>
              <a:t>serialized</a:t>
            </a:r>
            <a:r>
              <a:rPr lang="de-DE" dirty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/</a:t>
            </a:r>
            <a:r>
              <a:rPr lang="de-DE" dirty="0" err="1" smtClean="0"/>
              <a:t>afterwards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8" name="Textfeld 77"/>
          <p:cNvSpPr txBox="1"/>
          <p:nvPr/>
        </p:nvSpPr>
        <p:spPr>
          <a:xfrm>
            <a:off x="4173254" y="2035193"/>
            <a:ext cx="105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 </a:t>
            </a:r>
            <a:r>
              <a:rPr lang="de-DE" dirty="0" err="1" smtClean="0"/>
              <a:t>Lib</a:t>
            </a:r>
            <a:endParaRPr lang="de-DE" dirty="0"/>
          </a:p>
        </p:txBody>
      </p:sp>
      <p:sp>
        <p:nvSpPr>
          <p:cNvPr id="79" name="Textfeld 78"/>
          <p:cNvSpPr txBox="1"/>
          <p:nvPr/>
        </p:nvSpPr>
        <p:spPr>
          <a:xfrm>
            <a:off x="1901537" y="1232235"/>
            <a:ext cx="2221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On </a:t>
            </a:r>
            <a:r>
              <a:rPr lang="de-DE" dirty="0" err="1" smtClean="0"/>
              <a:t>trade</a:t>
            </a:r>
            <a:r>
              <a:rPr lang="de-DE" dirty="0" smtClean="0"/>
              <a:t> </a:t>
            </a:r>
            <a:r>
              <a:rPr lang="de-DE" dirty="0" err="1" smtClean="0"/>
              <a:t>activation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creates</a:t>
            </a:r>
            <a:r>
              <a:rPr lang="de-DE" dirty="0" smtClean="0"/>
              <a:t> a </a:t>
            </a:r>
            <a:r>
              <a:rPr lang="de-DE" dirty="0" err="1" smtClean="0"/>
              <a:t>scheduler</a:t>
            </a:r>
            <a:endParaRPr lang="de-DE" dirty="0"/>
          </a:p>
          <a:p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de-DE" dirty="0"/>
          </a:p>
          <a:p>
            <a:r>
              <a:rPr lang="de-DE" dirty="0" smtClean="0"/>
              <a:t>per </a:t>
            </a:r>
            <a:r>
              <a:rPr lang="de-DE" dirty="0" err="1" smtClean="0"/>
              <a:t>candle</a:t>
            </a:r>
            <a:r>
              <a:rPr lang="de-DE" dirty="0" smtClean="0"/>
              <a:t>.</a:t>
            </a:r>
            <a:endParaRPr lang="de-DE" dirty="0"/>
          </a:p>
        </p:txBody>
      </p:sp>
      <p:cxnSp>
        <p:nvCxnSpPr>
          <p:cNvPr id="86" name="Gekrümmte Verbindung 85"/>
          <p:cNvCxnSpPr>
            <a:endCxn id="36" idx="1"/>
          </p:cNvCxnSpPr>
          <p:nvPr/>
        </p:nvCxnSpPr>
        <p:spPr>
          <a:xfrm>
            <a:off x="5437143" y="4903815"/>
            <a:ext cx="759429" cy="523576"/>
          </a:xfrm>
          <a:prstGeom prst="curvedConnector3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Macintosh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Sandro Böhme</dc:creator>
  <cp:lastModifiedBy>Sandro Böhme</cp:lastModifiedBy>
  <cp:revision>18</cp:revision>
  <dcterms:created xsi:type="dcterms:W3CDTF">2019-04-14T14:29:34Z</dcterms:created>
  <dcterms:modified xsi:type="dcterms:W3CDTF">2019-04-17T18:57:05Z</dcterms:modified>
</cp:coreProperties>
</file>