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72" r:id="rId4"/>
    <p:sldId id="271" r:id="rId5"/>
    <p:sldId id="290" r:id="rId6"/>
    <p:sldId id="257" r:id="rId7"/>
    <p:sldId id="266" r:id="rId8"/>
    <p:sldId id="259" r:id="rId9"/>
    <p:sldId id="292" r:id="rId10"/>
    <p:sldId id="269" r:id="rId11"/>
    <p:sldId id="291" r:id="rId12"/>
    <p:sldId id="268" r:id="rId1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EF2212-65EB-403C-B9BB-5F3AA0C0816F}">
  <a:tblStyle styleId="{38EF2212-65EB-403C-B9BB-5F3AA0C08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5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3434255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Proyecto de Business Intelligence/Data Warehouse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66336" y="4254737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Alessandro Coronado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>
            <a:cxnSpLocks/>
          </p:cNvCxnSpPr>
          <p:nvPr/>
        </p:nvCxnSpPr>
        <p:spPr>
          <a:xfrm flipH="1" flipV="1">
            <a:off x="2509418" y="2675621"/>
            <a:ext cx="5251078" cy="4901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Data Migration Process</a:t>
            </a:r>
            <a:endParaRPr dirty="0"/>
          </a:p>
        </p:txBody>
      </p: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Crecimiento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Gráfico Circular de Id_order por año .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Ventas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Tabla de suma de montos por categoría</a:t>
              </a:r>
              <a:endParaRPr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Transportista</a:t>
              </a:r>
              <a:endParaRPr sz="18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Treemap de la suma por país y transportista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Eficiencia</a:t>
              </a:r>
              <a:endParaRPr sz="18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Gráfico de columnas apiladas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Tendencias</a:t>
              </a:r>
              <a:endParaRPr sz="18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Gráfico de area  de la suma de monto por año.</a:t>
              </a: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bg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Desempeño</a:t>
              </a:r>
              <a:endParaRPr sz="18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Gráfico Medidor de Ventas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603;p26">
            <a:extLst>
              <a:ext uri="{FF2B5EF4-FFF2-40B4-BE49-F238E27FC236}">
                <a16:creationId xmlns:a16="http://schemas.microsoft.com/office/drawing/2014/main" id="{8B6D9F1A-4160-1C1D-EF4E-243723DEF44D}"/>
              </a:ext>
            </a:extLst>
          </p:cNvPr>
          <p:cNvGrpSpPr/>
          <p:nvPr/>
        </p:nvGrpSpPr>
        <p:grpSpPr>
          <a:xfrm>
            <a:off x="235132" y="888426"/>
            <a:ext cx="2532953" cy="3574389"/>
            <a:chOff x="1047817" y="1158425"/>
            <a:chExt cx="2532953" cy="3574389"/>
          </a:xfrm>
        </p:grpSpPr>
        <p:sp>
          <p:nvSpPr>
            <p:cNvPr id="3" name="Google Shape;1604;p26">
              <a:extLst>
                <a:ext uri="{FF2B5EF4-FFF2-40B4-BE49-F238E27FC236}">
                  <a16:creationId xmlns:a16="http://schemas.microsoft.com/office/drawing/2014/main" id="{A1CA2608-C8C8-A419-2C72-FB46207242BD}"/>
                </a:ext>
              </a:extLst>
            </p:cNvPr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5;p26">
              <a:extLst>
                <a:ext uri="{FF2B5EF4-FFF2-40B4-BE49-F238E27FC236}">
                  <a16:creationId xmlns:a16="http://schemas.microsoft.com/office/drawing/2014/main" id="{DF0EBFB2-7229-1A7D-9C23-5DABE11816D8}"/>
                </a:ext>
              </a:extLst>
            </p:cNvPr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6;p26">
              <a:extLst>
                <a:ext uri="{FF2B5EF4-FFF2-40B4-BE49-F238E27FC236}">
                  <a16:creationId xmlns:a16="http://schemas.microsoft.com/office/drawing/2014/main" id="{CCFE8BF6-9266-E7D2-5AD4-5ED547A977EB}"/>
                </a:ext>
              </a:extLst>
            </p:cNvPr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7;p26">
              <a:extLst>
                <a:ext uri="{FF2B5EF4-FFF2-40B4-BE49-F238E27FC236}">
                  <a16:creationId xmlns:a16="http://schemas.microsoft.com/office/drawing/2014/main" id="{3481BFF8-AF22-8FB6-DEAC-46809EBE5D31}"/>
                </a:ext>
              </a:extLst>
            </p:cNvPr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8;p26">
              <a:extLst>
                <a:ext uri="{FF2B5EF4-FFF2-40B4-BE49-F238E27FC236}">
                  <a16:creationId xmlns:a16="http://schemas.microsoft.com/office/drawing/2014/main" id="{6A699B6E-8096-92A9-A87A-D85804150E3E}"/>
                </a:ext>
              </a:extLst>
            </p:cNvPr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9;p26">
              <a:extLst>
                <a:ext uri="{FF2B5EF4-FFF2-40B4-BE49-F238E27FC236}">
                  <a16:creationId xmlns:a16="http://schemas.microsoft.com/office/drawing/2014/main" id="{5A6CA288-8A80-610B-EEC2-5999273FCC46}"/>
                </a:ext>
              </a:extLst>
            </p:cNvPr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0;p26">
              <a:extLst>
                <a:ext uri="{FF2B5EF4-FFF2-40B4-BE49-F238E27FC236}">
                  <a16:creationId xmlns:a16="http://schemas.microsoft.com/office/drawing/2014/main" id="{B899BCE9-5C21-7B3B-4AE2-5B42ABC957E1}"/>
                </a:ext>
              </a:extLst>
            </p:cNvPr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1;p26">
              <a:extLst>
                <a:ext uri="{FF2B5EF4-FFF2-40B4-BE49-F238E27FC236}">
                  <a16:creationId xmlns:a16="http://schemas.microsoft.com/office/drawing/2014/main" id="{E38391BB-B0A0-A2E5-EED4-95658B12174C}"/>
                </a:ext>
              </a:extLst>
            </p:cNvPr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2;p26">
              <a:extLst>
                <a:ext uri="{FF2B5EF4-FFF2-40B4-BE49-F238E27FC236}">
                  <a16:creationId xmlns:a16="http://schemas.microsoft.com/office/drawing/2014/main" id="{C21B57D5-CC57-E476-CEC1-B027E57C14AE}"/>
                </a:ext>
              </a:extLst>
            </p:cNvPr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3;p26">
              <a:extLst>
                <a:ext uri="{FF2B5EF4-FFF2-40B4-BE49-F238E27FC236}">
                  <a16:creationId xmlns:a16="http://schemas.microsoft.com/office/drawing/2014/main" id="{64CB6851-C071-F1D8-2B61-B0BA12792F3A}"/>
                </a:ext>
              </a:extLst>
            </p:cNvPr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4;p26">
              <a:extLst>
                <a:ext uri="{FF2B5EF4-FFF2-40B4-BE49-F238E27FC236}">
                  <a16:creationId xmlns:a16="http://schemas.microsoft.com/office/drawing/2014/main" id="{37B54C56-B118-9992-5471-409C4B1128E4}"/>
                </a:ext>
              </a:extLst>
            </p:cNvPr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5;p26">
              <a:extLst>
                <a:ext uri="{FF2B5EF4-FFF2-40B4-BE49-F238E27FC236}">
                  <a16:creationId xmlns:a16="http://schemas.microsoft.com/office/drawing/2014/main" id="{73D5EE9D-914C-674A-831A-8C025DC53843}"/>
                </a:ext>
              </a:extLst>
            </p:cNvPr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6;p26">
              <a:extLst>
                <a:ext uri="{FF2B5EF4-FFF2-40B4-BE49-F238E27FC236}">
                  <a16:creationId xmlns:a16="http://schemas.microsoft.com/office/drawing/2014/main" id="{4563BF8A-2F73-1AC5-A46D-E3F3400757E8}"/>
                </a:ext>
              </a:extLst>
            </p:cNvPr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7;p26">
              <a:extLst>
                <a:ext uri="{FF2B5EF4-FFF2-40B4-BE49-F238E27FC236}">
                  <a16:creationId xmlns:a16="http://schemas.microsoft.com/office/drawing/2014/main" id="{38C507A3-00DD-CACA-AEC8-DE0ACFCAF9A2}"/>
                </a:ext>
              </a:extLst>
            </p:cNvPr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8;p26">
              <a:extLst>
                <a:ext uri="{FF2B5EF4-FFF2-40B4-BE49-F238E27FC236}">
                  <a16:creationId xmlns:a16="http://schemas.microsoft.com/office/drawing/2014/main" id="{325DB834-3F02-61E3-9EA7-A162C91C7BCF}"/>
                </a:ext>
              </a:extLst>
            </p:cNvPr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9;p26">
              <a:extLst>
                <a:ext uri="{FF2B5EF4-FFF2-40B4-BE49-F238E27FC236}">
                  <a16:creationId xmlns:a16="http://schemas.microsoft.com/office/drawing/2014/main" id="{A378A76E-DB2E-EE91-C3F5-DEF7696FED20}"/>
                </a:ext>
              </a:extLst>
            </p:cNvPr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620;p26">
              <a:extLst>
                <a:ext uri="{FF2B5EF4-FFF2-40B4-BE49-F238E27FC236}">
                  <a16:creationId xmlns:a16="http://schemas.microsoft.com/office/drawing/2014/main" id="{5F1376ED-65FC-F057-39F5-93ED10C9B3A8}"/>
                </a:ext>
              </a:extLst>
            </p:cNvPr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20" name="Google Shape;1621;p26">
                <a:extLst>
                  <a:ext uri="{FF2B5EF4-FFF2-40B4-BE49-F238E27FC236}">
                    <a16:creationId xmlns:a16="http://schemas.microsoft.com/office/drawing/2014/main" id="{CAF51FC3-7456-93E6-305D-84E8A10E23C2}"/>
                  </a:ext>
                </a:extLst>
              </p:cNvPr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22;p26">
                <a:extLst>
                  <a:ext uri="{FF2B5EF4-FFF2-40B4-BE49-F238E27FC236}">
                    <a16:creationId xmlns:a16="http://schemas.microsoft.com/office/drawing/2014/main" id="{F6B088ED-27EC-1C37-5349-5F564D49B423}"/>
                  </a:ext>
                </a:extLst>
              </p:cNvPr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23;p26">
                <a:extLst>
                  <a:ext uri="{FF2B5EF4-FFF2-40B4-BE49-F238E27FC236}">
                    <a16:creationId xmlns:a16="http://schemas.microsoft.com/office/drawing/2014/main" id="{36DC5918-DA40-0993-6F86-CDB30EA3DA20}"/>
                  </a:ext>
                </a:extLst>
              </p:cNvPr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DE2B-BAE9-3C82-AD79-2998627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ADE6958-50C2-BE15-4F1F-5A87DE0B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45"/>
            <a:ext cx="9144000" cy="45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Mantenimiento y Crecimiento</a:t>
            </a:r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Se recomienda hacer un proceso de Testing para medir la Eficiencia del Data Warehouse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022276"/>
            <a:ext cx="2334869" cy="847200"/>
            <a:chOff x="6412401" y="2412676"/>
            <a:chExt cx="2334869" cy="847200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68770" y="2412676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También se recomienda utilizar una conexion en la nube a medida del aumento de datos.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b="1" dirty="0">
                <a:solidFill>
                  <a:schemeClr val="bg1"/>
                </a:solidFill>
              </a:rPr>
              <a:t>Entendimiento Del Negocio</a:t>
            </a:r>
            <a:endParaRPr dirty="0"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62625" y="1710117"/>
            <a:ext cx="1544400" cy="1427281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800" dirty="0">
                  <a:solidFill>
                    <a:srgbClr val="4335A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Objetivo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35AF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enerar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un Data Warehouse. Automatize y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mejore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la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toma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de decisions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empresariales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227541"/>
            <a:chOff x="1376050" y="1975049"/>
            <a:chExt cx="1544400" cy="1227541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800" dirty="0">
                  <a:solidFill>
                    <a:srgbClr val="4335A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Empresa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35AF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974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BO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Tiene un servicio de aplicación de control de visitas por Internet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B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335AF"/>
                  </a:solidFill>
                  <a:effectLst/>
                  <a:uLnTx/>
                  <a:uFillTx/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Metodología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35AF"/>
                </a:solidFill>
                <a:effectLst/>
                <a:uLnTx/>
                <a:uFillTx/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Ciclo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de Vida Dimensional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Propuesto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por Ralph Kimball</a:t>
              </a: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18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Warehouse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bg1"/>
                </a:solidFill>
              </a:rPr>
              <a:t>Data Warehouse Process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Diseño Arquitectura y Selección de Productos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Definición de Requerimientos del Negocio</a:t>
              </a:r>
              <a:endParaRPr lang="en-US"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Modelado Dimensional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Implementación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Mantenimiento y Crecimiento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850" y="3930938"/>
            <a:ext cx="1772227" cy="632346"/>
            <a:chOff x="6908850" y="3930938"/>
            <a:chExt cx="1772227" cy="632346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8850" y="4100384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Desarrollo de ETL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Diseño Físico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Diseño Data Stagging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19481" y="109558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 dirty="0">
              <a:solidFill>
                <a:schemeClr val="bg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</a:rPr>
              <a:t>Definición de Requerimientos del Negocio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2119" name="Google Shape;2119;p30"/>
          <p:cNvGrpSpPr/>
          <p:nvPr/>
        </p:nvGrpSpPr>
        <p:grpSpPr>
          <a:xfrm>
            <a:off x="2754594" y="1271722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1600" b="0" i="0" dirty="0">
                  <a:solidFill>
                    <a:srgbClr val="D1D5DB"/>
                  </a:solidFill>
                  <a:effectLst/>
                  <a:latin typeface="Söhne"/>
                </a:rPr>
                <a:t>Ventas totales por categoría</a:t>
              </a:r>
              <a:endParaRPr sz="12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2171293" y="1444926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2729716" y="2477970"/>
            <a:ext cx="1789535" cy="594978"/>
            <a:chOff x="1093798" y="2425385"/>
            <a:chExt cx="1789535" cy="594978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093798" y="257966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1600" dirty="0">
                  <a:solidFill>
                    <a:srgbClr val="D1D5DB"/>
                  </a:solidFill>
                  <a:latin typeface="Söhne"/>
                </a:rPr>
                <a:t>Control</a:t>
              </a:r>
              <a:r>
                <a:rPr lang="es-BO" sz="1600" b="0" i="0" dirty="0">
                  <a:solidFill>
                    <a:srgbClr val="D1D5DB"/>
                  </a:solidFill>
                  <a:effectLst/>
                  <a:latin typeface="Söhne"/>
                </a:rPr>
                <a:t> de crecimiento anual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2171293" y="2568568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2766467" y="3601612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0" i="0" dirty="0">
                  <a:solidFill>
                    <a:srgbClr val="D1D5DB"/>
                  </a:solidFill>
                  <a:effectLst/>
                  <a:latin typeface="Söhne"/>
                </a:rPr>
                <a:t>Tendencias de ventas por mes, año y día: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2171293" y="3692220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5331767" y="1208450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0" i="0" dirty="0">
                  <a:solidFill>
                    <a:srgbClr val="D1D5DB"/>
                  </a:solidFill>
                  <a:effectLst/>
                  <a:latin typeface="Söhne"/>
                </a:rPr>
                <a:t>Ventas por país y por transportista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4730218" y="1444926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5296498" y="2477969"/>
            <a:ext cx="1761468" cy="543062"/>
            <a:chOff x="3660580" y="2414153"/>
            <a:chExt cx="1761468" cy="543062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9148" y="2516515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BO" sz="1600" b="0" i="0" dirty="0">
                  <a:solidFill>
                    <a:srgbClr val="D1D5DB"/>
                  </a:solidFill>
                  <a:effectLst/>
                  <a:latin typeface="Söhne"/>
                </a:rPr>
                <a:t>Eficiencia de envío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4730218" y="2568568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5296498" y="3601611"/>
            <a:ext cx="1752900" cy="566488"/>
            <a:chOff x="3660580" y="3573036"/>
            <a:chExt cx="1752900" cy="566488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80" y="3698824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>
                  <a:solidFill>
                    <a:srgbClr val="D1D5DB"/>
                  </a:solidFill>
                  <a:latin typeface="Söhne"/>
                </a:rPr>
                <a:t>Evaluar</a:t>
              </a:r>
              <a:r>
                <a:rPr lang="es-MX" sz="1600" b="0" i="0" dirty="0">
                  <a:solidFill>
                    <a:srgbClr val="D1D5DB"/>
                  </a:solidFill>
                  <a:effectLst/>
                  <a:latin typeface="Söhne"/>
                </a:rPr>
                <a:t> de ventas y desempeño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4730218" y="3692220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4818767" y="1533490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2257599" y="1534848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4817424" y="3782642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2259414" y="2658475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2261286" y="3781798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4819225" y="2666577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009;p35">
            <a:extLst>
              <a:ext uri="{FF2B5EF4-FFF2-40B4-BE49-F238E27FC236}">
                <a16:creationId xmlns:a16="http://schemas.microsoft.com/office/drawing/2014/main" id="{C361A411-AA00-1952-FF59-6C30F4142CC0}"/>
              </a:ext>
            </a:extLst>
          </p:cNvPr>
          <p:cNvGrpSpPr/>
          <p:nvPr/>
        </p:nvGrpSpPr>
        <p:grpSpPr>
          <a:xfrm>
            <a:off x="588816" y="1484043"/>
            <a:ext cx="743643" cy="1000462"/>
            <a:chOff x="3478424" y="1308364"/>
            <a:chExt cx="2187185" cy="2942536"/>
          </a:xfrm>
        </p:grpSpPr>
        <p:sp>
          <p:nvSpPr>
            <p:cNvPr id="5" name="Google Shape;3010;p35">
              <a:extLst>
                <a:ext uri="{FF2B5EF4-FFF2-40B4-BE49-F238E27FC236}">
                  <a16:creationId xmlns:a16="http://schemas.microsoft.com/office/drawing/2014/main" id="{65E6634F-8BE2-F136-1876-E0688062EA79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1;p35">
              <a:extLst>
                <a:ext uri="{FF2B5EF4-FFF2-40B4-BE49-F238E27FC236}">
                  <a16:creationId xmlns:a16="http://schemas.microsoft.com/office/drawing/2014/main" id="{5FD94202-0F63-2B7B-57D9-DA8B93740D1B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12;p35">
              <a:extLst>
                <a:ext uri="{FF2B5EF4-FFF2-40B4-BE49-F238E27FC236}">
                  <a16:creationId xmlns:a16="http://schemas.microsoft.com/office/drawing/2014/main" id="{C827C0B8-D91B-56F1-F0A6-D83349C3177A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3;p35">
              <a:extLst>
                <a:ext uri="{FF2B5EF4-FFF2-40B4-BE49-F238E27FC236}">
                  <a16:creationId xmlns:a16="http://schemas.microsoft.com/office/drawing/2014/main" id="{345C70BE-F232-4284-784D-DBE812FCDBEF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4;p35">
              <a:extLst>
                <a:ext uri="{FF2B5EF4-FFF2-40B4-BE49-F238E27FC236}">
                  <a16:creationId xmlns:a16="http://schemas.microsoft.com/office/drawing/2014/main" id="{14C819BE-4546-5BD7-2F28-2EFC752E7CEB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5;p35">
              <a:extLst>
                <a:ext uri="{FF2B5EF4-FFF2-40B4-BE49-F238E27FC236}">
                  <a16:creationId xmlns:a16="http://schemas.microsoft.com/office/drawing/2014/main" id="{A9DDCC49-B64E-E340-894A-7C70E9232E7B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6;p35">
              <a:extLst>
                <a:ext uri="{FF2B5EF4-FFF2-40B4-BE49-F238E27FC236}">
                  <a16:creationId xmlns:a16="http://schemas.microsoft.com/office/drawing/2014/main" id="{86EC4B64-6C42-97C4-4F98-6A6915FAFC95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7;p35">
              <a:extLst>
                <a:ext uri="{FF2B5EF4-FFF2-40B4-BE49-F238E27FC236}">
                  <a16:creationId xmlns:a16="http://schemas.microsoft.com/office/drawing/2014/main" id="{DA4F153F-312F-7E48-7EFF-7C1C4AF26970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8;p35">
              <a:extLst>
                <a:ext uri="{FF2B5EF4-FFF2-40B4-BE49-F238E27FC236}">
                  <a16:creationId xmlns:a16="http://schemas.microsoft.com/office/drawing/2014/main" id="{7C1C160E-C89C-BCFA-E11C-45CE4803C812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9;p35">
              <a:extLst>
                <a:ext uri="{FF2B5EF4-FFF2-40B4-BE49-F238E27FC236}">
                  <a16:creationId xmlns:a16="http://schemas.microsoft.com/office/drawing/2014/main" id="{BE1C1CD1-314C-2370-16FB-9CAB2E6DB22A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0;p35">
              <a:extLst>
                <a:ext uri="{FF2B5EF4-FFF2-40B4-BE49-F238E27FC236}">
                  <a16:creationId xmlns:a16="http://schemas.microsoft.com/office/drawing/2014/main" id="{C0E0DFA5-D98D-8630-61FE-7889B267ABF1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1;p35">
              <a:extLst>
                <a:ext uri="{FF2B5EF4-FFF2-40B4-BE49-F238E27FC236}">
                  <a16:creationId xmlns:a16="http://schemas.microsoft.com/office/drawing/2014/main" id="{31BB646F-B3BB-008E-6876-3730865B6A64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2;p35">
              <a:extLst>
                <a:ext uri="{FF2B5EF4-FFF2-40B4-BE49-F238E27FC236}">
                  <a16:creationId xmlns:a16="http://schemas.microsoft.com/office/drawing/2014/main" id="{B3A92D1A-D6CA-D90C-5D88-EB8395807548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3;p35">
              <a:extLst>
                <a:ext uri="{FF2B5EF4-FFF2-40B4-BE49-F238E27FC236}">
                  <a16:creationId xmlns:a16="http://schemas.microsoft.com/office/drawing/2014/main" id="{CB68EBBB-F02E-9543-4314-390883B50057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4;p35">
              <a:extLst>
                <a:ext uri="{FF2B5EF4-FFF2-40B4-BE49-F238E27FC236}">
                  <a16:creationId xmlns:a16="http://schemas.microsoft.com/office/drawing/2014/main" id="{4456ECE8-2F1F-1C91-168A-ECE39858144C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5;p35">
              <a:extLst>
                <a:ext uri="{FF2B5EF4-FFF2-40B4-BE49-F238E27FC236}">
                  <a16:creationId xmlns:a16="http://schemas.microsoft.com/office/drawing/2014/main" id="{3B831B80-8DE1-5D70-326D-BE688911BD17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6;p35">
              <a:extLst>
                <a:ext uri="{FF2B5EF4-FFF2-40B4-BE49-F238E27FC236}">
                  <a16:creationId xmlns:a16="http://schemas.microsoft.com/office/drawing/2014/main" id="{E8FF0EE6-0EC6-F2D6-0350-29BACF414E18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7;p35">
              <a:extLst>
                <a:ext uri="{FF2B5EF4-FFF2-40B4-BE49-F238E27FC236}">
                  <a16:creationId xmlns:a16="http://schemas.microsoft.com/office/drawing/2014/main" id="{77B4009A-DA8E-D86D-778A-010778A6BF64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8;p35">
              <a:extLst>
                <a:ext uri="{FF2B5EF4-FFF2-40B4-BE49-F238E27FC236}">
                  <a16:creationId xmlns:a16="http://schemas.microsoft.com/office/drawing/2014/main" id="{CE5FA183-3DCF-0A73-E226-FD9A35E34E31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9;p35">
              <a:extLst>
                <a:ext uri="{FF2B5EF4-FFF2-40B4-BE49-F238E27FC236}">
                  <a16:creationId xmlns:a16="http://schemas.microsoft.com/office/drawing/2014/main" id="{C0708B8E-0162-C14E-7B04-4C13DA891FC5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0;p35">
              <a:extLst>
                <a:ext uri="{FF2B5EF4-FFF2-40B4-BE49-F238E27FC236}">
                  <a16:creationId xmlns:a16="http://schemas.microsoft.com/office/drawing/2014/main" id="{F197CF10-0FD6-C767-4250-008BD067661C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1;p35">
              <a:extLst>
                <a:ext uri="{FF2B5EF4-FFF2-40B4-BE49-F238E27FC236}">
                  <a16:creationId xmlns:a16="http://schemas.microsoft.com/office/drawing/2014/main" id="{65C7F962-6F4A-E16F-84BE-AF1AB580F14E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2;p35">
              <a:extLst>
                <a:ext uri="{FF2B5EF4-FFF2-40B4-BE49-F238E27FC236}">
                  <a16:creationId xmlns:a16="http://schemas.microsoft.com/office/drawing/2014/main" id="{D7ADC200-1ECD-AA02-C9B6-A54E24941E75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3;p35">
              <a:extLst>
                <a:ext uri="{FF2B5EF4-FFF2-40B4-BE49-F238E27FC236}">
                  <a16:creationId xmlns:a16="http://schemas.microsoft.com/office/drawing/2014/main" id="{5CF27E7C-16F2-C690-1D9E-5706AC22D695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4;p35">
              <a:extLst>
                <a:ext uri="{FF2B5EF4-FFF2-40B4-BE49-F238E27FC236}">
                  <a16:creationId xmlns:a16="http://schemas.microsoft.com/office/drawing/2014/main" id="{4617BCD4-43E9-AAF8-33BC-8348E6FAFD97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5;p35">
              <a:extLst>
                <a:ext uri="{FF2B5EF4-FFF2-40B4-BE49-F238E27FC236}">
                  <a16:creationId xmlns:a16="http://schemas.microsoft.com/office/drawing/2014/main" id="{E636916A-F4D9-DD00-5E6B-8F3283C216C6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6;p35">
              <a:extLst>
                <a:ext uri="{FF2B5EF4-FFF2-40B4-BE49-F238E27FC236}">
                  <a16:creationId xmlns:a16="http://schemas.microsoft.com/office/drawing/2014/main" id="{B4E7844A-3A85-D6E2-E9CE-C4BC39C8C847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7;p35">
              <a:extLst>
                <a:ext uri="{FF2B5EF4-FFF2-40B4-BE49-F238E27FC236}">
                  <a16:creationId xmlns:a16="http://schemas.microsoft.com/office/drawing/2014/main" id="{FC3E086D-8FDE-CA5F-D1FA-D3ABC56FAA48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8;p35">
              <a:extLst>
                <a:ext uri="{FF2B5EF4-FFF2-40B4-BE49-F238E27FC236}">
                  <a16:creationId xmlns:a16="http://schemas.microsoft.com/office/drawing/2014/main" id="{D5825096-5D76-8021-99FC-E4485EA8BF47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9;p35">
              <a:extLst>
                <a:ext uri="{FF2B5EF4-FFF2-40B4-BE49-F238E27FC236}">
                  <a16:creationId xmlns:a16="http://schemas.microsoft.com/office/drawing/2014/main" id="{D76158FD-39AE-D765-B5E8-0AD947C9A768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0;p35">
              <a:extLst>
                <a:ext uri="{FF2B5EF4-FFF2-40B4-BE49-F238E27FC236}">
                  <a16:creationId xmlns:a16="http://schemas.microsoft.com/office/drawing/2014/main" id="{18437498-F659-F815-3BCE-2A12B610CFDF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1;p35">
              <a:extLst>
                <a:ext uri="{FF2B5EF4-FFF2-40B4-BE49-F238E27FC236}">
                  <a16:creationId xmlns:a16="http://schemas.microsoft.com/office/drawing/2014/main" id="{EB37090D-7C4A-9AB1-7882-CBB50B5C0F6A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2;p35">
              <a:extLst>
                <a:ext uri="{FF2B5EF4-FFF2-40B4-BE49-F238E27FC236}">
                  <a16:creationId xmlns:a16="http://schemas.microsoft.com/office/drawing/2014/main" id="{E583420D-8AA7-02FB-A399-E88C3FB1CD4D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3;p35">
              <a:extLst>
                <a:ext uri="{FF2B5EF4-FFF2-40B4-BE49-F238E27FC236}">
                  <a16:creationId xmlns:a16="http://schemas.microsoft.com/office/drawing/2014/main" id="{6F2F98FA-6BE9-23F3-21C6-9FA6CF8C6E48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4;p35">
              <a:extLst>
                <a:ext uri="{FF2B5EF4-FFF2-40B4-BE49-F238E27FC236}">
                  <a16:creationId xmlns:a16="http://schemas.microsoft.com/office/drawing/2014/main" id="{4F6F5173-D8CF-683F-E3E0-89FE67A85EDA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5;p35">
              <a:extLst>
                <a:ext uri="{FF2B5EF4-FFF2-40B4-BE49-F238E27FC236}">
                  <a16:creationId xmlns:a16="http://schemas.microsoft.com/office/drawing/2014/main" id="{8B482025-2CD0-A56E-B3AF-65A54BCD2F3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6;p35">
              <a:extLst>
                <a:ext uri="{FF2B5EF4-FFF2-40B4-BE49-F238E27FC236}">
                  <a16:creationId xmlns:a16="http://schemas.microsoft.com/office/drawing/2014/main" id="{AEB82A64-0690-15F7-A824-0D2DFE1068E3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7;p35">
              <a:extLst>
                <a:ext uri="{FF2B5EF4-FFF2-40B4-BE49-F238E27FC236}">
                  <a16:creationId xmlns:a16="http://schemas.microsoft.com/office/drawing/2014/main" id="{7277AA3E-87F6-B3D9-1476-94F2FEC57E4F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8;p35">
              <a:extLst>
                <a:ext uri="{FF2B5EF4-FFF2-40B4-BE49-F238E27FC236}">
                  <a16:creationId xmlns:a16="http://schemas.microsoft.com/office/drawing/2014/main" id="{7B9AE9E6-0460-4D6D-ABCA-B20E7F07D9C0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9;p35">
              <a:extLst>
                <a:ext uri="{FF2B5EF4-FFF2-40B4-BE49-F238E27FC236}">
                  <a16:creationId xmlns:a16="http://schemas.microsoft.com/office/drawing/2014/main" id="{55428CF1-C846-303A-D76D-56952F6E75BD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0;p35">
              <a:extLst>
                <a:ext uri="{FF2B5EF4-FFF2-40B4-BE49-F238E27FC236}">
                  <a16:creationId xmlns:a16="http://schemas.microsoft.com/office/drawing/2014/main" id="{161DC742-627D-CC68-9772-7B8F4C85AB94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1;p35">
              <a:extLst>
                <a:ext uri="{FF2B5EF4-FFF2-40B4-BE49-F238E27FC236}">
                  <a16:creationId xmlns:a16="http://schemas.microsoft.com/office/drawing/2014/main" id="{6E77A293-9128-A6C4-88B8-A35BA62A0C3A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2;p35">
              <a:extLst>
                <a:ext uri="{FF2B5EF4-FFF2-40B4-BE49-F238E27FC236}">
                  <a16:creationId xmlns:a16="http://schemas.microsoft.com/office/drawing/2014/main" id="{308232F0-E46D-D77B-8782-86A8B1FDA401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3053;p35">
              <a:extLst>
                <a:ext uri="{FF2B5EF4-FFF2-40B4-BE49-F238E27FC236}">
                  <a16:creationId xmlns:a16="http://schemas.microsoft.com/office/drawing/2014/main" id="{4029A391-91AA-2FC1-06AB-B1099A6CB78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9" name="Google Shape;3054;p35">
                <a:extLst>
                  <a:ext uri="{FF2B5EF4-FFF2-40B4-BE49-F238E27FC236}">
                    <a16:creationId xmlns:a16="http://schemas.microsoft.com/office/drawing/2014/main" id="{106CB4CE-EEAF-AF51-7F8E-BA76171451F8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55;p35">
                <a:extLst>
                  <a:ext uri="{FF2B5EF4-FFF2-40B4-BE49-F238E27FC236}">
                    <a16:creationId xmlns:a16="http://schemas.microsoft.com/office/drawing/2014/main" id="{765EEC79-2060-89F9-6A10-96115165825C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3009;p35">
            <a:extLst>
              <a:ext uri="{FF2B5EF4-FFF2-40B4-BE49-F238E27FC236}">
                <a16:creationId xmlns:a16="http://schemas.microsoft.com/office/drawing/2014/main" id="{6C8289C5-C6F7-245F-D14A-835DFB5BE5C5}"/>
              </a:ext>
            </a:extLst>
          </p:cNvPr>
          <p:cNvGrpSpPr/>
          <p:nvPr/>
        </p:nvGrpSpPr>
        <p:grpSpPr>
          <a:xfrm>
            <a:off x="583540" y="2476263"/>
            <a:ext cx="743643" cy="1000462"/>
            <a:chOff x="3478424" y="1308364"/>
            <a:chExt cx="2187185" cy="2942536"/>
          </a:xfrm>
        </p:grpSpPr>
        <p:sp>
          <p:nvSpPr>
            <p:cNvPr id="52" name="Google Shape;3010;p35">
              <a:extLst>
                <a:ext uri="{FF2B5EF4-FFF2-40B4-BE49-F238E27FC236}">
                  <a16:creationId xmlns:a16="http://schemas.microsoft.com/office/drawing/2014/main" id="{34D5BB95-0A03-80C7-2BBD-0B3F8244C067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11;p35">
              <a:extLst>
                <a:ext uri="{FF2B5EF4-FFF2-40B4-BE49-F238E27FC236}">
                  <a16:creationId xmlns:a16="http://schemas.microsoft.com/office/drawing/2014/main" id="{A67A6E0E-1CC6-5E9D-2245-C1BB1D7FA8DF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12;p35">
              <a:extLst>
                <a:ext uri="{FF2B5EF4-FFF2-40B4-BE49-F238E27FC236}">
                  <a16:creationId xmlns:a16="http://schemas.microsoft.com/office/drawing/2014/main" id="{2505D345-FE15-D5A6-1099-8237B0D1B399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13;p35">
              <a:extLst>
                <a:ext uri="{FF2B5EF4-FFF2-40B4-BE49-F238E27FC236}">
                  <a16:creationId xmlns:a16="http://schemas.microsoft.com/office/drawing/2014/main" id="{46747DE7-2824-7B8C-61E3-32451666374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14;p35">
              <a:extLst>
                <a:ext uri="{FF2B5EF4-FFF2-40B4-BE49-F238E27FC236}">
                  <a16:creationId xmlns:a16="http://schemas.microsoft.com/office/drawing/2014/main" id="{BE6F2423-79D1-54D7-F680-DD5A41C6694C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15;p35">
              <a:extLst>
                <a:ext uri="{FF2B5EF4-FFF2-40B4-BE49-F238E27FC236}">
                  <a16:creationId xmlns:a16="http://schemas.microsoft.com/office/drawing/2014/main" id="{9BC4F94B-1B48-2610-2AA2-96DC5BD25469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6;p35">
              <a:extLst>
                <a:ext uri="{FF2B5EF4-FFF2-40B4-BE49-F238E27FC236}">
                  <a16:creationId xmlns:a16="http://schemas.microsoft.com/office/drawing/2014/main" id="{2D5C6F60-1340-73D0-16CF-7A3AF4EED3A8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17;p35">
              <a:extLst>
                <a:ext uri="{FF2B5EF4-FFF2-40B4-BE49-F238E27FC236}">
                  <a16:creationId xmlns:a16="http://schemas.microsoft.com/office/drawing/2014/main" id="{B2164DD9-35FA-E6D1-2D53-BEADDABA2D0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18;p35">
              <a:extLst>
                <a:ext uri="{FF2B5EF4-FFF2-40B4-BE49-F238E27FC236}">
                  <a16:creationId xmlns:a16="http://schemas.microsoft.com/office/drawing/2014/main" id="{9EAB145E-E8E7-3ECB-71D9-24DCE43C2FCE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19;p35">
              <a:extLst>
                <a:ext uri="{FF2B5EF4-FFF2-40B4-BE49-F238E27FC236}">
                  <a16:creationId xmlns:a16="http://schemas.microsoft.com/office/drawing/2014/main" id="{A503CBCD-70DF-408D-1802-FD16A7BFE85E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20;p35">
              <a:extLst>
                <a:ext uri="{FF2B5EF4-FFF2-40B4-BE49-F238E27FC236}">
                  <a16:creationId xmlns:a16="http://schemas.microsoft.com/office/drawing/2014/main" id="{1DA9D294-792D-7EB6-00B6-1363CB4BB2B8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21;p35">
              <a:extLst>
                <a:ext uri="{FF2B5EF4-FFF2-40B4-BE49-F238E27FC236}">
                  <a16:creationId xmlns:a16="http://schemas.microsoft.com/office/drawing/2014/main" id="{C8D7A760-D07A-0F92-35AE-6106599ADFEA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022;p35">
              <a:extLst>
                <a:ext uri="{FF2B5EF4-FFF2-40B4-BE49-F238E27FC236}">
                  <a16:creationId xmlns:a16="http://schemas.microsoft.com/office/drawing/2014/main" id="{D4264F3C-7B96-20BE-563A-A7B8579BEA4F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023;p35">
              <a:extLst>
                <a:ext uri="{FF2B5EF4-FFF2-40B4-BE49-F238E27FC236}">
                  <a16:creationId xmlns:a16="http://schemas.microsoft.com/office/drawing/2014/main" id="{1DFA91CF-028A-3B2F-81EB-4018153AE621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024;p35">
              <a:extLst>
                <a:ext uri="{FF2B5EF4-FFF2-40B4-BE49-F238E27FC236}">
                  <a16:creationId xmlns:a16="http://schemas.microsoft.com/office/drawing/2014/main" id="{B131E6BC-B6FE-FD55-C2FD-80D440F135B6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025;p35">
              <a:extLst>
                <a:ext uri="{FF2B5EF4-FFF2-40B4-BE49-F238E27FC236}">
                  <a16:creationId xmlns:a16="http://schemas.microsoft.com/office/drawing/2014/main" id="{C6FB9226-CC74-D824-8511-9734FE0018DE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026;p35">
              <a:extLst>
                <a:ext uri="{FF2B5EF4-FFF2-40B4-BE49-F238E27FC236}">
                  <a16:creationId xmlns:a16="http://schemas.microsoft.com/office/drawing/2014/main" id="{2EB7FB96-F372-6CFB-7170-8D53406217DF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027;p35">
              <a:extLst>
                <a:ext uri="{FF2B5EF4-FFF2-40B4-BE49-F238E27FC236}">
                  <a16:creationId xmlns:a16="http://schemas.microsoft.com/office/drawing/2014/main" id="{971A1B68-3752-01A4-5E8E-C97A120C4D3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028;p35">
              <a:extLst>
                <a:ext uri="{FF2B5EF4-FFF2-40B4-BE49-F238E27FC236}">
                  <a16:creationId xmlns:a16="http://schemas.microsoft.com/office/drawing/2014/main" id="{37A6C2CF-03E3-48F7-133C-500E585D49D3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029;p35">
              <a:extLst>
                <a:ext uri="{FF2B5EF4-FFF2-40B4-BE49-F238E27FC236}">
                  <a16:creationId xmlns:a16="http://schemas.microsoft.com/office/drawing/2014/main" id="{0653B0ED-347D-248B-E0B6-0F67FDBC6B9B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3030;p35">
              <a:extLst>
                <a:ext uri="{FF2B5EF4-FFF2-40B4-BE49-F238E27FC236}">
                  <a16:creationId xmlns:a16="http://schemas.microsoft.com/office/drawing/2014/main" id="{10E717A1-8545-5C81-F0CE-79894D613401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3031;p35">
              <a:extLst>
                <a:ext uri="{FF2B5EF4-FFF2-40B4-BE49-F238E27FC236}">
                  <a16:creationId xmlns:a16="http://schemas.microsoft.com/office/drawing/2014/main" id="{DD660E03-332E-EB5F-2003-1D3E772CA90B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3032;p35">
              <a:extLst>
                <a:ext uri="{FF2B5EF4-FFF2-40B4-BE49-F238E27FC236}">
                  <a16:creationId xmlns:a16="http://schemas.microsoft.com/office/drawing/2014/main" id="{6153CD4D-6334-1088-BEDE-249FDCB3A6B3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3033;p35">
              <a:extLst>
                <a:ext uri="{FF2B5EF4-FFF2-40B4-BE49-F238E27FC236}">
                  <a16:creationId xmlns:a16="http://schemas.microsoft.com/office/drawing/2014/main" id="{2F54A01A-55FC-192C-99B9-5577C309766C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3034;p35">
              <a:extLst>
                <a:ext uri="{FF2B5EF4-FFF2-40B4-BE49-F238E27FC236}">
                  <a16:creationId xmlns:a16="http://schemas.microsoft.com/office/drawing/2014/main" id="{FAEDCD17-A118-29A1-4D75-47CC6EE1D94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3035;p35">
              <a:extLst>
                <a:ext uri="{FF2B5EF4-FFF2-40B4-BE49-F238E27FC236}">
                  <a16:creationId xmlns:a16="http://schemas.microsoft.com/office/drawing/2014/main" id="{4D8289DC-51D5-EB0A-5E3E-DF8E45455558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3036;p35">
              <a:extLst>
                <a:ext uri="{FF2B5EF4-FFF2-40B4-BE49-F238E27FC236}">
                  <a16:creationId xmlns:a16="http://schemas.microsoft.com/office/drawing/2014/main" id="{B98BD42C-B1E6-8F6D-8CB0-5FE01D59BF95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3037;p35">
              <a:extLst>
                <a:ext uri="{FF2B5EF4-FFF2-40B4-BE49-F238E27FC236}">
                  <a16:creationId xmlns:a16="http://schemas.microsoft.com/office/drawing/2014/main" id="{B8B19EB3-05AB-10A7-57B3-51EEF55D8B96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3038;p35">
              <a:extLst>
                <a:ext uri="{FF2B5EF4-FFF2-40B4-BE49-F238E27FC236}">
                  <a16:creationId xmlns:a16="http://schemas.microsoft.com/office/drawing/2014/main" id="{A7C1F4F5-27B5-7991-9D23-0E09ECA71F4B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3039;p35">
              <a:extLst>
                <a:ext uri="{FF2B5EF4-FFF2-40B4-BE49-F238E27FC236}">
                  <a16:creationId xmlns:a16="http://schemas.microsoft.com/office/drawing/2014/main" id="{EF52B080-0BAD-892B-0E47-797BC4DF9C45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3040;p35">
              <a:extLst>
                <a:ext uri="{FF2B5EF4-FFF2-40B4-BE49-F238E27FC236}">
                  <a16:creationId xmlns:a16="http://schemas.microsoft.com/office/drawing/2014/main" id="{28EE0F65-1C0F-63E2-868E-9E51759B184D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3041;p35">
              <a:extLst>
                <a:ext uri="{FF2B5EF4-FFF2-40B4-BE49-F238E27FC236}">
                  <a16:creationId xmlns:a16="http://schemas.microsoft.com/office/drawing/2014/main" id="{64F1B01E-E47A-A5D7-FF08-B3E09B569BBF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3042;p35">
              <a:extLst>
                <a:ext uri="{FF2B5EF4-FFF2-40B4-BE49-F238E27FC236}">
                  <a16:creationId xmlns:a16="http://schemas.microsoft.com/office/drawing/2014/main" id="{BB07F5A5-720C-6D32-0CA1-1FE32951B7C7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3043;p35">
              <a:extLst>
                <a:ext uri="{FF2B5EF4-FFF2-40B4-BE49-F238E27FC236}">
                  <a16:creationId xmlns:a16="http://schemas.microsoft.com/office/drawing/2014/main" id="{BD783A14-2DF5-797F-9922-8F0E5A2E8A05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3044;p35">
              <a:extLst>
                <a:ext uri="{FF2B5EF4-FFF2-40B4-BE49-F238E27FC236}">
                  <a16:creationId xmlns:a16="http://schemas.microsoft.com/office/drawing/2014/main" id="{2886D793-0E0D-E697-52B3-9B0EEB2C1BB1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3045;p35">
              <a:extLst>
                <a:ext uri="{FF2B5EF4-FFF2-40B4-BE49-F238E27FC236}">
                  <a16:creationId xmlns:a16="http://schemas.microsoft.com/office/drawing/2014/main" id="{65ADDA08-A1D1-B5DF-FA07-60A97FD621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3046;p35">
              <a:extLst>
                <a:ext uri="{FF2B5EF4-FFF2-40B4-BE49-F238E27FC236}">
                  <a16:creationId xmlns:a16="http://schemas.microsoft.com/office/drawing/2014/main" id="{C0D0C7F5-60DC-BCE7-52F9-F72821F5F45A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3047;p35">
              <a:extLst>
                <a:ext uri="{FF2B5EF4-FFF2-40B4-BE49-F238E27FC236}">
                  <a16:creationId xmlns:a16="http://schemas.microsoft.com/office/drawing/2014/main" id="{2607DECE-8335-9EA3-F849-63409219916A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3048;p35">
              <a:extLst>
                <a:ext uri="{FF2B5EF4-FFF2-40B4-BE49-F238E27FC236}">
                  <a16:creationId xmlns:a16="http://schemas.microsoft.com/office/drawing/2014/main" id="{3C49A5C1-E67C-F496-9DFD-05EE7F67EB4D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3049;p35">
              <a:extLst>
                <a:ext uri="{FF2B5EF4-FFF2-40B4-BE49-F238E27FC236}">
                  <a16:creationId xmlns:a16="http://schemas.microsoft.com/office/drawing/2014/main" id="{70AC5EE8-2D08-8488-71C4-7AA9FE019A0C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3050;p35">
              <a:extLst>
                <a:ext uri="{FF2B5EF4-FFF2-40B4-BE49-F238E27FC236}">
                  <a16:creationId xmlns:a16="http://schemas.microsoft.com/office/drawing/2014/main" id="{5DBB3A28-04A8-98F9-2CA5-2FA48C3E3DE6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3051;p35">
              <a:extLst>
                <a:ext uri="{FF2B5EF4-FFF2-40B4-BE49-F238E27FC236}">
                  <a16:creationId xmlns:a16="http://schemas.microsoft.com/office/drawing/2014/main" id="{AE44ED88-8C97-9D89-3A10-BAF5A6E60652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3052;p35">
              <a:extLst>
                <a:ext uri="{FF2B5EF4-FFF2-40B4-BE49-F238E27FC236}">
                  <a16:creationId xmlns:a16="http://schemas.microsoft.com/office/drawing/2014/main" id="{2FD124BB-CCB7-CA8A-8E69-69C881EDEBB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0" name="Google Shape;3053;p35">
              <a:extLst>
                <a:ext uri="{FF2B5EF4-FFF2-40B4-BE49-F238E27FC236}">
                  <a16:creationId xmlns:a16="http://schemas.microsoft.com/office/drawing/2014/main" id="{15D0FE25-5571-6EFF-793D-3D59D679233E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081" name="Google Shape;3054;p35">
                <a:extLst>
                  <a:ext uri="{FF2B5EF4-FFF2-40B4-BE49-F238E27FC236}">
                    <a16:creationId xmlns:a16="http://schemas.microsoft.com/office/drawing/2014/main" id="{17E99FF8-257F-6B6D-0B73-0EF28239404D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3055;p35">
                <a:extLst>
                  <a:ext uri="{FF2B5EF4-FFF2-40B4-BE49-F238E27FC236}">
                    <a16:creationId xmlns:a16="http://schemas.microsoft.com/office/drawing/2014/main" id="{AD59832A-3532-2F76-F2BA-72C844BB34A0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3" name="Google Shape;3009;p35">
            <a:extLst>
              <a:ext uri="{FF2B5EF4-FFF2-40B4-BE49-F238E27FC236}">
                <a16:creationId xmlns:a16="http://schemas.microsoft.com/office/drawing/2014/main" id="{B8544F50-DBD3-81EC-A033-838CA6B00C8F}"/>
              </a:ext>
            </a:extLst>
          </p:cNvPr>
          <p:cNvGrpSpPr/>
          <p:nvPr/>
        </p:nvGrpSpPr>
        <p:grpSpPr>
          <a:xfrm>
            <a:off x="570630" y="3598981"/>
            <a:ext cx="743643" cy="1000462"/>
            <a:chOff x="3478424" y="1308364"/>
            <a:chExt cx="2187185" cy="2942536"/>
          </a:xfrm>
        </p:grpSpPr>
        <p:sp>
          <p:nvSpPr>
            <p:cNvPr id="2084" name="Google Shape;3010;p35">
              <a:extLst>
                <a:ext uri="{FF2B5EF4-FFF2-40B4-BE49-F238E27FC236}">
                  <a16:creationId xmlns:a16="http://schemas.microsoft.com/office/drawing/2014/main" id="{71644E69-CE81-AE7F-B694-F26C958D8F7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3011;p35">
              <a:extLst>
                <a:ext uri="{FF2B5EF4-FFF2-40B4-BE49-F238E27FC236}">
                  <a16:creationId xmlns:a16="http://schemas.microsoft.com/office/drawing/2014/main" id="{09D3D0C0-0D80-6EEF-47C9-41290793EEA3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3012;p35">
              <a:extLst>
                <a:ext uri="{FF2B5EF4-FFF2-40B4-BE49-F238E27FC236}">
                  <a16:creationId xmlns:a16="http://schemas.microsoft.com/office/drawing/2014/main" id="{8D6D6686-C5F7-6384-9672-76CE00374203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3013;p35">
              <a:extLst>
                <a:ext uri="{FF2B5EF4-FFF2-40B4-BE49-F238E27FC236}">
                  <a16:creationId xmlns:a16="http://schemas.microsoft.com/office/drawing/2014/main" id="{074C303A-CBE6-54B2-527C-E9FBAED9460E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3014;p35">
              <a:extLst>
                <a:ext uri="{FF2B5EF4-FFF2-40B4-BE49-F238E27FC236}">
                  <a16:creationId xmlns:a16="http://schemas.microsoft.com/office/drawing/2014/main" id="{8009C249-96A6-BC76-AA68-65F7489D2E0A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3015;p35">
              <a:extLst>
                <a:ext uri="{FF2B5EF4-FFF2-40B4-BE49-F238E27FC236}">
                  <a16:creationId xmlns:a16="http://schemas.microsoft.com/office/drawing/2014/main" id="{B2C2A636-C73B-BF19-2951-FAA8F5E82529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3016;p35">
              <a:extLst>
                <a:ext uri="{FF2B5EF4-FFF2-40B4-BE49-F238E27FC236}">
                  <a16:creationId xmlns:a16="http://schemas.microsoft.com/office/drawing/2014/main" id="{7B7FBD18-C613-FDB6-41B8-203571E24372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3017;p35">
              <a:extLst>
                <a:ext uri="{FF2B5EF4-FFF2-40B4-BE49-F238E27FC236}">
                  <a16:creationId xmlns:a16="http://schemas.microsoft.com/office/drawing/2014/main" id="{5A3F1F0B-FFB9-1A60-A361-9A8882ECB6E6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3018;p35">
              <a:extLst>
                <a:ext uri="{FF2B5EF4-FFF2-40B4-BE49-F238E27FC236}">
                  <a16:creationId xmlns:a16="http://schemas.microsoft.com/office/drawing/2014/main" id="{412E9F40-06C4-4CC0-B8FA-7F7CCB46B397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3019;p35">
              <a:extLst>
                <a:ext uri="{FF2B5EF4-FFF2-40B4-BE49-F238E27FC236}">
                  <a16:creationId xmlns:a16="http://schemas.microsoft.com/office/drawing/2014/main" id="{3BD1BED6-1C8E-91E9-EAB7-75756A8C4B0D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3020;p35">
              <a:extLst>
                <a:ext uri="{FF2B5EF4-FFF2-40B4-BE49-F238E27FC236}">
                  <a16:creationId xmlns:a16="http://schemas.microsoft.com/office/drawing/2014/main" id="{1D831231-1EC0-39E3-22CD-947728BFCD39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3021;p35">
              <a:extLst>
                <a:ext uri="{FF2B5EF4-FFF2-40B4-BE49-F238E27FC236}">
                  <a16:creationId xmlns:a16="http://schemas.microsoft.com/office/drawing/2014/main" id="{FDADF385-88C2-B63D-B4BC-57AD5F4F134D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3022;p35">
              <a:extLst>
                <a:ext uri="{FF2B5EF4-FFF2-40B4-BE49-F238E27FC236}">
                  <a16:creationId xmlns:a16="http://schemas.microsoft.com/office/drawing/2014/main" id="{ADC9873F-734A-7234-5C26-B4AA2F913CA7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3023;p35">
              <a:extLst>
                <a:ext uri="{FF2B5EF4-FFF2-40B4-BE49-F238E27FC236}">
                  <a16:creationId xmlns:a16="http://schemas.microsoft.com/office/drawing/2014/main" id="{77204E09-E707-3B64-D961-F13B6E67281D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3024;p35">
              <a:extLst>
                <a:ext uri="{FF2B5EF4-FFF2-40B4-BE49-F238E27FC236}">
                  <a16:creationId xmlns:a16="http://schemas.microsoft.com/office/drawing/2014/main" id="{05F4CE1A-6E5A-E991-BEF9-77E3009D8F37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3025;p35">
              <a:extLst>
                <a:ext uri="{FF2B5EF4-FFF2-40B4-BE49-F238E27FC236}">
                  <a16:creationId xmlns:a16="http://schemas.microsoft.com/office/drawing/2014/main" id="{803567AF-18C9-AF8F-2CDA-95A8985E1845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3026;p35">
              <a:extLst>
                <a:ext uri="{FF2B5EF4-FFF2-40B4-BE49-F238E27FC236}">
                  <a16:creationId xmlns:a16="http://schemas.microsoft.com/office/drawing/2014/main" id="{1D37D6CF-80D2-04D7-E96B-7D1520AFC046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3027;p35">
              <a:extLst>
                <a:ext uri="{FF2B5EF4-FFF2-40B4-BE49-F238E27FC236}">
                  <a16:creationId xmlns:a16="http://schemas.microsoft.com/office/drawing/2014/main" id="{B2B735FA-EFA7-6FE8-D5E7-2423460484D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3028;p35">
              <a:extLst>
                <a:ext uri="{FF2B5EF4-FFF2-40B4-BE49-F238E27FC236}">
                  <a16:creationId xmlns:a16="http://schemas.microsoft.com/office/drawing/2014/main" id="{13747D5E-B646-B5CB-35CE-80437960A256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3029;p35">
              <a:extLst>
                <a:ext uri="{FF2B5EF4-FFF2-40B4-BE49-F238E27FC236}">
                  <a16:creationId xmlns:a16="http://schemas.microsoft.com/office/drawing/2014/main" id="{32F096F5-D5B3-51ED-DF7B-4F984B93FC2F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3030;p35">
              <a:extLst>
                <a:ext uri="{FF2B5EF4-FFF2-40B4-BE49-F238E27FC236}">
                  <a16:creationId xmlns:a16="http://schemas.microsoft.com/office/drawing/2014/main" id="{3BE5F874-D918-7139-8494-5CF51BCC8423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3031;p35">
              <a:extLst>
                <a:ext uri="{FF2B5EF4-FFF2-40B4-BE49-F238E27FC236}">
                  <a16:creationId xmlns:a16="http://schemas.microsoft.com/office/drawing/2014/main" id="{22B188CD-6422-F40E-FF7C-3E7C640B26C4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3032;p35">
              <a:extLst>
                <a:ext uri="{FF2B5EF4-FFF2-40B4-BE49-F238E27FC236}">
                  <a16:creationId xmlns:a16="http://schemas.microsoft.com/office/drawing/2014/main" id="{9C6C66ED-5BD0-99DF-73F3-832D095038FF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3033;p35">
              <a:extLst>
                <a:ext uri="{FF2B5EF4-FFF2-40B4-BE49-F238E27FC236}">
                  <a16:creationId xmlns:a16="http://schemas.microsoft.com/office/drawing/2014/main" id="{CB225557-ED2D-4D29-F688-A893E88A9D37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3034;p35">
              <a:extLst>
                <a:ext uri="{FF2B5EF4-FFF2-40B4-BE49-F238E27FC236}">
                  <a16:creationId xmlns:a16="http://schemas.microsoft.com/office/drawing/2014/main" id="{0407B7AE-92F9-C029-BC2E-DD8B961B356A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3035;p35">
              <a:extLst>
                <a:ext uri="{FF2B5EF4-FFF2-40B4-BE49-F238E27FC236}">
                  <a16:creationId xmlns:a16="http://schemas.microsoft.com/office/drawing/2014/main" id="{9A351297-6FFB-21BE-C066-233B30B2F96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3036;p35">
              <a:extLst>
                <a:ext uri="{FF2B5EF4-FFF2-40B4-BE49-F238E27FC236}">
                  <a16:creationId xmlns:a16="http://schemas.microsoft.com/office/drawing/2014/main" id="{9875FA6D-D2E0-BC01-16C8-E3B49329535F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3037;p35">
              <a:extLst>
                <a:ext uri="{FF2B5EF4-FFF2-40B4-BE49-F238E27FC236}">
                  <a16:creationId xmlns:a16="http://schemas.microsoft.com/office/drawing/2014/main" id="{27D967AD-134E-F411-A73B-3B848EB79936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3038;p35">
              <a:extLst>
                <a:ext uri="{FF2B5EF4-FFF2-40B4-BE49-F238E27FC236}">
                  <a16:creationId xmlns:a16="http://schemas.microsoft.com/office/drawing/2014/main" id="{E0DD7A02-C331-FEB4-C39E-E50EB549A2C8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3039;p35">
              <a:extLst>
                <a:ext uri="{FF2B5EF4-FFF2-40B4-BE49-F238E27FC236}">
                  <a16:creationId xmlns:a16="http://schemas.microsoft.com/office/drawing/2014/main" id="{94994C64-5ED1-E640-0098-0DAD808AF447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040;p35">
              <a:extLst>
                <a:ext uri="{FF2B5EF4-FFF2-40B4-BE49-F238E27FC236}">
                  <a16:creationId xmlns:a16="http://schemas.microsoft.com/office/drawing/2014/main" id="{584DA8AF-BC96-F73C-5D10-B141C0F5CE56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041;p35">
              <a:extLst>
                <a:ext uri="{FF2B5EF4-FFF2-40B4-BE49-F238E27FC236}">
                  <a16:creationId xmlns:a16="http://schemas.microsoft.com/office/drawing/2014/main" id="{7781FE6C-1F31-8FCA-9651-16D9C28F0A7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042;p35">
              <a:extLst>
                <a:ext uri="{FF2B5EF4-FFF2-40B4-BE49-F238E27FC236}">
                  <a16:creationId xmlns:a16="http://schemas.microsoft.com/office/drawing/2014/main" id="{33C138E7-68E8-414B-1E91-9C4FFC28BD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043;p35">
              <a:extLst>
                <a:ext uri="{FF2B5EF4-FFF2-40B4-BE49-F238E27FC236}">
                  <a16:creationId xmlns:a16="http://schemas.microsoft.com/office/drawing/2014/main" id="{C1F86DCB-FCC4-F9CE-93A2-A777A458893F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044;p35">
              <a:extLst>
                <a:ext uri="{FF2B5EF4-FFF2-40B4-BE49-F238E27FC236}">
                  <a16:creationId xmlns:a16="http://schemas.microsoft.com/office/drawing/2014/main" id="{2A5379F1-2C86-7E67-4C4E-E4CC13F69332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045;p35">
              <a:extLst>
                <a:ext uri="{FF2B5EF4-FFF2-40B4-BE49-F238E27FC236}">
                  <a16:creationId xmlns:a16="http://schemas.microsoft.com/office/drawing/2014/main" id="{D7F61AFB-678D-1FE2-3863-7AEC466279EA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046;p35">
              <a:extLst>
                <a:ext uri="{FF2B5EF4-FFF2-40B4-BE49-F238E27FC236}">
                  <a16:creationId xmlns:a16="http://schemas.microsoft.com/office/drawing/2014/main" id="{16A5F069-7C1E-2D40-A802-8D32808DB01F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047;p35">
              <a:extLst>
                <a:ext uri="{FF2B5EF4-FFF2-40B4-BE49-F238E27FC236}">
                  <a16:creationId xmlns:a16="http://schemas.microsoft.com/office/drawing/2014/main" id="{22E789E6-DFFF-A602-692A-2C499E402F7C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048;p35">
              <a:extLst>
                <a:ext uri="{FF2B5EF4-FFF2-40B4-BE49-F238E27FC236}">
                  <a16:creationId xmlns:a16="http://schemas.microsoft.com/office/drawing/2014/main" id="{524D8094-CB23-2946-77B1-F35CF6FA1D99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049;p35">
              <a:extLst>
                <a:ext uri="{FF2B5EF4-FFF2-40B4-BE49-F238E27FC236}">
                  <a16:creationId xmlns:a16="http://schemas.microsoft.com/office/drawing/2014/main" id="{9283F9C9-2C01-6171-9AC7-39A673ABE40D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050;p35">
              <a:extLst>
                <a:ext uri="{FF2B5EF4-FFF2-40B4-BE49-F238E27FC236}">
                  <a16:creationId xmlns:a16="http://schemas.microsoft.com/office/drawing/2014/main" id="{A1023AA5-1E45-8967-B7AD-90883F8D99B1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051;p35">
              <a:extLst>
                <a:ext uri="{FF2B5EF4-FFF2-40B4-BE49-F238E27FC236}">
                  <a16:creationId xmlns:a16="http://schemas.microsoft.com/office/drawing/2014/main" id="{24B197C2-2048-29D0-A96D-DB3D0C4EF76D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052;p35">
              <a:extLst>
                <a:ext uri="{FF2B5EF4-FFF2-40B4-BE49-F238E27FC236}">
                  <a16:creationId xmlns:a16="http://schemas.microsoft.com/office/drawing/2014/main" id="{584B7B33-1873-C653-FB3F-ED23A44A648A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3053;p35">
              <a:extLst>
                <a:ext uri="{FF2B5EF4-FFF2-40B4-BE49-F238E27FC236}">
                  <a16:creationId xmlns:a16="http://schemas.microsoft.com/office/drawing/2014/main" id="{32051FCF-574E-9D49-07FF-E469C9F69AAB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188" name="Google Shape;3054;p35">
                <a:extLst>
                  <a:ext uri="{FF2B5EF4-FFF2-40B4-BE49-F238E27FC236}">
                    <a16:creationId xmlns:a16="http://schemas.microsoft.com/office/drawing/2014/main" id="{90F646FD-B4D4-9108-F2DA-48AB5D7FF80D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3055;p35">
                <a:extLst>
                  <a:ext uri="{FF2B5EF4-FFF2-40B4-BE49-F238E27FC236}">
                    <a16:creationId xmlns:a16="http://schemas.microsoft.com/office/drawing/2014/main" id="{C20215B1-19F2-D128-3E07-EC53987597DF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0" name="Google Shape;3009;p35">
            <a:extLst>
              <a:ext uri="{FF2B5EF4-FFF2-40B4-BE49-F238E27FC236}">
                <a16:creationId xmlns:a16="http://schemas.microsoft.com/office/drawing/2014/main" id="{CC06697F-8AAA-F91D-5AE7-37B4F514E3E2}"/>
              </a:ext>
            </a:extLst>
          </p:cNvPr>
          <p:cNvGrpSpPr/>
          <p:nvPr/>
        </p:nvGrpSpPr>
        <p:grpSpPr>
          <a:xfrm>
            <a:off x="7781345" y="1289679"/>
            <a:ext cx="743643" cy="1000462"/>
            <a:chOff x="3478424" y="1308364"/>
            <a:chExt cx="2187185" cy="2942536"/>
          </a:xfrm>
        </p:grpSpPr>
        <p:sp>
          <p:nvSpPr>
            <p:cNvPr id="2191" name="Google Shape;3010;p35">
              <a:extLst>
                <a:ext uri="{FF2B5EF4-FFF2-40B4-BE49-F238E27FC236}">
                  <a16:creationId xmlns:a16="http://schemas.microsoft.com/office/drawing/2014/main" id="{E0F36C27-CD77-9C2F-BE8C-3EC69079CC4A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011;p35">
              <a:extLst>
                <a:ext uri="{FF2B5EF4-FFF2-40B4-BE49-F238E27FC236}">
                  <a16:creationId xmlns:a16="http://schemas.microsoft.com/office/drawing/2014/main" id="{B77F8681-5E73-7C74-D18A-301E8E703E7A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012;p35">
              <a:extLst>
                <a:ext uri="{FF2B5EF4-FFF2-40B4-BE49-F238E27FC236}">
                  <a16:creationId xmlns:a16="http://schemas.microsoft.com/office/drawing/2014/main" id="{96553CCC-DB6F-66E9-1371-7378D864D11E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013;p35">
              <a:extLst>
                <a:ext uri="{FF2B5EF4-FFF2-40B4-BE49-F238E27FC236}">
                  <a16:creationId xmlns:a16="http://schemas.microsoft.com/office/drawing/2014/main" id="{8D0A97A1-D4C5-2973-8CA3-4661AB85DDDD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014;p35">
              <a:extLst>
                <a:ext uri="{FF2B5EF4-FFF2-40B4-BE49-F238E27FC236}">
                  <a16:creationId xmlns:a16="http://schemas.microsoft.com/office/drawing/2014/main" id="{88C3B8F5-51EC-2670-0BD3-61A924664DD6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015;p35">
              <a:extLst>
                <a:ext uri="{FF2B5EF4-FFF2-40B4-BE49-F238E27FC236}">
                  <a16:creationId xmlns:a16="http://schemas.microsoft.com/office/drawing/2014/main" id="{2499477D-040F-95AC-387D-BC9BB82B9808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016;p35">
              <a:extLst>
                <a:ext uri="{FF2B5EF4-FFF2-40B4-BE49-F238E27FC236}">
                  <a16:creationId xmlns:a16="http://schemas.microsoft.com/office/drawing/2014/main" id="{E805242B-5E1B-F0DC-940E-4FB5B99D5083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017;p35">
              <a:extLst>
                <a:ext uri="{FF2B5EF4-FFF2-40B4-BE49-F238E27FC236}">
                  <a16:creationId xmlns:a16="http://schemas.microsoft.com/office/drawing/2014/main" id="{6419214F-A152-7861-D909-CB4A4EE1F82C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018;p35">
              <a:extLst>
                <a:ext uri="{FF2B5EF4-FFF2-40B4-BE49-F238E27FC236}">
                  <a16:creationId xmlns:a16="http://schemas.microsoft.com/office/drawing/2014/main" id="{3ED2E2E1-F7D0-046E-A542-B28CB51BA75E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019;p35">
              <a:extLst>
                <a:ext uri="{FF2B5EF4-FFF2-40B4-BE49-F238E27FC236}">
                  <a16:creationId xmlns:a16="http://schemas.microsoft.com/office/drawing/2014/main" id="{BE880DD5-FF7C-AD92-9F3C-35F3BFE40AFD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020;p35">
              <a:extLst>
                <a:ext uri="{FF2B5EF4-FFF2-40B4-BE49-F238E27FC236}">
                  <a16:creationId xmlns:a16="http://schemas.microsoft.com/office/drawing/2014/main" id="{DAA5DD11-5468-B566-8A40-2A3E4D87771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021;p35">
              <a:extLst>
                <a:ext uri="{FF2B5EF4-FFF2-40B4-BE49-F238E27FC236}">
                  <a16:creationId xmlns:a16="http://schemas.microsoft.com/office/drawing/2014/main" id="{9310BB0B-2679-A924-9434-960AEF682F45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022;p35">
              <a:extLst>
                <a:ext uri="{FF2B5EF4-FFF2-40B4-BE49-F238E27FC236}">
                  <a16:creationId xmlns:a16="http://schemas.microsoft.com/office/drawing/2014/main" id="{740F6F77-05E7-05E9-9D72-A5232E9648A3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023;p35">
              <a:extLst>
                <a:ext uri="{FF2B5EF4-FFF2-40B4-BE49-F238E27FC236}">
                  <a16:creationId xmlns:a16="http://schemas.microsoft.com/office/drawing/2014/main" id="{23CA31A0-EE62-B860-3F2A-C64BB37285B8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024;p35">
              <a:extLst>
                <a:ext uri="{FF2B5EF4-FFF2-40B4-BE49-F238E27FC236}">
                  <a16:creationId xmlns:a16="http://schemas.microsoft.com/office/drawing/2014/main" id="{93629190-4F26-59D4-CBAB-9013E81E93B4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025;p35">
              <a:extLst>
                <a:ext uri="{FF2B5EF4-FFF2-40B4-BE49-F238E27FC236}">
                  <a16:creationId xmlns:a16="http://schemas.microsoft.com/office/drawing/2014/main" id="{B7B445E6-5D18-4345-D02F-5D6021240783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026;p35">
              <a:extLst>
                <a:ext uri="{FF2B5EF4-FFF2-40B4-BE49-F238E27FC236}">
                  <a16:creationId xmlns:a16="http://schemas.microsoft.com/office/drawing/2014/main" id="{94843CD1-5EB0-6DD3-031D-361D356C686B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027;p35">
              <a:extLst>
                <a:ext uri="{FF2B5EF4-FFF2-40B4-BE49-F238E27FC236}">
                  <a16:creationId xmlns:a16="http://schemas.microsoft.com/office/drawing/2014/main" id="{480D79D6-CF5D-3B73-49E0-F5654AFF7B43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028;p35">
              <a:extLst>
                <a:ext uri="{FF2B5EF4-FFF2-40B4-BE49-F238E27FC236}">
                  <a16:creationId xmlns:a16="http://schemas.microsoft.com/office/drawing/2014/main" id="{DCD9EAF3-34EE-5C08-0853-FCADDC486104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029;p35">
              <a:extLst>
                <a:ext uri="{FF2B5EF4-FFF2-40B4-BE49-F238E27FC236}">
                  <a16:creationId xmlns:a16="http://schemas.microsoft.com/office/drawing/2014/main" id="{803AC191-BCBA-FC84-7ACE-9B10F4FD4CA8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030;p35">
              <a:extLst>
                <a:ext uri="{FF2B5EF4-FFF2-40B4-BE49-F238E27FC236}">
                  <a16:creationId xmlns:a16="http://schemas.microsoft.com/office/drawing/2014/main" id="{B94E9C43-9733-7B9F-A433-3EA61BFDC564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031;p35">
              <a:extLst>
                <a:ext uri="{FF2B5EF4-FFF2-40B4-BE49-F238E27FC236}">
                  <a16:creationId xmlns:a16="http://schemas.microsoft.com/office/drawing/2014/main" id="{696059E7-C9A9-DE1F-B846-0F30223A2CFE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032;p35">
              <a:extLst>
                <a:ext uri="{FF2B5EF4-FFF2-40B4-BE49-F238E27FC236}">
                  <a16:creationId xmlns:a16="http://schemas.microsoft.com/office/drawing/2014/main" id="{E12D4C6A-41FA-D5BE-C6EC-FA3ED3019D16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033;p35">
              <a:extLst>
                <a:ext uri="{FF2B5EF4-FFF2-40B4-BE49-F238E27FC236}">
                  <a16:creationId xmlns:a16="http://schemas.microsoft.com/office/drawing/2014/main" id="{0A45B2FB-E313-69B8-A48D-FEA964069A3B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034;p35">
              <a:extLst>
                <a:ext uri="{FF2B5EF4-FFF2-40B4-BE49-F238E27FC236}">
                  <a16:creationId xmlns:a16="http://schemas.microsoft.com/office/drawing/2014/main" id="{D928A1AB-B2E9-71B5-B847-A47223A15177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035;p35">
              <a:extLst>
                <a:ext uri="{FF2B5EF4-FFF2-40B4-BE49-F238E27FC236}">
                  <a16:creationId xmlns:a16="http://schemas.microsoft.com/office/drawing/2014/main" id="{91732B3A-833C-9863-8793-9D1D1D838A9D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036;p35">
              <a:extLst>
                <a:ext uri="{FF2B5EF4-FFF2-40B4-BE49-F238E27FC236}">
                  <a16:creationId xmlns:a16="http://schemas.microsoft.com/office/drawing/2014/main" id="{B056C342-6D20-B931-EB4F-4DF72442A971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037;p35">
              <a:extLst>
                <a:ext uri="{FF2B5EF4-FFF2-40B4-BE49-F238E27FC236}">
                  <a16:creationId xmlns:a16="http://schemas.microsoft.com/office/drawing/2014/main" id="{79B7381E-6B46-41E9-7634-FD76553BBD5D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038;p35">
              <a:extLst>
                <a:ext uri="{FF2B5EF4-FFF2-40B4-BE49-F238E27FC236}">
                  <a16:creationId xmlns:a16="http://schemas.microsoft.com/office/drawing/2014/main" id="{71B6B81B-B637-5861-2B10-4D036163B762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39;p35">
              <a:extLst>
                <a:ext uri="{FF2B5EF4-FFF2-40B4-BE49-F238E27FC236}">
                  <a16:creationId xmlns:a16="http://schemas.microsoft.com/office/drawing/2014/main" id="{1B729771-DFFC-8D2B-8C93-A243E57B731C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40;p35">
              <a:extLst>
                <a:ext uri="{FF2B5EF4-FFF2-40B4-BE49-F238E27FC236}">
                  <a16:creationId xmlns:a16="http://schemas.microsoft.com/office/drawing/2014/main" id="{C43B1464-B678-A9C6-192E-FF59EDDE3B58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41;p35">
              <a:extLst>
                <a:ext uri="{FF2B5EF4-FFF2-40B4-BE49-F238E27FC236}">
                  <a16:creationId xmlns:a16="http://schemas.microsoft.com/office/drawing/2014/main" id="{B3ED915F-8212-2776-7E41-6AD0F29B6B7A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42;p35">
              <a:extLst>
                <a:ext uri="{FF2B5EF4-FFF2-40B4-BE49-F238E27FC236}">
                  <a16:creationId xmlns:a16="http://schemas.microsoft.com/office/drawing/2014/main" id="{1F61F4E5-6957-BC5C-91DB-8FB989F4F26E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3;p35">
              <a:extLst>
                <a:ext uri="{FF2B5EF4-FFF2-40B4-BE49-F238E27FC236}">
                  <a16:creationId xmlns:a16="http://schemas.microsoft.com/office/drawing/2014/main" id="{70F7B15E-65D5-0E5D-3B34-652D2F1D57FF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44;p35">
              <a:extLst>
                <a:ext uri="{FF2B5EF4-FFF2-40B4-BE49-F238E27FC236}">
                  <a16:creationId xmlns:a16="http://schemas.microsoft.com/office/drawing/2014/main" id="{350B071C-F536-8A35-3CD3-D62E21CEB9F1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45;p35">
              <a:extLst>
                <a:ext uri="{FF2B5EF4-FFF2-40B4-BE49-F238E27FC236}">
                  <a16:creationId xmlns:a16="http://schemas.microsoft.com/office/drawing/2014/main" id="{D141D86B-8B8C-E5DE-0205-263D70BAFF97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46;p35">
              <a:extLst>
                <a:ext uri="{FF2B5EF4-FFF2-40B4-BE49-F238E27FC236}">
                  <a16:creationId xmlns:a16="http://schemas.microsoft.com/office/drawing/2014/main" id="{FF65B2E6-2507-6C70-B4C3-57DF315BAFC1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47;p35">
              <a:extLst>
                <a:ext uri="{FF2B5EF4-FFF2-40B4-BE49-F238E27FC236}">
                  <a16:creationId xmlns:a16="http://schemas.microsoft.com/office/drawing/2014/main" id="{613406FC-6794-23AE-581D-769B987C3146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48;p35">
              <a:extLst>
                <a:ext uri="{FF2B5EF4-FFF2-40B4-BE49-F238E27FC236}">
                  <a16:creationId xmlns:a16="http://schemas.microsoft.com/office/drawing/2014/main" id="{CF20CE6D-1E73-BBE0-EF2A-25E331BDA2B0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049;p35">
              <a:extLst>
                <a:ext uri="{FF2B5EF4-FFF2-40B4-BE49-F238E27FC236}">
                  <a16:creationId xmlns:a16="http://schemas.microsoft.com/office/drawing/2014/main" id="{6C70B564-77ED-DBE4-3134-B992EB82C0BB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050;p35">
              <a:extLst>
                <a:ext uri="{FF2B5EF4-FFF2-40B4-BE49-F238E27FC236}">
                  <a16:creationId xmlns:a16="http://schemas.microsoft.com/office/drawing/2014/main" id="{6D31C92D-8E0B-8DF3-4DF5-53EF2555D47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051;p35">
              <a:extLst>
                <a:ext uri="{FF2B5EF4-FFF2-40B4-BE49-F238E27FC236}">
                  <a16:creationId xmlns:a16="http://schemas.microsoft.com/office/drawing/2014/main" id="{42433F34-4E65-15D8-F07B-C08F2DDAD558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052;p35">
              <a:extLst>
                <a:ext uri="{FF2B5EF4-FFF2-40B4-BE49-F238E27FC236}">
                  <a16:creationId xmlns:a16="http://schemas.microsoft.com/office/drawing/2014/main" id="{600200B0-5300-F02B-08DA-CFD290315F7B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5" name="Google Shape;3053;p35">
              <a:extLst>
                <a:ext uri="{FF2B5EF4-FFF2-40B4-BE49-F238E27FC236}">
                  <a16:creationId xmlns:a16="http://schemas.microsoft.com/office/drawing/2014/main" id="{A4E69C3C-9258-7528-A905-75022DED3E95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266" name="Google Shape;3054;p35">
                <a:extLst>
                  <a:ext uri="{FF2B5EF4-FFF2-40B4-BE49-F238E27FC236}">
                    <a16:creationId xmlns:a16="http://schemas.microsoft.com/office/drawing/2014/main" id="{1B416EA9-F748-6423-E9BE-2067C2889F5D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3055;p35">
                <a:extLst>
                  <a:ext uri="{FF2B5EF4-FFF2-40B4-BE49-F238E27FC236}">
                    <a16:creationId xmlns:a16="http://schemas.microsoft.com/office/drawing/2014/main" id="{47BC36DF-44DB-F888-8CC6-C8D010797790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8" name="Google Shape;3009;p35">
            <a:extLst>
              <a:ext uri="{FF2B5EF4-FFF2-40B4-BE49-F238E27FC236}">
                <a16:creationId xmlns:a16="http://schemas.microsoft.com/office/drawing/2014/main" id="{8BA37009-D860-FF21-DCC2-87D291DA985E}"/>
              </a:ext>
            </a:extLst>
          </p:cNvPr>
          <p:cNvGrpSpPr/>
          <p:nvPr/>
        </p:nvGrpSpPr>
        <p:grpSpPr>
          <a:xfrm>
            <a:off x="7775274" y="2578277"/>
            <a:ext cx="743643" cy="1000462"/>
            <a:chOff x="3478424" y="1308364"/>
            <a:chExt cx="2187185" cy="2942536"/>
          </a:xfrm>
        </p:grpSpPr>
        <p:sp>
          <p:nvSpPr>
            <p:cNvPr id="2269" name="Google Shape;3010;p35">
              <a:extLst>
                <a:ext uri="{FF2B5EF4-FFF2-40B4-BE49-F238E27FC236}">
                  <a16:creationId xmlns:a16="http://schemas.microsoft.com/office/drawing/2014/main" id="{F7B3C7DD-2ECA-0F28-6550-F92C4FE39D1F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011;p35">
              <a:extLst>
                <a:ext uri="{FF2B5EF4-FFF2-40B4-BE49-F238E27FC236}">
                  <a16:creationId xmlns:a16="http://schemas.microsoft.com/office/drawing/2014/main" id="{7AC7FD4A-323E-3B70-E0A8-DC1959931ECD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012;p35">
              <a:extLst>
                <a:ext uri="{FF2B5EF4-FFF2-40B4-BE49-F238E27FC236}">
                  <a16:creationId xmlns:a16="http://schemas.microsoft.com/office/drawing/2014/main" id="{3F7D0660-4A92-0EF5-0262-27B04CF013A6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013;p35">
              <a:extLst>
                <a:ext uri="{FF2B5EF4-FFF2-40B4-BE49-F238E27FC236}">
                  <a16:creationId xmlns:a16="http://schemas.microsoft.com/office/drawing/2014/main" id="{01D3E640-C333-E9C9-A4CD-F3BE259CB14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014;p35">
              <a:extLst>
                <a:ext uri="{FF2B5EF4-FFF2-40B4-BE49-F238E27FC236}">
                  <a16:creationId xmlns:a16="http://schemas.microsoft.com/office/drawing/2014/main" id="{63E49D81-FF81-F201-B70F-1702E0C46F39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015;p35">
              <a:extLst>
                <a:ext uri="{FF2B5EF4-FFF2-40B4-BE49-F238E27FC236}">
                  <a16:creationId xmlns:a16="http://schemas.microsoft.com/office/drawing/2014/main" id="{066D8CFB-8903-E06E-39BF-E236892D28D3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016;p35">
              <a:extLst>
                <a:ext uri="{FF2B5EF4-FFF2-40B4-BE49-F238E27FC236}">
                  <a16:creationId xmlns:a16="http://schemas.microsoft.com/office/drawing/2014/main" id="{41709525-1DA8-0754-5493-503D7E702DFB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017;p35">
              <a:extLst>
                <a:ext uri="{FF2B5EF4-FFF2-40B4-BE49-F238E27FC236}">
                  <a16:creationId xmlns:a16="http://schemas.microsoft.com/office/drawing/2014/main" id="{C537029C-E24C-832D-4190-253123CF16A8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018;p35">
              <a:extLst>
                <a:ext uri="{FF2B5EF4-FFF2-40B4-BE49-F238E27FC236}">
                  <a16:creationId xmlns:a16="http://schemas.microsoft.com/office/drawing/2014/main" id="{0661CFC0-1F2F-0E14-E333-0DF3722406B7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019;p35">
              <a:extLst>
                <a:ext uri="{FF2B5EF4-FFF2-40B4-BE49-F238E27FC236}">
                  <a16:creationId xmlns:a16="http://schemas.microsoft.com/office/drawing/2014/main" id="{079F22AC-7FC1-4AFB-C120-65E666658F19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020;p35">
              <a:extLst>
                <a:ext uri="{FF2B5EF4-FFF2-40B4-BE49-F238E27FC236}">
                  <a16:creationId xmlns:a16="http://schemas.microsoft.com/office/drawing/2014/main" id="{B6A272FD-7346-5AA2-454E-40AB49D7B4C1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021;p35">
              <a:extLst>
                <a:ext uri="{FF2B5EF4-FFF2-40B4-BE49-F238E27FC236}">
                  <a16:creationId xmlns:a16="http://schemas.microsoft.com/office/drawing/2014/main" id="{0A6DD96A-2B37-020E-7D40-23E72845FA30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022;p35">
              <a:extLst>
                <a:ext uri="{FF2B5EF4-FFF2-40B4-BE49-F238E27FC236}">
                  <a16:creationId xmlns:a16="http://schemas.microsoft.com/office/drawing/2014/main" id="{ED01915D-DBCC-2E5B-063D-D3E5EF107A2D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023;p35">
              <a:extLst>
                <a:ext uri="{FF2B5EF4-FFF2-40B4-BE49-F238E27FC236}">
                  <a16:creationId xmlns:a16="http://schemas.microsoft.com/office/drawing/2014/main" id="{3B62C2DC-6E48-DA7B-B0B4-D15D305C0CB9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024;p35">
              <a:extLst>
                <a:ext uri="{FF2B5EF4-FFF2-40B4-BE49-F238E27FC236}">
                  <a16:creationId xmlns:a16="http://schemas.microsoft.com/office/drawing/2014/main" id="{E4B3E634-47B3-407D-EC9C-74DA17F5728E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025;p35">
              <a:extLst>
                <a:ext uri="{FF2B5EF4-FFF2-40B4-BE49-F238E27FC236}">
                  <a16:creationId xmlns:a16="http://schemas.microsoft.com/office/drawing/2014/main" id="{AED59597-06EF-B634-B2BD-FCD96C06A77F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026;p35">
              <a:extLst>
                <a:ext uri="{FF2B5EF4-FFF2-40B4-BE49-F238E27FC236}">
                  <a16:creationId xmlns:a16="http://schemas.microsoft.com/office/drawing/2014/main" id="{83886D5F-B014-0D93-89AD-DB1752626D4E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027;p35">
              <a:extLst>
                <a:ext uri="{FF2B5EF4-FFF2-40B4-BE49-F238E27FC236}">
                  <a16:creationId xmlns:a16="http://schemas.microsoft.com/office/drawing/2014/main" id="{4395EE97-0C8B-626D-14FA-C4481E6AEF1C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028;p35">
              <a:extLst>
                <a:ext uri="{FF2B5EF4-FFF2-40B4-BE49-F238E27FC236}">
                  <a16:creationId xmlns:a16="http://schemas.microsoft.com/office/drawing/2014/main" id="{786AE871-75D5-8191-3404-E36954236687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029;p35">
              <a:extLst>
                <a:ext uri="{FF2B5EF4-FFF2-40B4-BE49-F238E27FC236}">
                  <a16:creationId xmlns:a16="http://schemas.microsoft.com/office/drawing/2014/main" id="{BA204FFF-DC6B-CD93-0925-B3ADD1956D99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030;p35">
              <a:extLst>
                <a:ext uri="{FF2B5EF4-FFF2-40B4-BE49-F238E27FC236}">
                  <a16:creationId xmlns:a16="http://schemas.microsoft.com/office/drawing/2014/main" id="{F8E6DF7A-7B50-F72F-9B18-DF3111EB2003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031;p35">
              <a:extLst>
                <a:ext uri="{FF2B5EF4-FFF2-40B4-BE49-F238E27FC236}">
                  <a16:creationId xmlns:a16="http://schemas.microsoft.com/office/drawing/2014/main" id="{79A11089-85F1-7DD3-05F8-A93F20AA3FF2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032;p35">
              <a:extLst>
                <a:ext uri="{FF2B5EF4-FFF2-40B4-BE49-F238E27FC236}">
                  <a16:creationId xmlns:a16="http://schemas.microsoft.com/office/drawing/2014/main" id="{78D19D83-DB93-432D-E926-A7D1BFA21928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033;p35">
              <a:extLst>
                <a:ext uri="{FF2B5EF4-FFF2-40B4-BE49-F238E27FC236}">
                  <a16:creationId xmlns:a16="http://schemas.microsoft.com/office/drawing/2014/main" id="{E4FA48E5-94F4-3A8D-E9C9-88C5150DC0CD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034;p35">
              <a:extLst>
                <a:ext uri="{FF2B5EF4-FFF2-40B4-BE49-F238E27FC236}">
                  <a16:creationId xmlns:a16="http://schemas.microsoft.com/office/drawing/2014/main" id="{A8DD652A-244A-5D9B-B426-AF84098C3950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035;p35">
              <a:extLst>
                <a:ext uri="{FF2B5EF4-FFF2-40B4-BE49-F238E27FC236}">
                  <a16:creationId xmlns:a16="http://schemas.microsoft.com/office/drawing/2014/main" id="{6178560F-DE47-63C7-6AA5-76154E339BC4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036;p35">
              <a:extLst>
                <a:ext uri="{FF2B5EF4-FFF2-40B4-BE49-F238E27FC236}">
                  <a16:creationId xmlns:a16="http://schemas.microsoft.com/office/drawing/2014/main" id="{2F9F8AB0-F5C6-B3B6-690B-CA2E8E274A63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037;p35">
              <a:extLst>
                <a:ext uri="{FF2B5EF4-FFF2-40B4-BE49-F238E27FC236}">
                  <a16:creationId xmlns:a16="http://schemas.microsoft.com/office/drawing/2014/main" id="{775D4084-26E4-CC0F-7E4C-2096E1F138DF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038;p35">
              <a:extLst>
                <a:ext uri="{FF2B5EF4-FFF2-40B4-BE49-F238E27FC236}">
                  <a16:creationId xmlns:a16="http://schemas.microsoft.com/office/drawing/2014/main" id="{4DE6CA2C-7979-B310-B37F-66DDDB275F0B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039;p35">
              <a:extLst>
                <a:ext uri="{FF2B5EF4-FFF2-40B4-BE49-F238E27FC236}">
                  <a16:creationId xmlns:a16="http://schemas.microsoft.com/office/drawing/2014/main" id="{169103E6-1BC8-4E08-00DE-12DD01CC53B0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040;p35">
              <a:extLst>
                <a:ext uri="{FF2B5EF4-FFF2-40B4-BE49-F238E27FC236}">
                  <a16:creationId xmlns:a16="http://schemas.microsoft.com/office/drawing/2014/main" id="{67EC21A8-7500-DD3E-167B-531163AE31FC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041;p35">
              <a:extLst>
                <a:ext uri="{FF2B5EF4-FFF2-40B4-BE49-F238E27FC236}">
                  <a16:creationId xmlns:a16="http://schemas.microsoft.com/office/drawing/2014/main" id="{1911BEFF-F02F-71B6-1998-3E64FB41B39D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042;p35">
              <a:extLst>
                <a:ext uri="{FF2B5EF4-FFF2-40B4-BE49-F238E27FC236}">
                  <a16:creationId xmlns:a16="http://schemas.microsoft.com/office/drawing/2014/main" id="{DAEA7976-F23C-31E1-5A08-27DD3D031BA1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043;p35">
              <a:extLst>
                <a:ext uri="{FF2B5EF4-FFF2-40B4-BE49-F238E27FC236}">
                  <a16:creationId xmlns:a16="http://schemas.microsoft.com/office/drawing/2014/main" id="{C8A237E9-E595-728A-F448-994FE1570461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044;p35">
              <a:extLst>
                <a:ext uri="{FF2B5EF4-FFF2-40B4-BE49-F238E27FC236}">
                  <a16:creationId xmlns:a16="http://schemas.microsoft.com/office/drawing/2014/main" id="{ADA7A376-A75F-3E8E-7C97-A0954D2E803B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045;p35">
              <a:extLst>
                <a:ext uri="{FF2B5EF4-FFF2-40B4-BE49-F238E27FC236}">
                  <a16:creationId xmlns:a16="http://schemas.microsoft.com/office/drawing/2014/main" id="{634B27BE-6597-5B24-7849-206BAA824427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046;p35">
              <a:extLst>
                <a:ext uri="{FF2B5EF4-FFF2-40B4-BE49-F238E27FC236}">
                  <a16:creationId xmlns:a16="http://schemas.microsoft.com/office/drawing/2014/main" id="{0E44B8EC-C52A-5FD5-2467-924CE6381078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047;p35">
              <a:extLst>
                <a:ext uri="{FF2B5EF4-FFF2-40B4-BE49-F238E27FC236}">
                  <a16:creationId xmlns:a16="http://schemas.microsoft.com/office/drawing/2014/main" id="{69E99051-D521-FD3C-2CB0-C7D5089D3BD1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048;p35">
              <a:extLst>
                <a:ext uri="{FF2B5EF4-FFF2-40B4-BE49-F238E27FC236}">
                  <a16:creationId xmlns:a16="http://schemas.microsoft.com/office/drawing/2014/main" id="{B3BA36FE-A519-D0F9-DA32-A875C4F78D8F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049;p35">
              <a:extLst>
                <a:ext uri="{FF2B5EF4-FFF2-40B4-BE49-F238E27FC236}">
                  <a16:creationId xmlns:a16="http://schemas.microsoft.com/office/drawing/2014/main" id="{BE3A463D-43A1-D2F8-5E53-EEBAAE18441A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050;p35">
              <a:extLst>
                <a:ext uri="{FF2B5EF4-FFF2-40B4-BE49-F238E27FC236}">
                  <a16:creationId xmlns:a16="http://schemas.microsoft.com/office/drawing/2014/main" id="{E9E921B0-A0A9-C80D-DF84-FC51C52BBBDA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051;p35">
              <a:extLst>
                <a:ext uri="{FF2B5EF4-FFF2-40B4-BE49-F238E27FC236}">
                  <a16:creationId xmlns:a16="http://schemas.microsoft.com/office/drawing/2014/main" id="{132E155F-895A-D108-EAEC-79F6ACF9E5F8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052;p35">
              <a:extLst>
                <a:ext uri="{FF2B5EF4-FFF2-40B4-BE49-F238E27FC236}">
                  <a16:creationId xmlns:a16="http://schemas.microsoft.com/office/drawing/2014/main" id="{08917645-BE20-9E16-305F-8BA043B35E47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2" name="Google Shape;3053;p35">
              <a:extLst>
                <a:ext uri="{FF2B5EF4-FFF2-40B4-BE49-F238E27FC236}">
                  <a16:creationId xmlns:a16="http://schemas.microsoft.com/office/drawing/2014/main" id="{3C3BEC0B-27D1-F17F-9440-B4B9EA4D0BC3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313" name="Google Shape;3054;p35">
                <a:extLst>
                  <a:ext uri="{FF2B5EF4-FFF2-40B4-BE49-F238E27FC236}">
                    <a16:creationId xmlns:a16="http://schemas.microsoft.com/office/drawing/2014/main" id="{42987219-7695-F1B6-B305-3F90871B55D2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3055;p35">
                <a:extLst>
                  <a:ext uri="{FF2B5EF4-FFF2-40B4-BE49-F238E27FC236}">
                    <a16:creationId xmlns:a16="http://schemas.microsoft.com/office/drawing/2014/main" id="{B9D82E6D-E68A-DAEC-A7D8-F7B5E550937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5" name="Google Shape;3009;p35">
            <a:extLst>
              <a:ext uri="{FF2B5EF4-FFF2-40B4-BE49-F238E27FC236}">
                <a16:creationId xmlns:a16="http://schemas.microsoft.com/office/drawing/2014/main" id="{6EA4BDFA-2D88-B3E7-A785-9B37BDCA8402}"/>
              </a:ext>
            </a:extLst>
          </p:cNvPr>
          <p:cNvGrpSpPr/>
          <p:nvPr/>
        </p:nvGrpSpPr>
        <p:grpSpPr>
          <a:xfrm>
            <a:off x="7787447" y="3705630"/>
            <a:ext cx="743643" cy="1000462"/>
            <a:chOff x="3478424" y="1308364"/>
            <a:chExt cx="2187185" cy="2942536"/>
          </a:xfrm>
        </p:grpSpPr>
        <p:sp>
          <p:nvSpPr>
            <p:cNvPr id="2316" name="Google Shape;3010;p35">
              <a:extLst>
                <a:ext uri="{FF2B5EF4-FFF2-40B4-BE49-F238E27FC236}">
                  <a16:creationId xmlns:a16="http://schemas.microsoft.com/office/drawing/2014/main" id="{5E31BF27-56FD-89F2-8716-0655D506CD81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011;p35">
              <a:extLst>
                <a:ext uri="{FF2B5EF4-FFF2-40B4-BE49-F238E27FC236}">
                  <a16:creationId xmlns:a16="http://schemas.microsoft.com/office/drawing/2014/main" id="{84DED633-41B2-5C3B-A0ED-A194B4CB40F5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012;p35">
              <a:extLst>
                <a:ext uri="{FF2B5EF4-FFF2-40B4-BE49-F238E27FC236}">
                  <a16:creationId xmlns:a16="http://schemas.microsoft.com/office/drawing/2014/main" id="{7DBAF40D-FE00-141F-D6D3-EE5FDBC7166C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013;p35">
              <a:extLst>
                <a:ext uri="{FF2B5EF4-FFF2-40B4-BE49-F238E27FC236}">
                  <a16:creationId xmlns:a16="http://schemas.microsoft.com/office/drawing/2014/main" id="{DC998734-0FAF-BDF8-B2D6-AB338F1587B8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014;p35">
              <a:extLst>
                <a:ext uri="{FF2B5EF4-FFF2-40B4-BE49-F238E27FC236}">
                  <a16:creationId xmlns:a16="http://schemas.microsoft.com/office/drawing/2014/main" id="{13BB4484-0474-D5BF-04C9-EB88AA548910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015;p35">
              <a:extLst>
                <a:ext uri="{FF2B5EF4-FFF2-40B4-BE49-F238E27FC236}">
                  <a16:creationId xmlns:a16="http://schemas.microsoft.com/office/drawing/2014/main" id="{8A8288F7-BB52-D19B-D717-7EB9EF4D0DA1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016;p35">
              <a:extLst>
                <a:ext uri="{FF2B5EF4-FFF2-40B4-BE49-F238E27FC236}">
                  <a16:creationId xmlns:a16="http://schemas.microsoft.com/office/drawing/2014/main" id="{199655DC-6580-00DD-E56B-85EED7EDBE61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017;p35">
              <a:extLst>
                <a:ext uri="{FF2B5EF4-FFF2-40B4-BE49-F238E27FC236}">
                  <a16:creationId xmlns:a16="http://schemas.microsoft.com/office/drawing/2014/main" id="{9455F473-BA9D-FB1D-F063-D281BA5139DE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018;p35">
              <a:extLst>
                <a:ext uri="{FF2B5EF4-FFF2-40B4-BE49-F238E27FC236}">
                  <a16:creationId xmlns:a16="http://schemas.microsoft.com/office/drawing/2014/main" id="{C696D22C-F5F0-802F-EAD3-961AAF3F44EF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019;p35">
              <a:extLst>
                <a:ext uri="{FF2B5EF4-FFF2-40B4-BE49-F238E27FC236}">
                  <a16:creationId xmlns:a16="http://schemas.microsoft.com/office/drawing/2014/main" id="{8E1D0013-65F1-6F65-088B-A3F2839BEE32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020;p35">
              <a:extLst>
                <a:ext uri="{FF2B5EF4-FFF2-40B4-BE49-F238E27FC236}">
                  <a16:creationId xmlns:a16="http://schemas.microsoft.com/office/drawing/2014/main" id="{9B64F9D4-E328-F68B-2CF1-236DDCEFA541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021;p35">
              <a:extLst>
                <a:ext uri="{FF2B5EF4-FFF2-40B4-BE49-F238E27FC236}">
                  <a16:creationId xmlns:a16="http://schemas.microsoft.com/office/drawing/2014/main" id="{743C0973-86A0-BB8F-9471-577E5F66A3FA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022;p35">
              <a:extLst>
                <a:ext uri="{FF2B5EF4-FFF2-40B4-BE49-F238E27FC236}">
                  <a16:creationId xmlns:a16="http://schemas.microsoft.com/office/drawing/2014/main" id="{B9BFEA70-1CCC-0169-B4A6-A4197F87EF21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023;p35">
              <a:extLst>
                <a:ext uri="{FF2B5EF4-FFF2-40B4-BE49-F238E27FC236}">
                  <a16:creationId xmlns:a16="http://schemas.microsoft.com/office/drawing/2014/main" id="{DCC63F7F-B6B4-10EA-A586-A93A51C74B8D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024;p35">
              <a:extLst>
                <a:ext uri="{FF2B5EF4-FFF2-40B4-BE49-F238E27FC236}">
                  <a16:creationId xmlns:a16="http://schemas.microsoft.com/office/drawing/2014/main" id="{AEC85527-226B-0170-ED7D-4B1300E10CD1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025;p35">
              <a:extLst>
                <a:ext uri="{FF2B5EF4-FFF2-40B4-BE49-F238E27FC236}">
                  <a16:creationId xmlns:a16="http://schemas.microsoft.com/office/drawing/2014/main" id="{57DD89FD-BCED-218A-3B0F-4EFC522D6053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026;p35">
              <a:extLst>
                <a:ext uri="{FF2B5EF4-FFF2-40B4-BE49-F238E27FC236}">
                  <a16:creationId xmlns:a16="http://schemas.microsoft.com/office/drawing/2014/main" id="{24B0EB25-41DC-B991-4E63-C51D28BBA9B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027;p35">
              <a:extLst>
                <a:ext uri="{FF2B5EF4-FFF2-40B4-BE49-F238E27FC236}">
                  <a16:creationId xmlns:a16="http://schemas.microsoft.com/office/drawing/2014/main" id="{495CDC95-6374-0BD3-7EB9-60B323226071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028;p35">
              <a:extLst>
                <a:ext uri="{FF2B5EF4-FFF2-40B4-BE49-F238E27FC236}">
                  <a16:creationId xmlns:a16="http://schemas.microsoft.com/office/drawing/2014/main" id="{8B780182-FAD1-3712-7E20-D881F465EE84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029;p35">
              <a:extLst>
                <a:ext uri="{FF2B5EF4-FFF2-40B4-BE49-F238E27FC236}">
                  <a16:creationId xmlns:a16="http://schemas.microsoft.com/office/drawing/2014/main" id="{6B95ED03-97CD-43CE-59D4-3940438840DF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030;p35">
              <a:extLst>
                <a:ext uri="{FF2B5EF4-FFF2-40B4-BE49-F238E27FC236}">
                  <a16:creationId xmlns:a16="http://schemas.microsoft.com/office/drawing/2014/main" id="{5741D081-C632-3FCC-BF29-728B086804F4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031;p35">
              <a:extLst>
                <a:ext uri="{FF2B5EF4-FFF2-40B4-BE49-F238E27FC236}">
                  <a16:creationId xmlns:a16="http://schemas.microsoft.com/office/drawing/2014/main" id="{5B2FBFBB-3E42-B3A5-1964-9D00998FA27C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032;p35">
              <a:extLst>
                <a:ext uri="{FF2B5EF4-FFF2-40B4-BE49-F238E27FC236}">
                  <a16:creationId xmlns:a16="http://schemas.microsoft.com/office/drawing/2014/main" id="{408DA0DF-6182-66D9-BAC6-9B968A8D4D84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033;p35">
              <a:extLst>
                <a:ext uri="{FF2B5EF4-FFF2-40B4-BE49-F238E27FC236}">
                  <a16:creationId xmlns:a16="http://schemas.microsoft.com/office/drawing/2014/main" id="{A015FE06-72CD-5C1F-D69B-4DE8F8367E6D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034;p35">
              <a:extLst>
                <a:ext uri="{FF2B5EF4-FFF2-40B4-BE49-F238E27FC236}">
                  <a16:creationId xmlns:a16="http://schemas.microsoft.com/office/drawing/2014/main" id="{9A94DEEF-0ECE-A92C-426C-AF18D5B258E9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035;p35">
              <a:extLst>
                <a:ext uri="{FF2B5EF4-FFF2-40B4-BE49-F238E27FC236}">
                  <a16:creationId xmlns:a16="http://schemas.microsoft.com/office/drawing/2014/main" id="{1DEF5B54-088C-9677-6986-56F6340C40B3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036;p35">
              <a:extLst>
                <a:ext uri="{FF2B5EF4-FFF2-40B4-BE49-F238E27FC236}">
                  <a16:creationId xmlns:a16="http://schemas.microsoft.com/office/drawing/2014/main" id="{2A6E4DDA-7EB1-F25F-800E-B32B1421C772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037;p35">
              <a:extLst>
                <a:ext uri="{FF2B5EF4-FFF2-40B4-BE49-F238E27FC236}">
                  <a16:creationId xmlns:a16="http://schemas.microsoft.com/office/drawing/2014/main" id="{BA130C77-BBDD-1B56-C385-F16B09240998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038;p35">
              <a:extLst>
                <a:ext uri="{FF2B5EF4-FFF2-40B4-BE49-F238E27FC236}">
                  <a16:creationId xmlns:a16="http://schemas.microsoft.com/office/drawing/2014/main" id="{5A053B41-53B0-493C-691D-F77C66BDE24D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039;p35">
              <a:extLst>
                <a:ext uri="{FF2B5EF4-FFF2-40B4-BE49-F238E27FC236}">
                  <a16:creationId xmlns:a16="http://schemas.microsoft.com/office/drawing/2014/main" id="{A7ACFD4E-6B79-453A-DD81-6CD769A5E03F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040;p35">
              <a:extLst>
                <a:ext uri="{FF2B5EF4-FFF2-40B4-BE49-F238E27FC236}">
                  <a16:creationId xmlns:a16="http://schemas.microsoft.com/office/drawing/2014/main" id="{B71C4946-879C-1648-CECA-1A7304792C11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041;p35">
              <a:extLst>
                <a:ext uri="{FF2B5EF4-FFF2-40B4-BE49-F238E27FC236}">
                  <a16:creationId xmlns:a16="http://schemas.microsoft.com/office/drawing/2014/main" id="{ABD482B4-1AF5-4051-A862-07AD29149F69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042;p35">
              <a:extLst>
                <a:ext uri="{FF2B5EF4-FFF2-40B4-BE49-F238E27FC236}">
                  <a16:creationId xmlns:a16="http://schemas.microsoft.com/office/drawing/2014/main" id="{0E305D67-D6BB-EE98-3206-965775F88029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043;p35">
              <a:extLst>
                <a:ext uri="{FF2B5EF4-FFF2-40B4-BE49-F238E27FC236}">
                  <a16:creationId xmlns:a16="http://schemas.microsoft.com/office/drawing/2014/main" id="{D9F2B3D2-576B-E084-7D41-E6745C5CD8CE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044;p35">
              <a:extLst>
                <a:ext uri="{FF2B5EF4-FFF2-40B4-BE49-F238E27FC236}">
                  <a16:creationId xmlns:a16="http://schemas.microsoft.com/office/drawing/2014/main" id="{EF199E8C-E25D-2BAA-7B95-AB339A97C55A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3045;p35">
              <a:extLst>
                <a:ext uri="{FF2B5EF4-FFF2-40B4-BE49-F238E27FC236}">
                  <a16:creationId xmlns:a16="http://schemas.microsoft.com/office/drawing/2014/main" id="{CC1C8A0E-8D5F-E33E-A7B7-E48B18461358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3046;p35">
              <a:extLst>
                <a:ext uri="{FF2B5EF4-FFF2-40B4-BE49-F238E27FC236}">
                  <a16:creationId xmlns:a16="http://schemas.microsoft.com/office/drawing/2014/main" id="{AC77AD00-5FDB-4ED4-EA8B-8276864A4C29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3047;p35">
              <a:extLst>
                <a:ext uri="{FF2B5EF4-FFF2-40B4-BE49-F238E27FC236}">
                  <a16:creationId xmlns:a16="http://schemas.microsoft.com/office/drawing/2014/main" id="{23A9DE19-467C-515B-4B93-A070BC9941ED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3048;p35">
              <a:extLst>
                <a:ext uri="{FF2B5EF4-FFF2-40B4-BE49-F238E27FC236}">
                  <a16:creationId xmlns:a16="http://schemas.microsoft.com/office/drawing/2014/main" id="{2D49ACEB-9E00-0795-EB97-498ED2FBE2AD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3049;p35">
              <a:extLst>
                <a:ext uri="{FF2B5EF4-FFF2-40B4-BE49-F238E27FC236}">
                  <a16:creationId xmlns:a16="http://schemas.microsoft.com/office/drawing/2014/main" id="{52DAF10C-6423-A2E2-C719-CD2BB7B84304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3050;p35">
              <a:extLst>
                <a:ext uri="{FF2B5EF4-FFF2-40B4-BE49-F238E27FC236}">
                  <a16:creationId xmlns:a16="http://schemas.microsoft.com/office/drawing/2014/main" id="{67BC1C12-F34B-C8B6-D3EA-3E773EF6BD2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3051;p35">
              <a:extLst>
                <a:ext uri="{FF2B5EF4-FFF2-40B4-BE49-F238E27FC236}">
                  <a16:creationId xmlns:a16="http://schemas.microsoft.com/office/drawing/2014/main" id="{C79BE461-7D36-9EF9-7A2A-3ECF4674005A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052;p35">
              <a:extLst>
                <a:ext uri="{FF2B5EF4-FFF2-40B4-BE49-F238E27FC236}">
                  <a16:creationId xmlns:a16="http://schemas.microsoft.com/office/drawing/2014/main" id="{446E7871-4724-2E2B-9D63-8ED985FD1EA1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9" name="Google Shape;3053;p35">
              <a:extLst>
                <a:ext uri="{FF2B5EF4-FFF2-40B4-BE49-F238E27FC236}">
                  <a16:creationId xmlns:a16="http://schemas.microsoft.com/office/drawing/2014/main" id="{56A96112-10E9-0CE1-0D0D-BCF533FAAF7D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360" name="Google Shape;3054;p35">
                <a:extLst>
                  <a:ext uri="{FF2B5EF4-FFF2-40B4-BE49-F238E27FC236}">
                    <a16:creationId xmlns:a16="http://schemas.microsoft.com/office/drawing/2014/main" id="{669C89E5-A154-AC86-F794-BF76CC6D9578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3055;p35">
                <a:extLst>
                  <a:ext uri="{FF2B5EF4-FFF2-40B4-BE49-F238E27FC236}">
                    <a16:creationId xmlns:a16="http://schemas.microsoft.com/office/drawing/2014/main" id="{6BB6574F-354F-B337-A611-05D140FADD0A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64529" y="4386453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7314107" y="4491054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7453104" y="4176453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7610032" y="4282729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7844532" y="4380054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8103057" y="4540729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8103057" y="4320054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8337457" y="4491054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8457582" y="4653654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8644707" y="4670954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8613754" y="4446878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504;p18">
            <a:extLst>
              <a:ext uri="{FF2B5EF4-FFF2-40B4-BE49-F238E27FC236}">
                <a16:creationId xmlns:a16="http://schemas.microsoft.com/office/drawing/2014/main" id="{0773F450-C28D-A909-660B-37E0D65B1B5D}"/>
              </a:ext>
            </a:extLst>
          </p:cNvPr>
          <p:cNvGrpSpPr/>
          <p:nvPr/>
        </p:nvGrpSpPr>
        <p:grpSpPr>
          <a:xfrm>
            <a:off x="226064" y="1253245"/>
            <a:ext cx="1395623" cy="1810225"/>
            <a:chOff x="2616388" y="1504175"/>
            <a:chExt cx="2082425" cy="2675075"/>
          </a:xfrm>
        </p:grpSpPr>
        <p:sp>
          <p:nvSpPr>
            <p:cNvPr id="42" name="Google Shape;505;p18">
              <a:extLst>
                <a:ext uri="{FF2B5EF4-FFF2-40B4-BE49-F238E27FC236}">
                  <a16:creationId xmlns:a16="http://schemas.microsoft.com/office/drawing/2014/main" id="{23F77F4F-F104-F405-8CB7-2D8E1FDDB303}"/>
                </a:ext>
              </a:extLst>
            </p:cNvPr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6;p18">
              <a:extLst>
                <a:ext uri="{FF2B5EF4-FFF2-40B4-BE49-F238E27FC236}">
                  <a16:creationId xmlns:a16="http://schemas.microsoft.com/office/drawing/2014/main" id="{D3259905-BF8D-6377-C9AA-82A122DA528C}"/>
                </a:ext>
              </a:extLst>
            </p:cNvPr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7;p18">
              <a:extLst>
                <a:ext uri="{FF2B5EF4-FFF2-40B4-BE49-F238E27FC236}">
                  <a16:creationId xmlns:a16="http://schemas.microsoft.com/office/drawing/2014/main" id="{C329B4F8-274A-88BF-C84A-888E4FDE164F}"/>
                </a:ext>
              </a:extLst>
            </p:cNvPr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508;p18">
              <a:extLst>
                <a:ext uri="{FF2B5EF4-FFF2-40B4-BE49-F238E27FC236}">
                  <a16:creationId xmlns:a16="http://schemas.microsoft.com/office/drawing/2014/main" id="{181F1D92-830A-FEB3-51D7-FC670DDCE18A}"/>
                </a:ext>
              </a:extLst>
            </p:cNvPr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3" name="Google Shape;509;p18">
                <a:extLst>
                  <a:ext uri="{FF2B5EF4-FFF2-40B4-BE49-F238E27FC236}">
                    <a16:creationId xmlns:a16="http://schemas.microsoft.com/office/drawing/2014/main" id="{5EE21D27-00D2-7FE5-A947-4DFA3D29AE33}"/>
                  </a:ext>
                </a:extLst>
              </p:cNvPr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10;p18">
                <a:extLst>
                  <a:ext uri="{FF2B5EF4-FFF2-40B4-BE49-F238E27FC236}">
                    <a16:creationId xmlns:a16="http://schemas.microsoft.com/office/drawing/2014/main" id="{A17A7EC1-7446-3129-CB2B-20FB46C184A4}"/>
                  </a:ext>
                </a:extLst>
              </p:cNvPr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11;p18">
                <a:extLst>
                  <a:ext uri="{FF2B5EF4-FFF2-40B4-BE49-F238E27FC236}">
                    <a16:creationId xmlns:a16="http://schemas.microsoft.com/office/drawing/2014/main" id="{D3D1D242-EEE2-B1CE-C2CA-22BFE0A6812B}"/>
                  </a:ext>
                </a:extLst>
              </p:cNvPr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2;p18">
                <a:extLst>
                  <a:ext uri="{FF2B5EF4-FFF2-40B4-BE49-F238E27FC236}">
                    <a16:creationId xmlns:a16="http://schemas.microsoft.com/office/drawing/2014/main" id="{1E377F65-C399-637E-CDA9-0E8F6C8F6EBC}"/>
                  </a:ext>
                </a:extLst>
              </p:cNvPr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3;p18">
                <a:extLst>
                  <a:ext uri="{FF2B5EF4-FFF2-40B4-BE49-F238E27FC236}">
                    <a16:creationId xmlns:a16="http://schemas.microsoft.com/office/drawing/2014/main" id="{E9FC4E31-97AE-EB8C-0DD0-8F069FF48A18}"/>
                  </a:ext>
                </a:extLst>
              </p:cNvPr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514;p18">
                <a:extLst>
                  <a:ext uri="{FF2B5EF4-FFF2-40B4-BE49-F238E27FC236}">
                    <a16:creationId xmlns:a16="http://schemas.microsoft.com/office/drawing/2014/main" id="{EB68FF6D-7847-54B2-FACC-6291BAE0A092}"/>
                  </a:ext>
                </a:extLst>
              </p:cNvPr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15;p18">
                <a:extLst>
                  <a:ext uri="{FF2B5EF4-FFF2-40B4-BE49-F238E27FC236}">
                    <a16:creationId xmlns:a16="http://schemas.microsoft.com/office/drawing/2014/main" id="{E407F283-41F8-8BFA-B427-E757652212B6}"/>
                  </a:ext>
                </a:extLst>
              </p:cNvPr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516;p18">
                <a:extLst>
                  <a:ext uri="{FF2B5EF4-FFF2-40B4-BE49-F238E27FC236}">
                    <a16:creationId xmlns:a16="http://schemas.microsoft.com/office/drawing/2014/main" id="{2FB07B3D-18DF-273F-9B41-AFCEAD1BBADA}"/>
                  </a:ext>
                </a:extLst>
              </p:cNvPr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517;p18">
                <a:extLst>
                  <a:ext uri="{FF2B5EF4-FFF2-40B4-BE49-F238E27FC236}">
                    <a16:creationId xmlns:a16="http://schemas.microsoft.com/office/drawing/2014/main" id="{EA47C28E-4353-6496-E434-37A226220CD1}"/>
                  </a:ext>
                </a:extLst>
              </p:cNvPr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518;p18">
                <a:extLst>
                  <a:ext uri="{FF2B5EF4-FFF2-40B4-BE49-F238E27FC236}">
                    <a16:creationId xmlns:a16="http://schemas.microsoft.com/office/drawing/2014/main" id="{25A9BC52-DFEE-D83D-5805-24AE3475BCF7}"/>
                  </a:ext>
                </a:extLst>
              </p:cNvPr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19;p18">
                <a:extLst>
                  <a:ext uri="{FF2B5EF4-FFF2-40B4-BE49-F238E27FC236}">
                    <a16:creationId xmlns:a16="http://schemas.microsoft.com/office/drawing/2014/main" id="{60DB5198-A548-7F2F-D036-A4903F9F7EB9}"/>
                  </a:ext>
                </a:extLst>
              </p:cNvPr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20;p18">
                <a:extLst>
                  <a:ext uri="{FF2B5EF4-FFF2-40B4-BE49-F238E27FC236}">
                    <a16:creationId xmlns:a16="http://schemas.microsoft.com/office/drawing/2014/main" id="{6BDDA66B-2F6A-6816-E1E0-6D8F877D5568}"/>
                  </a:ext>
                </a:extLst>
              </p:cNvPr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521;p18">
                <a:extLst>
                  <a:ext uri="{FF2B5EF4-FFF2-40B4-BE49-F238E27FC236}">
                    <a16:creationId xmlns:a16="http://schemas.microsoft.com/office/drawing/2014/main" id="{E2812B13-941D-F5FC-87FC-D2F963A63800}"/>
                  </a:ext>
                </a:extLst>
              </p:cNvPr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522;p18">
                <a:extLst>
                  <a:ext uri="{FF2B5EF4-FFF2-40B4-BE49-F238E27FC236}">
                    <a16:creationId xmlns:a16="http://schemas.microsoft.com/office/drawing/2014/main" id="{6F5FF4DC-66AE-3EBA-CCAD-B353C3496635}"/>
                  </a:ext>
                </a:extLst>
              </p:cNvPr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523;p18">
                <a:extLst>
                  <a:ext uri="{FF2B5EF4-FFF2-40B4-BE49-F238E27FC236}">
                    <a16:creationId xmlns:a16="http://schemas.microsoft.com/office/drawing/2014/main" id="{A403C40B-D303-3AC5-5EA0-34DE3DA9371F}"/>
                  </a:ext>
                </a:extLst>
              </p:cNvPr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24;p18">
                <a:extLst>
                  <a:ext uri="{FF2B5EF4-FFF2-40B4-BE49-F238E27FC236}">
                    <a16:creationId xmlns:a16="http://schemas.microsoft.com/office/drawing/2014/main" id="{9D44B148-2613-D465-0C13-8F1A10D9A2BF}"/>
                  </a:ext>
                </a:extLst>
              </p:cNvPr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25;p18">
                <a:extLst>
                  <a:ext uri="{FF2B5EF4-FFF2-40B4-BE49-F238E27FC236}">
                    <a16:creationId xmlns:a16="http://schemas.microsoft.com/office/drawing/2014/main" id="{1E7A291E-15A7-31F5-9DA1-31DA0B3440C9}"/>
                  </a:ext>
                </a:extLst>
              </p:cNvPr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26;p18">
                <a:extLst>
                  <a:ext uri="{FF2B5EF4-FFF2-40B4-BE49-F238E27FC236}">
                    <a16:creationId xmlns:a16="http://schemas.microsoft.com/office/drawing/2014/main" id="{A6B00875-CE1B-51F4-ED3D-E616144B98CB}"/>
                  </a:ext>
                </a:extLst>
              </p:cNvPr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27;p18">
                <a:extLst>
                  <a:ext uri="{FF2B5EF4-FFF2-40B4-BE49-F238E27FC236}">
                    <a16:creationId xmlns:a16="http://schemas.microsoft.com/office/drawing/2014/main" id="{00F33CE1-94CF-35E8-4955-616D94FF8551}"/>
                  </a:ext>
                </a:extLst>
              </p:cNvPr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528;p18">
                <a:extLst>
                  <a:ext uri="{FF2B5EF4-FFF2-40B4-BE49-F238E27FC236}">
                    <a16:creationId xmlns:a16="http://schemas.microsoft.com/office/drawing/2014/main" id="{667465B5-D676-92CB-113B-AB69D1533CDC}"/>
                  </a:ext>
                </a:extLst>
              </p:cNvPr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529;p18">
                <a:extLst>
                  <a:ext uri="{FF2B5EF4-FFF2-40B4-BE49-F238E27FC236}">
                    <a16:creationId xmlns:a16="http://schemas.microsoft.com/office/drawing/2014/main" id="{3029798B-A5E4-FF81-ECDE-05E2AA65ADD4}"/>
                  </a:ext>
                </a:extLst>
              </p:cNvPr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30;p18">
                <a:extLst>
                  <a:ext uri="{FF2B5EF4-FFF2-40B4-BE49-F238E27FC236}">
                    <a16:creationId xmlns:a16="http://schemas.microsoft.com/office/drawing/2014/main" id="{43433B8A-695F-9473-2877-2D5B11DF032B}"/>
                  </a:ext>
                </a:extLst>
              </p:cNvPr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531;p18">
                <a:extLst>
                  <a:ext uri="{FF2B5EF4-FFF2-40B4-BE49-F238E27FC236}">
                    <a16:creationId xmlns:a16="http://schemas.microsoft.com/office/drawing/2014/main" id="{73B07149-F240-9592-0B6A-7EBFCDF6ECF8}"/>
                  </a:ext>
                </a:extLst>
              </p:cNvPr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532;p18">
                <a:extLst>
                  <a:ext uri="{FF2B5EF4-FFF2-40B4-BE49-F238E27FC236}">
                    <a16:creationId xmlns:a16="http://schemas.microsoft.com/office/drawing/2014/main" id="{AD22D71A-CBEE-DB72-C29C-4D4871585617}"/>
                  </a:ext>
                </a:extLst>
              </p:cNvPr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533;p18">
                <a:extLst>
                  <a:ext uri="{FF2B5EF4-FFF2-40B4-BE49-F238E27FC236}">
                    <a16:creationId xmlns:a16="http://schemas.microsoft.com/office/drawing/2014/main" id="{6C2DC4B8-A653-DE70-029C-3571D397D284}"/>
                  </a:ext>
                </a:extLst>
              </p:cNvPr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534;p18">
                <a:extLst>
                  <a:ext uri="{FF2B5EF4-FFF2-40B4-BE49-F238E27FC236}">
                    <a16:creationId xmlns:a16="http://schemas.microsoft.com/office/drawing/2014/main" id="{E342A16E-5572-04D2-4CEC-09BC8A0460E6}"/>
                  </a:ext>
                </a:extLst>
              </p:cNvPr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535;p18">
                <a:extLst>
                  <a:ext uri="{FF2B5EF4-FFF2-40B4-BE49-F238E27FC236}">
                    <a16:creationId xmlns:a16="http://schemas.microsoft.com/office/drawing/2014/main" id="{2463D2DC-B922-1D92-E19E-85671A41445E}"/>
                  </a:ext>
                </a:extLst>
              </p:cNvPr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536;p18">
                <a:extLst>
                  <a:ext uri="{FF2B5EF4-FFF2-40B4-BE49-F238E27FC236}">
                    <a16:creationId xmlns:a16="http://schemas.microsoft.com/office/drawing/2014/main" id="{02A6B126-BF8D-D660-3509-6975EF38C061}"/>
                  </a:ext>
                </a:extLst>
              </p:cNvPr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537;p18">
                <a:extLst>
                  <a:ext uri="{FF2B5EF4-FFF2-40B4-BE49-F238E27FC236}">
                    <a16:creationId xmlns:a16="http://schemas.microsoft.com/office/drawing/2014/main" id="{0600A71D-CF4D-D65F-111F-A19EA2801440}"/>
                  </a:ext>
                </a:extLst>
              </p:cNvPr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538;p18">
                <a:extLst>
                  <a:ext uri="{FF2B5EF4-FFF2-40B4-BE49-F238E27FC236}">
                    <a16:creationId xmlns:a16="http://schemas.microsoft.com/office/drawing/2014/main" id="{7F70F402-C470-73CD-7750-1D98B2D5A370}"/>
                  </a:ext>
                </a:extLst>
              </p:cNvPr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539;p18">
                <a:extLst>
                  <a:ext uri="{FF2B5EF4-FFF2-40B4-BE49-F238E27FC236}">
                    <a16:creationId xmlns:a16="http://schemas.microsoft.com/office/drawing/2014/main" id="{8FE0D3A8-4952-C42C-A62D-D122B8B44051}"/>
                  </a:ext>
                </a:extLst>
              </p:cNvPr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540;p18">
                <a:extLst>
                  <a:ext uri="{FF2B5EF4-FFF2-40B4-BE49-F238E27FC236}">
                    <a16:creationId xmlns:a16="http://schemas.microsoft.com/office/drawing/2014/main" id="{FAD0A836-3CB8-56CC-0856-F443D6C467CE}"/>
                  </a:ext>
                </a:extLst>
              </p:cNvPr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541;p18">
                <a:extLst>
                  <a:ext uri="{FF2B5EF4-FFF2-40B4-BE49-F238E27FC236}">
                    <a16:creationId xmlns:a16="http://schemas.microsoft.com/office/drawing/2014/main" id="{AD194CFB-2347-E03E-A533-25F626634D2F}"/>
                  </a:ext>
                </a:extLst>
              </p:cNvPr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542;p18">
                <a:extLst>
                  <a:ext uri="{FF2B5EF4-FFF2-40B4-BE49-F238E27FC236}">
                    <a16:creationId xmlns:a16="http://schemas.microsoft.com/office/drawing/2014/main" id="{6E25DCD7-85B8-65C0-AA74-D91889B37881}"/>
                  </a:ext>
                </a:extLst>
              </p:cNvPr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543;p18">
                <a:extLst>
                  <a:ext uri="{FF2B5EF4-FFF2-40B4-BE49-F238E27FC236}">
                    <a16:creationId xmlns:a16="http://schemas.microsoft.com/office/drawing/2014/main" id="{708EB723-8B97-B4A8-A359-6781F2EB130D}"/>
                  </a:ext>
                </a:extLst>
              </p:cNvPr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544;p18">
                <a:extLst>
                  <a:ext uri="{FF2B5EF4-FFF2-40B4-BE49-F238E27FC236}">
                    <a16:creationId xmlns:a16="http://schemas.microsoft.com/office/drawing/2014/main" id="{6ECDFD64-C74F-ED25-4D23-EC3657C3F8A8}"/>
                  </a:ext>
                </a:extLst>
              </p:cNvPr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545;p18">
                <a:extLst>
                  <a:ext uri="{FF2B5EF4-FFF2-40B4-BE49-F238E27FC236}">
                    <a16:creationId xmlns:a16="http://schemas.microsoft.com/office/drawing/2014/main" id="{3CA77327-40E2-4290-7D5E-88377579F24B}"/>
                  </a:ext>
                </a:extLst>
              </p:cNvPr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546;p18">
                <a:extLst>
                  <a:ext uri="{FF2B5EF4-FFF2-40B4-BE49-F238E27FC236}">
                    <a16:creationId xmlns:a16="http://schemas.microsoft.com/office/drawing/2014/main" id="{211D7AD0-1946-3BC7-95E5-47C158267899}"/>
                  </a:ext>
                </a:extLst>
              </p:cNvPr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547;p18">
                <a:extLst>
                  <a:ext uri="{FF2B5EF4-FFF2-40B4-BE49-F238E27FC236}">
                    <a16:creationId xmlns:a16="http://schemas.microsoft.com/office/drawing/2014/main" id="{D98238A2-7950-4C14-D105-5A8F93ABE657}"/>
                  </a:ext>
                </a:extLst>
              </p:cNvPr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548;p18">
                <a:extLst>
                  <a:ext uri="{FF2B5EF4-FFF2-40B4-BE49-F238E27FC236}">
                    <a16:creationId xmlns:a16="http://schemas.microsoft.com/office/drawing/2014/main" id="{333F6F09-0D80-402D-871F-59F163A428C2}"/>
                  </a:ext>
                </a:extLst>
              </p:cNvPr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549;p18">
                <a:extLst>
                  <a:ext uri="{FF2B5EF4-FFF2-40B4-BE49-F238E27FC236}">
                    <a16:creationId xmlns:a16="http://schemas.microsoft.com/office/drawing/2014/main" id="{DE36D44E-7F81-AE1F-6B12-A4C1904C61A4}"/>
                  </a:ext>
                </a:extLst>
              </p:cNvPr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550;p18">
                <a:extLst>
                  <a:ext uri="{FF2B5EF4-FFF2-40B4-BE49-F238E27FC236}">
                    <a16:creationId xmlns:a16="http://schemas.microsoft.com/office/drawing/2014/main" id="{609EBB9E-BD54-74D6-AFE1-DD793C667D1E}"/>
                  </a:ext>
                </a:extLst>
              </p:cNvPr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551;p18">
                <a:extLst>
                  <a:ext uri="{FF2B5EF4-FFF2-40B4-BE49-F238E27FC236}">
                    <a16:creationId xmlns:a16="http://schemas.microsoft.com/office/drawing/2014/main" id="{967756F4-EADF-F86C-3B6A-DF09C2AB7842}"/>
                  </a:ext>
                </a:extLst>
              </p:cNvPr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552;p18">
                <a:extLst>
                  <a:ext uri="{FF2B5EF4-FFF2-40B4-BE49-F238E27FC236}">
                    <a16:creationId xmlns:a16="http://schemas.microsoft.com/office/drawing/2014/main" id="{0BE5A8C8-DE47-4EC9-8CE3-43FF47D7DA86}"/>
                  </a:ext>
                </a:extLst>
              </p:cNvPr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553;p18">
                <a:extLst>
                  <a:ext uri="{FF2B5EF4-FFF2-40B4-BE49-F238E27FC236}">
                    <a16:creationId xmlns:a16="http://schemas.microsoft.com/office/drawing/2014/main" id="{6A4DAD54-CFAA-56C5-DFA7-40057D53CF0E}"/>
                  </a:ext>
                </a:extLst>
              </p:cNvPr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554;p18">
                <a:extLst>
                  <a:ext uri="{FF2B5EF4-FFF2-40B4-BE49-F238E27FC236}">
                    <a16:creationId xmlns:a16="http://schemas.microsoft.com/office/drawing/2014/main" id="{C75F63F8-9EB8-0144-D049-3654705AF8CA}"/>
                  </a:ext>
                </a:extLst>
              </p:cNvPr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555;p18">
                <a:extLst>
                  <a:ext uri="{FF2B5EF4-FFF2-40B4-BE49-F238E27FC236}">
                    <a16:creationId xmlns:a16="http://schemas.microsoft.com/office/drawing/2014/main" id="{97CE67AC-ADB1-A010-5DE0-F11C0912DA9A}"/>
                  </a:ext>
                </a:extLst>
              </p:cNvPr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556;p18">
                <a:extLst>
                  <a:ext uri="{FF2B5EF4-FFF2-40B4-BE49-F238E27FC236}">
                    <a16:creationId xmlns:a16="http://schemas.microsoft.com/office/drawing/2014/main" id="{F54989F2-CCB6-6894-BB23-129589CA8983}"/>
                  </a:ext>
                </a:extLst>
              </p:cNvPr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557;p18">
                <a:extLst>
                  <a:ext uri="{FF2B5EF4-FFF2-40B4-BE49-F238E27FC236}">
                    <a16:creationId xmlns:a16="http://schemas.microsoft.com/office/drawing/2014/main" id="{7028F53D-9F7B-4CC3-D634-8B53D1AC2340}"/>
                  </a:ext>
                </a:extLst>
              </p:cNvPr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558;p18">
                <a:extLst>
                  <a:ext uri="{FF2B5EF4-FFF2-40B4-BE49-F238E27FC236}">
                    <a16:creationId xmlns:a16="http://schemas.microsoft.com/office/drawing/2014/main" id="{AAFD6822-1A67-CE1F-2871-333BC84C9559}"/>
                  </a:ext>
                </a:extLst>
              </p:cNvPr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559;p18">
                <a:extLst>
                  <a:ext uri="{FF2B5EF4-FFF2-40B4-BE49-F238E27FC236}">
                    <a16:creationId xmlns:a16="http://schemas.microsoft.com/office/drawing/2014/main" id="{05D793F4-5259-D3C1-6FD2-FDF85B3688EC}"/>
                  </a:ext>
                </a:extLst>
              </p:cNvPr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560;p18">
                <a:extLst>
                  <a:ext uri="{FF2B5EF4-FFF2-40B4-BE49-F238E27FC236}">
                    <a16:creationId xmlns:a16="http://schemas.microsoft.com/office/drawing/2014/main" id="{932F04ED-7C6B-1C51-97C9-718D9283E336}"/>
                  </a:ext>
                </a:extLst>
              </p:cNvPr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561;p18">
                <a:extLst>
                  <a:ext uri="{FF2B5EF4-FFF2-40B4-BE49-F238E27FC236}">
                    <a16:creationId xmlns:a16="http://schemas.microsoft.com/office/drawing/2014/main" id="{07DCA7BD-CCCB-CF0F-735B-A37FC16C6034}"/>
                  </a:ext>
                </a:extLst>
              </p:cNvPr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562;p18">
                <a:extLst>
                  <a:ext uri="{FF2B5EF4-FFF2-40B4-BE49-F238E27FC236}">
                    <a16:creationId xmlns:a16="http://schemas.microsoft.com/office/drawing/2014/main" id="{C22FA0D5-3C04-A843-0E11-A8E45D4550EA}"/>
                  </a:ext>
                </a:extLst>
              </p:cNvPr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563;p18">
                <a:extLst>
                  <a:ext uri="{FF2B5EF4-FFF2-40B4-BE49-F238E27FC236}">
                    <a16:creationId xmlns:a16="http://schemas.microsoft.com/office/drawing/2014/main" id="{B0BC3449-25FE-E692-6F0C-A2EEE5B68CDE}"/>
                  </a:ext>
                </a:extLst>
              </p:cNvPr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564;p18">
                <a:extLst>
                  <a:ext uri="{FF2B5EF4-FFF2-40B4-BE49-F238E27FC236}">
                    <a16:creationId xmlns:a16="http://schemas.microsoft.com/office/drawing/2014/main" id="{3D3B2C7C-1B4A-E5B8-A9CA-EE750579FB16}"/>
                  </a:ext>
                </a:extLst>
              </p:cNvPr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565;p18">
              <a:extLst>
                <a:ext uri="{FF2B5EF4-FFF2-40B4-BE49-F238E27FC236}">
                  <a16:creationId xmlns:a16="http://schemas.microsoft.com/office/drawing/2014/main" id="{8E7386BD-84DA-9329-91E8-19BE49ECFB57}"/>
                </a:ext>
              </a:extLst>
            </p:cNvPr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6;p18">
              <a:extLst>
                <a:ext uri="{FF2B5EF4-FFF2-40B4-BE49-F238E27FC236}">
                  <a16:creationId xmlns:a16="http://schemas.microsoft.com/office/drawing/2014/main" id="{D6648AA2-8AD9-5077-BFC0-17CA08B6EC3C}"/>
                </a:ext>
              </a:extLst>
            </p:cNvPr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7;p18">
              <a:extLst>
                <a:ext uri="{FF2B5EF4-FFF2-40B4-BE49-F238E27FC236}">
                  <a16:creationId xmlns:a16="http://schemas.microsoft.com/office/drawing/2014/main" id="{F9346634-96A6-1D0E-B8DC-7AE339FB1A81}"/>
                </a:ext>
              </a:extLst>
            </p:cNvPr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8;p18">
              <a:extLst>
                <a:ext uri="{FF2B5EF4-FFF2-40B4-BE49-F238E27FC236}">
                  <a16:creationId xmlns:a16="http://schemas.microsoft.com/office/drawing/2014/main" id="{4593FF65-24DE-8FC2-245D-FDF06978D096}"/>
                </a:ext>
              </a:extLst>
            </p:cNvPr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9;p18">
              <a:extLst>
                <a:ext uri="{FF2B5EF4-FFF2-40B4-BE49-F238E27FC236}">
                  <a16:creationId xmlns:a16="http://schemas.microsoft.com/office/drawing/2014/main" id="{BDF0F2CE-47BC-D6FD-5007-02A5EDB82B51}"/>
                </a:ext>
              </a:extLst>
            </p:cNvPr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0;p18">
              <a:extLst>
                <a:ext uri="{FF2B5EF4-FFF2-40B4-BE49-F238E27FC236}">
                  <a16:creationId xmlns:a16="http://schemas.microsoft.com/office/drawing/2014/main" id="{AC2D729D-11A8-4FAA-E75C-190257F16CD0}"/>
                </a:ext>
              </a:extLst>
            </p:cNvPr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1;p18">
              <a:extLst>
                <a:ext uri="{FF2B5EF4-FFF2-40B4-BE49-F238E27FC236}">
                  <a16:creationId xmlns:a16="http://schemas.microsoft.com/office/drawing/2014/main" id="{9FCA3798-7E61-5081-F7B9-1727CB59718A}"/>
                </a:ext>
              </a:extLst>
            </p:cNvPr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1364;p23">
            <a:extLst>
              <a:ext uri="{FF2B5EF4-FFF2-40B4-BE49-F238E27FC236}">
                <a16:creationId xmlns:a16="http://schemas.microsoft.com/office/drawing/2014/main" id="{09544D7E-A7FB-676F-6A4F-F635E35B7722}"/>
              </a:ext>
            </a:extLst>
          </p:cNvPr>
          <p:cNvGrpSpPr/>
          <p:nvPr/>
        </p:nvGrpSpPr>
        <p:grpSpPr>
          <a:xfrm>
            <a:off x="3918199" y="1128960"/>
            <a:ext cx="1441728" cy="1551457"/>
            <a:chOff x="3669150" y="1828675"/>
            <a:chExt cx="1805712" cy="2084909"/>
          </a:xfrm>
        </p:grpSpPr>
        <p:sp>
          <p:nvSpPr>
            <p:cNvPr id="238" name="Google Shape;1365;p23">
              <a:extLst>
                <a:ext uri="{FF2B5EF4-FFF2-40B4-BE49-F238E27FC236}">
                  <a16:creationId xmlns:a16="http://schemas.microsoft.com/office/drawing/2014/main" id="{514B7794-D2DC-F744-306E-46AB98617F80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66;p23">
              <a:extLst>
                <a:ext uri="{FF2B5EF4-FFF2-40B4-BE49-F238E27FC236}">
                  <a16:creationId xmlns:a16="http://schemas.microsoft.com/office/drawing/2014/main" id="{3C4258CD-40DB-9EB3-7680-773FC363A8F1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67;p23">
              <a:extLst>
                <a:ext uri="{FF2B5EF4-FFF2-40B4-BE49-F238E27FC236}">
                  <a16:creationId xmlns:a16="http://schemas.microsoft.com/office/drawing/2014/main" id="{8F9DED4F-C1D7-B9C6-6851-DAF24528158D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68;p23">
              <a:extLst>
                <a:ext uri="{FF2B5EF4-FFF2-40B4-BE49-F238E27FC236}">
                  <a16:creationId xmlns:a16="http://schemas.microsoft.com/office/drawing/2014/main" id="{EB10B7C9-6701-830F-DB2E-025C8023CDC6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69;p23">
              <a:extLst>
                <a:ext uri="{FF2B5EF4-FFF2-40B4-BE49-F238E27FC236}">
                  <a16:creationId xmlns:a16="http://schemas.microsoft.com/office/drawing/2014/main" id="{1D723F3F-A112-5A79-0F94-D9833AABD384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70;p23">
              <a:extLst>
                <a:ext uri="{FF2B5EF4-FFF2-40B4-BE49-F238E27FC236}">
                  <a16:creationId xmlns:a16="http://schemas.microsoft.com/office/drawing/2014/main" id="{6EA3FAA4-E2AD-0AB5-21AB-B9571AFA05AA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71;p23">
              <a:extLst>
                <a:ext uri="{FF2B5EF4-FFF2-40B4-BE49-F238E27FC236}">
                  <a16:creationId xmlns:a16="http://schemas.microsoft.com/office/drawing/2014/main" id="{CFA928F1-86DE-E2C7-1C46-7051CC02E88C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72;p23">
              <a:extLst>
                <a:ext uri="{FF2B5EF4-FFF2-40B4-BE49-F238E27FC236}">
                  <a16:creationId xmlns:a16="http://schemas.microsoft.com/office/drawing/2014/main" id="{A7109470-9F9A-4F7D-913D-BF5D61CB15CA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73;p23">
              <a:extLst>
                <a:ext uri="{FF2B5EF4-FFF2-40B4-BE49-F238E27FC236}">
                  <a16:creationId xmlns:a16="http://schemas.microsoft.com/office/drawing/2014/main" id="{8F97ADAB-DE9A-4FA7-FB39-BC08807F3EDB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74;p23">
              <a:extLst>
                <a:ext uri="{FF2B5EF4-FFF2-40B4-BE49-F238E27FC236}">
                  <a16:creationId xmlns:a16="http://schemas.microsoft.com/office/drawing/2014/main" id="{D3DE4F23-F174-DB5D-AA91-EA5291671C32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75;p23">
              <a:extLst>
                <a:ext uri="{FF2B5EF4-FFF2-40B4-BE49-F238E27FC236}">
                  <a16:creationId xmlns:a16="http://schemas.microsoft.com/office/drawing/2014/main" id="{7FA55040-448A-88A0-A8AC-83027688B02F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76;p23">
              <a:extLst>
                <a:ext uri="{FF2B5EF4-FFF2-40B4-BE49-F238E27FC236}">
                  <a16:creationId xmlns:a16="http://schemas.microsoft.com/office/drawing/2014/main" id="{0B9518D7-AB7B-FFAE-6A3E-8A0C7BF9E638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77;p23">
              <a:extLst>
                <a:ext uri="{FF2B5EF4-FFF2-40B4-BE49-F238E27FC236}">
                  <a16:creationId xmlns:a16="http://schemas.microsoft.com/office/drawing/2014/main" id="{11343528-2E2A-C6B0-3E7B-2AA908ED15B8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78;p23">
              <a:extLst>
                <a:ext uri="{FF2B5EF4-FFF2-40B4-BE49-F238E27FC236}">
                  <a16:creationId xmlns:a16="http://schemas.microsoft.com/office/drawing/2014/main" id="{B8547F6B-64E6-9F4F-BBBC-6F14CB60E1B8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79;p23">
              <a:extLst>
                <a:ext uri="{FF2B5EF4-FFF2-40B4-BE49-F238E27FC236}">
                  <a16:creationId xmlns:a16="http://schemas.microsoft.com/office/drawing/2014/main" id="{B29E0120-1681-A544-9650-4712FA34F853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80;p23">
              <a:extLst>
                <a:ext uri="{FF2B5EF4-FFF2-40B4-BE49-F238E27FC236}">
                  <a16:creationId xmlns:a16="http://schemas.microsoft.com/office/drawing/2014/main" id="{C015FD36-659F-8DE6-4914-0EF2F2F4DCA9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81;p23">
              <a:extLst>
                <a:ext uri="{FF2B5EF4-FFF2-40B4-BE49-F238E27FC236}">
                  <a16:creationId xmlns:a16="http://schemas.microsoft.com/office/drawing/2014/main" id="{9F33B1F9-F331-6A54-28C3-5F8B9C04AF12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82;p23">
              <a:extLst>
                <a:ext uri="{FF2B5EF4-FFF2-40B4-BE49-F238E27FC236}">
                  <a16:creationId xmlns:a16="http://schemas.microsoft.com/office/drawing/2014/main" id="{3CB36FF3-4D2C-58D3-9543-29C9C2DACE0B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83;p23">
              <a:extLst>
                <a:ext uri="{FF2B5EF4-FFF2-40B4-BE49-F238E27FC236}">
                  <a16:creationId xmlns:a16="http://schemas.microsoft.com/office/drawing/2014/main" id="{D59D330E-6F62-6D97-481A-077DB4A27D1C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84;p23">
              <a:extLst>
                <a:ext uri="{FF2B5EF4-FFF2-40B4-BE49-F238E27FC236}">
                  <a16:creationId xmlns:a16="http://schemas.microsoft.com/office/drawing/2014/main" id="{43F2ABE6-1F06-53F1-085B-BABBF2B002AA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85;p23">
              <a:extLst>
                <a:ext uri="{FF2B5EF4-FFF2-40B4-BE49-F238E27FC236}">
                  <a16:creationId xmlns:a16="http://schemas.microsoft.com/office/drawing/2014/main" id="{F961EFBB-BD14-198F-A27F-A7484F8CE220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86;p23">
              <a:extLst>
                <a:ext uri="{FF2B5EF4-FFF2-40B4-BE49-F238E27FC236}">
                  <a16:creationId xmlns:a16="http://schemas.microsoft.com/office/drawing/2014/main" id="{F4E81807-665B-3B0A-AD58-BE2B10190C12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87;p23">
              <a:extLst>
                <a:ext uri="{FF2B5EF4-FFF2-40B4-BE49-F238E27FC236}">
                  <a16:creationId xmlns:a16="http://schemas.microsoft.com/office/drawing/2014/main" id="{3F7EF9A8-F53A-02CF-A655-66A30AA478F4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88;p23">
              <a:extLst>
                <a:ext uri="{FF2B5EF4-FFF2-40B4-BE49-F238E27FC236}">
                  <a16:creationId xmlns:a16="http://schemas.microsoft.com/office/drawing/2014/main" id="{9821A6FA-6DBF-4712-B054-83B7AD7A35E2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89;p23">
              <a:extLst>
                <a:ext uri="{FF2B5EF4-FFF2-40B4-BE49-F238E27FC236}">
                  <a16:creationId xmlns:a16="http://schemas.microsoft.com/office/drawing/2014/main" id="{8C09FCF5-5FA9-215B-5A0C-149B15AC54C2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90;p23">
              <a:extLst>
                <a:ext uri="{FF2B5EF4-FFF2-40B4-BE49-F238E27FC236}">
                  <a16:creationId xmlns:a16="http://schemas.microsoft.com/office/drawing/2014/main" id="{9E18F33D-FB8C-2671-FA80-D4B2C409E87F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91;p23">
              <a:extLst>
                <a:ext uri="{FF2B5EF4-FFF2-40B4-BE49-F238E27FC236}">
                  <a16:creationId xmlns:a16="http://schemas.microsoft.com/office/drawing/2014/main" id="{DD3ABE23-2538-627A-C3D3-FA49926438B2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92;p23">
              <a:extLst>
                <a:ext uri="{FF2B5EF4-FFF2-40B4-BE49-F238E27FC236}">
                  <a16:creationId xmlns:a16="http://schemas.microsoft.com/office/drawing/2014/main" id="{1FF2980F-207D-EE75-6CD1-146C39AFCBDB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93;p23">
              <a:extLst>
                <a:ext uri="{FF2B5EF4-FFF2-40B4-BE49-F238E27FC236}">
                  <a16:creationId xmlns:a16="http://schemas.microsoft.com/office/drawing/2014/main" id="{99BFB8BF-1464-C1DC-968B-C2268E1C4213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94;p23">
              <a:extLst>
                <a:ext uri="{FF2B5EF4-FFF2-40B4-BE49-F238E27FC236}">
                  <a16:creationId xmlns:a16="http://schemas.microsoft.com/office/drawing/2014/main" id="{0C01D190-3DEF-5C57-BBCE-F7E4AE68FD52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95;p23">
              <a:extLst>
                <a:ext uri="{FF2B5EF4-FFF2-40B4-BE49-F238E27FC236}">
                  <a16:creationId xmlns:a16="http://schemas.microsoft.com/office/drawing/2014/main" id="{32BB2F1B-2CAB-57AB-9082-310EACAAC8EA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96;p23">
              <a:extLst>
                <a:ext uri="{FF2B5EF4-FFF2-40B4-BE49-F238E27FC236}">
                  <a16:creationId xmlns:a16="http://schemas.microsoft.com/office/drawing/2014/main" id="{4C5E543A-2962-6DB3-BF91-EAA8544A9FEA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97;p23">
              <a:extLst>
                <a:ext uri="{FF2B5EF4-FFF2-40B4-BE49-F238E27FC236}">
                  <a16:creationId xmlns:a16="http://schemas.microsoft.com/office/drawing/2014/main" id="{5D0A6235-B809-11C8-EE64-550E68C523F5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98;p23">
              <a:extLst>
                <a:ext uri="{FF2B5EF4-FFF2-40B4-BE49-F238E27FC236}">
                  <a16:creationId xmlns:a16="http://schemas.microsoft.com/office/drawing/2014/main" id="{1481B21C-8FE1-B542-7A36-3E098344A839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99;p23">
              <a:extLst>
                <a:ext uri="{FF2B5EF4-FFF2-40B4-BE49-F238E27FC236}">
                  <a16:creationId xmlns:a16="http://schemas.microsoft.com/office/drawing/2014/main" id="{54C0AD37-49B9-EE00-1472-25A06A07EE49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400;p23">
              <a:extLst>
                <a:ext uri="{FF2B5EF4-FFF2-40B4-BE49-F238E27FC236}">
                  <a16:creationId xmlns:a16="http://schemas.microsoft.com/office/drawing/2014/main" id="{732EB111-D574-2EA6-D906-BCF3906E3920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01;p23">
              <a:extLst>
                <a:ext uri="{FF2B5EF4-FFF2-40B4-BE49-F238E27FC236}">
                  <a16:creationId xmlns:a16="http://schemas.microsoft.com/office/drawing/2014/main" id="{F4790B67-E27D-3566-C9F0-A77D245D7E27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02;p23">
              <a:extLst>
                <a:ext uri="{FF2B5EF4-FFF2-40B4-BE49-F238E27FC236}">
                  <a16:creationId xmlns:a16="http://schemas.microsoft.com/office/drawing/2014/main" id="{583C071F-B680-FADE-A7CC-84FD5E86C3E0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03;p23">
              <a:extLst>
                <a:ext uri="{FF2B5EF4-FFF2-40B4-BE49-F238E27FC236}">
                  <a16:creationId xmlns:a16="http://schemas.microsoft.com/office/drawing/2014/main" id="{85157C83-F562-28BF-04E1-312B4439EF25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04;p23">
              <a:extLst>
                <a:ext uri="{FF2B5EF4-FFF2-40B4-BE49-F238E27FC236}">
                  <a16:creationId xmlns:a16="http://schemas.microsoft.com/office/drawing/2014/main" id="{3F2A83D0-4B59-A23D-1F28-3BC7E3D35655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05;p23">
              <a:extLst>
                <a:ext uri="{FF2B5EF4-FFF2-40B4-BE49-F238E27FC236}">
                  <a16:creationId xmlns:a16="http://schemas.microsoft.com/office/drawing/2014/main" id="{1B5A40A5-6DDC-3C0F-FDDF-6BFCC4D03E23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06;p23">
              <a:extLst>
                <a:ext uri="{FF2B5EF4-FFF2-40B4-BE49-F238E27FC236}">
                  <a16:creationId xmlns:a16="http://schemas.microsoft.com/office/drawing/2014/main" id="{4B3986BA-76B0-4D4B-7041-E648C7A74F28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07;p23">
              <a:extLst>
                <a:ext uri="{FF2B5EF4-FFF2-40B4-BE49-F238E27FC236}">
                  <a16:creationId xmlns:a16="http://schemas.microsoft.com/office/drawing/2014/main" id="{A990C9FF-B8D0-B303-EB25-01378DBB8747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08;p23">
              <a:extLst>
                <a:ext uri="{FF2B5EF4-FFF2-40B4-BE49-F238E27FC236}">
                  <a16:creationId xmlns:a16="http://schemas.microsoft.com/office/drawing/2014/main" id="{D0777831-BC83-868B-10B7-428DAACCB694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409;p23">
              <a:extLst>
                <a:ext uri="{FF2B5EF4-FFF2-40B4-BE49-F238E27FC236}">
                  <a16:creationId xmlns:a16="http://schemas.microsoft.com/office/drawing/2014/main" id="{86D29477-5C39-C043-E6F4-A78115817FE7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410;p23">
              <a:extLst>
                <a:ext uri="{FF2B5EF4-FFF2-40B4-BE49-F238E27FC236}">
                  <a16:creationId xmlns:a16="http://schemas.microsoft.com/office/drawing/2014/main" id="{2076E29A-C95B-9275-39EA-87B29C5BB5A8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411;p23">
              <a:extLst>
                <a:ext uri="{FF2B5EF4-FFF2-40B4-BE49-F238E27FC236}">
                  <a16:creationId xmlns:a16="http://schemas.microsoft.com/office/drawing/2014/main" id="{806870AB-412B-AF20-B7F3-6EC0B2548D59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412;p23">
              <a:extLst>
                <a:ext uri="{FF2B5EF4-FFF2-40B4-BE49-F238E27FC236}">
                  <a16:creationId xmlns:a16="http://schemas.microsoft.com/office/drawing/2014/main" id="{D582A4C9-A19F-30E6-0128-B5E09B36789A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413;p23">
              <a:extLst>
                <a:ext uri="{FF2B5EF4-FFF2-40B4-BE49-F238E27FC236}">
                  <a16:creationId xmlns:a16="http://schemas.microsoft.com/office/drawing/2014/main" id="{CE3DB4D6-C51E-80E0-B12B-FE0426249998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414;p23">
              <a:extLst>
                <a:ext uri="{FF2B5EF4-FFF2-40B4-BE49-F238E27FC236}">
                  <a16:creationId xmlns:a16="http://schemas.microsoft.com/office/drawing/2014/main" id="{D7A6DF2F-CEE1-9C04-EDD9-39FB00592945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415;p23">
              <a:extLst>
                <a:ext uri="{FF2B5EF4-FFF2-40B4-BE49-F238E27FC236}">
                  <a16:creationId xmlns:a16="http://schemas.microsoft.com/office/drawing/2014/main" id="{0E4D853E-34A5-6DF2-FF78-6E5CF04DDBFB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416;p23">
              <a:extLst>
                <a:ext uri="{FF2B5EF4-FFF2-40B4-BE49-F238E27FC236}">
                  <a16:creationId xmlns:a16="http://schemas.microsoft.com/office/drawing/2014/main" id="{A4CDC372-0E82-103C-C8A4-87315F4A8831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417;p23">
              <a:extLst>
                <a:ext uri="{FF2B5EF4-FFF2-40B4-BE49-F238E27FC236}">
                  <a16:creationId xmlns:a16="http://schemas.microsoft.com/office/drawing/2014/main" id="{BC485578-AED4-83C8-A3BB-F11EFD7AA6ED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418;p23">
              <a:extLst>
                <a:ext uri="{FF2B5EF4-FFF2-40B4-BE49-F238E27FC236}">
                  <a16:creationId xmlns:a16="http://schemas.microsoft.com/office/drawing/2014/main" id="{30E334C8-85CB-AED8-BDFD-57FB466039BF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419;p23">
              <a:extLst>
                <a:ext uri="{FF2B5EF4-FFF2-40B4-BE49-F238E27FC236}">
                  <a16:creationId xmlns:a16="http://schemas.microsoft.com/office/drawing/2014/main" id="{E6D8C9D4-6AD4-08EA-023C-69FBB0D7EB2E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420;p23">
              <a:extLst>
                <a:ext uri="{FF2B5EF4-FFF2-40B4-BE49-F238E27FC236}">
                  <a16:creationId xmlns:a16="http://schemas.microsoft.com/office/drawing/2014/main" id="{8C5C1AA6-9782-58B0-1229-5CEA7EEBC870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21;p23">
              <a:extLst>
                <a:ext uri="{FF2B5EF4-FFF2-40B4-BE49-F238E27FC236}">
                  <a16:creationId xmlns:a16="http://schemas.microsoft.com/office/drawing/2014/main" id="{53040547-B451-5D12-AFE3-6221979F701F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6" name="Imagen 29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8EE05A7-6DEB-BC8C-8DA2-2DB851761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22" y="1544101"/>
            <a:ext cx="2647017" cy="1733623"/>
          </a:xfrm>
          <a:prstGeom prst="rect">
            <a:avLst/>
          </a:prstGeom>
        </p:spPr>
      </p:pic>
      <p:sp>
        <p:nvSpPr>
          <p:cNvPr id="297" name="Flecha: a la derecha 296">
            <a:extLst>
              <a:ext uri="{FF2B5EF4-FFF2-40B4-BE49-F238E27FC236}">
                <a16:creationId xmlns:a16="http://schemas.microsoft.com/office/drawing/2014/main" id="{A726D839-3E53-61E2-7EF4-49951EC019C7}"/>
              </a:ext>
            </a:extLst>
          </p:cNvPr>
          <p:cNvSpPr/>
          <p:nvPr/>
        </p:nvSpPr>
        <p:spPr>
          <a:xfrm>
            <a:off x="1821085" y="1699496"/>
            <a:ext cx="1852773" cy="82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8" name="Flecha: a la derecha 297">
            <a:extLst>
              <a:ext uri="{FF2B5EF4-FFF2-40B4-BE49-F238E27FC236}">
                <a16:creationId xmlns:a16="http://schemas.microsoft.com/office/drawing/2014/main" id="{91098F5E-339E-16E1-931B-4AAE84851A33}"/>
              </a:ext>
            </a:extLst>
          </p:cNvPr>
          <p:cNvSpPr/>
          <p:nvPr/>
        </p:nvSpPr>
        <p:spPr>
          <a:xfrm>
            <a:off x="5231693" y="2212485"/>
            <a:ext cx="1098470" cy="63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FAE32FC2-E684-67CB-8B40-2DFC08B99C91}"/>
              </a:ext>
            </a:extLst>
          </p:cNvPr>
          <p:cNvSpPr txBox="1"/>
          <p:nvPr/>
        </p:nvSpPr>
        <p:spPr>
          <a:xfrm>
            <a:off x="1618268" y="1298597"/>
            <a:ext cx="196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Extracción de Data 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759EC281-14C6-5606-414D-F76432FC49AE}"/>
              </a:ext>
            </a:extLst>
          </p:cNvPr>
          <p:cNvSpPr txBox="1"/>
          <p:nvPr/>
        </p:nvSpPr>
        <p:spPr>
          <a:xfrm>
            <a:off x="3675502" y="874854"/>
            <a:ext cx="230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Transformación de Data 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E4BB35FE-1C2F-E5F7-9D45-A5C73B932077}"/>
              </a:ext>
            </a:extLst>
          </p:cNvPr>
          <p:cNvSpPr txBox="1"/>
          <p:nvPr/>
        </p:nvSpPr>
        <p:spPr>
          <a:xfrm>
            <a:off x="6555691" y="1268287"/>
            <a:ext cx="230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Visualización de la Data </a:t>
            </a:r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302" name="Flecha: a la derecha 301">
            <a:extLst>
              <a:ext uri="{FF2B5EF4-FFF2-40B4-BE49-F238E27FC236}">
                <a16:creationId xmlns:a16="http://schemas.microsoft.com/office/drawing/2014/main" id="{161B9F2A-F2B7-B65E-6A1A-FD7462BB4CFB}"/>
              </a:ext>
            </a:extLst>
          </p:cNvPr>
          <p:cNvSpPr/>
          <p:nvPr/>
        </p:nvSpPr>
        <p:spPr>
          <a:xfrm rot="5400000">
            <a:off x="4242917" y="2753006"/>
            <a:ext cx="792281" cy="63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026" name="Picture 2" descr="How to Create a Database in MySQL with MySQL Workbench">
            <a:extLst>
              <a:ext uri="{FF2B5EF4-FFF2-40B4-BE49-F238E27FC236}">
                <a16:creationId xmlns:a16="http://schemas.microsoft.com/office/drawing/2014/main" id="{A64F4390-0F61-AFA4-0273-E2C5215C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14" y="3510532"/>
            <a:ext cx="1627434" cy="1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Imagen 303" descr="Logotipo, Icono&#10;&#10;Descripción generada automáticamente">
            <a:extLst>
              <a:ext uri="{FF2B5EF4-FFF2-40B4-BE49-F238E27FC236}">
                <a16:creationId xmlns:a16="http://schemas.microsoft.com/office/drawing/2014/main" id="{C99576F2-B81C-F52C-BC4C-D35403E56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35638" y="3489425"/>
            <a:ext cx="1276385" cy="1271067"/>
          </a:xfrm>
          <a:prstGeom prst="rect">
            <a:avLst/>
          </a:prstGeom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454378AF-3AB9-B790-CA15-D2383D3E81C1}"/>
              </a:ext>
            </a:extLst>
          </p:cNvPr>
          <p:cNvSpPr txBox="1"/>
          <p:nvPr/>
        </p:nvSpPr>
        <p:spPr>
          <a:xfrm>
            <a:off x="1010627" y="6879134"/>
            <a:ext cx="20049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>
                <a:hlinkClick r:id="rId6" tooltip="https://en.wikipedia.org/wiki/Visual_Studio_Code"/>
              </a:rPr>
              <a:t>Esta foto</a:t>
            </a:r>
            <a:r>
              <a:rPr lang="es-BO" sz="900"/>
              <a:t> de Autor desconocido está bajo licencia </a:t>
            </a:r>
            <a:r>
              <a:rPr lang="es-BO" sz="900">
                <a:hlinkClick r:id="rId7" tooltip="https://creativecommons.org/licenses/by-sa/3.0/"/>
              </a:rPr>
              <a:t>CC BY-SA</a:t>
            </a:r>
            <a:endParaRPr lang="es-BO" sz="900"/>
          </a:p>
        </p:txBody>
      </p:sp>
      <p:sp>
        <p:nvSpPr>
          <p:cNvPr id="306" name="Flecha: a la derecha 305">
            <a:extLst>
              <a:ext uri="{FF2B5EF4-FFF2-40B4-BE49-F238E27FC236}">
                <a16:creationId xmlns:a16="http://schemas.microsoft.com/office/drawing/2014/main" id="{DB67BDB6-6367-E232-4358-6EF6945C31BC}"/>
              </a:ext>
            </a:extLst>
          </p:cNvPr>
          <p:cNvSpPr/>
          <p:nvPr/>
        </p:nvSpPr>
        <p:spPr>
          <a:xfrm rot="7964498">
            <a:off x="3075015" y="2580335"/>
            <a:ext cx="1145509" cy="63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2C6ECE81-5BC4-15FF-CDA1-59C33472E227}"/>
              </a:ext>
            </a:extLst>
          </p:cNvPr>
          <p:cNvSpPr txBox="1"/>
          <p:nvPr/>
        </p:nvSpPr>
        <p:spPr>
          <a:xfrm>
            <a:off x="226064" y="409955"/>
            <a:ext cx="458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Diseño Arquitectura y Selección de Productos</a:t>
            </a:r>
          </a:p>
          <a:p>
            <a:endParaRPr lang="es-BO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48EBD8-DF6C-A561-1A85-D334D93CF1EB}"/>
              </a:ext>
            </a:extLst>
          </p:cNvPr>
          <p:cNvSpPr txBox="1"/>
          <p:nvPr/>
        </p:nvSpPr>
        <p:spPr>
          <a:xfrm>
            <a:off x="196078" y="3115052"/>
            <a:ext cx="9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OLTP</a:t>
            </a:r>
            <a:endParaRPr lang="es-B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Modelo Dimensional</a:t>
            </a:r>
            <a:endParaRPr dirty="0"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514800" y="1344650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1.png">
            <a:extLst>
              <a:ext uri="{FF2B5EF4-FFF2-40B4-BE49-F238E27FC236}">
                <a16:creationId xmlns:a16="http://schemas.microsoft.com/office/drawing/2014/main" id="{02A6346C-89A8-6CEE-5649-21BB1F02B8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64719" y="1009334"/>
            <a:ext cx="5753009" cy="372173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25"/>
          <p:cNvGrpSpPr/>
          <p:nvPr/>
        </p:nvGrpSpPr>
        <p:grpSpPr>
          <a:xfrm>
            <a:off x="343960" y="2839956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819503" y="943352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B351329B-FEBE-4701-E7E6-F5DC8D45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33" y="213564"/>
            <a:ext cx="6238282" cy="4820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4057225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dirty="0"/>
              <a:t>Data Staging Diseño y Desarrollo </a:t>
            </a:r>
            <a:endParaRPr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49AAAA5-E547-86ED-982F-5A6B4BD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08" y="-2562"/>
            <a:ext cx="1997242" cy="5143500"/>
          </a:xfrm>
          <a:prstGeom prst="rect">
            <a:avLst/>
          </a:prstGeom>
        </p:spPr>
      </p:pic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85056E2D-2160-40A6-988C-3E4185E0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8" y="435899"/>
            <a:ext cx="3124704" cy="4021443"/>
          </a:xfrm>
          <a:prstGeom prst="rect">
            <a:avLst/>
          </a:prstGeom>
        </p:spPr>
      </p:pic>
      <p:grpSp>
        <p:nvGrpSpPr>
          <p:cNvPr id="7" name="Google Shape;644;p19">
            <a:extLst>
              <a:ext uri="{FF2B5EF4-FFF2-40B4-BE49-F238E27FC236}">
                <a16:creationId xmlns:a16="http://schemas.microsoft.com/office/drawing/2014/main" id="{0703B7F0-DE13-030E-5B1D-25DEAF885B0D}"/>
              </a:ext>
            </a:extLst>
          </p:cNvPr>
          <p:cNvGrpSpPr/>
          <p:nvPr/>
        </p:nvGrpSpPr>
        <p:grpSpPr>
          <a:xfrm>
            <a:off x="168089" y="1786386"/>
            <a:ext cx="3050210" cy="2381866"/>
            <a:chOff x="3018283" y="1634595"/>
            <a:chExt cx="3050210" cy="2381866"/>
          </a:xfrm>
        </p:grpSpPr>
        <p:grpSp>
          <p:nvGrpSpPr>
            <p:cNvPr id="8" name="Google Shape;645;p19">
              <a:extLst>
                <a:ext uri="{FF2B5EF4-FFF2-40B4-BE49-F238E27FC236}">
                  <a16:creationId xmlns:a16="http://schemas.microsoft.com/office/drawing/2014/main" id="{54E60A06-2EE5-3EA9-D94E-14CE818D943A}"/>
                </a:ext>
              </a:extLst>
            </p:cNvPr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2361" name="Google Shape;646;p19">
                <a:extLst>
                  <a:ext uri="{FF2B5EF4-FFF2-40B4-BE49-F238E27FC236}">
                    <a16:creationId xmlns:a16="http://schemas.microsoft.com/office/drawing/2014/main" id="{187ADBB8-50F1-42D4-5513-197D5A7D3DE0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2" name="Google Shape;647;p19">
                <a:extLst>
                  <a:ext uri="{FF2B5EF4-FFF2-40B4-BE49-F238E27FC236}">
                    <a16:creationId xmlns:a16="http://schemas.microsoft.com/office/drawing/2014/main" id="{B43E7E6E-83DD-9610-2FE8-E2017E7E9927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" name="Google Shape;648;p19">
              <a:extLst>
                <a:ext uri="{FF2B5EF4-FFF2-40B4-BE49-F238E27FC236}">
                  <a16:creationId xmlns:a16="http://schemas.microsoft.com/office/drawing/2014/main" id="{BCC4BE3D-274E-02D3-2123-F6DB8153B045}"/>
                </a:ext>
              </a:extLst>
            </p:cNvPr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2359" name="Google Shape;649;p19">
                <a:extLst>
                  <a:ext uri="{FF2B5EF4-FFF2-40B4-BE49-F238E27FC236}">
                    <a16:creationId xmlns:a16="http://schemas.microsoft.com/office/drawing/2014/main" id="{D598151B-AE63-6227-6330-8EDA9A67A2F7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0" name="Google Shape;650;p19">
                <a:extLst>
                  <a:ext uri="{FF2B5EF4-FFF2-40B4-BE49-F238E27FC236}">
                    <a16:creationId xmlns:a16="http://schemas.microsoft.com/office/drawing/2014/main" id="{5CD72F73-06E4-1337-0BB6-6ECD06A6701C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" name="Google Shape;651;p19">
              <a:extLst>
                <a:ext uri="{FF2B5EF4-FFF2-40B4-BE49-F238E27FC236}">
                  <a16:creationId xmlns:a16="http://schemas.microsoft.com/office/drawing/2014/main" id="{2E068D70-3A4D-2F84-41AC-BA131EE89D82}"/>
                </a:ext>
              </a:extLst>
            </p:cNvPr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2357" name="Google Shape;652;p19">
                <a:extLst>
                  <a:ext uri="{FF2B5EF4-FFF2-40B4-BE49-F238E27FC236}">
                    <a16:creationId xmlns:a16="http://schemas.microsoft.com/office/drawing/2014/main" id="{3D37A620-5A6E-1E7B-74E8-43B726147B47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8" name="Google Shape;653;p19">
                <a:extLst>
                  <a:ext uri="{FF2B5EF4-FFF2-40B4-BE49-F238E27FC236}">
                    <a16:creationId xmlns:a16="http://schemas.microsoft.com/office/drawing/2014/main" id="{EA5B850E-2F90-BE93-A41D-71BF5DD841C3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Google Shape;654;p19">
              <a:extLst>
                <a:ext uri="{FF2B5EF4-FFF2-40B4-BE49-F238E27FC236}">
                  <a16:creationId xmlns:a16="http://schemas.microsoft.com/office/drawing/2014/main" id="{684D061C-3E8A-1C3D-31AB-37EE117F0FD8}"/>
                </a:ext>
              </a:extLst>
            </p:cNvPr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2355" name="Google Shape;655;p19">
                <a:extLst>
                  <a:ext uri="{FF2B5EF4-FFF2-40B4-BE49-F238E27FC236}">
                    <a16:creationId xmlns:a16="http://schemas.microsoft.com/office/drawing/2014/main" id="{20C8C6F4-C8E4-2C30-BDEB-593B0258F8A0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6" name="Google Shape;656;p19">
                <a:extLst>
                  <a:ext uri="{FF2B5EF4-FFF2-40B4-BE49-F238E27FC236}">
                    <a16:creationId xmlns:a16="http://schemas.microsoft.com/office/drawing/2014/main" id="{7FD56FF2-A25B-1D17-15B1-6D195BE7BF59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" name="Google Shape;657;p19">
              <a:extLst>
                <a:ext uri="{FF2B5EF4-FFF2-40B4-BE49-F238E27FC236}">
                  <a16:creationId xmlns:a16="http://schemas.microsoft.com/office/drawing/2014/main" id="{3F800002-5890-B986-B542-0179765A227A}"/>
                </a:ext>
              </a:extLst>
            </p:cNvPr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2353" name="Google Shape;658;p19">
                <a:extLst>
                  <a:ext uri="{FF2B5EF4-FFF2-40B4-BE49-F238E27FC236}">
                    <a16:creationId xmlns:a16="http://schemas.microsoft.com/office/drawing/2014/main" id="{1AE4524E-0702-685B-273B-B91ACE8F113C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4" name="Google Shape;659;p19">
                <a:extLst>
                  <a:ext uri="{FF2B5EF4-FFF2-40B4-BE49-F238E27FC236}">
                    <a16:creationId xmlns:a16="http://schemas.microsoft.com/office/drawing/2014/main" id="{E540CEC5-8701-817D-1575-772D9BC1C38A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" name="Google Shape;660;p19">
              <a:extLst>
                <a:ext uri="{FF2B5EF4-FFF2-40B4-BE49-F238E27FC236}">
                  <a16:creationId xmlns:a16="http://schemas.microsoft.com/office/drawing/2014/main" id="{15CDE42D-3C41-341C-EC3C-BE274EAA568C}"/>
                </a:ext>
              </a:extLst>
            </p:cNvPr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2351" name="Google Shape;661;p19">
                <a:extLst>
                  <a:ext uri="{FF2B5EF4-FFF2-40B4-BE49-F238E27FC236}">
                    <a16:creationId xmlns:a16="http://schemas.microsoft.com/office/drawing/2014/main" id="{ED24C12B-ACB1-1C19-ABE0-D2689CBD847B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2" name="Google Shape;662;p19">
                <a:extLst>
                  <a:ext uri="{FF2B5EF4-FFF2-40B4-BE49-F238E27FC236}">
                    <a16:creationId xmlns:a16="http://schemas.microsoft.com/office/drawing/2014/main" id="{7B4AB6F7-D9E0-FAD1-F5AA-B13737FA6BFB}"/>
                  </a:ext>
                </a:extLst>
              </p:cNvPr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" name="Google Shape;663;p19">
              <a:extLst>
                <a:ext uri="{FF2B5EF4-FFF2-40B4-BE49-F238E27FC236}">
                  <a16:creationId xmlns:a16="http://schemas.microsoft.com/office/drawing/2014/main" id="{AA2DC5CC-BE6D-0FB2-1E1E-0831C7C1125D}"/>
                </a:ext>
              </a:extLst>
            </p:cNvPr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2305" name="Google Shape;664;p19">
                <a:extLst>
                  <a:ext uri="{FF2B5EF4-FFF2-40B4-BE49-F238E27FC236}">
                    <a16:creationId xmlns:a16="http://schemas.microsoft.com/office/drawing/2014/main" id="{D1D2F478-EB1F-6AB0-45AF-360D4B3980A8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665;p19">
                <a:extLst>
                  <a:ext uri="{FF2B5EF4-FFF2-40B4-BE49-F238E27FC236}">
                    <a16:creationId xmlns:a16="http://schemas.microsoft.com/office/drawing/2014/main" id="{0AAE20C8-EC44-CB62-1A0E-1F12BFB03875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666;p19">
                <a:extLst>
                  <a:ext uri="{FF2B5EF4-FFF2-40B4-BE49-F238E27FC236}">
                    <a16:creationId xmlns:a16="http://schemas.microsoft.com/office/drawing/2014/main" id="{A2FC512F-9A4E-CE4A-C6E6-3AAF5AA4C2DB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667;p19">
                <a:extLst>
                  <a:ext uri="{FF2B5EF4-FFF2-40B4-BE49-F238E27FC236}">
                    <a16:creationId xmlns:a16="http://schemas.microsoft.com/office/drawing/2014/main" id="{7016B6E4-3155-6F1D-E4B3-8CE219AACCB9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668;p19">
                <a:extLst>
                  <a:ext uri="{FF2B5EF4-FFF2-40B4-BE49-F238E27FC236}">
                    <a16:creationId xmlns:a16="http://schemas.microsoft.com/office/drawing/2014/main" id="{57939AA7-4CD5-38E0-E823-3484D50A57AE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669;p19">
                <a:extLst>
                  <a:ext uri="{FF2B5EF4-FFF2-40B4-BE49-F238E27FC236}">
                    <a16:creationId xmlns:a16="http://schemas.microsoft.com/office/drawing/2014/main" id="{3B9DE015-6221-376A-0106-DBE5F17E034E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670;p19">
                <a:extLst>
                  <a:ext uri="{FF2B5EF4-FFF2-40B4-BE49-F238E27FC236}">
                    <a16:creationId xmlns:a16="http://schemas.microsoft.com/office/drawing/2014/main" id="{E7A57EDF-D4C0-8413-E02A-4C0C2A4132AD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671;p19">
                <a:extLst>
                  <a:ext uri="{FF2B5EF4-FFF2-40B4-BE49-F238E27FC236}">
                    <a16:creationId xmlns:a16="http://schemas.microsoft.com/office/drawing/2014/main" id="{D1B000D3-19AB-7A43-734E-A092180256FC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672;p19">
                <a:extLst>
                  <a:ext uri="{FF2B5EF4-FFF2-40B4-BE49-F238E27FC236}">
                    <a16:creationId xmlns:a16="http://schemas.microsoft.com/office/drawing/2014/main" id="{7AD178A4-8D72-65EA-9364-A4E93DECA43A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673;p19">
                <a:extLst>
                  <a:ext uri="{FF2B5EF4-FFF2-40B4-BE49-F238E27FC236}">
                    <a16:creationId xmlns:a16="http://schemas.microsoft.com/office/drawing/2014/main" id="{58BB42ED-25FD-92AF-83BE-65D31D774965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674;p19">
                <a:extLst>
                  <a:ext uri="{FF2B5EF4-FFF2-40B4-BE49-F238E27FC236}">
                    <a16:creationId xmlns:a16="http://schemas.microsoft.com/office/drawing/2014/main" id="{FDF583A8-0D39-ED2C-07F9-016B2631ED62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675;p19">
                <a:extLst>
                  <a:ext uri="{FF2B5EF4-FFF2-40B4-BE49-F238E27FC236}">
                    <a16:creationId xmlns:a16="http://schemas.microsoft.com/office/drawing/2014/main" id="{B78E482E-3CA4-C2DA-C783-9A586B3D3183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676;p19">
                <a:extLst>
                  <a:ext uri="{FF2B5EF4-FFF2-40B4-BE49-F238E27FC236}">
                    <a16:creationId xmlns:a16="http://schemas.microsoft.com/office/drawing/2014/main" id="{6D53DC69-64F9-B618-C5D6-9544375BEA7A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677;p19">
                <a:extLst>
                  <a:ext uri="{FF2B5EF4-FFF2-40B4-BE49-F238E27FC236}">
                    <a16:creationId xmlns:a16="http://schemas.microsoft.com/office/drawing/2014/main" id="{BEBDF17D-03EC-2713-F44C-DD87DFA32B79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678;p19">
                <a:extLst>
                  <a:ext uri="{FF2B5EF4-FFF2-40B4-BE49-F238E27FC236}">
                    <a16:creationId xmlns:a16="http://schemas.microsoft.com/office/drawing/2014/main" id="{461954AC-C60F-4719-9EA0-D4D23A34415F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679;p19">
                <a:extLst>
                  <a:ext uri="{FF2B5EF4-FFF2-40B4-BE49-F238E27FC236}">
                    <a16:creationId xmlns:a16="http://schemas.microsoft.com/office/drawing/2014/main" id="{854E82A3-72B9-E37F-D8C0-33E89A482DDE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680;p19">
                <a:extLst>
                  <a:ext uri="{FF2B5EF4-FFF2-40B4-BE49-F238E27FC236}">
                    <a16:creationId xmlns:a16="http://schemas.microsoft.com/office/drawing/2014/main" id="{AB4B2D45-C2ED-FAF3-91FD-080BEFE62267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681;p19">
                <a:extLst>
                  <a:ext uri="{FF2B5EF4-FFF2-40B4-BE49-F238E27FC236}">
                    <a16:creationId xmlns:a16="http://schemas.microsoft.com/office/drawing/2014/main" id="{1E8C7371-271B-9245-5387-D5FD62EF4717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682;p19">
                <a:extLst>
                  <a:ext uri="{FF2B5EF4-FFF2-40B4-BE49-F238E27FC236}">
                    <a16:creationId xmlns:a16="http://schemas.microsoft.com/office/drawing/2014/main" id="{FB315849-0B89-75F1-06A6-BFB4D0CAD67E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683;p19">
                <a:extLst>
                  <a:ext uri="{FF2B5EF4-FFF2-40B4-BE49-F238E27FC236}">
                    <a16:creationId xmlns:a16="http://schemas.microsoft.com/office/drawing/2014/main" id="{8813A509-916F-830B-ADFD-EAD8F965B80E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684;p19">
                <a:extLst>
                  <a:ext uri="{FF2B5EF4-FFF2-40B4-BE49-F238E27FC236}">
                    <a16:creationId xmlns:a16="http://schemas.microsoft.com/office/drawing/2014/main" id="{2B4B58D9-51C8-D6C4-9369-32C5E1FA45A1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685;p19">
                <a:extLst>
                  <a:ext uri="{FF2B5EF4-FFF2-40B4-BE49-F238E27FC236}">
                    <a16:creationId xmlns:a16="http://schemas.microsoft.com/office/drawing/2014/main" id="{B9BD7435-49B5-F4BF-094E-C48428246764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686;p19">
                <a:extLst>
                  <a:ext uri="{FF2B5EF4-FFF2-40B4-BE49-F238E27FC236}">
                    <a16:creationId xmlns:a16="http://schemas.microsoft.com/office/drawing/2014/main" id="{35E137A5-40D8-468C-7078-543DC142A80E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687;p19">
                <a:extLst>
                  <a:ext uri="{FF2B5EF4-FFF2-40B4-BE49-F238E27FC236}">
                    <a16:creationId xmlns:a16="http://schemas.microsoft.com/office/drawing/2014/main" id="{C90F99A2-A000-483C-1C60-5154ED248466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688;p19">
                <a:extLst>
                  <a:ext uri="{FF2B5EF4-FFF2-40B4-BE49-F238E27FC236}">
                    <a16:creationId xmlns:a16="http://schemas.microsoft.com/office/drawing/2014/main" id="{AE9AEEA1-FE72-596D-6EFA-CE25CDA166E7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689;p19">
                <a:extLst>
                  <a:ext uri="{FF2B5EF4-FFF2-40B4-BE49-F238E27FC236}">
                    <a16:creationId xmlns:a16="http://schemas.microsoft.com/office/drawing/2014/main" id="{10B8393D-4BED-0091-A16A-AE3A6BA41EE6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690;p19">
                <a:extLst>
                  <a:ext uri="{FF2B5EF4-FFF2-40B4-BE49-F238E27FC236}">
                    <a16:creationId xmlns:a16="http://schemas.microsoft.com/office/drawing/2014/main" id="{CDF2D51B-B4CB-02CE-2EFA-207872DD9E43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691;p19">
                <a:extLst>
                  <a:ext uri="{FF2B5EF4-FFF2-40B4-BE49-F238E27FC236}">
                    <a16:creationId xmlns:a16="http://schemas.microsoft.com/office/drawing/2014/main" id="{9D3368D2-2872-FE22-5F2E-A55145797960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692;p19">
                <a:extLst>
                  <a:ext uri="{FF2B5EF4-FFF2-40B4-BE49-F238E27FC236}">
                    <a16:creationId xmlns:a16="http://schemas.microsoft.com/office/drawing/2014/main" id="{78232101-07F3-7B4F-5C72-DD029779D386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693;p19">
                <a:extLst>
                  <a:ext uri="{FF2B5EF4-FFF2-40B4-BE49-F238E27FC236}">
                    <a16:creationId xmlns:a16="http://schemas.microsoft.com/office/drawing/2014/main" id="{9F87D273-4239-B22E-B110-86A33A2FC66F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694;p19">
                <a:extLst>
                  <a:ext uri="{FF2B5EF4-FFF2-40B4-BE49-F238E27FC236}">
                    <a16:creationId xmlns:a16="http://schemas.microsoft.com/office/drawing/2014/main" id="{7FCD6F6E-927A-3A1F-9E31-BB6E81F8DB7F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695;p19">
                <a:extLst>
                  <a:ext uri="{FF2B5EF4-FFF2-40B4-BE49-F238E27FC236}">
                    <a16:creationId xmlns:a16="http://schemas.microsoft.com/office/drawing/2014/main" id="{3B662630-A064-0367-2D06-8DA860545A55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696;p19">
                <a:extLst>
                  <a:ext uri="{FF2B5EF4-FFF2-40B4-BE49-F238E27FC236}">
                    <a16:creationId xmlns:a16="http://schemas.microsoft.com/office/drawing/2014/main" id="{C13C6FA3-9489-D23E-6FCE-E885CDF8B953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697;p19">
                <a:extLst>
                  <a:ext uri="{FF2B5EF4-FFF2-40B4-BE49-F238E27FC236}">
                    <a16:creationId xmlns:a16="http://schemas.microsoft.com/office/drawing/2014/main" id="{BA54BB4C-4A09-E76B-4224-EA433D66CB8B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698;p19">
                <a:extLst>
                  <a:ext uri="{FF2B5EF4-FFF2-40B4-BE49-F238E27FC236}">
                    <a16:creationId xmlns:a16="http://schemas.microsoft.com/office/drawing/2014/main" id="{7AE9A7E7-6BC0-4326-15E6-AE32E5667305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699;p19">
                <a:extLst>
                  <a:ext uri="{FF2B5EF4-FFF2-40B4-BE49-F238E27FC236}">
                    <a16:creationId xmlns:a16="http://schemas.microsoft.com/office/drawing/2014/main" id="{825E3214-2C0E-28F1-DBB4-8FF89280A49C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700;p19">
                <a:extLst>
                  <a:ext uri="{FF2B5EF4-FFF2-40B4-BE49-F238E27FC236}">
                    <a16:creationId xmlns:a16="http://schemas.microsoft.com/office/drawing/2014/main" id="{3AB15180-06E3-189F-92AC-E662569CC4BC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701;p19">
                <a:extLst>
                  <a:ext uri="{FF2B5EF4-FFF2-40B4-BE49-F238E27FC236}">
                    <a16:creationId xmlns:a16="http://schemas.microsoft.com/office/drawing/2014/main" id="{7B8CA75C-2CB9-01EC-A6DB-E17B81C808F5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702;p19">
                <a:extLst>
                  <a:ext uri="{FF2B5EF4-FFF2-40B4-BE49-F238E27FC236}">
                    <a16:creationId xmlns:a16="http://schemas.microsoft.com/office/drawing/2014/main" id="{6BA8539C-B985-8287-8E79-13BC8C664432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703;p19">
                <a:extLst>
                  <a:ext uri="{FF2B5EF4-FFF2-40B4-BE49-F238E27FC236}">
                    <a16:creationId xmlns:a16="http://schemas.microsoft.com/office/drawing/2014/main" id="{F5A2B9A5-F72E-43FC-9B6F-58728FE9AC4D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704;p19">
                <a:extLst>
                  <a:ext uri="{FF2B5EF4-FFF2-40B4-BE49-F238E27FC236}">
                    <a16:creationId xmlns:a16="http://schemas.microsoft.com/office/drawing/2014/main" id="{0D3E6D11-14B9-5A76-1D7F-E1E3FCCCBD9B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705;p19">
                <a:extLst>
                  <a:ext uri="{FF2B5EF4-FFF2-40B4-BE49-F238E27FC236}">
                    <a16:creationId xmlns:a16="http://schemas.microsoft.com/office/drawing/2014/main" id="{121866FC-AE54-8347-74A5-3C81A31AFED7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706;p19">
                <a:extLst>
                  <a:ext uri="{FF2B5EF4-FFF2-40B4-BE49-F238E27FC236}">
                    <a16:creationId xmlns:a16="http://schemas.microsoft.com/office/drawing/2014/main" id="{1A62317C-20AE-E4FA-A48F-6590F0C3E150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8" name="Google Shape;707;p19">
                <a:extLst>
                  <a:ext uri="{FF2B5EF4-FFF2-40B4-BE49-F238E27FC236}">
                    <a16:creationId xmlns:a16="http://schemas.microsoft.com/office/drawing/2014/main" id="{AEBCFEB5-7A42-9D30-9A0F-4E98B35ED0B1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349" name="Google Shape;708;p19">
                  <a:extLst>
                    <a:ext uri="{FF2B5EF4-FFF2-40B4-BE49-F238E27FC236}">
                      <a16:creationId xmlns:a16="http://schemas.microsoft.com/office/drawing/2014/main" id="{0041E254-205E-D353-C108-3A90A64E178C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709;p19">
                  <a:extLst>
                    <a:ext uri="{FF2B5EF4-FFF2-40B4-BE49-F238E27FC236}">
                      <a16:creationId xmlns:a16="http://schemas.microsoft.com/office/drawing/2014/main" id="{7C6D7784-75B5-5663-CD76-7D7799D9040E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710;p19">
              <a:extLst>
                <a:ext uri="{FF2B5EF4-FFF2-40B4-BE49-F238E27FC236}">
                  <a16:creationId xmlns:a16="http://schemas.microsoft.com/office/drawing/2014/main" id="{B419B8D2-8BC5-0E31-5200-AD28CCB971A0}"/>
                </a:ext>
              </a:extLst>
            </p:cNvPr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2259" name="Google Shape;711;p19">
                <a:extLst>
                  <a:ext uri="{FF2B5EF4-FFF2-40B4-BE49-F238E27FC236}">
                    <a16:creationId xmlns:a16="http://schemas.microsoft.com/office/drawing/2014/main" id="{4A73032E-A8FD-F010-A028-4D997CDF47A8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712;p19">
                <a:extLst>
                  <a:ext uri="{FF2B5EF4-FFF2-40B4-BE49-F238E27FC236}">
                    <a16:creationId xmlns:a16="http://schemas.microsoft.com/office/drawing/2014/main" id="{1A6A7888-C122-6FB1-69EB-237F0A708D15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713;p19">
                <a:extLst>
                  <a:ext uri="{FF2B5EF4-FFF2-40B4-BE49-F238E27FC236}">
                    <a16:creationId xmlns:a16="http://schemas.microsoft.com/office/drawing/2014/main" id="{D77617EB-E645-ED61-C0E6-8D92B038A768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714;p19">
                <a:extLst>
                  <a:ext uri="{FF2B5EF4-FFF2-40B4-BE49-F238E27FC236}">
                    <a16:creationId xmlns:a16="http://schemas.microsoft.com/office/drawing/2014/main" id="{AA3BE8C3-6CB2-8BB0-6A92-4B5130CD2355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715;p19">
                <a:extLst>
                  <a:ext uri="{FF2B5EF4-FFF2-40B4-BE49-F238E27FC236}">
                    <a16:creationId xmlns:a16="http://schemas.microsoft.com/office/drawing/2014/main" id="{F354DDA4-753B-E2C9-3EFA-DE2678507000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716;p19">
                <a:extLst>
                  <a:ext uri="{FF2B5EF4-FFF2-40B4-BE49-F238E27FC236}">
                    <a16:creationId xmlns:a16="http://schemas.microsoft.com/office/drawing/2014/main" id="{814E8C7F-1EEF-919F-0B5E-0505059FE3C0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717;p19">
                <a:extLst>
                  <a:ext uri="{FF2B5EF4-FFF2-40B4-BE49-F238E27FC236}">
                    <a16:creationId xmlns:a16="http://schemas.microsoft.com/office/drawing/2014/main" id="{9DE89D17-4D9A-4787-8722-8A81290D1D00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718;p19">
                <a:extLst>
                  <a:ext uri="{FF2B5EF4-FFF2-40B4-BE49-F238E27FC236}">
                    <a16:creationId xmlns:a16="http://schemas.microsoft.com/office/drawing/2014/main" id="{ECB8DD1C-8990-4475-CF0D-FA7659937FFB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719;p19">
                <a:extLst>
                  <a:ext uri="{FF2B5EF4-FFF2-40B4-BE49-F238E27FC236}">
                    <a16:creationId xmlns:a16="http://schemas.microsoft.com/office/drawing/2014/main" id="{5C745323-60DF-EB74-5442-81D02B4F5595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720;p19">
                <a:extLst>
                  <a:ext uri="{FF2B5EF4-FFF2-40B4-BE49-F238E27FC236}">
                    <a16:creationId xmlns:a16="http://schemas.microsoft.com/office/drawing/2014/main" id="{ACE52762-8508-3423-3908-43F3391E38B2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721;p19">
                <a:extLst>
                  <a:ext uri="{FF2B5EF4-FFF2-40B4-BE49-F238E27FC236}">
                    <a16:creationId xmlns:a16="http://schemas.microsoft.com/office/drawing/2014/main" id="{408D39AB-7CD6-C7D1-793F-27D35389DFEF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722;p19">
                <a:extLst>
                  <a:ext uri="{FF2B5EF4-FFF2-40B4-BE49-F238E27FC236}">
                    <a16:creationId xmlns:a16="http://schemas.microsoft.com/office/drawing/2014/main" id="{2C5D5191-39A7-41E5-4F3D-ADFA1AA1C0FB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723;p19">
                <a:extLst>
                  <a:ext uri="{FF2B5EF4-FFF2-40B4-BE49-F238E27FC236}">
                    <a16:creationId xmlns:a16="http://schemas.microsoft.com/office/drawing/2014/main" id="{0E14ACA2-3498-490F-7EDF-FA72216B0035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724;p19">
                <a:extLst>
                  <a:ext uri="{FF2B5EF4-FFF2-40B4-BE49-F238E27FC236}">
                    <a16:creationId xmlns:a16="http://schemas.microsoft.com/office/drawing/2014/main" id="{55F26B0E-9655-52B1-3BF9-3F4F12BC0249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725;p19">
                <a:extLst>
                  <a:ext uri="{FF2B5EF4-FFF2-40B4-BE49-F238E27FC236}">
                    <a16:creationId xmlns:a16="http://schemas.microsoft.com/office/drawing/2014/main" id="{BEE2877C-2F99-CEE7-1E9B-2DC2DAC92178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726;p19">
                <a:extLst>
                  <a:ext uri="{FF2B5EF4-FFF2-40B4-BE49-F238E27FC236}">
                    <a16:creationId xmlns:a16="http://schemas.microsoft.com/office/drawing/2014/main" id="{72FDF5BE-ABF9-F05E-63F2-AC828BF6E4F1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727;p19">
                <a:extLst>
                  <a:ext uri="{FF2B5EF4-FFF2-40B4-BE49-F238E27FC236}">
                    <a16:creationId xmlns:a16="http://schemas.microsoft.com/office/drawing/2014/main" id="{DD2774D2-FFAD-23CB-0F08-9CEE511CD9AC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728;p19">
                <a:extLst>
                  <a:ext uri="{FF2B5EF4-FFF2-40B4-BE49-F238E27FC236}">
                    <a16:creationId xmlns:a16="http://schemas.microsoft.com/office/drawing/2014/main" id="{DA1B65BE-53F2-0A42-945C-FE236D0B40DD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729;p19">
                <a:extLst>
                  <a:ext uri="{FF2B5EF4-FFF2-40B4-BE49-F238E27FC236}">
                    <a16:creationId xmlns:a16="http://schemas.microsoft.com/office/drawing/2014/main" id="{4EEDED4D-4A89-5260-A52E-D9F7F30BCBDD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730;p19">
                <a:extLst>
                  <a:ext uri="{FF2B5EF4-FFF2-40B4-BE49-F238E27FC236}">
                    <a16:creationId xmlns:a16="http://schemas.microsoft.com/office/drawing/2014/main" id="{1DEA3088-2E9D-6BD2-2552-929CFF74BC15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731;p19">
                <a:extLst>
                  <a:ext uri="{FF2B5EF4-FFF2-40B4-BE49-F238E27FC236}">
                    <a16:creationId xmlns:a16="http://schemas.microsoft.com/office/drawing/2014/main" id="{73E4F75F-7F4C-83EC-039F-116EE25934E4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732;p19">
                <a:extLst>
                  <a:ext uri="{FF2B5EF4-FFF2-40B4-BE49-F238E27FC236}">
                    <a16:creationId xmlns:a16="http://schemas.microsoft.com/office/drawing/2014/main" id="{6F105F8C-9DE6-84E4-C30B-85E0F6B21A77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733;p19">
                <a:extLst>
                  <a:ext uri="{FF2B5EF4-FFF2-40B4-BE49-F238E27FC236}">
                    <a16:creationId xmlns:a16="http://schemas.microsoft.com/office/drawing/2014/main" id="{C7243774-2E84-7911-841B-957567CB37E2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734;p19">
                <a:extLst>
                  <a:ext uri="{FF2B5EF4-FFF2-40B4-BE49-F238E27FC236}">
                    <a16:creationId xmlns:a16="http://schemas.microsoft.com/office/drawing/2014/main" id="{0AA20CC6-61F5-B82A-1A5C-45E1820C9DD3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735;p19">
                <a:extLst>
                  <a:ext uri="{FF2B5EF4-FFF2-40B4-BE49-F238E27FC236}">
                    <a16:creationId xmlns:a16="http://schemas.microsoft.com/office/drawing/2014/main" id="{75C9646A-B3ED-0328-DC01-C6CC14C0D75E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736;p19">
                <a:extLst>
                  <a:ext uri="{FF2B5EF4-FFF2-40B4-BE49-F238E27FC236}">
                    <a16:creationId xmlns:a16="http://schemas.microsoft.com/office/drawing/2014/main" id="{3B8108B6-9A9A-B223-E598-CA11B801AE9B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737;p19">
                <a:extLst>
                  <a:ext uri="{FF2B5EF4-FFF2-40B4-BE49-F238E27FC236}">
                    <a16:creationId xmlns:a16="http://schemas.microsoft.com/office/drawing/2014/main" id="{A914AE01-3ED9-94EA-1662-7D36BFBEC048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738;p19">
                <a:extLst>
                  <a:ext uri="{FF2B5EF4-FFF2-40B4-BE49-F238E27FC236}">
                    <a16:creationId xmlns:a16="http://schemas.microsoft.com/office/drawing/2014/main" id="{DBF3D454-26D7-9ACF-793F-71EB3B8FDC8F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739;p19">
                <a:extLst>
                  <a:ext uri="{FF2B5EF4-FFF2-40B4-BE49-F238E27FC236}">
                    <a16:creationId xmlns:a16="http://schemas.microsoft.com/office/drawing/2014/main" id="{D91AE6C3-CC02-5B6A-4733-759A45FA1DC4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740;p19">
                <a:extLst>
                  <a:ext uri="{FF2B5EF4-FFF2-40B4-BE49-F238E27FC236}">
                    <a16:creationId xmlns:a16="http://schemas.microsoft.com/office/drawing/2014/main" id="{589BE1E4-07BD-53E2-2914-8F96F652EB19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741;p19">
                <a:extLst>
                  <a:ext uri="{FF2B5EF4-FFF2-40B4-BE49-F238E27FC236}">
                    <a16:creationId xmlns:a16="http://schemas.microsoft.com/office/drawing/2014/main" id="{A081CB45-804C-D922-B510-79E9310B2412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742;p19">
                <a:extLst>
                  <a:ext uri="{FF2B5EF4-FFF2-40B4-BE49-F238E27FC236}">
                    <a16:creationId xmlns:a16="http://schemas.microsoft.com/office/drawing/2014/main" id="{551635D6-0B10-031F-4E3B-F11FEFE2451A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743;p19">
                <a:extLst>
                  <a:ext uri="{FF2B5EF4-FFF2-40B4-BE49-F238E27FC236}">
                    <a16:creationId xmlns:a16="http://schemas.microsoft.com/office/drawing/2014/main" id="{0586620B-9BB0-3613-AB05-348D6334DEB5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744;p19">
                <a:extLst>
                  <a:ext uri="{FF2B5EF4-FFF2-40B4-BE49-F238E27FC236}">
                    <a16:creationId xmlns:a16="http://schemas.microsoft.com/office/drawing/2014/main" id="{755A2BE6-44AD-D832-B30A-F4268DA2330F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745;p19">
                <a:extLst>
                  <a:ext uri="{FF2B5EF4-FFF2-40B4-BE49-F238E27FC236}">
                    <a16:creationId xmlns:a16="http://schemas.microsoft.com/office/drawing/2014/main" id="{ED03777E-52A4-82B4-241B-5CFA5CD2B201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746;p19">
                <a:extLst>
                  <a:ext uri="{FF2B5EF4-FFF2-40B4-BE49-F238E27FC236}">
                    <a16:creationId xmlns:a16="http://schemas.microsoft.com/office/drawing/2014/main" id="{945489C6-BEB0-5487-A336-494940061B6E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747;p19">
                <a:extLst>
                  <a:ext uri="{FF2B5EF4-FFF2-40B4-BE49-F238E27FC236}">
                    <a16:creationId xmlns:a16="http://schemas.microsoft.com/office/drawing/2014/main" id="{0CC8D79F-D40C-FE34-1028-6B8615F186E0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748;p19">
                <a:extLst>
                  <a:ext uri="{FF2B5EF4-FFF2-40B4-BE49-F238E27FC236}">
                    <a16:creationId xmlns:a16="http://schemas.microsoft.com/office/drawing/2014/main" id="{E28BADD4-D222-2146-A2B3-E264447C1FAB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749;p19">
                <a:extLst>
                  <a:ext uri="{FF2B5EF4-FFF2-40B4-BE49-F238E27FC236}">
                    <a16:creationId xmlns:a16="http://schemas.microsoft.com/office/drawing/2014/main" id="{85DF6794-A516-CBCB-040C-675261C33668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750;p19">
                <a:extLst>
                  <a:ext uri="{FF2B5EF4-FFF2-40B4-BE49-F238E27FC236}">
                    <a16:creationId xmlns:a16="http://schemas.microsoft.com/office/drawing/2014/main" id="{D803A8B1-4A39-4CF6-6945-17A48DBCC8AF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751;p19">
                <a:extLst>
                  <a:ext uri="{FF2B5EF4-FFF2-40B4-BE49-F238E27FC236}">
                    <a16:creationId xmlns:a16="http://schemas.microsoft.com/office/drawing/2014/main" id="{68527C03-B125-B1AD-3F8B-E6C36D741150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752;p19">
                <a:extLst>
                  <a:ext uri="{FF2B5EF4-FFF2-40B4-BE49-F238E27FC236}">
                    <a16:creationId xmlns:a16="http://schemas.microsoft.com/office/drawing/2014/main" id="{7B0306D8-C47E-0D05-7364-39BE85A1B1D3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753;p19">
                <a:extLst>
                  <a:ext uri="{FF2B5EF4-FFF2-40B4-BE49-F238E27FC236}">
                    <a16:creationId xmlns:a16="http://schemas.microsoft.com/office/drawing/2014/main" id="{2C9C25A5-C92C-5909-1916-AEF3FBB9DAA5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2" name="Google Shape;754;p19">
                <a:extLst>
                  <a:ext uri="{FF2B5EF4-FFF2-40B4-BE49-F238E27FC236}">
                    <a16:creationId xmlns:a16="http://schemas.microsoft.com/office/drawing/2014/main" id="{270C6234-3A70-B85E-773A-9EBB03D9E16A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303" name="Google Shape;755;p19">
                  <a:extLst>
                    <a:ext uri="{FF2B5EF4-FFF2-40B4-BE49-F238E27FC236}">
                      <a16:creationId xmlns:a16="http://schemas.microsoft.com/office/drawing/2014/main" id="{6792845F-86C6-7A72-F057-1471B036B1F7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756;p19">
                  <a:extLst>
                    <a:ext uri="{FF2B5EF4-FFF2-40B4-BE49-F238E27FC236}">
                      <a16:creationId xmlns:a16="http://schemas.microsoft.com/office/drawing/2014/main" id="{24312859-6B5A-6D50-9559-561395BC819D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" name="Google Shape;757;p19">
              <a:extLst>
                <a:ext uri="{FF2B5EF4-FFF2-40B4-BE49-F238E27FC236}">
                  <a16:creationId xmlns:a16="http://schemas.microsoft.com/office/drawing/2014/main" id="{682B9110-FAE9-3AB8-5BF2-F9E45C10259B}"/>
                </a:ext>
              </a:extLst>
            </p:cNvPr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2213" name="Google Shape;758;p19">
                <a:extLst>
                  <a:ext uri="{FF2B5EF4-FFF2-40B4-BE49-F238E27FC236}">
                    <a16:creationId xmlns:a16="http://schemas.microsoft.com/office/drawing/2014/main" id="{F5D5AE08-1554-3649-9E00-7C89F9441A51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759;p19">
                <a:extLst>
                  <a:ext uri="{FF2B5EF4-FFF2-40B4-BE49-F238E27FC236}">
                    <a16:creationId xmlns:a16="http://schemas.microsoft.com/office/drawing/2014/main" id="{83D026CC-D0BC-3B4E-3EE7-CF591E444DC9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760;p19">
                <a:extLst>
                  <a:ext uri="{FF2B5EF4-FFF2-40B4-BE49-F238E27FC236}">
                    <a16:creationId xmlns:a16="http://schemas.microsoft.com/office/drawing/2014/main" id="{75683FB6-7156-D51A-167F-4917C0BB433B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761;p19">
                <a:extLst>
                  <a:ext uri="{FF2B5EF4-FFF2-40B4-BE49-F238E27FC236}">
                    <a16:creationId xmlns:a16="http://schemas.microsoft.com/office/drawing/2014/main" id="{92B6FC95-4735-A5CC-3941-2BD448C4BE97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762;p19">
                <a:extLst>
                  <a:ext uri="{FF2B5EF4-FFF2-40B4-BE49-F238E27FC236}">
                    <a16:creationId xmlns:a16="http://schemas.microsoft.com/office/drawing/2014/main" id="{AB24B79D-F1A9-BDE2-EA17-D0904BEC5338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763;p19">
                <a:extLst>
                  <a:ext uri="{FF2B5EF4-FFF2-40B4-BE49-F238E27FC236}">
                    <a16:creationId xmlns:a16="http://schemas.microsoft.com/office/drawing/2014/main" id="{B1729AC0-316D-273F-5246-65A95F29DF5A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764;p19">
                <a:extLst>
                  <a:ext uri="{FF2B5EF4-FFF2-40B4-BE49-F238E27FC236}">
                    <a16:creationId xmlns:a16="http://schemas.microsoft.com/office/drawing/2014/main" id="{2C0ABFDF-55B7-C360-FF33-7828D46CADCB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765;p19">
                <a:extLst>
                  <a:ext uri="{FF2B5EF4-FFF2-40B4-BE49-F238E27FC236}">
                    <a16:creationId xmlns:a16="http://schemas.microsoft.com/office/drawing/2014/main" id="{9D42E51D-D400-8651-DF99-464E4DA5CC3E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766;p19">
                <a:extLst>
                  <a:ext uri="{FF2B5EF4-FFF2-40B4-BE49-F238E27FC236}">
                    <a16:creationId xmlns:a16="http://schemas.microsoft.com/office/drawing/2014/main" id="{8538CF89-5836-DEEA-A42D-104568191415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767;p19">
                <a:extLst>
                  <a:ext uri="{FF2B5EF4-FFF2-40B4-BE49-F238E27FC236}">
                    <a16:creationId xmlns:a16="http://schemas.microsoft.com/office/drawing/2014/main" id="{9B61F4EF-5645-EEDB-CE22-16D2A397C535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768;p19">
                <a:extLst>
                  <a:ext uri="{FF2B5EF4-FFF2-40B4-BE49-F238E27FC236}">
                    <a16:creationId xmlns:a16="http://schemas.microsoft.com/office/drawing/2014/main" id="{1DEBE7F7-C73C-B288-7B54-5EC01907EF0F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769;p19">
                <a:extLst>
                  <a:ext uri="{FF2B5EF4-FFF2-40B4-BE49-F238E27FC236}">
                    <a16:creationId xmlns:a16="http://schemas.microsoft.com/office/drawing/2014/main" id="{57DCB859-3950-49AE-3767-F0F55A16419A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770;p19">
                <a:extLst>
                  <a:ext uri="{FF2B5EF4-FFF2-40B4-BE49-F238E27FC236}">
                    <a16:creationId xmlns:a16="http://schemas.microsoft.com/office/drawing/2014/main" id="{89E4C9D8-C765-6E8D-AB07-0271D1081397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771;p19">
                <a:extLst>
                  <a:ext uri="{FF2B5EF4-FFF2-40B4-BE49-F238E27FC236}">
                    <a16:creationId xmlns:a16="http://schemas.microsoft.com/office/drawing/2014/main" id="{CA610A35-6783-EB86-21C7-BCEA0FD4048A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772;p19">
                <a:extLst>
                  <a:ext uri="{FF2B5EF4-FFF2-40B4-BE49-F238E27FC236}">
                    <a16:creationId xmlns:a16="http://schemas.microsoft.com/office/drawing/2014/main" id="{2734EAE4-F92F-828A-763F-AF14526714D1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773;p19">
                <a:extLst>
                  <a:ext uri="{FF2B5EF4-FFF2-40B4-BE49-F238E27FC236}">
                    <a16:creationId xmlns:a16="http://schemas.microsoft.com/office/drawing/2014/main" id="{795F6FF8-2B1D-66E3-247B-93D7CFFD2449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774;p19">
                <a:extLst>
                  <a:ext uri="{FF2B5EF4-FFF2-40B4-BE49-F238E27FC236}">
                    <a16:creationId xmlns:a16="http://schemas.microsoft.com/office/drawing/2014/main" id="{47211440-E44E-A23F-8053-B8CB3D4DEA58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775;p19">
                <a:extLst>
                  <a:ext uri="{FF2B5EF4-FFF2-40B4-BE49-F238E27FC236}">
                    <a16:creationId xmlns:a16="http://schemas.microsoft.com/office/drawing/2014/main" id="{C1EFCE5A-B100-4A3A-42DF-8C6246FDEB96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776;p19">
                <a:extLst>
                  <a:ext uri="{FF2B5EF4-FFF2-40B4-BE49-F238E27FC236}">
                    <a16:creationId xmlns:a16="http://schemas.microsoft.com/office/drawing/2014/main" id="{D241F13D-3DA2-7831-EA31-5097E44017C6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777;p19">
                <a:extLst>
                  <a:ext uri="{FF2B5EF4-FFF2-40B4-BE49-F238E27FC236}">
                    <a16:creationId xmlns:a16="http://schemas.microsoft.com/office/drawing/2014/main" id="{76909E79-D2B1-D5AD-9788-F886EC3D6B25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778;p19">
                <a:extLst>
                  <a:ext uri="{FF2B5EF4-FFF2-40B4-BE49-F238E27FC236}">
                    <a16:creationId xmlns:a16="http://schemas.microsoft.com/office/drawing/2014/main" id="{9BF3D9F0-DFC8-FD85-A90A-3C5F2D024B20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779;p19">
                <a:extLst>
                  <a:ext uri="{FF2B5EF4-FFF2-40B4-BE49-F238E27FC236}">
                    <a16:creationId xmlns:a16="http://schemas.microsoft.com/office/drawing/2014/main" id="{71AA0095-EE62-7E5A-837C-AD54014F8A4A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780;p19">
                <a:extLst>
                  <a:ext uri="{FF2B5EF4-FFF2-40B4-BE49-F238E27FC236}">
                    <a16:creationId xmlns:a16="http://schemas.microsoft.com/office/drawing/2014/main" id="{13E775F9-05BD-13B3-6259-A8DE942037AF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781;p19">
                <a:extLst>
                  <a:ext uri="{FF2B5EF4-FFF2-40B4-BE49-F238E27FC236}">
                    <a16:creationId xmlns:a16="http://schemas.microsoft.com/office/drawing/2014/main" id="{9E5452A5-36E8-54D1-8FDC-DF70C6CC1D41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782;p19">
                <a:extLst>
                  <a:ext uri="{FF2B5EF4-FFF2-40B4-BE49-F238E27FC236}">
                    <a16:creationId xmlns:a16="http://schemas.microsoft.com/office/drawing/2014/main" id="{8B247DB6-A96F-8871-DD34-B1A581E89930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783;p19">
                <a:extLst>
                  <a:ext uri="{FF2B5EF4-FFF2-40B4-BE49-F238E27FC236}">
                    <a16:creationId xmlns:a16="http://schemas.microsoft.com/office/drawing/2014/main" id="{CBEF6243-D9A2-F173-349D-8CB2D159675C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784;p19">
                <a:extLst>
                  <a:ext uri="{FF2B5EF4-FFF2-40B4-BE49-F238E27FC236}">
                    <a16:creationId xmlns:a16="http://schemas.microsoft.com/office/drawing/2014/main" id="{74FE876C-2CB2-A9FF-CA70-93999E3E1BA4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785;p19">
                <a:extLst>
                  <a:ext uri="{FF2B5EF4-FFF2-40B4-BE49-F238E27FC236}">
                    <a16:creationId xmlns:a16="http://schemas.microsoft.com/office/drawing/2014/main" id="{3F999D8A-F1B1-3396-9AEA-FB582A0031D4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786;p19">
                <a:extLst>
                  <a:ext uri="{FF2B5EF4-FFF2-40B4-BE49-F238E27FC236}">
                    <a16:creationId xmlns:a16="http://schemas.microsoft.com/office/drawing/2014/main" id="{C6FBAB2B-2E62-7BC0-E77C-65BA0D520348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787;p19">
                <a:extLst>
                  <a:ext uri="{FF2B5EF4-FFF2-40B4-BE49-F238E27FC236}">
                    <a16:creationId xmlns:a16="http://schemas.microsoft.com/office/drawing/2014/main" id="{A592208C-1C9A-311B-481B-ECBC32CA7CF9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788;p19">
                <a:extLst>
                  <a:ext uri="{FF2B5EF4-FFF2-40B4-BE49-F238E27FC236}">
                    <a16:creationId xmlns:a16="http://schemas.microsoft.com/office/drawing/2014/main" id="{C7C14226-D52E-B6DC-9D0F-8A5CBA3288AB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789;p19">
                <a:extLst>
                  <a:ext uri="{FF2B5EF4-FFF2-40B4-BE49-F238E27FC236}">
                    <a16:creationId xmlns:a16="http://schemas.microsoft.com/office/drawing/2014/main" id="{44AFACFB-4D7D-6EEF-8036-BA14EFB42A55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790;p19">
                <a:extLst>
                  <a:ext uri="{FF2B5EF4-FFF2-40B4-BE49-F238E27FC236}">
                    <a16:creationId xmlns:a16="http://schemas.microsoft.com/office/drawing/2014/main" id="{A71596CD-72F5-B8CA-028C-5964BB988ECD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791;p19">
                <a:extLst>
                  <a:ext uri="{FF2B5EF4-FFF2-40B4-BE49-F238E27FC236}">
                    <a16:creationId xmlns:a16="http://schemas.microsoft.com/office/drawing/2014/main" id="{1E972F85-11FF-FFF3-D4A0-D0A0D19687BB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792;p19">
                <a:extLst>
                  <a:ext uri="{FF2B5EF4-FFF2-40B4-BE49-F238E27FC236}">
                    <a16:creationId xmlns:a16="http://schemas.microsoft.com/office/drawing/2014/main" id="{DE9FDAA1-2469-2159-E5B1-A5757FEF70FC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793;p19">
                <a:extLst>
                  <a:ext uri="{FF2B5EF4-FFF2-40B4-BE49-F238E27FC236}">
                    <a16:creationId xmlns:a16="http://schemas.microsoft.com/office/drawing/2014/main" id="{501CD23C-012E-A146-CC0D-7156F3D2FB4E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794;p19">
                <a:extLst>
                  <a:ext uri="{FF2B5EF4-FFF2-40B4-BE49-F238E27FC236}">
                    <a16:creationId xmlns:a16="http://schemas.microsoft.com/office/drawing/2014/main" id="{9FFE0986-CA52-EB30-7935-D40027551C04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795;p19">
                <a:extLst>
                  <a:ext uri="{FF2B5EF4-FFF2-40B4-BE49-F238E27FC236}">
                    <a16:creationId xmlns:a16="http://schemas.microsoft.com/office/drawing/2014/main" id="{A061D59D-45CC-C97D-9BFA-02ACCF63DBDC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796;p19">
                <a:extLst>
                  <a:ext uri="{FF2B5EF4-FFF2-40B4-BE49-F238E27FC236}">
                    <a16:creationId xmlns:a16="http://schemas.microsoft.com/office/drawing/2014/main" id="{5CEF0A03-84BC-3499-5E95-764AF5639CDA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797;p19">
                <a:extLst>
                  <a:ext uri="{FF2B5EF4-FFF2-40B4-BE49-F238E27FC236}">
                    <a16:creationId xmlns:a16="http://schemas.microsoft.com/office/drawing/2014/main" id="{46901DA8-73AC-283D-BB4D-B3AB9072EEDB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798;p19">
                <a:extLst>
                  <a:ext uri="{FF2B5EF4-FFF2-40B4-BE49-F238E27FC236}">
                    <a16:creationId xmlns:a16="http://schemas.microsoft.com/office/drawing/2014/main" id="{3EEC7650-ED7C-95BA-C203-3A7DF8A15551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799;p19">
                <a:extLst>
                  <a:ext uri="{FF2B5EF4-FFF2-40B4-BE49-F238E27FC236}">
                    <a16:creationId xmlns:a16="http://schemas.microsoft.com/office/drawing/2014/main" id="{FC3F34A3-EC06-2831-E14D-EB1B945ECED8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800;p19">
                <a:extLst>
                  <a:ext uri="{FF2B5EF4-FFF2-40B4-BE49-F238E27FC236}">
                    <a16:creationId xmlns:a16="http://schemas.microsoft.com/office/drawing/2014/main" id="{D32C082D-DE27-100E-F333-66880D7D8FBC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6" name="Google Shape;801;p19">
                <a:extLst>
                  <a:ext uri="{FF2B5EF4-FFF2-40B4-BE49-F238E27FC236}">
                    <a16:creationId xmlns:a16="http://schemas.microsoft.com/office/drawing/2014/main" id="{A287551D-C04A-8746-A233-FC189BCCFC01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257" name="Google Shape;802;p19">
                  <a:extLst>
                    <a:ext uri="{FF2B5EF4-FFF2-40B4-BE49-F238E27FC236}">
                      <a16:creationId xmlns:a16="http://schemas.microsoft.com/office/drawing/2014/main" id="{FF5856FA-46CC-97A4-77C7-C679883B51AD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803;p19">
                  <a:extLst>
                    <a:ext uri="{FF2B5EF4-FFF2-40B4-BE49-F238E27FC236}">
                      <a16:creationId xmlns:a16="http://schemas.microsoft.com/office/drawing/2014/main" id="{ED6132D1-5A29-8E95-78D8-C007CA46BB5B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oogle Shape;804;p19">
              <a:extLst>
                <a:ext uri="{FF2B5EF4-FFF2-40B4-BE49-F238E27FC236}">
                  <a16:creationId xmlns:a16="http://schemas.microsoft.com/office/drawing/2014/main" id="{2A769C94-BCAA-AAA6-A51D-7E47CA0C65F2}"/>
                </a:ext>
              </a:extLst>
            </p:cNvPr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2167" name="Google Shape;805;p19">
                <a:extLst>
                  <a:ext uri="{FF2B5EF4-FFF2-40B4-BE49-F238E27FC236}">
                    <a16:creationId xmlns:a16="http://schemas.microsoft.com/office/drawing/2014/main" id="{02408C06-6FFC-26CC-FC0F-9892C7DFF122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806;p19">
                <a:extLst>
                  <a:ext uri="{FF2B5EF4-FFF2-40B4-BE49-F238E27FC236}">
                    <a16:creationId xmlns:a16="http://schemas.microsoft.com/office/drawing/2014/main" id="{91093F76-D6AC-9A72-41E1-1755BE264673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807;p19">
                <a:extLst>
                  <a:ext uri="{FF2B5EF4-FFF2-40B4-BE49-F238E27FC236}">
                    <a16:creationId xmlns:a16="http://schemas.microsoft.com/office/drawing/2014/main" id="{07B0DB53-0EF5-FD2F-65EA-2D55ABE6CBA8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808;p19">
                <a:extLst>
                  <a:ext uri="{FF2B5EF4-FFF2-40B4-BE49-F238E27FC236}">
                    <a16:creationId xmlns:a16="http://schemas.microsoft.com/office/drawing/2014/main" id="{3D6AC158-6EF7-3002-BC17-4AE5221E2316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809;p19">
                <a:extLst>
                  <a:ext uri="{FF2B5EF4-FFF2-40B4-BE49-F238E27FC236}">
                    <a16:creationId xmlns:a16="http://schemas.microsoft.com/office/drawing/2014/main" id="{DD72091B-FC3D-C33C-7B58-D87EABCCC989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810;p19">
                <a:extLst>
                  <a:ext uri="{FF2B5EF4-FFF2-40B4-BE49-F238E27FC236}">
                    <a16:creationId xmlns:a16="http://schemas.microsoft.com/office/drawing/2014/main" id="{30C74042-D67F-48D0-9DDB-583BF75BEE26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811;p19">
                <a:extLst>
                  <a:ext uri="{FF2B5EF4-FFF2-40B4-BE49-F238E27FC236}">
                    <a16:creationId xmlns:a16="http://schemas.microsoft.com/office/drawing/2014/main" id="{2A269846-6089-58A1-2DF9-12B557BBFBEB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812;p19">
                <a:extLst>
                  <a:ext uri="{FF2B5EF4-FFF2-40B4-BE49-F238E27FC236}">
                    <a16:creationId xmlns:a16="http://schemas.microsoft.com/office/drawing/2014/main" id="{09FD6C62-662B-3670-9D81-2614A6A1161E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813;p19">
                <a:extLst>
                  <a:ext uri="{FF2B5EF4-FFF2-40B4-BE49-F238E27FC236}">
                    <a16:creationId xmlns:a16="http://schemas.microsoft.com/office/drawing/2014/main" id="{60FD5C0C-8305-7EA5-D7F3-D0159302A7D6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814;p19">
                <a:extLst>
                  <a:ext uri="{FF2B5EF4-FFF2-40B4-BE49-F238E27FC236}">
                    <a16:creationId xmlns:a16="http://schemas.microsoft.com/office/drawing/2014/main" id="{785C80E5-66C9-EE32-C1D0-F87A44E9D31B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815;p19">
                <a:extLst>
                  <a:ext uri="{FF2B5EF4-FFF2-40B4-BE49-F238E27FC236}">
                    <a16:creationId xmlns:a16="http://schemas.microsoft.com/office/drawing/2014/main" id="{577D62E3-7A8F-342C-3223-4C1271CEA1A4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816;p19">
                <a:extLst>
                  <a:ext uri="{FF2B5EF4-FFF2-40B4-BE49-F238E27FC236}">
                    <a16:creationId xmlns:a16="http://schemas.microsoft.com/office/drawing/2014/main" id="{8A51D9FA-CF59-6BE7-B368-670FA824F9AC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817;p19">
                <a:extLst>
                  <a:ext uri="{FF2B5EF4-FFF2-40B4-BE49-F238E27FC236}">
                    <a16:creationId xmlns:a16="http://schemas.microsoft.com/office/drawing/2014/main" id="{87B39D20-DFEF-35DB-0DEF-2AEE8EE9C2CB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818;p19">
                <a:extLst>
                  <a:ext uri="{FF2B5EF4-FFF2-40B4-BE49-F238E27FC236}">
                    <a16:creationId xmlns:a16="http://schemas.microsoft.com/office/drawing/2014/main" id="{F426E666-416B-73DC-08CE-5B40E7B75663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819;p19">
                <a:extLst>
                  <a:ext uri="{FF2B5EF4-FFF2-40B4-BE49-F238E27FC236}">
                    <a16:creationId xmlns:a16="http://schemas.microsoft.com/office/drawing/2014/main" id="{41630900-3147-1B60-5831-62C5A6272140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820;p19">
                <a:extLst>
                  <a:ext uri="{FF2B5EF4-FFF2-40B4-BE49-F238E27FC236}">
                    <a16:creationId xmlns:a16="http://schemas.microsoft.com/office/drawing/2014/main" id="{5D15FD5F-3004-6626-85D9-978529515670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821;p19">
                <a:extLst>
                  <a:ext uri="{FF2B5EF4-FFF2-40B4-BE49-F238E27FC236}">
                    <a16:creationId xmlns:a16="http://schemas.microsoft.com/office/drawing/2014/main" id="{2E9D5E6B-15F2-C965-CAD9-FDCE86D10B1C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822;p19">
                <a:extLst>
                  <a:ext uri="{FF2B5EF4-FFF2-40B4-BE49-F238E27FC236}">
                    <a16:creationId xmlns:a16="http://schemas.microsoft.com/office/drawing/2014/main" id="{0C17B15D-02E0-C3A4-ED1B-B8713C4E0965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823;p19">
                <a:extLst>
                  <a:ext uri="{FF2B5EF4-FFF2-40B4-BE49-F238E27FC236}">
                    <a16:creationId xmlns:a16="http://schemas.microsoft.com/office/drawing/2014/main" id="{3A4481FB-42BF-E593-835A-B261F7C8BCFC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824;p19">
                <a:extLst>
                  <a:ext uri="{FF2B5EF4-FFF2-40B4-BE49-F238E27FC236}">
                    <a16:creationId xmlns:a16="http://schemas.microsoft.com/office/drawing/2014/main" id="{50C62A69-0784-B9D5-2F5B-1A11DBB7AD3B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825;p19">
                <a:extLst>
                  <a:ext uri="{FF2B5EF4-FFF2-40B4-BE49-F238E27FC236}">
                    <a16:creationId xmlns:a16="http://schemas.microsoft.com/office/drawing/2014/main" id="{F665D03C-E936-C5D2-E3AF-489093571648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826;p19">
                <a:extLst>
                  <a:ext uri="{FF2B5EF4-FFF2-40B4-BE49-F238E27FC236}">
                    <a16:creationId xmlns:a16="http://schemas.microsoft.com/office/drawing/2014/main" id="{C229BAA2-E548-C881-9154-322A0A65DEC1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827;p19">
                <a:extLst>
                  <a:ext uri="{FF2B5EF4-FFF2-40B4-BE49-F238E27FC236}">
                    <a16:creationId xmlns:a16="http://schemas.microsoft.com/office/drawing/2014/main" id="{A7845E72-1C50-C058-0001-009BFE6264D5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828;p19">
                <a:extLst>
                  <a:ext uri="{FF2B5EF4-FFF2-40B4-BE49-F238E27FC236}">
                    <a16:creationId xmlns:a16="http://schemas.microsoft.com/office/drawing/2014/main" id="{DEA9115C-6400-CC85-B48D-8DC33C9FF9CE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829;p19">
                <a:extLst>
                  <a:ext uri="{FF2B5EF4-FFF2-40B4-BE49-F238E27FC236}">
                    <a16:creationId xmlns:a16="http://schemas.microsoft.com/office/drawing/2014/main" id="{4D519D03-FE69-7C8B-3CD7-25BAE750134C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830;p19">
                <a:extLst>
                  <a:ext uri="{FF2B5EF4-FFF2-40B4-BE49-F238E27FC236}">
                    <a16:creationId xmlns:a16="http://schemas.microsoft.com/office/drawing/2014/main" id="{5751EE33-1266-0926-C34E-F101B588A38F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831;p19">
                <a:extLst>
                  <a:ext uri="{FF2B5EF4-FFF2-40B4-BE49-F238E27FC236}">
                    <a16:creationId xmlns:a16="http://schemas.microsoft.com/office/drawing/2014/main" id="{D8D332D9-9F89-0C2F-8A50-4B1162B6C756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832;p19">
                <a:extLst>
                  <a:ext uri="{FF2B5EF4-FFF2-40B4-BE49-F238E27FC236}">
                    <a16:creationId xmlns:a16="http://schemas.microsoft.com/office/drawing/2014/main" id="{23331F45-A12C-93EB-DA41-B2BA9C08E483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833;p19">
                <a:extLst>
                  <a:ext uri="{FF2B5EF4-FFF2-40B4-BE49-F238E27FC236}">
                    <a16:creationId xmlns:a16="http://schemas.microsoft.com/office/drawing/2014/main" id="{092E7598-3898-901A-1240-7DC43503202C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834;p19">
                <a:extLst>
                  <a:ext uri="{FF2B5EF4-FFF2-40B4-BE49-F238E27FC236}">
                    <a16:creationId xmlns:a16="http://schemas.microsoft.com/office/drawing/2014/main" id="{A53852C6-D077-A2B3-A8B0-7BF272BAB393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835;p19">
                <a:extLst>
                  <a:ext uri="{FF2B5EF4-FFF2-40B4-BE49-F238E27FC236}">
                    <a16:creationId xmlns:a16="http://schemas.microsoft.com/office/drawing/2014/main" id="{9B44B7B3-FE10-DF0B-0521-1F63AF41FE71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836;p19">
                <a:extLst>
                  <a:ext uri="{FF2B5EF4-FFF2-40B4-BE49-F238E27FC236}">
                    <a16:creationId xmlns:a16="http://schemas.microsoft.com/office/drawing/2014/main" id="{00B06E4D-C685-018C-A4FC-9C0957CC76D7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837;p19">
                <a:extLst>
                  <a:ext uri="{FF2B5EF4-FFF2-40B4-BE49-F238E27FC236}">
                    <a16:creationId xmlns:a16="http://schemas.microsoft.com/office/drawing/2014/main" id="{A1DD8B6F-0632-1452-CBEF-ED7DEED11BE2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838;p19">
                <a:extLst>
                  <a:ext uri="{FF2B5EF4-FFF2-40B4-BE49-F238E27FC236}">
                    <a16:creationId xmlns:a16="http://schemas.microsoft.com/office/drawing/2014/main" id="{D81C517D-366B-F99C-E1BD-5BFC32C0BDD3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839;p19">
                <a:extLst>
                  <a:ext uri="{FF2B5EF4-FFF2-40B4-BE49-F238E27FC236}">
                    <a16:creationId xmlns:a16="http://schemas.microsoft.com/office/drawing/2014/main" id="{A052AC7D-F589-6D2B-805E-18C99B0F63F7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840;p19">
                <a:extLst>
                  <a:ext uri="{FF2B5EF4-FFF2-40B4-BE49-F238E27FC236}">
                    <a16:creationId xmlns:a16="http://schemas.microsoft.com/office/drawing/2014/main" id="{AEDA5A0B-9783-AB6E-853B-9184ED882E44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841;p19">
                <a:extLst>
                  <a:ext uri="{FF2B5EF4-FFF2-40B4-BE49-F238E27FC236}">
                    <a16:creationId xmlns:a16="http://schemas.microsoft.com/office/drawing/2014/main" id="{B16E9604-1F3A-DCBA-FBED-7E58D770C764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842;p19">
                <a:extLst>
                  <a:ext uri="{FF2B5EF4-FFF2-40B4-BE49-F238E27FC236}">
                    <a16:creationId xmlns:a16="http://schemas.microsoft.com/office/drawing/2014/main" id="{0A7A47EB-C8C1-BDBC-6F98-11ABF78D8CD4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843;p19">
                <a:extLst>
                  <a:ext uri="{FF2B5EF4-FFF2-40B4-BE49-F238E27FC236}">
                    <a16:creationId xmlns:a16="http://schemas.microsoft.com/office/drawing/2014/main" id="{4FF07330-FCEF-BCE7-0678-8E1055001A8D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844;p19">
                <a:extLst>
                  <a:ext uri="{FF2B5EF4-FFF2-40B4-BE49-F238E27FC236}">
                    <a16:creationId xmlns:a16="http://schemas.microsoft.com/office/drawing/2014/main" id="{D789F47C-C273-1FDF-A2CB-37A5326102CF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845;p19">
                <a:extLst>
                  <a:ext uri="{FF2B5EF4-FFF2-40B4-BE49-F238E27FC236}">
                    <a16:creationId xmlns:a16="http://schemas.microsoft.com/office/drawing/2014/main" id="{196ED792-700F-5882-0BBE-FCD5B4515450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846;p19">
                <a:extLst>
                  <a:ext uri="{FF2B5EF4-FFF2-40B4-BE49-F238E27FC236}">
                    <a16:creationId xmlns:a16="http://schemas.microsoft.com/office/drawing/2014/main" id="{6018BACB-20AE-0AEA-F5F0-AF699BF924D5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847;p19">
                <a:extLst>
                  <a:ext uri="{FF2B5EF4-FFF2-40B4-BE49-F238E27FC236}">
                    <a16:creationId xmlns:a16="http://schemas.microsoft.com/office/drawing/2014/main" id="{1802D904-E5AA-EBFC-819E-35222E14DB88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0" name="Google Shape;848;p19">
                <a:extLst>
                  <a:ext uri="{FF2B5EF4-FFF2-40B4-BE49-F238E27FC236}">
                    <a16:creationId xmlns:a16="http://schemas.microsoft.com/office/drawing/2014/main" id="{69A33D18-72AF-F076-5036-87A939300AD9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211" name="Google Shape;849;p19">
                  <a:extLst>
                    <a:ext uri="{FF2B5EF4-FFF2-40B4-BE49-F238E27FC236}">
                      <a16:creationId xmlns:a16="http://schemas.microsoft.com/office/drawing/2014/main" id="{589FAA0C-C111-281D-5A01-7A48809CA4B9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850;p19">
                  <a:extLst>
                    <a:ext uri="{FF2B5EF4-FFF2-40B4-BE49-F238E27FC236}">
                      <a16:creationId xmlns:a16="http://schemas.microsoft.com/office/drawing/2014/main" id="{5F91A84E-DD9F-5D12-7327-BBC9C360768B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851;p19">
              <a:extLst>
                <a:ext uri="{FF2B5EF4-FFF2-40B4-BE49-F238E27FC236}">
                  <a16:creationId xmlns:a16="http://schemas.microsoft.com/office/drawing/2014/main" id="{3EF4D785-D3B6-E8D3-B887-9D517BB988C3}"/>
                </a:ext>
              </a:extLst>
            </p:cNvPr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2121" name="Google Shape;852;p19">
                <a:extLst>
                  <a:ext uri="{FF2B5EF4-FFF2-40B4-BE49-F238E27FC236}">
                    <a16:creationId xmlns:a16="http://schemas.microsoft.com/office/drawing/2014/main" id="{AA2A0F93-BCB1-3A4F-A71B-46197FA1A8DC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853;p19">
                <a:extLst>
                  <a:ext uri="{FF2B5EF4-FFF2-40B4-BE49-F238E27FC236}">
                    <a16:creationId xmlns:a16="http://schemas.microsoft.com/office/drawing/2014/main" id="{78C7AFF9-D5A2-1D70-2111-3E0F530FB801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854;p19">
                <a:extLst>
                  <a:ext uri="{FF2B5EF4-FFF2-40B4-BE49-F238E27FC236}">
                    <a16:creationId xmlns:a16="http://schemas.microsoft.com/office/drawing/2014/main" id="{13DD9315-EAAA-9590-7C00-0126CF7AD9FE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855;p19">
                <a:extLst>
                  <a:ext uri="{FF2B5EF4-FFF2-40B4-BE49-F238E27FC236}">
                    <a16:creationId xmlns:a16="http://schemas.microsoft.com/office/drawing/2014/main" id="{2ABB9E8F-30F0-B1C0-567A-5562A24987EA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856;p19">
                <a:extLst>
                  <a:ext uri="{FF2B5EF4-FFF2-40B4-BE49-F238E27FC236}">
                    <a16:creationId xmlns:a16="http://schemas.microsoft.com/office/drawing/2014/main" id="{539D4CAA-6DBA-C4DF-C9B2-60D46118030B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857;p19">
                <a:extLst>
                  <a:ext uri="{FF2B5EF4-FFF2-40B4-BE49-F238E27FC236}">
                    <a16:creationId xmlns:a16="http://schemas.microsoft.com/office/drawing/2014/main" id="{65B7B3F3-62AB-7E1F-D44A-D52591F8CE50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858;p19">
                <a:extLst>
                  <a:ext uri="{FF2B5EF4-FFF2-40B4-BE49-F238E27FC236}">
                    <a16:creationId xmlns:a16="http://schemas.microsoft.com/office/drawing/2014/main" id="{4E542B7D-AAF5-293A-AAD7-65A01538091B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859;p19">
                <a:extLst>
                  <a:ext uri="{FF2B5EF4-FFF2-40B4-BE49-F238E27FC236}">
                    <a16:creationId xmlns:a16="http://schemas.microsoft.com/office/drawing/2014/main" id="{A54D713E-2F05-84D8-01F7-737FA0836720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860;p19">
                <a:extLst>
                  <a:ext uri="{FF2B5EF4-FFF2-40B4-BE49-F238E27FC236}">
                    <a16:creationId xmlns:a16="http://schemas.microsoft.com/office/drawing/2014/main" id="{231A1175-FB60-43D9-E7B1-C823473EF7CC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861;p19">
                <a:extLst>
                  <a:ext uri="{FF2B5EF4-FFF2-40B4-BE49-F238E27FC236}">
                    <a16:creationId xmlns:a16="http://schemas.microsoft.com/office/drawing/2014/main" id="{C3AD9D03-099B-39AA-52BA-64CE98B6892A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862;p19">
                <a:extLst>
                  <a:ext uri="{FF2B5EF4-FFF2-40B4-BE49-F238E27FC236}">
                    <a16:creationId xmlns:a16="http://schemas.microsoft.com/office/drawing/2014/main" id="{AEF7F44F-BC3F-480F-62B0-88EB324127F7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863;p19">
                <a:extLst>
                  <a:ext uri="{FF2B5EF4-FFF2-40B4-BE49-F238E27FC236}">
                    <a16:creationId xmlns:a16="http://schemas.microsoft.com/office/drawing/2014/main" id="{7068BE8F-EF1D-6D8A-5006-3CFEF07A929A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864;p19">
                <a:extLst>
                  <a:ext uri="{FF2B5EF4-FFF2-40B4-BE49-F238E27FC236}">
                    <a16:creationId xmlns:a16="http://schemas.microsoft.com/office/drawing/2014/main" id="{87D2D223-1490-8E92-9322-3FAE9EF6DFCE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865;p19">
                <a:extLst>
                  <a:ext uri="{FF2B5EF4-FFF2-40B4-BE49-F238E27FC236}">
                    <a16:creationId xmlns:a16="http://schemas.microsoft.com/office/drawing/2014/main" id="{50606A0A-1C0D-4C4A-F7D2-6DF3B6B97C34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866;p19">
                <a:extLst>
                  <a:ext uri="{FF2B5EF4-FFF2-40B4-BE49-F238E27FC236}">
                    <a16:creationId xmlns:a16="http://schemas.microsoft.com/office/drawing/2014/main" id="{BD143088-2AB2-1EFE-9B24-FD947E82CCF6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867;p19">
                <a:extLst>
                  <a:ext uri="{FF2B5EF4-FFF2-40B4-BE49-F238E27FC236}">
                    <a16:creationId xmlns:a16="http://schemas.microsoft.com/office/drawing/2014/main" id="{A379E1DD-4452-E84A-892D-76D4D3E86431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868;p19">
                <a:extLst>
                  <a:ext uri="{FF2B5EF4-FFF2-40B4-BE49-F238E27FC236}">
                    <a16:creationId xmlns:a16="http://schemas.microsoft.com/office/drawing/2014/main" id="{E9BC623A-03A2-0944-2318-911F12A4BAB2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869;p19">
                <a:extLst>
                  <a:ext uri="{FF2B5EF4-FFF2-40B4-BE49-F238E27FC236}">
                    <a16:creationId xmlns:a16="http://schemas.microsoft.com/office/drawing/2014/main" id="{6DB97E75-3B69-02EC-EBFE-8B19439C5223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870;p19">
                <a:extLst>
                  <a:ext uri="{FF2B5EF4-FFF2-40B4-BE49-F238E27FC236}">
                    <a16:creationId xmlns:a16="http://schemas.microsoft.com/office/drawing/2014/main" id="{0B5AF585-C6C3-3C4E-30E4-28FDA02C4FA2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871;p19">
                <a:extLst>
                  <a:ext uri="{FF2B5EF4-FFF2-40B4-BE49-F238E27FC236}">
                    <a16:creationId xmlns:a16="http://schemas.microsoft.com/office/drawing/2014/main" id="{7A05F23A-24AD-B90A-FB37-78C38E3F14D1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872;p19">
                <a:extLst>
                  <a:ext uri="{FF2B5EF4-FFF2-40B4-BE49-F238E27FC236}">
                    <a16:creationId xmlns:a16="http://schemas.microsoft.com/office/drawing/2014/main" id="{8821E47A-D762-2003-E0FF-F5F720C1E460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873;p19">
                <a:extLst>
                  <a:ext uri="{FF2B5EF4-FFF2-40B4-BE49-F238E27FC236}">
                    <a16:creationId xmlns:a16="http://schemas.microsoft.com/office/drawing/2014/main" id="{7AE0A233-EEE1-B53F-E847-C54D329B6B7B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874;p19">
                <a:extLst>
                  <a:ext uri="{FF2B5EF4-FFF2-40B4-BE49-F238E27FC236}">
                    <a16:creationId xmlns:a16="http://schemas.microsoft.com/office/drawing/2014/main" id="{C6B2E911-EBB8-43FF-1313-2C49818FEF46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875;p19">
                <a:extLst>
                  <a:ext uri="{FF2B5EF4-FFF2-40B4-BE49-F238E27FC236}">
                    <a16:creationId xmlns:a16="http://schemas.microsoft.com/office/drawing/2014/main" id="{51DF5E03-63C4-5FC3-8FC8-25C1FE14BFE3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876;p19">
                <a:extLst>
                  <a:ext uri="{FF2B5EF4-FFF2-40B4-BE49-F238E27FC236}">
                    <a16:creationId xmlns:a16="http://schemas.microsoft.com/office/drawing/2014/main" id="{5CAAC02E-C220-2272-C954-2E2153ADBD57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877;p19">
                <a:extLst>
                  <a:ext uri="{FF2B5EF4-FFF2-40B4-BE49-F238E27FC236}">
                    <a16:creationId xmlns:a16="http://schemas.microsoft.com/office/drawing/2014/main" id="{A3095D4E-D587-9BC8-9444-871662DBB043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878;p19">
                <a:extLst>
                  <a:ext uri="{FF2B5EF4-FFF2-40B4-BE49-F238E27FC236}">
                    <a16:creationId xmlns:a16="http://schemas.microsoft.com/office/drawing/2014/main" id="{C802EE82-31CE-F8F1-91D8-B6A94D847D80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879;p19">
                <a:extLst>
                  <a:ext uri="{FF2B5EF4-FFF2-40B4-BE49-F238E27FC236}">
                    <a16:creationId xmlns:a16="http://schemas.microsoft.com/office/drawing/2014/main" id="{228BC1AA-4B65-2BC4-3530-347D86179EDD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880;p19">
                <a:extLst>
                  <a:ext uri="{FF2B5EF4-FFF2-40B4-BE49-F238E27FC236}">
                    <a16:creationId xmlns:a16="http://schemas.microsoft.com/office/drawing/2014/main" id="{3A86B559-6263-24B9-B87D-2D7EBF4AF174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881;p19">
                <a:extLst>
                  <a:ext uri="{FF2B5EF4-FFF2-40B4-BE49-F238E27FC236}">
                    <a16:creationId xmlns:a16="http://schemas.microsoft.com/office/drawing/2014/main" id="{3E0EEBFC-D161-1207-D322-6DF6780C6DB6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882;p19">
                <a:extLst>
                  <a:ext uri="{FF2B5EF4-FFF2-40B4-BE49-F238E27FC236}">
                    <a16:creationId xmlns:a16="http://schemas.microsoft.com/office/drawing/2014/main" id="{A6DBBC6C-0DDC-D9DB-E986-1FB1362E9612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883;p19">
                <a:extLst>
                  <a:ext uri="{FF2B5EF4-FFF2-40B4-BE49-F238E27FC236}">
                    <a16:creationId xmlns:a16="http://schemas.microsoft.com/office/drawing/2014/main" id="{9E17844D-3587-B0C1-42CC-D110DCAF5C2C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884;p19">
                <a:extLst>
                  <a:ext uri="{FF2B5EF4-FFF2-40B4-BE49-F238E27FC236}">
                    <a16:creationId xmlns:a16="http://schemas.microsoft.com/office/drawing/2014/main" id="{5288F2FF-7B77-8AD8-41F2-BF07261017E2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885;p19">
                <a:extLst>
                  <a:ext uri="{FF2B5EF4-FFF2-40B4-BE49-F238E27FC236}">
                    <a16:creationId xmlns:a16="http://schemas.microsoft.com/office/drawing/2014/main" id="{5AEE7E0D-DD1D-1E12-56B9-F8189D4653C3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886;p19">
                <a:extLst>
                  <a:ext uri="{FF2B5EF4-FFF2-40B4-BE49-F238E27FC236}">
                    <a16:creationId xmlns:a16="http://schemas.microsoft.com/office/drawing/2014/main" id="{AFAF6AC9-BB34-C9C4-FA6F-EE2FD90ABCCD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887;p19">
                <a:extLst>
                  <a:ext uri="{FF2B5EF4-FFF2-40B4-BE49-F238E27FC236}">
                    <a16:creationId xmlns:a16="http://schemas.microsoft.com/office/drawing/2014/main" id="{D1B56EAA-0C03-4C31-66B1-8B467F0F95E1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888;p19">
                <a:extLst>
                  <a:ext uri="{FF2B5EF4-FFF2-40B4-BE49-F238E27FC236}">
                    <a16:creationId xmlns:a16="http://schemas.microsoft.com/office/drawing/2014/main" id="{F30C48C1-C34B-EACC-EC2A-0FB7EE3CF207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889;p19">
                <a:extLst>
                  <a:ext uri="{FF2B5EF4-FFF2-40B4-BE49-F238E27FC236}">
                    <a16:creationId xmlns:a16="http://schemas.microsoft.com/office/drawing/2014/main" id="{32B7BA9D-593B-73FF-F2C0-5D4492D24503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890;p19">
                <a:extLst>
                  <a:ext uri="{FF2B5EF4-FFF2-40B4-BE49-F238E27FC236}">
                    <a16:creationId xmlns:a16="http://schemas.microsoft.com/office/drawing/2014/main" id="{934DEBA4-8AB3-9306-6F9C-52786B4787B8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891;p19">
                <a:extLst>
                  <a:ext uri="{FF2B5EF4-FFF2-40B4-BE49-F238E27FC236}">
                    <a16:creationId xmlns:a16="http://schemas.microsoft.com/office/drawing/2014/main" id="{F37504C8-DC78-6A0E-4CA3-88EDFDB15CB3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892;p19">
                <a:extLst>
                  <a:ext uri="{FF2B5EF4-FFF2-40B4-BE49-F238E27FC236}">
                    <a16:creationId xmlns:a16="http://schemas.microsoft.com/office/drawing/2014/main" id="{355AE64E-4310-1CDD-FEEC-E8F1C8418638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893;p19">
                <a:extLst>
                  <a:ext uri="{FF2B5EF4-FFF2-40B4-BE49-F238E27FC236}">
                    <a16:creationId xmlns:a16="http://schemas.microsoft.com/office/drawing/2014/main" id="{41C7F2CC-6B79-4284-E85C-2EAFA918CF87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894;p19">
                <a:extLst>
                  <a:ext uri="{FF2B5EF4-FFF2-40B4-BE49-F238E27FC236}">
                    <a16:creationId xmlns:a16="http://schemas.microsoft.com/office/drawing/2014/main" id="{93BA586C-F182-5E82-4596-121D63263812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64" name="Google Shape;895;p19">
                <a:extLst>
                  <a:ext uri="{FF2B5EF4-FFF2-40B4-BE49-F238E27FC236}">
                    <a16:creationId xmlns:a16="http://schemas.microsoft.com/office/drawing/2014/main" id="{9699B0DF-144B-CC9E-9433-97773043617E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165" name="Google Shape;896;p19">
                  <a:extLst>
                    <a:ext uri="{FF2B5EF4-FFF2-40B4-BE49-F238E27FC236}">
                      <a16:creationId xmlns:a16="http://schemas.microsoft.com/office/drawing/2014/main" id="{36B61014-0B87-ABD4-B66F-9908CAEAC1BA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897;p19">
                  <a:extLst>
                    <a:ext uri="{FF2B5EF4-FFF2-40B4-BE49-F238E27FC236}">
                      <a16:creationId xmlns:a16="http://schemas.microsoft.com/office/drawing/2014/main" id="{D608EF89-D611-0D98-2CA8-9D703E83C651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898;p19">
              <a:extLst>
                <a:ext uri="{FF2B5EF4-FFF2-40B4-BE49-F238E27FC236}">
                  <a16:creationId xmlns:a16="http://schemas.microsoft.com/office/drawing/2014/main" id="{8E9C857B-4C70-9226-F182-059992875164}"/>
                </a:ext>
              </a:extLst>
            </p:cNvPr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2075" name="Google Shape;899;p19">
                <a:extLst>
                  <a:ext uri="{FF2B5EF4-FFF2-40B4-BE49-F238E27FC236}">
                    <a16:creationId xmlns:a16="http://schemas.microsoft.com/office/drawing/2014/main" id="{8BBD86B5-EFD4-A90D-BA49-8A0C006C3704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900;p19">
                <a:extLst>
                  <a:ext uri="{FF2B5EF4-FFF2-40B4-BE49-F238E27FC236}">
                    <a16:creationId xmlns:a16="http://schemas.microsoft.com/office/drawing/2014/main" id="{DFFD44A9-20FC-9D04-9642-99EC4362D3E5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901;p19">
                <a:extLst>
                  <a:ext uri="{FF2B5EF4-FFF2-40B4-BE49-F238E27FC236}">
                    <a16:creationId xmlns:a16="http://schemas.microsoft.com/office/drawing/2014/main" id="{455E6E53-D0D0-9EF1-E452-816EC5C89A4B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902;p19">
                <a:extLst>
                  <a:ext uri="{FF2B5EF4-FFF2-40B4-BE49-F238E27FC236}">
                    <a16:creationId xmlns:a16="http://schemas.microsoft.com/office/drawing/2014/main" id="{6A5B68FC-1E11-F17C-3623-A418C510C918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903;p19">
                <a:extLst>
                  <a:ext uri="{FF2B5EF4-FFF2-40B4-BE49-F238E27FC236}">
                    <a16:creationId xmlns:a16="http://schemas.microsoft.com/office/drawing/2014/main" id="{2446B8EA-AAF2-B11C-99A8-E60101BE45B4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904;p19">
                <a:extLst>
                  <a:ext uri="{FF2B5EF4-FFF2-40B4-BE49-F238E27FC236}">
                    <a16:creationId xmlns:a16="http://schemas.microsoft.com/office/drawing/2014/main" id="{A3E58681-B7CF-446C-559F-E6F1E2F04A37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905;p19">
                <a:extLst>
                  <a:ext uri="{FF2B5EF4-FFF2-40B4-BE49-F238E27FC236}">
                    <a16:creationId xmlns:a16="http://schemas.microsoft.com/office/drawing/2014/main" id="{46BCFD34-2CF2-0643-F686-54F89BB9AC34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906;p19">
                <a:extLst>
                  <a:ext uri="{FF2B5EF4-FFF2-40B4-BE49-F238E27FC236}">
                    <a16:creationId xmlns:a16="http://schemas.microsoft.com/office/drawing/2014/main" id="{76066C19-122E-C8AA-59D8-2F47124091D9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907;p19">
                <a:extLst>
                  <a:ext uri="{FF2B5EF4-FFF2-40B4-BE49-F238E27FC236}">
                    <a16:creationId xmlns:a16="http://schemas.microsoft.com/office/drawing/2014/main" id="{67012012-018D-F9D6-FB7E-5A0441BAF47C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908;p19">
                <a:extLst>
                  <a:ext uri="{FF2B5EF4-FFF2-40B4-BE49-F238E27FC236}">
                    <a16:creationId xmlns:a16="http://schemas.microsoft.com/office/drawing/2014/main" id="{AC5A3A1D-038D-6DA4-8F89-6B4530F3BB4C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909;p19">
                <a:extLst>
                  <a:ext uri="{FF2B5EF4-FFF2-40B4-BE49-F238E27FC236}">
                    <a16:creationId xmlns:a16="http://schemas.microsoft.com/office/drawing/2014/main" id="{1B2E1805-985B-F3F6-47C6-B376A1008259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910;p19">
                <a:extLst>
                  <a:ext uri="{FF2B5EF4-FFF2-40B4-BE49-F238E27FC236}">
                    <a16:creationId xmlns:a16="http://schemas.microsoft.com/office/drawing/2014/main" id="{27628034-53D7-A496-59EC-ED0E820920AB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911;p19">
                <a:extLst>
                  <a:ext uri="{FF2B5EF4-FFF2-40B4-BE49-F238E27FC236}">
                    <a16:creationId xmlns:a16="http://schemas.microsoft.com/office/drawing/2014/main" id="{0BBBFD49-9574-0671-6886-6644819D3713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912;p19">
                <a:extLst>
                  <a:ext uri="{FF2B5EF4-FFF2-40B4-BE49-F238E27FC236}">
                    <a16:creationId xmlns:a16="http://schemas.microsoft.com/office/drawing/2014/main" id="{C3D7A2F5-32C4-F84E-6F72-DBC2B75F5D85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913;p19">
                <a:extLst>
                  <a:ext uri="{FF2B5EF4-FFF2-40B4-BE49-F238E27FC236}">
                    <a16:creationId xmlns:a16="http://schemas.microsoft.com/office/drawing/2014/main" id="{C56D5F16-8A58-6224-5219-6FC9EA077D41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914;p19">
                <a:extLst>
                  <a:ext uri="{FF2B5EF4-FFF2-40B4-BE49-F238E27FC236}">
                    <a16:creationId xmlns:a16="http://schemas.microsoft.com/office/drawing/2014/main" id="{F742258B-546D-DE23-2AD8-F8E8C860B587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915;p19">
                <a:extLst>
                  <a:ext uri="{FF2B5EF4-FFF2-40B4-BE49-F238E27FC236}">
                    <a16:creationId xmlns:a16="http://schemas.microsoft.com/office/drawing/2014/main" id="{84676400-685D-6F0D-D909-DC1EF39AE1A7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916;p19">
                <a:extLst>
                  <a:ext uri="{FF2B5EF4-FFF2-40B4-BE49-F238E27FC236}">
                    <a16:creationId xmlns:a16="http://schemas.microsoft.com/office/drawing/2014/main" id="{A0D07BB8-60ED-172B-9F51-DEC7F2AB3778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917;p19">
                <a:extLst>
                  <a:ext uri="{FF2B5EF4-FFF2-40B4-BE49-F238E27FC236}">
                    <a16:creationId xmlns:a16="http://schemas.microsoft.com/office/drawing/2014/main" id="{91D43C55-FD0A-B8A4-093A-A4EC93C3C7F4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918;p19">
                <a:extLst>
                  <a:ext uri="{FF2B5EF4-FFF2-40B4-BE49-F238E27FC236}">
                    <a16:creationId xmlns:a16="http://schemas.microsoft.com/office/drawing/2014/main" id="{EB367487-D928-C0BC-C5DE-879AD7462525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919;p19">
                <a:extLst>
                  <a:ext uri="{FF2B5EF4-FFF2-40B4-BE49-F238E27FC236}">
                    <a16:creationId xmlns:a16="http://schemas.microsoft.com/office/drawing/2014/main" id="{E434A363-158B-F263-7432-0CDD17CC8E45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920;p19">
                <a:extLst>
                  <a:ext uri="{FF2B5EF4-FFF2-40B4-BE49-F238E27FC236}">
                    <a16:creationId xmlns:a16="http://schemas.microsoft.com/office/drawing/2014/main" id="{5EA7741C-1062-A829-95F6-4917AC72928D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921;p19">
                <a:extLst>
                  <a:ext uri="{FF2B5EF4-FFF2-40B4-BE49-F238E27FC236}">
                    <a16:creationId xmlns:a16="http://schemas.microsoft.com/office/drawing/2014/main" id="{028D8B33-EAE1-043B-EC84-9648E51B8C29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922;p19">
                <a:extLst>
                  <a:ext uri="{FF2B5EF4-FFF2-40B4-BE49-F238E27FC236}">
                    <a16:creationId xmlns:a16="http://schemas.microsoft.com/office/drawing/2014/main" id="{250C4701-7554-264A-9CF6-5CF8C7A86BAC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923;p19">
                <a:extLst>
                  <a:ext uri="{FF2B5EF4-FFF2-40B4-BE49-F238E27FC236}">
                    <a16:creationId xmlns:a16="http://schemas.microsoft.com/office/drawing/2014/main" id="{F11481C3-4984-B5E0-6E76-5D4E8F3895BD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924;p19">
                <a:extLst>
                  <a:ext uri="{FF2B5EF4-FFF2-40B4-BE49-F238E27FC236}">
                    <a16:creationId xmlns:a16="http://schemas.microsoft.com/office/drawing/2014/main" id="{AEF4B14F-0491-B49E-66CB-9415A67DA889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925;p19">
                <a:extLst>
                  <a:ext uri="{FF2B5EF4-FFF2-40B4-BE49-F238E27FC236}">
                    <a16:creationId xmlns:a16="http://schemas.microsoft.com/office/drawing/2014/main" id="{B8C89674-0A37-BF71-E72B-4D3D030576E6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926;p19">
                <a:extLst>
                  <a:ext uri="{FF2B5EF4-FFF2-40B4-BE49-F238E27FC236}">
                    <a16:creationId xmlns:a16="http://schemas.microsoft.com/office/drawing/2014/main" id="{0EE7664A-5454-4A25-CD0C-7C3303ACB51C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927;p19">
                <a:extLst>
                  <a:ext uri="{FF2B5EF4-FFF2-40B4-BE49-F238E27FC236}">
                    <a16:creationId xmlns:a16="http://schemas.microsoft.com/office/drawing/2014/main" id="{FCE906FA-7511-D4E2-9C0C-B33A964451DD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928;p19">
                <a:extLst>
                  <a:ext uri="{FF2B5EF4-FFF2-40B4-BE49-F238E27FC236}">
                    <a16:creationId xmlns:a16="http://schemas.microsoft.com/office/drawing/2014/main" id="{B6AFB0EF-D05F-C9EC-E198-6F3B999874F7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929;p19">
                <a:extLst>
                  <a:ext uri="{FF2B5EF4-FFF2-40B4-BE49-F238E27FC236}">
                    <a16:creationId xmlns:a16="http://schemas.microsoft.com/office/drawing/2014/main" id="{2C7C1A25-4248-512B-9A7D-26B9719E909E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930;p19">
                <a:extLst>
                  <a:ext uri="{FF2B5EF4-FFF2-40B4-BE49-F238E27FC236}">
                    <a16:creationId xmlns:a16="http://schemas.microsoft.com/office/drawing/2014/main" id="{C2DD59B9-ADF1-2A1F-E484-ABE32B692F3F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931;p19">
                <a:extLst>
                  <a:ext uri="{FF2B5EF4-FFF2-40B4-BE49-F238E27FC236}">
                    <a16:creationId xmlns:a16="http://schemas.microsoft.com/office/drawing/2014/main" id="{5089C980-9691-FCF6-B164-435F30B702FB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932;p19">
                <a:extLst>
                  <a:ext uri="{FF2B5EF4-FFF2-40B4-BE49-F238E27FC236}">
                    <a16:creationId xmlns:a16="http://schemas.microsoft.com/office/drawing/2014/main" id="{FE340DF1-C91F-F9CE-8E31-AC8C0845B51C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933;p19">
                <a:extLst>
                  <a:ext uri="{FF2B5EF4-FFF2-40B4-BE49-F238E27FC236}">
                    <a16:creationId xmlns:a16="http://schemas.microsoft.com/office/drawing/2014/main" id="{6D8C7BBC-AF38-121B-8BAF-873AA1D7DEE6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934;p19">
                <a:extLst>
                  <a:ext uri="{FF2B5EF4-FFF2-40B4-BE49-F238E27FC236}">
                    <a16:creationId xmlns:a16="http://schemas.microsoft.com/office/drawing/2014/main" id="{5BE688F5-4FE2-8BED-9229-F3B9C935C35A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935;p19">
                <a:extLst>
                  <a:ext uri="{FF2B5EF4-FFF2-40B4-BE49-F238E27FC236}">
                    <a16:creationId xmlns:a16="http://schemas.microsoft.com/office/drawing/2014/main" id="{C3F0D842-1A5F-18B9-6D45-CBC128FB31D7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936;p19">
                <a:extLst>
                  <a:ext uri="{FF2B5EF4-FFF2-40B4-BE49-F238E27FC236}">
                    <a16:creationId xmlns:a16="http://schemas.microsoft.com/office/drawing/2014/main" id="{4E32BCC8-35BE-AFAF-615D-8A8BA7DA771B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937;p19">
                <a:extLst>
                  <a:ext uri="{FF2B5EF4-FFF2-40B4-BE49-F238E27FC236}">
                    <a16:creationId xmlns:a16="http://schemas.microsoft.com/office/drawing/2014/main" id="{C68F5AB5-1F05-5B64-97CD-E01331557438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938;p19">
                <a:extLst>
                  <a:ext uri="{FF2B5EF4-FFF2-40B4-BE49-F238E27FC236}">
                    <a16:creationId xmlns:a16="http://schemas.microsoft.com/office/drawing/2014/main" id="{7367DC10-67A1-BD73-7989-47824AF86AA7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939;p19">
                <a:extLst>
                  <a:ext uri="{FF2B5EF4-FFF2-40B4-BE49-F238E27FC236}">
                    <a16:creationId xmlns:a16="http://schemas.microsoft.com/office/drawing/2014/main" id="{5EC50E0F-F673-5DEB-32DB-B8416D06F0B5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940;p19">
                <a:extLst>
                  <a:ext uri="{FF2B5EF4-FFF2-40B4-BE49-F238E27FC236}">
                    <a16:creationId xmlns:a16="http://schemas.microsoft.com/office/drawing/2014/main" id="{A3C7674C-57EC-7EE9-4616-1752FD8F9DBB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941;p19">
                <a:extLst>
                  <a:ext uri="{FF2B5EF4-FFF2-40B4-BE49-F238E27FC236}">
                    <a16:creationId xmlns:a16="http://schemas.microsoft.com/office/drawing/2014/main" id="{B8B6C2C5-0603-C511-BD3E-57A4E8618C76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8" name="Google Shape;942;p19">
                <a:extLst>
                  <a:ext uri="{FF2B5EF4-FFF2-40B4-BE49-F238E27FC236}">
                    <a16:creationId xmlns:a16="http://schemas.microsoft.com/office/drawing/2014/main" id="{DD9F5ED5-59A6-EE86-AA64-794632475852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119" name="Google Shape;943;p19">
                  <a:extLst>
                    <a:ext uri="{FF2B5EF4-FFF2-40B4-BE49-F238E27FC236}">
                      <a16:creationId xmlns:a16="http://schemas.microsoft.com/office/drawing/2014/main" id="{C24E225B-1E75-80F8-89BB-208FD54D1070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944;p19">
                  <a:extLst>
                    <a:ext uri="{FF2B5EF4-FFF2-40B4-BE49-F238E27FC236}">
                      <a16:creationId xmlns:a16="http://schemas.microsoft.com/office/drawing/2014/main" id="{0CECE076-9EDB-B77D-4FA5-D54AB7EEE915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945;p19">
              <a:extLst>
                <a:ext uri="{FF2B5EF4-FFF2-40B4-BE49-F238E27FC236}">
                  <a16:creationId xmlns:a16="http://schemas.microsoft.com/office/drawing/2014/main" id="{1C7142E6-9B1D-AD98-A292-9B5A7C7725B1}"/>
                </a:ext>
              </a:extLst>
            </p:cNvPr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620" name="Google Shape;946;p19">
                <a:extLst>
                  <a:ext uri="{FF2B5EF4-FFF2-40B4-BE49-F238E27FC236}">
                    <a16:creationId xmlns:a16="http://schemas.microsoft.com/office/drawing/2014/main" id="{7177121F-10C4-657D-33A3-61AB9FFC469A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947;p19">
                <a:extLst>
                  <a:ext uri="{FF2B5EF4-FFF2-40B4-BE49-F238E27FC236}">
                    <a16:creationId xmlns:a16="http://schemas.microsoft.com/office/drawing/2014/main" id="{2DB7CBD4-9162-F270-FF58-558D1C28668D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948;p19">
                <a:extLst>
                  <a:ext uri="{FF2B5EF4-FFF2-40B4-BE49-F238E27FC236}">
                    <a16:creationId xmlns:a16="http://schemas.microsoft.com/office/drawing/2014/main" id="{5EE78FEE-0E91-DF0B-5222-7D26D5AD8B75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949;p19">
                <a:extLst>
                  <a:ext uri="{FF2B5EF4-FFF2-40B4-BE49-F238E27FC236}">
                    <a16:creationId xmlns:a16="http://schemas.microsoft.com/office/drawing/2014/main" id="{D4F63C0C-EB32-6272-626E-26146A161673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950;p19">
                <a:extLst>
                  <a:ext uri="{FF2B5EF4-FFF2-40B4-BE49-F238E27FC236}">
                    <a16:creationId xmlns:a16="http://schemas.microsoft.com/office/drawing/2014/main" id="{34F4607C-470D-E907-84D7-1DA812E46B92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951;p19">
                <a:extLst>
                  <a:ext uri="{FF2B5EF4-FFF2-40B4-BE49-F238E27FC236}">
                    <a16:creationId xmlns:a16="http://schemas.microsoft.com/office/drawing/2014/main" id="{1E32FFE8-B028-412E-E9F0-35D518798606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952;p19">
                <a:extLst>
                  <a:ext uri="{FF2B5EF4-FFF2-40B4-BE49-F238E27FC236}">
                    <a16:creationId xmlns:a16="http://schemas.microsoft.com/office/drawing/2014/main" id="{E7561E24-61C1-A38E-5980-857D36431821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953;p19">
                <a:extLst>
                  <a:ext uri="{FF2B5EF4-FFF2-40B4-BE49-F238E27FC236}">
                    <a16:creationId xmlns:a16="http://schemas.microsoft.com/office/drawing/2014/main" id="{4EDD70C4-B4B0-48FD-7743-D0C3C54C077F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954;p19">
                <a:extLst>
                  <a:ext uri="{FF2B5EF4-FFF2-40B4-BE49-F238E27FC236}">
                    <a16:creationId xmlns:a16="http://schemas.microsoft.com/office/drawing/2014/main" id="{5797B027-213A-514A-8A46-D76A0A3B5BAA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955;p19">
                <a:extLst>
                  <a:ext uri="{FF2B5EF4-FFF2-40B4-BE49-F238E27FC236}">
                    <a16:creationId xmlns:a16="http://schemas.microsoft.com/office/drawing/2014/main" id="{90DB0453-4B76-AAB8-1B30-C12A9917D541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956;p19">
                <a:extLst>
                  <a:ext uri="{FF2B5EF4-FFF2-40B4-BE49-F238E27FC236}">
                    <a16:creationId xmlns:a16="http://schemas.microsoft.com/office/drawing/2014/main" id="{1937A6DD-6A51-4941-9040-A4288BA2B94E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957;p19">
                <a:extLst>
                  <a:ext uri="{FF2B5EF4-FFF2-40B4-BE49-F238E27FC236}">
                    <a16:creationId xmlns:a16="http://schemas.microsoft.com/office/drawing/2014/main" id="{EE620E5C-FD24-0D0D-81CA-69337700A549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958;p19">
                <a:extLst>
                  <a:ext uri="{FF2B5EF4-FFF2-40B4-BE49-F238E27FC236}">
                    <a16:creationId xmlns:a16="http://schemas.microsoft.com/office/drawing/2014/main" id="{9E470425-C5EA-13B8-53AE-06C25157979A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959;p19">
                <a:extLst>
                  <a:ext uri="{FF2B5EF4-FFF2-40B4-BE49-F238E27FC236}">
                    <a16:creationId xmlns:a16="http://schemas.microsoft.com/office/drawing/2014/main" id="{15E269A3-13CC-1DDD-3D2D-B5974F79BC67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960;p19">
                <a:extLst>
                  <a:ext uri="{FF2B5EF4-FFF2-40B4-BE49-F238E27FC236}">
                    <a16:creationId xmlns:a16="http://schemas.microsoft.com/office/drawing/2014/main" id="{F2C0C6BA-1BBB-CBC7-837A-A557D337F68A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961;p19">
                <a:extLst>
                  <a:ext uri="{FF2B5EF4-FFF2-40B4-BE49-F238E27FC236}">
                    <a16:creationId xmlns:a16="http://schemas.microsoft.com/office/drawing/2014/main" id="{61D82FAC-0492-2ED0-D20E-475BF397A966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962;p19">
                <a:extLst>
                  <a:ext uri="{FF2B5EF4-FFF2-40B4-BE49-F238E27FC236}">
                    <a16:creationId xmlns:a16="http://schemas.microsoft.com/office/drawing/2014/main" id="{64FF90E6-D592-9555-DCF7-8B061360B941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963;p19">
                <a:extLst>
                  <a:ext uri="{FF2B5EF4-FFF2-40B4-BE49-F238E27FC236}">
                    <a16:creationId xmlns:a16="http://schemas.microsoft.com/office/drawing/2014/main" id="{4AE7D4B9-D6E2-E83B-B999-D4F754758E29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964;p19">
                <a:extLst>
                  <a:ext uri="{FF2B5EF4-FFF2-40B4-BE49-F238E27FC236}">
                    <a16:creationId xmlns:a16="http://schemas.microsoft.com/office/drawing/2014/main" id="{2B375296-420C-3E43-86E0-6EC778D9D7A1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965;p19">
                <a:extLst>
                  <a:ext uri="{FF2B5EF4-FFF2-40B4-BE49-F238E27FC236}">
                    <a16:creationId xmlns:a16="http://schemas.microsoft.com/office/drawing/2014/main" id="{87AF09D6-270A-0925-AF2B-2CCC9B20D7A1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966;p19">
                <a:extLst>
                  <a:ext uri="{FF2B5EF4-FFF2-40B4-BE49-F238E27FC236}">
                    <a16:creationId xmlns:a16="http://schemas.microsoft.com/office/drawing/2014/main" id="{B1F4FCAE-A619-A8B4-01A8-54CECE5A6685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967;p19">
                <a:extLst>
                  <a:ext uri="{FF2B5EF4-FFF2-40B4-BE49-F238E27FC236}">
                    <a16:creationId xmlns:a16="http://schemas.microsoft.com/office/drawing/2014/main" id="{F3BC9039-C2FD-1C7A-9345-6D029341D5CB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968;p19">
                <a:extLst>
                  <a:ext uri="{FF2B5EF4-FFF2-40B4-BE49-F238E27FC236}">
                    <a16:creationId xmlns:a16="http://schemas.microsoft.com/office/drawing/2014/main" id="{FF4D162B-4C0E-C494-EB40-CF2E8A9C6528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969;p19">
                <a:extLst>
                  <a:ext uri="{FF2B5EF4-FFF2-40B4-BE49-F238E27FC236}">
                    <a16:creationId xmlns:a16="http://schemas.microsoft.com/office/drawing/2014/main" id="{78C764B3-656D-279B-5BF5-D8C16DECA769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970;p19">
                <a:extLst>
                  <a:ext uri="{FF2B5EF4-FFF2-40B4-BE49-F238E27FC236}">
                    <a16:creationId xmlns:a16="http://schemas.microsoft.com/office/drawing/2014/main" id="{A5E3F90B-BA4A-313B-279E-44CEE7B04632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971;p19">
                <a:extLst>
                  <a:ext uri="{FF2B5EF4-FFF2-40B4-BE49-F238E27FC236}">
                    <a16:creationId xmlns:a16="http://schemas.microsoft.com/office/drawing/2014/main" id="{4D84528B-A0CF-F161-57EF-009883293C57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972;p19">
                <a:extLst>
                  <a:ext uri="{FF2B5EF4-FFF2-40B4-BE49-F238E27FC236}">
                    <a16:creationId xmlns:a16="http://schemas.microsoft.com/office/drawing/2014/main" id="{75EABCD3-EB5B-4D89-9475-35DEE9DA4F9E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973;p19">
                <a:extLst>
                  <a:ext uri="{FF2B5EF4-FFF2-40B4-BE49-F238E27FC236}">
                    <a16:creationId xmlns:a16="http://schemas.microsoft.com/office/drawing/2014/main" id="{8A98EF25-A890-1F85-45B3-5D3491BC27C9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974;p19">
                <a:extLst>
                  <a:ext uri="{FF2B5EF4-FFF2-40B4-BE49-F238E27FC236}">
                    <a16:creationId xmlns:a16="http://schemas.microsoft.com/office/drawing/2014/main" id="{A6DB97F7-1E8F-AB3E-CA00-054190504298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975;p19">
                <a:extLst>
                  <a:ext uri="{FF2B5EF4-FFF2-40B4-BE49-F238E27FC236}">
                    <a16:creationId xmlns:a16="http://schemas.microsoft.com/office/drawing/2014/main" id="{4F81B28C-45F6-0B93-6F7F-E58613EB805C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976;p19">
                <a:extLst>
                  <a:ext uri="{FF2B5EF4-FFF2-40B4-BE49-F238E27FC236}">
                    <a16:creationId xmlns:a16="http://schemas.microsoft.com/office/drawing/2014/main" id="{5417A303-1364-E20F-BAB6-F2ED5A9218A3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977;p19">
                <a:extLst>
                  <a:ext uri="{FF2B5EF4-FFF2-40B4-BE49-F238E27FC236}">
                    <a16:creationId xmlns:a16="http://schemas.microsoft.com/office/drawing/2014/main" id="{069E71ED-A880-2C33-41EE-E92B717D65BD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978;p19">
                <a:extLst>
                  <a:ext uri="{FF2B5EF4-FFF2-40B4-BE49-F238E27FC236}">
                    <a16:creationId xmlns:a16="http://schemas.microsoft.com/office/drawing/2014/main" id="{4E0B3A86-CBB8-1236-0EC0-B926C5ADAC7F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979;p19">
                <a:extLst>
                  <a:ext uri="{FF2B5EF4-FFF2-40B4-BE49-F238E27FC236}">
                    <a16:creationId xmlns:a16="http://schemas.microsoft.com/office/drawing/2014/main" id="{C83C0C59-CC30-5AEE-D3E9-3C3A36DE0612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980;p19">
                <a:extLst>
                  <a:ext uri="{FF2B5EF4-FFF2-40B4-BE49-F238E27FC236}">
                    <a16:creationId xmlns:a16="http://schemas.microsoft.com/office/drawing/2014/main" id="{CADE071C-5251-A974-D36C-5675D04E62E3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981;p19">
                <a:extLst>
                  <a:ext uri="{FF2B5EF4-FFF2-40B4-BE49-F238E27FC236}">
                    <a16:creationId xmlns:a16="http://schemas.microsoft.com/office/drawing/2014/main" id="{C6D39040-8EA1-085B-E01D-26E12128C566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982;p19">
                <a:extLst>
                  <a:ext uri="{FF2B5EF4-FFF2-40B4-BE49-F238E27FC236}">
                    <a16:creationId xmlns:a16="http://schemas.microsoft.com/office/drawing/2014/main" id="{3C82B3D6-73D6-13FF-8547-794E4E87D9C0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983;p19">
                <a:extLst>
                  <a:ext uri="{FF2B5EF4-FFF2-40B4-BE49-F238E27FC236}">
                    <a16:creationId xmlns:a16="http://schemas.microsoft.com/office/drawing/2014/main" id="{51C9C50F-12E6-FAA5-78BA-9B5E93801872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984;p19">
                <a:extLst>
                  <a:ext uri="{FF2B5EF4-FFF2-40B4-BE49-F238E27FC236}">
                    <a16:creationId xmlns:a16="http://schemas.microsoft.com/office/drawing/2014/main" id="{91BFF230-C6E4-32C7-F6FE-76F7FBA06CF1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985;p19">
                <a:extLst>
                  <a:ext uri="{FF2B5EF4-FFF2-40B4-BE49-F238E27FC236}">
                    <a16:creationId xmlns:a16="http://schemas.microsoft.com/office/drawing/2014/main" id="{9791C267-487C-E36B-9043-A3021A027A73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986;p19">
                <a:extLst>
                  <a:ext uri="{FF2B5EF4-FFF2-40B4-BE49-F238E27FC236}">
                    <a16:creationId xmlns:a16="http://schemas.microsoft.com/office/drawing/2014/main" id="{F56812A7-D8E2-457A-0045-9E2C8ED269BC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987;p19">
                <a:extLst>
                  <a:ext uri="{FF2B5EF4-FFF2-40B4-BE49-F238E27FC236}">
                    <a16:creationId xmlns:a16="http://schemas.microsoft.com/office/drawing/2014/main" id="{8F8D7DB5-985A-4F99-9DAD-72D9B62AAAA3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988;p19">
                <a:extLst>
                  <a:ext uri="{FF2B5EF4-FFF2-40B4-BE49-F238E27FC236}">
                    <a16:creationId xmlns:a16="http://schemas.microsoft.com/office/drawing/2014/main" id="{C7C8DBBD-5A55-B5A9-4963-C5FE65427C8D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2" name="Google Shape;989;p19">
                <a:extLst>
                  <a:ext uri="{FF2B5EF4-FFF2-40B4-BE49-F238E27FC236}">
                    <a16:creationId xmlns:a16="http://schemas.microsoft.com/office/drawing/2014/main" id="{0D06CD7D-3561-6C65-2DBB-A9D7A339098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2073" name="Google Shape;990;p19">
                  <a:extLst>
                    <a:ext uri="{FF2B5EF4-FFF2-40B4-BE49-F238E27FC236}">
                      <a16:creationId xmlns:a16="http://schemas.microsoft.com/office/drawing/2014/main" id="{BF0CA172-2B94-4212-98EA-2C5722427463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991;p19">
                  <a:extLst>
                    <a:ext uri="{FF2B5EF4-FFF2-40B4-BE49-F238E27FC236}">
                      <a16:creationId xmlns:a16="http://schemas.microsoft.com/office/drawing/2014/main" id="{E749EAFC-EAD7-A42B-FAF6-B2A0D67FF5E6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" name="Google Shape;992;p19">
              <a:extLst>
                <a:ext uri="{FF2B5EF4-FFF2-40B4-BE49-F238E27FC236}">
                  <a16:creationId xmlns:a16="http://schemas.microsoft.com/office/drawing/2014/main" id="{878808C1-86E3-F884-7710-D39EB088EFF9}"/>
                </a:ext>
              </a:extLst>
            </p:cNvPr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453" name="Google Shape;993;p19">
                <a:extLst>
                  <a:ext uri="{FF2B5EF4-FFF2-40B4-BE49-F238E27FC236}">
                    <a16:creationId xmlns:a16="http://schemas.microsoft.com/office/drawing/2014/main" id="{BD44DFEA-B345-9899-CC46-F633130F9905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94;p19">
                <a:extLst>
                  <a:ext uri="{FF2B5EF4-FFF2-40B4-BE49-F238E27FC236}">
                    <a16:creationId xmlns:a16="http://schemas.microsoft.com/office/drawing/2014/main" id="{3CB65298-333D-5C78-6610-0BE5E46858AC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995;p19">
                <a:extLst>
                  <a:ext uri="{FF2B5EF4-FFF2-40B4-BE49-F238E27FC236}">
                    <a16:creationId xmlns:a16="http://schemas.microsoft.com/office/drawing/2014/main" id="{BF1522F7-82A4-B8A9-1CC1-5DE11FD4410A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996;p19">
                <a:extLst>
                  <a:ext uri="{FF2B5EF4-FFF2-40B4-BE49-F238E27FC236}">
                    <a16:creationId xmlns:a16="http://schemas.microsoft.com/office/drawing/2014/main" id="{19EA942C-DBB9-43B6-8B65-964B63CB67D1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997;p19">
                <a:extLst>
                  <a:ext uri="{FF2B5EF4-FFF2-40B4-BE49-F238E27FC236}">
                    <a16:creationId xmlns:a16="http://schemas.microsoft.com/office/drawing/2014/main" id="{B47D288C-97C3-25CF-E5BD-1FDB0849D91C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998;p19">
                <a:extLst>
                  <a:ext uri="{FF2B5EF4-FFF2-40B4-BE49-F238E27FC236}">
                    <a16:creationId xmlns:a16="http://schemas.microsoft.com/office/drawing/2014/main" id="{759BFA86-D7A3-5968-D95E-D9383FC7B176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999;p19">
                <a:extLst>
                  <a:ext uri="{FF2B5EF4-FFF2-40B4-BE49-F238E27FC236}">
                    <a16:creationId xmlns:a16="http://schemas.microsoft.com/office/drawing/2014/main" id="{366394BA-A3A1-2EA0-AB8C-ED666684572B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000;p19">
                <a:extLst>
                  <a:ext uri="{FF2B5EF4-FFF2-40B4-BE49-F238E27FC236}">
                    <a16:creationId xmlns:a16="http://schemas.microsoft.com/office/drawing/2014/main" id="{BE503FF7-0620-0D5B-D0EA-0BF33B72742D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001;p19">
                <a:extLst>
                  <a:ext uri="{FF2B5EF4-FFF2-40B4-BE49-F238E27FC236}">
                    <a16:creationId xmlns:a16="http://schemas.microsoft.com/office/drawing/2014/main" id="{F82A79DA-CDD0-BF11-4E7A-6B3B279D08B5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002;p19">
                <a:extLst>
                  <a:ext uri="{FF2B5EF4-FFF2-40B4-BE49-F238E27FC236}">
                    <a16:creationId xmlns:a16="http://schemas.microsoft.com/office/drawing/2014/main" id="{07B9513A-2282-B58E-F07B-0C46362D6BD9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003;p19">
                <a:extLst>
                  <a:ext uri="{FF2B5EF4-FFF2-40B4-BE49-F238E27FC236}">
                    <a16:creationId xmlns:a16="http://schemas.microsoft.com/office/drawing/2014/main" id="{A479B375-4D4E-C99B-F752-BC066ABC865D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004;p19">
                <a:extLst>
                  <a:ext uri="{FF2B5EF4-FFF2-40B4-BE49-F238E27FC236}">
                    <a16:creationId xmlns:a16="http://schemas.microsoft.com/office/drawing/2014/main" id="{B417E241-0BBD-78E3-02EB-A912B513148D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005;p19">
                <a:extLst>
                  <a:ext uri="{FF2B5EF4-FFF2-40B4-BE49-F238E27FC236}">
                    <a16:creationId xmlns:a16="http://schemas.microsoft.com/office/drawing/2014/main" id="{3A3DDD5B-94D8-B083-BAC3-2BF6AB9FB474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006;p19">
                <a:extLst>
                  <a:ext uri="{FF2B5EF4-FFF2-40B4-BE49-F238E27FC236}">
                    <a16:creationId xmlns:a16="http://schemas.microsoft.com/office/drawing/2014/main" id="{50DE58D5-4848-501F-B135-AE87579CD9E3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007;p19">
                <a:extLst>
                  <a:ext uri="{FF2B5EF4-FFF2-40B4-BE49-F238E27FC236}">
                    <a16:creationId xmlns:a16="http://schemas.microsoft.com/office/drawing/2014/main" id="{ABA0554E-4F4D-B6D8-97C5-F1D42790DF22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008;p19">
                <a:extLst>
                  <a:ext uri="{FF2B5EF4-FFF2-40B4-BE49-F238E27FC236}">
                    <a16:creationId xmlns:a16="http://schemas.microsoft.com/office/drawing/2014/main" id="{82F53947-81AE-A01E-DF78-B59DBF047B91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009;p19">
                <a:extLst>
                  <a:ext uri="{FF2B5EF4-FFF2-40B4-BE49-F238E27FC236}">
                    <a16:creationId xmlns:a16="http://schemas.microsoft.com/office/drawing/2014/main" id="{3F95F9D5-B68D-6451-776F-37107DADA1FE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010;p19">
                <a:extLst>
                  <a:ext uri="{FF2B5EF4-FFF2-40B4-BE49-F238E27FC236}">
                    <a16:creationId xmlns:a16="http://schemas.microsoft.com/office/drawing/2014/main" id="{1475262C-618C-A56E-033F-EC8844253DDD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011;p19">
                <a:extLst>
                  <a:ext uri="{FF2B5EF4-FFF2-40B4-BE49-F238E27FC236}">
                    <a16:creationId xmlns:a16="http://schemas.microsoft.com/office/drawing/2014/main" id="{92DE6F9E-C58A-9657-0E44-A0D588BC5EB2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012;p19">
                <a:extLst>
                  <a:ext uri="{FF2B5EF4-FFF2-40B4-BE49-F238E27FC236}">
                    <a16:creationId xmlns:a16="http://schemas.microsoft.com/office/drawing/2014/main" id="{75D7C768-EEE5-673D-17F7-8E0AAB496BAA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013;p19">
                <a:extLst>
                  <a:ext uri="{FF2B5EF4-FFF2-40B4-BE49-F238E27FC236}">
                    <a16:creationId xmlns:a16="http://schemas.microsoft.com/office/drawing/2014/main" id="{E2BD6B93-49EF-7E7E-B16F-C1CE2F21795A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014;p19">
                <a:extLst>
                  <a:ext uri="{FF2B5EF4-FFF2-40B4-BE49-F238E27FC236}">
                    <a16:creationId xmlns:a16="http://schemas.microsoft.com/office/drawing/2014/main" id="{9F46DC0C-B742-D927-9D50-472B6384EA90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015;p19">
                <a:extLst>
                  <a:ext uri="{FF2B5EF4-FFF2-40B4-BE49-F238E27FC236}">
                    <a16:creationId xmlns:a16="http://schemas.microsoft.com/office/drawing/2014/main" id="{7FB4F178-F716-92B6-23EE-D182C224902F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016;p19">
                <a:extLst>
                  <a:ext uri="{FF2B5EF4-FFF2-40B4-BE49-F238E27FC236}">
                    <a16:creationId xmlns:a16="http://schemas.microsoft.com/office/drawing/2014/main" id="{25365FCF-9204-9784-8BBD-D6DB6F788D8F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017;p19">
                <a:extLst>
                  <a:ext uri="{FF2B5EF4-FFF2-40B4-BE49-F238E27FC236}">
                    <a16:creationId xmlns:a16="http://schemas.microsoft.com/office/drawing/2014/main" id="{BF86A435-6995-7F8D-CA8F-616F95DA5043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018;p19">
                <a:extLst>
                  <a:ext uri="{FF2B5EF4-FFF2-40B4-BE49-F238E27FC236}">
                    <a16:creationId xmlns:a16="http://schemas.microsoft.com/office/drawing/2014/main" id="{D27B7C43-191D-7398-1CA1-02B68E262152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019;p19">
                <a:extLst>
                  <a:ext uri="{FF2B5EF4-FFF2-40B4-BE49-F238E27FC236}">
                    <a16:creationId xmlns:a16="http://schemas.microsoft.com/office/drawing/2014/main" id="{7EE2A90C-21C5-1F4B-D081-3469A93ECB61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020;p19">
                <a:extLst>
                  <a:ext uri="{FF2B5EF4-FFF2-40B4-BE49-F238E27FC236}">
                    <a16:creationId xmlns:a16="http://schemas.microsoft.com/office/drawing/2014/main" id="{AA00C902-8FAE-F5C8-E964-138A57AF6244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021;p19">
                <a:extLst>
                  <a:ext uri="{FF2B5EF4-FFF2-40B4-BE49-F238E27FC236}">
                    <a16:creationId xmlns:a16="http://schemas.microsoft.com/office/drawing/2014/main" id="{184DE9FB-24F6-9975-F963-31B0F3145080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022;p19">
                <a:extLst>
                  <a:ext uri="{FF2B5EF4-FFF2-40B4-BE49-F238E27FC236}">
                    <a16:creationId xmlns:a16="http://schemas.microsoft.com/office/drawing/2014/main" id="{2C9FEA76-A84A-A3CD-5506-F172A1A2C65B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023;p19">
                <a:extLst>
                  <a:ext uri="{FF2B5EF4-FFF2-40B4-BE49-F238E27FC236}">
                    <a16:creationId xmlns:a16="http://schemas.microsoft.com/office/drawing/2014/main" id="{1054D9CC-7A99-D210-878D-B1F383288BD5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024;p19">
                <a:extLst>
                  <a:ext uri="{FF2B5EF4-FFF2-40B4-BE49-F238E27FC236}">
                    <a16:creationId xmlns:a16="http://schemas.microsoft.com/office/drawing/2014/main" id="{14A341FA-FFA7-6663-9AE0-8F4E8C65FB32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025;p19">
                <a:extLst>
                  <a:ext uri="{FF2B5EF4-FFF2-40B4-BE49-F238E27FC236}">
                    <a16:creationId xmlns:a16="http://schemas.microsoft.com/office/drawing/2014/main" id="{6EA804F5-631A-6DD0-9152-3B9E3F86A98D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026;p19">
                <a:extLst>
                  <a:ext uri="{FF2B5EF4-FFF2-40B4-BE49-F238E27FC236}">
                    <a16:creationId xmlns:a16="http://schemas.microsoft.com/office/drawing/2014/main" id="{D6BDDCF6-2886-6D62-C06A-C0177410A599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27;p19">
                <a:extLst>
                  <a:ext uri="{FF2B5EF4-FFF2-40B4-BE49-F238E27FC236}">
                    <a16:creationId xmlns:a16="http://schemas.microsoft.com/office/drawing/2014/main" id="{B35ED807-813C-754E-B08B-5A91EF04A024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28;p19">
                <a:extLst>
                  <a:ext uri="{FF2B5EF4-FFF2-40B4-BE49-F238E27FC236}">
                    <a16:creationId xmlns:a16="http://schemas.microsoft.com/office/drawing/2014/main" id="{9ACE51C2-E5AC-FE7E-D161-3FAE25B48273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029;p19">
                <a:extLst>
                  <a:ext uri="{FF2B5EF4-FFF2-40B4-BE49-F238E27FC236}">
                    <a16:creationId xmlns:a16="http://schemas.microsoft.com/office/drawing/2014/main" id="{9BBBAD8E-58B5-C8CF-3868-9911A8D9EEB0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030;p19">
                <a:extLst>
                  <a:ext uri="{FF2B5EF4-FFF2-40B4-BE49-F238E27FC236}">
                    <a16:creationId xmlns:a16="http://schemas.microsoft.com/office/drawing/2014/main" id="{ED9E7937-2D9C-0803-2299-A15DD2D549FE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031;p19">
                <a:extLst>
                  <a:ext uri="{FF2B5EF4-FFF2-40B4-BE49-F238E27FC236}">
                    <a16:creationId xmlns:a16="http://schemas.microsoft.com/office/drawing/2014/main" id="{04A8CD32-48AB-CE84-8D7D-AD2F2E4336EF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032;p19">
                <a:extLst>
                  <a:ext uri="{FF2B5EF4-FFF2-40B4-BE49-F238E27FC236}">
                    <a16:creationId xmlns:a16="http://schemas.microsoft.com/office/drawing/2014/main" id="{2E77A3CF-5F4E-739A-E228-DAE31DA269EA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033;p19">
                <a:extLst>
                  <a:ext uri="{FF2B5EF4-FFF2-40B4-BE49-F238E27FC236}">
                    <a16:creationId xmlns:a16="http://schemas.microsoft.com/office/drawing/2014/main" id="{0320DC3B-53CA-A5D2-917F-A7215CD293C6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034;p19">
                <a:extLst>
                  <a:ext uri="{FF2B5EF4-FFF2-40B4-BE49-F238E27FC236}">
                    <a16:creationId xmlns:a16="http://schemas.microsoft.com/office/drawing/2014/main" id="{5A250A90-0975-DCD1-0ED6-074012E71BA8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035;p19">
                <a:extLst>
                  <a:ext uri="{FF2B5EF4-FFF2-40B4-BE49-F238E27FC236}">
                    <a16:creationId xmlns:a16="http://schemas.microsoft.com/office/drawing/2014/main" id="{357CDB0C-44B7-CD6A-E356-0AC2610110DC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7" name="Google Shape;1036;p19">
                <a:extLst>
                  <a:ext uri="{FF2B5EF4-FFF2-40B4-BE49-F238E27FC236}">
                    <a16:creationId xmlns:a16="http://schemas.microsoft.com/office/drawing/2014/main" id="{72B536FB-78AB-5BE2-9C44-1169B63B8087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18" name="Google Shape;1037;p19">
                  <a:extLst>
                    <a:ext uri="{FF2B5EF4-FFF2-40B4-BE49-F238E27FC236}">
                      <a16:creationId xmlns:a16="http://schemas.microsoft.com/office/drawing/2014/main" id="{08F8BF43-B110-6ABF-1ED4-E3BEC0F56D30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1038;p19">
                  <a:extLst>
                    <a:ext uri="{FF2B5EF4-FFF2-40B4-BE49-F238E27FC236}">
                      <a16:creationId xmlns:a16="http://schemas.microsoft.com/office/drawing/2014/main" id="{4FADD242-90E0-830F-FBB4-56BAD0C34A08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1039;p19">
              <a:extLst>
                <a:ext uri="{FF2B5EF4-FFF2-40B4-BE49-F238E27FC236}">
                  <a16:creationId xmlns:a16="http://schemas.microsoft.com/office/drawing/2014/main" id="{ABE4AD7F-89FE-E671-F004-A6B797F422DB}"/>
                </a:ext>
              </a:extLst>
            </p:cNvPr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23" name="Google Shape;1040;p19">
                <a:extLst>
                  <a:ext uri="{FF2B5EF4-FFF2-40B4-BE49-F238E27FC236}">
                    <a16:creationId xmlns:a16="http://schemas.microsoft.com/office/drawing/2014/main" id="{F0D048C0-429C-9FAF-02C9-AC5768522832}"/>
                  </a:ext>
                </a:extLst>
              </p:cNvPr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41;p19">
                <a:extLst>
                  <a:ext uri="{FF2B5EF4-FFF2-40B4-BE49-F238E27FC236}">
                    <a16:creationId xmlns:a16="http://schemas.microsoft.com/office/drawing/2014/main" id="{CD32BA5F-4B45-DFEA-3AC7-B9C1B248716B}"/>
                  </a:ext>
                </a:extLst>
              </p:cNvPr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42;p19">
                <a:extLst>
                  <a:ext uri="{FF2B5EF4-FFF2-40B4-BE49-F238E27FC236}">
                    <a16:creationId xmlns:a16="http://schemas.microsoft.com/office/drawing/2014/main" id="{FFBAE447-2D16-77AF-87AA-5BDFC5E78CA9}"/>
                  </a:ext>
                </a:extLst>
              </p:cNvPr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43;p19">
                <a:extLst>
                  <a:ext uri="{FF2B5EF4-FFF2-40B4-BE49-F238E27FC236}">
                    <a16:creationId xmlns:a16="http://schemas.microsoft.com/office/drawing/2014/main" id="{3B760B56-69A7-26BC-9F00-E6D19CF69ED3}"/>
                  </a:ext>
                </a:extLst>
              </p:cNvPr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44;p19">
                <a:extLst>
                  <a:ext uri="{FF2B5EF4-FFF2-40B4-BE49-F238E27FC236}">
                    <a16:creationId xmlns:a16="http://schemas.microsoft.com/office/drawing/2014/main" id="{A9CBA37F-D419-19B9-85B4-A24B671987FA}"/>
                  </a:ext>
                </a:extLst>
              </p:cNvPr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45;p19">
                <a:extLst>
                  <a:ext uri="{FF2B5EF4-FFF2-40B4-BE49-F238E27FC236}">
                    <a16:creationId xmlns:a16="http://schemas.microsoft.com/office/drawing/2014/main" id="{168867FD-66E6-0F26-737C-E218E01E7AC3}"/>
                  </a:ext>
                </a:extLst>
              </p:cNvPr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46;p19">
                <a:extLst>
                  <a:ext uri="{FF2B5EF4-FFF2-40B4-BE49-F238E27FC236}">
                    <a16:creationId xmlns:a16="http://schemas.microsoft.com/office/drawing/2014/main" id="{D930CC17-39DE-A3B2-9042-988E4E4ED966}"/>
                  </a:ext>
                </a:extLst>
              </p:cNvPr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47;p19">
                <a:extLst>
                  <a:ext uri="{FF2B5EF4-FFF2-40B4-BE49-F238E27FC236}">
                    <a16:creationId xmlns:a16="http://schemas.microsoft.com/office/drawing/2014/main" id="{A6B7CADD-D355-87DB-CAD4-7F5A88842FC0}"/>
                  </a:ext>
                </a:extLst>
              </p:cNvPr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48;p19">
                <a:extLst>
                  <a:ext uri="{FF2B5EF4-FFF2-40B4-BE49-F238E27FC236}">
                    <a16:creationId xmlns:a16="http://schemas.microsoft.com/office/drawing/2014/main" id="{86A7E8C7-B492-2185-2481-0416F1C84CD0}"/>
                  </a:ext>
                </a:extLst>
              </p:cNvPr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49;p19">
                <a:extLst>
                  <a:ext uri="{FF2B5EF4-FFF2-40B4-BE49-F238E27FC236}">
                    <a16:creationId xmlns:a16="http://schemas.microsoft.com/office/drawing/2014/main" id="{BC0D1449-AB88-2C31-6E25-C1CFAB5FD6A3}"/>
                  </a:ext>
                </a:extLst>
              </p:cNvPr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50;p19">
                <a:extLst>
                  <a:ext uri="{FF2B5EF4-FFF2-40B4-BE49-F238E27FC236}">
                    <a16:creationId xmlns:a16="http://schemas.microsoft.com/office/drawing/2014/main" id="{EBBC09E8-04E4-A4BD-B70C-E238EF3BA70D}"/>
                  </a:ext>
                </a:extLst>
              </p:cNvPr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51;p19">
                <a:extLst>
                  <a:ext uri="{FF2B5EF4-FFF2-40B4-BE49-F238E27FC236}">
                    <a16:creationId xmlns:a16="http://schemas.microsoft.com/office/drawing/2014/main" id="{A4167F9C-EF5F-8DDB-8709-EBC075500B0D}"/>
                  </a:ext>
                </a:extLst>
              </p:cNvPr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52;p19">
                <a:extLst>
                  <a:ext uri="{FF2B5EF4-FFF2-40B4-BE49-F238E27FC236}">
                    <a16:creationId xmlns:a16="http://schemas.microsoft.com/office/drawing/2014/main" id="{1D68359C-EDD3-66A2-D2DF-38AF7BDF6743}"/>
                  </a:ext>
                </a:extLst>
              </p:cNvPr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53;p19">
                <a:extLst>
                  <a:ext uri="{FF2B5EF4-FFF2-40B4-BE49-F238E27FC236}">
                    <a16:creationId xmlns:a16="http://schemas.microsoft.com/office/drawing/2014/main" id="{AAAA6FCC-37A6-D3A5-160B-745AF418C491}"/>
                  </a:ext>
                </a:extLst>
              </p:cNvPr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4;p19">
                <a:extLst>
                  <a:ext uri="{FF2B5EF4-FFF2-40B4-BE49-F238E27FC236}">
                    <a16:creationId xmlns:a16="http://schemas.microsoft.com/office/drawing/2014/main" id="{A5BEA8F5-3742-BF3B-153A-CBC56D75B810}"/>
                  </a:ext>
                </a:extLst>
              </p:cNvPr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5;p19">
                <a:extLst>
                  <a:ext uri="{FF2B5EF4-FFF2-40B4-BE49-F238E27FC236}">
                    <a16:creationId xmlns:a16="http://schemas.microsoft.com/office/drawing/2014/main" id="{4912F587-636B-1CE4-E363-57CBA53B3F7A}"/>
                  </a:ext>
                </a:extLst>
              </p:cNvPr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56;p19">
                <a:extLst>
                  <a:ext uri="{FF2B5EF4-FFF2-40B4-BE49-F238E27FC236}">
                    <a16:creationId xmlns:a16="http://schemas.microsoft.com/office/drawing/2014/main" id="{D32C0C84-6171-55A6-51E2-89B7E40981D4}"/>
                  </a:ext>
                </a:extLst>
              </p:cNvPr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57;p19">
                <a:extLst>
                  <a:ext uri="{FF2B5EF4-FFF2-40B4-BE49-F238E27FC236}">
                    <a16:creationId xmlns:a16="http://schemas.microsoft.com/office/drawing/2014/main" id="{340847C0-4DD5-3104-F572-52C5937A7653}"/>
                  </a:ext>
                </a:extLst>
              </p:cNvPr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58;p19">
                <a:extLst>
                  <a:ext uri="{FF2B5EF4-FFF2-40B4-BE49-F238E27FC236}">
                    <a16:creationId xmlns:a16="http://schemas.microsoft.com/office/drawing/2014/main" id="{8C32B5C5-1F18-2127-6F9C-23F49117E923}"/>
                  </a:ext>
                </a:extLst>
              </p:cNvPr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59;p19">
                <a:extLst>
                  <a:ext uri="{FF2B5EF4-FFF2-40B4-BE49-F238E27FC236}">
                    <a16:creationId xmlns:a16="http://schemas.microsoft.com/office/drawing/2014/main" id="{C8797EDC-823E-15BC-0A4A-E23E687F56FB}"/>
                  </a:ext>
                </a:extLst>
              </p:cNvPr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60;p19">
                <a:extLst>
                  <a:ext uri="{FF2B5EF4-FFF2-40B4-BE49-F238E27FC236}">
                    <a16:creationId xmlns:a16="http://schemas.microsoft.com/office/drawing/2014/main" id="{21B3CED6-1554-0ECF-75BF-13C01325537B}"/>
                  </a:ext>
                </a:extLst>
              </p:cNvPr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61;p19">
                <a:extLst>
                  <a:ext uri="{FF2B5EF4-FFF2-40B4-BE49-F238E27FC236}">
                    <a16:creationId xmlns:a16="http://schemas.microsoft.com/office/drawing/2014/main" id="{10C9F09D-DC42-E7B0-728E-EAF0D5AE0DA8}"/>
                  </a:ext>
                </a:extLst>
              </p:cNvPr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62;p19">
                <a:extLst>
                  <a:ext uri="{FF2B5EF4-FFF2-40B4-BE49-F238E27FC236}">
                    <a16:creationId xmlns:a16="http://schemas.microsoft.com/office/drawing/2014/main" id="{1F332922-A6EB-F358-F117-6DC9E8916917}"/>
                  </a:ext>
                </a:extLst>
              </p:cNvPr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63;p19">
                <a:extLst>
                  <a:ext uri="{FF2B5EF4-FFF2-40B4-BE49-F238E27FC236}">
                    <a16:creationId xmlns:a16="http://schemas.microsoft.com/office/drawing/2014/main" id="{F636F147-6FA7-4A7C-509C-3D11170A26BD}"/>
                  </a:ext>
                </a:extLst>
              </p:cNvPr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64;p19">
                <a:extLst>
                  <a:ext uri="{FF2B5EF4-FFF2-40B4-BE49-F238E27FC236}">
                    <a16:creationId xmlns:a16="http://schemas.microsoft.com/office/drawing/2014/main" id="{7BE9AC76-5885-618B-D771-7D853AD36A8B}"/>
                  </a:ext>
                </a:extLst>
              </p:cNvPr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65;p19">
                <a:extLst>
                  <a:ext uri="{FF2B5EF4-FFF2-40B4-BE49-F238E27FC236}">
                    <a16:creationId xmlns:a16="http://schemas.microsoft.com/office/drawing/2014/main" id="{16093A6F-52F2-3F56-896A-222DD8BCD772}"/>
                  </a:ext>
                </a:extLst>
              </p:cNvPr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66;p19">
                <a:extLst>
                  <a:ext uri="{FF2B5EF4-FFF2-40B4-BE49-F238E27FC236}">
                    <a16:creationId xmlns:a16="http://schemas.microsoft.com/office/drawing/2014/main" id="{522687E9-C5A4-B0BA-DB3E-C0C01194103E}"/>
                  </a:ext>
                </a:extLst>
              </p:cNvPr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67;p19">
                <a:extLst>
                  <a:ext uri="{FF2B5EF4-FFF2-40B4-BE49-F238E27FC236}">
                    <a16:creationId xmlns:a16="http://schemas.microsoft.com/office/drawing/2014/main" id="{0CEEB919-2363-A3DD-81AE-3BF0F186AD49}"/>
                  </a:ext>
                </a:extLst>
              </p:cNvPr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68;p19">
                <a:extLst>
                  <a:ext uri="{FF2B5EF4-FFF2-40B4-BE49-F238E27FC236}">
                    <a16:creationId xmlns:a16="http://schemas.microsoft.com/office/drawing/2014/main" id="{6AF20CDA-CA79-E63D-ED8E-6BF851ED1C9F}"/>
                  </a:ext>
                </a:extLst>
              </p:cNvPr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69;p19">
                <a:extLst>
                  <a:ext uri="{FF2B5EF4-FFF2-40B4-BE49-F238E27FC236}">
                    <a16:creationId xmlns:a16="http://schemas.microsoft.com/office/drawing/2014/main" id="{D1564A88-31DA-C024-15B5-28F6678585F6}"/>
                  </a:ext>
                </a:extLst>
              </p:cNvPr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70;p19">
                <a:extLst>
                  <a:ext uri="{FF2B5EF4-FFF2-40B4-BE49-F238E27FC236}">
                    <a16:creationId xmlns:a16="http://schemas.microsoft.com/office/drawing/2014/main" id="{BFA64D98-8E14-603A-D3A1-ECCF7D9D03CB}"/>
                  </a:ext>
                </a:extLst>
              </p:cNvPr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71;p19">
                <a:extLst>
                  <a:ext uri="{FF2B5EF4-FFF2-40B4-BE49-F238E27FC236}">
                    <a16:creationId xmlns:a16="http://schemas.microsoft.com/office/drawing/2014/main" id="{96814A9F-A2C4-7BA3-F58B-D82B8958322F}"/>
                  </a:ext>
                </a:extLst>
              </p:cNvPr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72;p19">
                <a:extLst>
                  <a:ext uri="{FF2B5EF4-FFF2-40B4-BE49-F238E27FC236}">
                    <a16:creationId xmlns:a16="http://schemas.microsoft.com/office/drawing/2014/main" id="{BD417BB4-2C66-9054-DC29-DFF32BC1E079}"/>
                  </a:ext>
                </a:extLst>
              </p:cNvPr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3;p19">
                <a:extLst>
                  <a:ext uri="{FF2B5EF4-FFF2-40B4-BE49-F238E27FC236}">
                    <a16:creationId xmlns:a16="http://schemas.microsoft.com/office/drawing/2014/main" id="{71BA803E-CF25-4035-BCD3-A4147893A35E}"/>
                  </a:ext>
                </a:extLst>
              </p:cNvPr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74;p19">
                <a:extLst>
                  <a:ext uri="{FF2B5EF4-FFF2-40B4-BE49-F238E27FC236}">
                    <a16:creationId xmlns:a16="http://schemas.microsoft.com/office/drawing/2014/main" id="{A4939FCC-552A-5281-9823-B621C6D4386F}"/>
                  </a:ext>
                </a:extLst>
              </p:cNvPr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75;p19">
                <a:extLst>
                  <a:ext uri="{FF2B5EF4-FFF2-40B4-BE49-F238E27FC236}">
                    <a16:creationId xmlns:a16="http://schemas.microsoft.com/office/drawing/2014/main" id="{35B68257-BA3E-5407-41F4-D1683A1E682E}"/>
                  </a:ext>
                </a:extLst>
              </p:cNvPr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76;p19">
                <a:extLst>
                  <a:ext uri="{FF2B5EF4-FFF2-40B4-BE49-F238E27FC236}">
                    <a16:creationId xmlns:a16="http://schemas.microsoft.com/office/drawing/2014/main" id="{FC1492C8-A556-4BFE-2733-E719953D2C9B}"/>
                  </a:ext>
                </a:extLst>
              </p:cNvPr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77;p19">
                <a:extLst>
                  <a:ext uri="{FF2B5EF4-FFF2-40B4-BE49-F238E27FC236}">
                    <a16:creationId xmlns:a16="http://schemas.microsoft.com/office/drawing/2014/main" id="{5C85A055-6CC4-21A7-E072-5A7B8858DE06}"/>
                  </a:ext>
                </a:extLst>
              </p:cNvPr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78;p19">
                <a:extLst>
                  <a:ext uri="{FF2B5EF4-FFF2-40B4-BE49-F238E27FC236}">
                    <a16:creationId xmlns:a16="http://schemas.microsoft.com/office/drawing/2014/main" id="{56A80CFF-DB30-CA99-4205-F79F9A737049}"/>
                  </a:ext>
                </a:extLst>
              </p:cNvPr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79;p19">
                <a:extLst>
                  <a:ext uri="{FF2B5EF4-FFF2-40B4-BE49-F238E27FC236}">
                    <a16:creationId xmlns:a16="http://schemas.microsoft.com/office/drawing/2014/main" id="{4AA8EA4F-9730-1A4F-5230-5941B224E875}"/>
                  </a:ext>
                </a:extLst>
              </p:cNvPr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80;p19">
                <a:extLst>
                  <a:ext uri="{FF2B5EF4-FFF2-40B4-BE49-F238E27FC236}">
                    <a16:creationId xmlns:a16="http://schemas.microsoft.com/office/drawing/2014/main" id="{63AD5BDD-22AD-197C-B781-AC5CE72E299F}"/>
                  </a:ext>
                </a:extLst>
              </p:cNvPr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081;p19">
                <a:extLst>
                  <a:ext uri="{FF2B5EF4-FFF2-40B4-BE49-F238E27FC236}">
                    <a16:creationId xmlns:a16="http://schemas.microsoft.com/office/drawing/2014/main" id="{F52155B7-EC62-22A5-2D5A-FDE98C2156BF}"/>
                  </a:ext>
                </a:extLst>
              </p:cNvPr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082;p19">
                <a:extLst>
                  <a:ext uri="{FF2B5EF4-FFF2-40B4-BE49-F238E27FC236}">
                    <a16:creationId xmlns:a16="http://schemas.microsoft.com/office/drawing/2014/main" id="{6E60E9B1-EFDD-CBCA-1DAF-C39FC4B3E16A}"/>
                  </a:ext>
                </a:extLst>
              </p:cNvPr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1083;p19">
                <a:extLst>
                  <a:ext uri="{FF2B5EF4-FFF2-40B4-BE49-F238E27FC236}">
                    <a16:creationId xmlns:a16="http://schemas.microsoft.com/office/drawing/2014/main" id="{906B913F-B37B-2D91-ED64-1716674A62E4}"/>
                  </a:ext>
                </a:extLst>
              </p:cNvPr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451" name="Google Shape;1084;p19">
                  <a:extLst>
                    <a:ext uri="{FF2B5EF4-FFF2-40B4-BE49-F238E27FC236}">
                      <a16:creationId xmlns:a16="http://schemas.microsoft.com/office/drawing/2014/main" id="{24E3B725-E5F8-57AA-4B2E-BC84EE33E16D}"/>
                    </a:ext>
                  </a:extLst>
                </p:cNvPr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1085;p19">
                  <a:extLst>
                    <a:ext uri="{FF2B5EF4-FFF2-40B4-BE49-F238E27FC236}">
                      <a16:creationId xmlns:a16="http://schemas.microsoft.com/office/drawing/2014/main" id="{D06E2D74-D0C8-B6E4-9272-6D6EDD77E5F0}"/>
                    </a:ext>
                  </a:extLst>
                </p:cNvPr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63" name="Flecha: a la derecha 2362">
            <a:extLst>
              <a:ext uri="{FF2B5EF4-FFF2-40B4-BE49-F238E27FC236}">
                <a16:creationId xmlns:a16="http://schemas.microsoft.com/office/drawing/2014/main" id="{C5EC4CBE-E422-5B6A-FA40-6D67CE483449}"/>
              </a:ext>
            </a:extLst>
          </p:cNvPr>
          <p:cNvSpPr/>
          <p:nvPr/>
        </p:nvSpPr>
        <p:spPr>
          <a:xfrm rot="20414068">
            <a:off x="3030365" y="1651203"/>
            <a:ext cx="995176" cy="5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D746-E194-4D50-0765-43FF3CA3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5" y="300700"/>
            <a:ext cx="3675389" cy="513000"/>
          </a:xfrm>
        </p:spPr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Exportación y Carga de las Bases de Datos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5B092A4-1DC6-D9F7-CF6C-90ED7D37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3"/>
          <a:stretch/>
        </p:blipFill>
        <p:spPr>
          <a:xfrm>
            <a:off x="4953837" y="1"/>
            <a:ext cx="4116085" cy="5070928"/>
          </a:xfrm>
          <a:prstGeom prst="rect">
            <a:avLst/>
          </a:prstGeom>
        </p:spPr>
      </p:pic>
      <p:grpSp>
        <p:nvGrpSpPr>
          <p:cNvPr id="7" name="Google Shape;1252;p22">
            <a:extLst>
              <a:ext uri="{FF2B5EF4-FFF2-40B4-BE49-F238E27FC236}">
                <a16:creationId xmlns:a16="http://schemas.microsoft.com/office/drawing/2014/main" id="{1B4EC487-2B47-1DA1-CCD9-E40E470D2DC3}"/>
              </a:ext>
            </a:extLst>
          </p:cNvPr>
          <p:cNvGrpSpPr/>
          <p:nvPr/>
        </p:nvGrpSpPr>
        <p:grpSpPr>
          <a:xfrm>
            <a:off x="1449613" y="1493010"/>
            <a:ext cx="1805712" cy="2084909"/>
            <a:chOff x="3669150" y="1828675"/>
            <a:chExt cx="1805712" cy="2084909"/>
          </a:xfrm>
        </p:grpSpPr>
        <p:sp>
          <p:nvSpPr>
            <p:cNvPr id="8" name="Google Shape;1253;p22">
              <a:extLst>
                <a:ext uri="{FF2B5EF4-FFF2-40B4-BE49-F238E27FC236}">
                  <a16:creationId xmlns:a16="http://schemas.microsoft.com/office/drawing/2014/main" id="{65A13BDC-9A9E-47F0-8ECD-F23E93355DB1}"/>
                </a:ext>
              </a:extLst>
            </p:cNvPr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4;p22">
              <a:extLst>
                <a:ext uri="{FF2B5EF4-FFF2-40B4-BE49-F238E27FC236}">
                  <a16:creationId xmlns:a16="http://schemas.microsoft.com/office/drawing/2014/main" id="{EFBEE452-4C0E-B07B-9C0E-C7F90BE582CE}"/>
                </a:ext>
              </a:extLst>
            </p:cNvPr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5;p22">
              <a:extLst>
                <a:ext uri="{FF2B5EF4-FFF2-40B4-BE49-F238E27FC236}">
                  <a16:creationId xmlns:a16="http://schemas.microsoft.com/office/drawing/2014/main" id="{C6B98AC0-8E9A-F801-5E90-167B40F95063}"/>
                </a:ext>
              </a:extLst>
            </p:cNvPr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6;p22">
              <a:extLst>
                <a:ext uri="{FF2B5EF4-FFF2-40B4-BE49-F238E27FC236}">
                  <a16:creationId xmlns:a16="http://schemas.microsoft.com/office/drawing/2014/main" id="{CF5A3565-E7C6-79A0-4334-5D7C0197F1FC}"/>
                </a:ext>
              </a:extLst>
            </p:cNvPr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7;p22">
              <a:extLst>
                <a:ext uri="{FF2B5EF4-FFF2-40B4-BE49-F238E27FC236}">
                  <a16:creationId xmlns:a16="http://schemas.microsoft.com/office/drawing/2014/main" id="{821B529A-1A0C-75DA-3F04-9A571B207E6E}"/>
                </a:ext>
              </a:extLst>
            </p:cNvPr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8;p22">
              <a:extLst>
                <a:ext uri="{FF2B5EF4-FFF2-40B4-BE49-F238E27FC236}">
                  <a16:creationId xmlns:a16="http://schemas.microsoft.com/office/drawing/2014/main" id="{DA6E9A1F-B943-1A1E-C556-2E01C58862E0}"/>
                </a:ext>
              </a:extLst>
            </p:cNvPr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9;p22">
              <a:extLst>
                <a:ext uri="{FF2B5EF4-FFF2-40B4-BE49-F238E27FC236}">
                  <a16:creationId xmlns:a16="http://schemas.microsoft.com/office/drawing/2014/main" id="{8C1FEE52-BD1A-D35A-7659-A8B6C2A04F58}"/>
                </a:ext>
              </a:extLst>
            </p:cNvPr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0;p22">
              <a:extLst>
                <a:ext uri="{FF2B5EF4-FFF2-40B4-BE49-F238E27FC236}">
                  <a16:creationId xmlns:a16="http://schemas.microsoft.com/office/drawing/2014/main" id="{05D8B8FA-0B00-609C-000B-DF87AF1F0D66}"/>
                </a:ext>
              </a:extLst>
            </p:cNvPr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1;p22">
              <a:extLst>
                <a:ext uri="{FF2B5EF4-FFF2-40B4-BE49-F238E27FC236}">
                  <a16:creationId xmlns:a16="http://schemas.microsoft.com/office/drawing/2014/main" id="{1853E718-E4CC-C3EB-5315-86AD71E55AA0}"/>
                </a:ext>
              </a:extLst>
            </p:cNvPr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2;p22">
              <a:extLst>
                <a:ext uri="{FF2B5EF4-FFF2-40B4-BE49-F238E27FC236}">
                  <a16:creationId xmlns:a16="http://schemas.microsoft.com/office/drawing/2014/main" id="{2167FF0A-F25D-BD82-67AA-706C4EFB205A}"/>
                </a:ext>
              </a:extLst>
            </p:cNvPr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3;p22">
              <a:extLst>
                <a:ext uri="{FF2B5EF4-FFF2-40B4-BE49-F238E27FC236}">
                  <a16:creationId xmlns:a16="http://schemas.microsoft.com/office/drawing/2014/main" id="{1FC11565-EBF2-BBE5-E986-75F1A763770D}"/>
                </a:ext>
              </a:extLst>
            </p:cNvPr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4;p22">
              <a:extLst>
                <a:ext uri="{FF2B5EF4-FFF2-40B4-BE49-F238E27FC236}">
                  <a16:creationId xmlns:a16="http://schemas.microsoft.com/office/drawing/2014/main" id="{9743AFD0-3103-465B-2D6E-176CEBB4CDEC}"/>
                </a:ext>
              </a:extLst>
            </p:cNvPr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5;p22">
              <a:extLst>
                <a:ext uri="{FF2B5EF4-FFF2-40B4-BE49-F238E27FC236}">
                  <a16:creationId xmlns:a16="http://schemas.microsoft.com/office/drawing/2014/main" id="{A1DC6B25-0087-AC60-213B-33D10C8A9C96}"/>
                </a:ext>
              </a:extLst>
            </p:cNvPr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6;p22">
              <a:extLst>
                <a:ext uri="{FF2B5EF4-FFF2-40B4-BE49-F238E27FC236}">
                  <a16:creationId xmlns:a16="http://schemas.microsoft.com/office/drawing/2014/main" id="{7FDDD191-5223-9162-3E52-7EFC214DD3B6}"/>
                </a:ext>
              </a:extLst>
            </p:cNvPr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7;p22">
              <a:extLst>
                <a:ext uri="{FF2B5EF4-FFF2-40B4-BE49-F238E27FC236}">
                  <a16:creationId xmlns:a16="http://schemas.microsoft.com/office/drawing/2014/main" id="{76C3F85C-64E0-202F-5B77-F7848BAACF60}"/>
                </a:ext>
              </a:extLst>
            </p:cNvPr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8;p22">
              <a:extLst>
                <a:ext uri="{FF2B5EF4-FFF2-40B4-BE49-F238E27FC236}">
                  <a16:creationId xmlns:a16="http://schemas.microsoft.com/office/drawing/2014/main" id="{8D00AF9D-58D0-4F9C-37E4-1A8C2E6A30D4}"/>
                </a:ext>
              </a:extLst>
            </p:cNvPr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9;p22">
              <a:extLst>
                <a:ext uri="{FF2B5EF4-FFF2-40B4-BE49-F238E27FC236}">
                  <a16:creationId xmlns:a16="http://schemas.microsoft.com/office/drawing/2014/main" id="{201EA0DB-3D31-ED85-9582-6647C314318D}"/>
                </a:ext>
              </a:extLst>
            </p:cNvPr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0;p22">
              <a:extLst>
                <a:ext uri="{FF2B5EF4-FFF2-40B4-BE49-F238E27FC236}">
                  <a16:creationId xmlns:a16="http://schemas.microsoft.com/office/drawing/2014/main" id="{BB95E6EB-0D59-97D1-1094-BF8C2D664E66}"/>
                </a:ext>
              </a:extLst>
            </p:cNvPr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1;p22">
              <a:extLst>
                <a:ext uri="{FF2B5EF4-FFF2-40B4-BE49-F238E27FC236}">
                  <a16:creationId xmlns:a16="http://schemas.microsoft.com/office/drawing/2014/main" id="{5BC6618E-4EEB-CA0E-8213-D6B441B3D6E1}"/>
                </a:ext>
              </a:extLst>
            </p:cNvPr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2;p22">
              <a:extLst>
                <a:ext uri="{FF2B5EF4-FFF2-40B4-BE49-F238E27FC236}">
                  <a16:creationId xmlns:a16="http://schemas.microsoft.com/office/drawing/2014/main" id="{1880D367-8F8A-1A40-B48D-54576B46E14E}"/>
                </a:ext>
              </a:extLst>
            </p:cNvPr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3;p22">
              <a:extLst>
                <a:ext uri="{FF2B5EF4-FFF2-40B4-BE49-F238E27FC236}">
                  <a16:creationId xmlns:a16="http://schemas.microsoft.com/office/drawing/2014/main" id="{CBA2E7BA-9C5E-1CED-448F-75CCD7A9F084}"/>
                </a:ext>
              </a:extLst>
            </p:cNvPr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4;p22">
              <a:extLst>
                <a:ext uri="{FF2B5EF4-FFF2-40B4-BE49-F238E27FC236}">
                  <a16:creationId xmlns:a16="http://schemas.microsoft.com/office/drawing/2014/main" id="{BC9247FF-8B57-D058-729B-2FF3EE49D8D2}"/>
                </a:ext>
              </a:extLst>
            </p:cNvPr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5;p22">
              <a:extLst>
                <a:ext uri="{FF2B5EF4-FFF2-40B4-BE49-F238E27FC236}">
                  <a16:creationId xmlns:a16="http://schemas.microsoft.com/office/drawing/2014/main" id="{A78A50FC-C72B-1C0A-1CBB-9605172A6D7C}"/>
                </a:ext>
              </a:extLst>
            </p:cNvPr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6;p22">
              <a:extLst>
                <a:ext uri="{FF2B5EF4-FFF2-40B4-BE49-F238E27FC236}">
                  <a16:creationId xmlns:a16="http://schemas.microsoft.com/office/drawing/2014/main" id="{AE691055-9C14-760E-CF37-B528FA36A618}"/>
                </a:ext>
              </a:extLst>
            </p:cNvPr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7;p22">
              <a:extLst>
                <a:ext uri="{FF2B5EF4-FFF2-40B4-BE49-F238E27FC236}">
                  <a16:creationId xmlns:a16="http://schemas.microsoft.com/office/drawing/2014/main" id="{6D9BB0EA-940B-B4CC-700C-E0047A85D6B6}"/>
                </a:ext>
              </a:extLst>
            </p:cNvPr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8;p22">
              <a:extLst>
                <a:ext uri="{FF2B5EF4-FFF2-40B4-BE49-F238E27FC236}">
                  <a16:creationId xmlns:a16="http://schemas.microsoft.com/office/drawing/2014/main" id="{039876FF-C07D-C7BB-93F4-E187A32922F3}"/>
                </a:ext>
              </a:extLst>
            </p:cNvPr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;p22">
              <a:extLst>
                <a:ext uri="{FF2B5EF4-FFF2-40B4-BE49-F238E27FC236}">
                  <a16:creationId xmlns:a16="http://schemas.microsoft.com/office/drawing/2014/main" id="{47C0E501-6C0E-66C0-BF37-58B71F6FDC2D}"/>
                </a:ext>
              </a:extLst>
            </p:cNvPr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0;p22">
              <a:extLst>
                <a:ext uri="{FF2B5EF4-FFF2-40B4-BE49-F238E27FC236}">
                  <a16:creationId xmlns:a16="http://schemas.microsoft.com/office/drawing/2014/main" id="{334E776B-F310-19BE-2129-E2D9DEF3D0E5}"/>
                </a:ext>
              </a:extLst>
            </p:cNvPr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1;p22">
              <a:extLst>
                <a:ext uri="{FF2B5EF4-FFF2-40B4-BE49-F238E27FC236}">
                  <a16:creationId xmlns:a16="http://schemas.microsoft.com/office/drawing/2014/main" id="{7B168C05-D0C2-99EF-9B63-5D5E9CB708FB}"/>
                </a:ext>
              </a:extLst>
            </p:cNvPr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2;p22">
              <a:extLst>
                <a:ext uri="{FF2B5EF4-FFF2-40B4-BE49-F238E27FC236}">
                  <a16:creationId xmlns:a16="http://schemas.microsoft.com/office/drawing/2014/main" id="{D4203B74-9E30-956B-90D2-561D72E0D3DB}"/>
                </a:ext>
              </a:extLst>
            </p:cNvPr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3;p22">
              <a:extLst>
                <a:ext uri="{FF2B5EF4-FFF2-40B4-BE49-F238E27FC236}">
                  <a16:creationId xmlns:a16="http://schemas.microsoft.com/office/drawing/2014/main" id="{F6B81FC0-9D12-963F-DD77-762C4C969257}"/>
                </a:ext>
              </a:extLst>
            </p:cNvPr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84;p22">
              <a:extLst>
                <a:ext uri="{FF2B5EF4-FFF2-40B4-BE49-F238E27FC236}">
                  <a16:creationId xmlns:a16="http://schemas.microsoft.com/office/drawing/2014/main" id="{55602B1A-1ACD-5ACB-6588-AAB87035AD27}"/>
                </a:ext>
              </a:extLst>
            </p:cNvPr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5;p22">
              <a:extLst>
                <a:ext uri="{FF2B5EF4-FFF2-40B4-BE49-F238E27FC236}">
                  <a16:creationId xmlns:a16="http://schemas.microsoft.com/office/drawing/2014/main" id="{23BBA6E1-F201-DED5-FE66-8B6CB4086BDC}"/>
                </a:ext>
              </a:extLst>
            </p:cNvPr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6;p22">
              <a:extLst>
                <a:ext uri="{FF2B5EF4-FFF2-40B4-BE49-F238E27FC236}">
                  <a16:creationId xmlns:a16="http://schemas.microsoft.com/office/drawing/2014/main" id="{D2BF1AC7-5D14-5A37-D8DB-7D4251610E00}"/>
                </a:ext>
              </a:extLst>
            </p:cNvPr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7;p22">
              <a:extLst>
                <a:ext uri="{FF2B5EF4-FFF2-40B4-BE49-F238E27FC236}">
                  <a16:creationId xmlns:a16="http://schemas.microsoft.com/office/drawing/2014/main" id="{F35CF0F3-9478-C1DC-5BA4-B0595FCEB94B}"/>
                </a:ext>
              </a:extLst>
            </p:cNvPr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8;p22">
              <a:extLst>
                <a:ext uri="{FF2B5EF4-FFF2-40B4-BE49-F238E27FC236}">
                  <a16:creationId xmlns:a16="http://schemas.microsoft.com/office/drawing/2014/main" id="{28BDF6EA-14D2-DCF4-49A3-17020EAD3167}"/>
                </a:ext>
              </a:extLst>
            </p:cNvPr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9;p22">
              <a:extLst>
                <a:ext uri="{FF2B5EF4-FFF2-40B4-BE49-F238E27FC236}">
                  <a16:creationId xmlns:a16="http://schemas.microsoft.com/office/drawing/2014/main" id="{4A3D059F-CCD0-A3B4-CB46-3ED933C3C1A8}"/>
                </a:ext>
              </a:extLst>
            </p:cNvPr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0;p22">
              <a:extLst>
                <a:ext uri="{FF2B5EF4-FFF2-40B4-BE49-F238E27FC236}">
                  <a16:creationId xmlns:a16="http://schemas.microsoft.com/office/drawing/2014/main" id="{E311AFC2-E282-B773-DAF1-C9C48BC5620F}"/>
                </a:ext>
              </a:extLst>
            </p:cNvPr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1;p22">
              <a:extLst>
                <a:ext uri="{FF2B5EF4-FFF2-40B4-BE49-F238E27FC236}">
                  <a16:creationId xmlns:a16="http://schemas.microsoft.com/office/drawing/2014/main" id="{0FD49D74-B19B-5834-30CF-7E4D2A99112A}"/>
                </a:ext>
              </a:extLst>
            </p:cNvPr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2;p22">
              <a:extLst>
                <a:ext uri="{FF2B5EF4-FFF2-40B4-BE49-F238E27FC236}">
                  <a16:creationId xmlns:a16="http://schemas.microsoft.com/office/drawing/2014/main" id="{4A14282A-CEEF-3DEB-F22A-94E5161F87CD}"/>
                </a:ext>
              </a:extLst>
            </p:cNvPr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3;p22">
              <a:extLst>
                <a:ext uri="{FF2B5EF4-FFF2-40B4-BE49-F238E27FC236}">
                  <a16:creationId xmlns:a16="http://schemas.microsoft.com/office/drawing/2014/main" id="{B01649DA-1450-0C0E-5136-02EFCFA650BE}"/>
                </a:ext>
              </a:extLst>
            </p:cNvPr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4;p22">
              <a:extLst>
                <a:ext uri="{FF2B5EF4-FFF2-40B4-BE49-F238E27FC236}">
                  <a16:creationId xmlns:a16="http://schemas.microsoft.com/office/drawing/2014/main" id="{1E8DEA30-B5AB-C63A-B649-D8BCE0262341}"/>
                </a:ext>
              </a:extLst>
            </p:cNvPr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5;p22">
              <a:extLst>
                <a:ext uri="{FF2B5EF4-FFF2-40B4-BE49-F238E27FC236}">
                  <a16:creationId xmlns:a16="http://schemas.microsoft.com/office/drawing/2014/main" id="{B6A4A443-F03B-7879-74B1-DCA9B67063F1}"/>
                </a:ext>
              </a:extLst>
            </p:cNvPr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6;p22">
              <a:extLst>
                <a:ext uri="{FF2B5EF4-FFF2-40B4-BE49-F238E27FC236}">
                  <a16:creationId xmlns:a16="http://schemas.microsoft.com/office/drawing/2014/main" id="{C505FB65-43AE-F6DE-704D-1B97D11AACA6}"/>
                </a:ext>
              </a:extLst>
            </p:cNvPr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;p22">
              <a:extLst>
                <a:ext uri="{FF2B5EF4-FFF2-40B4-BE49-F238E27FC236}">
                  <a16:creationId xmlns:a16="http://schemas.microsoft.com/office/drawing/2014/main" id="{BC237FAD-E449-95FD-C33B-19BD360CEC4D}"/>
                </a:ext>
              </a:extLst>
            </p:cNvPr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8;p22">
              <a:extLst>
                <a:ext uri="{FF2B5EF4-FFF2-40B4-BE49-F238E27FC236}">
                  <a16:creationId xmlns:a16="http://schemas.microsoft.com/office/drawing/2014/main" id="{2E772187-32DF-19B4-E0DB-C44B87BB9C6D}"/>
                </a:ext>
              </a:extLst>
            </p:cNvPr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9;p22">
              <a:extLst>
                <a:ext uri="{FF2B5EF4-FFF2-40B4-BE49-F238E27FC236}">
                  <a16:creationId xmlns:a16="http://schemas.microsoft.com/office/drawing/2014/main" id="{8CA7913E-8F58-ADB8-B1B4-452324C4334D}"/>
                </a:ext>
              </a:extLst>
            </p:cNvPr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00;p22">
              <a:extLst>
                <a:ext uri="{FF2B5EF4-FFF2-40B4-BE49-F238E27FC236}">
                  <a16:creationId xmlns:a16="http://schemas.microsoft.com/office/drawing/2014/main" id="{9C02C51B-1775-A34B-58A6-C1BDB178758F}"/>
                </a:ext>
              </a:extLst>
            </p:cNvPr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01;p22">
              <a:extLst>
                <a:ext uri="{FF2B5EF4-FFF2-40B4-BE49-F238E27FC236}">
                  <a16:creationId xmlns:a16="http://schemas.microsoft.com/office/drawing/2014/main" id="{E2A66774-ECA5-C99F-743B-23066B62F083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2;p22">
              <a:extLst>
                <a:ext uri="{FF2B5EF4-FFF2-40B4-BE49-F238E27FC236}">
                  <a16:creationId xmlns:a16="http://schemas.microsoft.com/office/drawing/2014/main" id="{4EBF3ED2-47B0-D509-21F9-8ADE4A5F68D8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3;p22">
              <a:extLst>
                <a:ext uri="{FF2B5EF4-FFF2-40B4-BE49-F238E27FC236}">
                  <a16:creationId xmlns:a16="http://schemas.microsoft.com/office/drawing/2014/main" id="{2ACE1E8D-CEE5-38D9-7300-852A3F00A717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4;p22">
              <a:extLst>
                <a:ext uri="{FF2B5EF4-FFF2-40B4-BE49-F238E27FC236}">
                  <a16:creationId xmlns:a16="http://schemas.microsoft.com/office/drawing/2014/main" id="{8C63544E-1B85-A3C8-DF26-4344AD147F3E}"/>
                </a:ext>
              </a:extLst>
            </p:cNvPr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5;p22">
              <a:extLst>
                <a:ext uri="{FF2B5EF4-FFF2-40B4-BE49-F238E27FC236}">
                  <a16:creationId xmlns:a16="http://schemas.microsoft.com/office/drawing/2014/main" id="{FB079B1D-739E-05F2-5616-865B23C5F845}"/>
                </a:ext>
              </a:extLst>
            </p:cNvPr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6;p22">
              <a:extLst>
                <a:ext uri="{FF2B5EF4-FFF2-40B4-BE49-F238E27FC236}">
                  <a16:creationId xmlns:a16="http://schemas.microsoft.com/office/drawing/2014/main" id="{7717C8C7-C93B-11B1-7089-FF4CDE071370}"/>
                </a:ext>
              </a:extLst>
            </p:cNvPr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7;p22">
              <a:extLst>
                <a:ext uri="{FF2B5EF4-FFF2-40B4-BE49-F238E27FC236}">
                  <a16:creationId xmlns:a16="http://schemas.microsoft.com/office/drawing/2014/main" id="{C4B1DF3F-AB07-CFFC-998B-A0A929D3DCBD}"/>
                </a:ext>
              </a:extLst>
            </p:cNvPr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08;p22">
              <a:extLst>
                <a:ext uri="{FF2B5EF4-FFF2-40B4-BE49-F238E27FC236}">
                  <a16:creationId xmlns:a16="http://schemas.microsoft.com/office/drawing/2014/main" id="{C05E03C9-69AA-1B17-ADFF-1D80C20173FF}"/>
                </a:ext>
              </a:extLst>
            </p:cNvPr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09;p22">
              <a:extLst>
                <a:ext uri="{FF2B5EF4-FFF2-40B4-BE49-F238E27FC236}">
                  <a16:creationId xmlns:a16="http://schemas.microsoft.com/office/drawing/2014/main" id="{3B3EC0D3-9E47-0E4B-FB07-5F64E181293C}"/>
                </a:ext>
              </a:extLst>
            </p:cNvPr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4659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274</Words>
  <Application>Microsoft Office PowerPoint</Application>
  <PresentationFormat>Presentación en pantalla (16:9)</PresentationFormat>
  <Paragraphs>83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Söhne</vt:lpstr>
      <vt:lpstr>Fira Sans Extra Condensed SemiBold</vt:lpstr>
      <vt:lpstr>Roboto</vt:lpstr>
      <vt:lpstr>Arial</vt:lpstr>
      <vt:lpstr>Data Migration Process Infographics by Slidesgo</vt:lpstr>
      <vt:lpstr>Proyecto de Business Intelligence/Data Warehouse</vt:lpstr>
      <vt:lpstr>Entendimiento Del Negocio</vt:lpstr>
      <vt:lpstr>Data Warehouse Process</vt:lpstr>
      <vt:lpstr>Definición de Requerimientos del Negocio</vt:lpstr>
      <vt:lpstr>Presentación de PowerPoint</vt:lpstr>
      <vt:lpstr>Modelo Dimensional</vt:lpstr>
      <vt:lpstr>Presentación de PowerPoint</vt:lpstr>
      <vt:lpstr>Data Staging Diseño y Desarrollo </vt:lpstr>
      <vt:lpstr>Exportación y Carga de las Bases de Datos</vt:lpstr>
      <vt:lpstr>Data Migration Process</vt:lpstr>
      <vt:lpstr>Presentación de PowerPoint</vt:lpstr>
      <vt:lpstr>Mantenimiento y Crecimiento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Data Warehouse</dc:title>
  <dc:creator>Alessandro Coronado Siles</dc:creator>
  <cp:lastModifiedBy>Alessandro Coronado Siles</cp:lastModifiedBy>
  <cp:revision>4</cp:revision>
  <dcterms:modified xsi:type="dcterms:W3CDTF">2023-04-25T00:03:45Z</dcterms:modified>
</cp:coreProperties>
</file>