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C68CEE-A8B8-4EBA-B840-8CFCB1DD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ordenes_dashboards.v1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Dashboard">
            <a:extLst>
              <a:ext uri="{FF2B5EF4-FFF2-40B4-BE49-F238E27FC236}">
                <a16:creationId xmlns:a16="http://schemas.microsoft.com/office/drawing/2014/main" id="{71FC2B55-9D0D-48B1-8D6A-7EA134BA9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y Country">
            <a:extLst>
              <a:ext uri="{FF2B5EF4-FFF2-40B4-BE49-F238E27FC236}">
                <a16:creationId xmlns:a16="http://schemas.microsoft.com/office/drawing/2014/main" id="{E0812888-57AE-46CA-9DAB-302499D4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91" y="0"/>
            <a:ext cx="973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 by Category">
            <a:extLst>
              <a:ext uri="{FF2B5EF4-FFF2-40B4-BE49-F238E27FC236}">
                <a16:creationId xmlns:a16="http://schemas.microsoft.com/office/drawing/2014/main" id="{7F85ED1A-D855-4770-AC4E-45EA7792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73" y="0"/>
            <a:ext cx="5841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fit by Supplier">
            <a:extLst>
              <a:ext uri="{FF2B5EF4-FFF2-40B4-BE49-F238E27FC236}">
                <a16:creationId xmlns:a16="http://schemas.microsoft.com/office/drawing/2014/main" id="{8C1970E5-6564-4086-9DBB-3754E47A8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82" y="0"/>
            <a:ext cx="905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ordenes_dashboards.v1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ordenes_dashboards.v1</dc:title>
  <dc:creator/>
  <cp:lastModifiedBy>Alessandro Coronado Siles</cp:lastModifiedBy>
  <cp:revision>1</cp:revision>
  <dcterms:created xsi:type="dcterms:W3CDTF">2023-04-04T02:35:21Z</dcterms:created>
  <dcterms:modified xsi:type="dcterms:W3CDTF">2023-04-27T10:10:49Z</dcterms:modified>
</cp:coreProperties>
</file>