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72" r:id="rId8"/>
    <p:sldId id="273" r:id="rId9"/>
    <p:sldId id="26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655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SsCleaner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819228" cy="2519363"/>
          </a:xfrm>
        </p:spPr>
        <p:txBody>
          <a:bodyPr>
            <a:normAutofit/>
          </a:bodyPr>
          <a:lstStyle/>
          <a:p>
            <a:r>
              <a:rPr lang="en-US" dirty="0"/>
              <a:t>Naufal Rifqi </a:t>
            </a:r>
            <a:r>
              <a:rPr lang="en-US" dirty="0" err="1"/>
              <a:t>Denialdo</a:t>
            </a:r>
            <a:r>
              <a:rPr lang="en-US" dirty="0"/>
              <a:t> (Project Leader)</a:t>
            </a:r>
          </a:p>
          <a:p>
            <a:r>
              <a:rPr lang="en-US" dirty="0"/>
              <a:t>Muhammad Alief </a:t>
            </a:r>
            <a:r>
              <a:rPr lang="en-US" dirty="0" err="1"/>
              <a:t>Syahputra</a:t>
            </a:r>
            <a:r>
              <a:rPr lang="en-US" dirty="0"/>
              <a:t> (Writer &amp; Tester)</a:t>
            </a:r>
          </a:p>
          <a:p>
            <a:r>
              <a:rPr lang="en-US" dirty="0" err="1"/>
              <a:t>Ghaniy</a:t>
            </a:r>
            <a:r>
              <a:rPr lang="en-US" dirty="0"/>
              <a:t> </a:t>
            </a:r>
            <a:r>
              <a:rPr lang="en-US" dirty="0" err="1"/>
              <a:t>Ihdi</a:t>
            </a:r>
            <a:r>
              <a:rPr lang="en-US" dirty="0"/>
              <a:t> </a:t>
            </a:r>
            <a:r>
              <a:rPr lang="en-US" dirty="0" err="1"/>
              <a:t>Yustisio</a:t>
            </a:r>
            <a:r>
              <a:rPr lang="en-US" dirty="0"/>
              <a:t> (Analyst)</a:t>
            </a:r>
          </a:p>
          <a:p>
            <a:r>
              <a:rPr lang="en-US" dirty="0"/>
              <a:t>Alessandro Evan </a:t>
            </a:r>
            <a:r>
              <a:rPr lang="en-US" dirty="0" err="1"/>
              <a:t>Kusumawardhana</a:t>
            </a:r>
            <a:r>
              <a:rPr lang="en-US" dirty="0"/>
              <a:t> (</a:t>
            </a:r>
            <a:r>
              <a:rPr lang="en-US" dirty="0" err="1"/>
              <a:t>Desainer</a:t>
            </a:r>
            <a:r>
              <a:rPr lang="en-US" dirty="0"/>
              <a:t>)</a:t>
            </a:r>
          </a:p>
          <a:p>
            <a:r>
              <a:rPr lang="en-US" dirty="0"/>
              <a:t>Rifqi </a:t>
            </a:r>
            <a:r>
              <a:rPr lang="en-US" dirty="0" err="1"/>
              <a:t>Feliantyto</a:t>
            </a:r>
            <a:r>
              <a:rPr lang="en-US" dirty="0"/>
              <a:t> (Programmer)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SSCLEANER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/>
          <a:lstStyle/>
          <a:p>
            <a:r>
              <a:rPr lang="en-US" dirty="0"/>
              <a:t>SSCLEANER Perusahaan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cuci</a:t>
            </a:r>
            <a:r>
              <a:rPr lang="en-US" dirty="0"/>
              <a:t> </a:t>
            </a:r>
            <a:r>
              <a:rPr lang="en-US" dirty="0" err="1"/>
              <a:t>sepatu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treatment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977C-3E60-4A52-E741-CDC82EDF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Permasalahan</a:t>
            </a:r>
            <a:r>
              <a:rPr lang="en-ID" dirty="0"/>
              <a:t> Perusahaan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88A22-6BA5-B983-3BC2-3C0AEDE0F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D" dirty="0"/>
              <a:t>1. </a:t>
            </a:r>
            <a:r>
              <a:rPr lang="en-ID" dirty="0" err="1"/>
              <a:t>produk</a:t>
            </a:r>
            <a:r>
              <a:rPr lang="en-ID" dirty="0"/>
              <a:t>: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menginput</a:t>
            </a:r>
            <a:r>
              <a:rPr lang="en-ID" dirty="0"/>
              <a:t> data manual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sepatu</a:t>
            </a:r>
            <a:r>
              <a:rPr lang="en-ID" dirty="0"/>
              <a:t> dan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sepatu</a:t>
            </a:r>
            <a:r>
              <a:rPr lang="en-ID" dirty="0"/>
              <a:t>.</a:t>
            </a:r>
          </a:p>
          <a:p>
            <a:r>
              <a:rPr lang="en-ID" dirty="0"/>
              <a:t>2. promo: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promo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diberitakan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costumer </a:t>
            </a:r>
            <a:r>
              <a:rPr lang="en-ID" dirty="0" err="1"/>
              <a:t>memesan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cuci</a:t>
            </a:r>
            <a:r>
              <a:rPr lang="en-ID" dirty="0"/>
              <a:t> </a:t>
            </a:r>
            <a:r>
              <a:rPr lang="en-ID" dirty="0" err="1"/>
              <a:t>sepatu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costumer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instagram</a:t>
            </a:r>
            <a:r>
              <a:rPr lang="en-ID" dirty="0"/>
              <a:t>/ </a:t>
            </a:r>
            <a:r>
              <a:rPr lang="en-ID" dirty="0" err="1"/>
              <a:t>menghubungi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perusahaan</a:t>
            </a:r>
            <a:endParaRPr lang="en-ID" dirty="0"/>
          </a:p>
          <a:p>
            <a:r>
              <a:rPr lang="en-ID" dirty="0"/>
              <a:t>3. info toko: costumer </a:t>
            </a:r>
            <a:r>
              <a:rPr lang="en-ID" dirty="0" err="1"/>
              <a:t>masi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diseduakan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cuci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disediakan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ig</a:t>
            </a:r>
            <a:r>
              <a:rPr lang="en-ID" dirty="0"/>
              <a:t>/</a:t>
            </a:r>
            <a:r>
              <a:rPr lang="en-ID" dirty="0" err="1"/>
              <a:t>menghubungi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wa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23EC3-628A-5B84-C791-FE02B044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7B00-C7E9-2350-0B1D-F7D2522C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7876-DF67-FDD2-A303-FCDCA7B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8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F366-0AB9-65B3-209E-7F0F813A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di Slide </a:t>
            </a:r>
            <a:r>
              <a:rPr lang="en-ID" dirty="0" err="1"/>
              <a:t>sebelumnya</a:t>
            </a:r>
            <a:r>
              <a:rPr lang="en-ID" dirty="0"/>
              <a:t>, di </a:t>
            </a:r>
            <a:r>
              <a:rPr lang="en-ID" dirty="0" err="1"/>
              <a:t>antara</a:t>
            </a:r>
            <a:r>
              <a:rPr lang="en-ID" dirty="0"/>
              <a:t> lain 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D5B9-7B3D-D0FA-45BD-5DFF8BD18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-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memasukan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sepatu</a:t>
            </a:r>
            <a:r>
              <a:rPr lang="en-ID" dirty="0"/>
              <a:t> dan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sepatu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di </a:t>
            </a:r>
            <a:r>
              <a:rPr lang="en-ID" dirty="0" err="1"/>
              <a:t>cuci</a:t>
            </a:r>
            <a:r>
              <a:rPr lang="en-ID" dirty="0"/>
              <a:t> </a:t>
            </a:r>
          </a:p>
          <a:p>
            <a:r>
              <a:rPr lang="en-ID" dirty="0"/>
              <a:t>-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menginformasikan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promo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disediakan</a:t>
            </a:r>
            <a:r>
              <a:rPr lang="en-ID" dirty="0"/>
              <a:t> oleh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</a:p>
          <a:p>
            <a:r>
              <a:rPr lang="en-ID" dirty="0"/>
              <a:t>-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menginformasikan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cuci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disediakan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F883-2760-BFAA-2E34-83BF3CA4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443D2-B768-100C-8443-BFD9D3EE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1D68-9846-F9D1-36E7-3F3554A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5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522515"/>
            <a:ext cx="9710646" cy="1377306"/>
          </a:xfrm>
        </p:spPr>
        <p:txBody>
          <a:bodyPr/>
          <a:lstStyle/>
          <a:p>
            <a:r>
              <a:rPr lang="en-US" dirty="0"/>
              <a:t>PEMBUATAN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3023393"/>
            <a:ext cx="2882475" cy="768371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Pembuatan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ketepatan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reservasi</a:t>
            </a:r>
            <a:r>
              <a:rPr lang="en-US" dirty="0"/>
              <a:t> online.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3023393"/>
            <a:ext cx="2896671" cy="768371"/>
          </a:xfrm>
        </p:spPr>
        <p:txBody>
          <a:bodyPr/>
          <a:lstStyle/>
          <a:p>
            <a:r>
              <a:rPr lang="en-US" dirty="0"/>
              <a:t>FUNGSI – FUNGSI UTAMA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 fontScale="92500"/>
          </a:bodyPr>
          <a:lstStyle/>
          <a:p>
            <a:r>
              <a:rPr lang="en-US" dirty="0"/>
              <a:t>- </a:t>
            </a:r>
            <a:r>
              <a:rPr lang="en-US" dirty="0" err="1"/>
              <a:t>membuat</a:t>
            </a:r>
            <a:r>
              <a:rPr lang="en-US" dirty="0"/>
              <a:t> dan </a:t>
            </a:r>
            <a:r>
              <a:rPr lang="en-US" dirty="0" err="1"/>
              <a:t>mengembangkan</a:t>
            </a:r>
            <a:r>
              <a:rPr lang="en-US" dirty="0"/>
              <a:t> website</a:t>
            </a:r>
          </a:p>
          <a:p>
            <a:r>
              <a:rPr lang="en-US" dirty="0"/>
              <a:t>- </a:t>
            </a:r>
            <a:r>
              <a:rPr lang="en-US" dirty="0" err="1"/>
              <a:t>membantu</a:t>
            </a:r>
            <a:r>
              <a:rPr lang="en-US" dirty="0"/>
              <a:t> client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pada </a:t>
            </a:r>
            <a:r>
              <a:rPr lang="en-US" dirty="0" err="1"/>
              <a:t>perusahaan</a:t>
            </a:r>
            <a:r>
              <a:rPr lang="en-US" dirty="0"/>
              <a:t>, dan </a:t>
            </a:r>
            <a:r>
              <a:rPr lang="en-US" dirty="0" err="1"/>
              <a:t>apa</a:t>
            </a:r>
            <a:r>
              <a:rPr lang="en-US" dirty="0"/>
              <a:t> yang di </a:t>
            </a:r>
            <a:r>
              <a:rPr lang="en-US" dirty="0" err="1"/>
              <a:t>butuhkan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di </a:t>
            </a:r>
            <a:r>
              <a:rPr lang="en-US" dirty="0" err="1"/>
              <a:t>sediakan</a:t>
            </a:r>
            <a:r>
              <a:rPr lang="en-US" dirty="0"/>
              <a:t> </a:t>
            </a:r>
            <a:r>
              <a:rPr lang="en-US" dirty="0" err="1"/>
              <a:t>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broadcast.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3023393"/>
            <a:ext cx="2882475" cy="768371"/>
          </a:xfrm>
        </p:spPr>
        <p:txBody>
          <a:bodyPr/>
          <a:lstStyle/>
          <a:p>
            <a:r>
              <a:rPr lang="en-US" dirty="0"/>
              <a:t>KELUARAN UMUM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booking </a:t>
            </a:r>
            <a:r>
              <a:rPr lang="en-US" dirty="0" err="1"/>
              <a:t>cuci</a:t>
            </a:r>
            <a:r>
              <a:rPr lang="en-US" dirty="0"/>
              <a:t> </a:t>
            </a:r>
            <a:r>
              <a:rPr lang="en-US" dirty="0" err="1"/>
              <a:t>sepatu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</a:t>
            </a:r>
          </a:p>
          <a:p>
            <a:r>
              <a:rPr lang="en-US" dirty="0"/>
              <a:t>-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promo pada website</a:t>
            </a:r>
          </a:p>
          <a:p>
            <a:r>
              <a:rPr lang="en-US" dirty="0"/>
              <a:t>-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ttg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instagram</a:t>
            </a:r>
            <a:r>
              <a:rPr lang="en-US" dirty="0"/>
              <a:t>, </a:t>
            </a:r>
            <a:r>
              <a:rPr lang="en-US" dirty="0" err="1"/>
              <a:t>nomor</a:t>
            </a:r>
            <a:r>
              <a:rPr lang="en-US" dirty="0"/>
              <a:t> hp, dan </a:t>
            </a:r>
            <a:r>
              <a:rPr lang="en-US" dirty="0" err="1"/>
              <a:t>jasa</a:t>
            </a:r>
            <a:r>
              <a:rPr lang="en-US" dirty="0"/>
              <a:t> yang di </a:t>
            </a:r>
            <a:r>
              <a:rPr lang="en-US" dirty="0" err="1"/>
              <a:t>sediakan</a:t>
            </a:r>
            <a:r>
              <a:rPr lang="en-US" dirty="0"/>
              <a:t> oleh </a:t>
            </a:r>
            <a:r>
              <a:rPr lang="en-US" dirty="0" err="1"/>
              <a:t>toko</a:t>
            </a:r>
            <a:r>
              <a:rPr lang="en-US" dirty="0"/>
              <a:t>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{32E57CE8-80E0-479C-BB62-6004AA085F4D}tf67328976_win32</Template>
  <TotalTime>18</TotalTime>
  <Words>302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Aplikasi Berbasis Web untuk toko SsCleaner</vt:lpstr>
      <vt:lpstr>OUR TEAM</vt:lpstr>
      <vt:lpstr>SSCLEANER</vt:lpstr>
      <vt:lpstr>Permasalahan Perusahaan</vt:lpstr>
      <vt:lpstr>sistem yang dapat mengatasi permasalahan di Slide sebelumnya, di antara lain  : </vt:lpstr>
      <vt:lpstr>PEMBUATAN WEBSITE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Berbasis Web untuk toko SsCleaner</dc:title>
  <dc:creator>Alessandro Evan</dc:creator>
  <cp:lastModifiedBy>Alessandro Evan</cp:lastModifiedBy>
  <cp:revision>1</cp:revision>
  <dcterms:created xsi:type="dcterms:W3CDTF">2023-10-09T15:26:37Z</dcterms:created>
  <dcterms:modified xsi:type="dcterms:W3CDTF">2023-10-09T15:44:45Z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