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Lexend Light"/>
      <p:regular r:id="rId13"/>
    </p:embeddedFont>
    <p:embeddedFont>
      <p:font typeface="Poppins" panose="00000500000000000000"/>
      <p:regular r:id="rId14"/>
      <p:bold r:id="rId15"/>
      <p:italic r:id="rId16"/>
      <p:boldItalic r:id="rId17"/>
    </p:embeddedFont>
    <p:embeddedFont>
      <p:font typeface="Homemade Apple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1c3728c19_2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1c3728c19_2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Just title">
  <p:cSld name="CUSTOM_8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 1">
  <p:cSld name="CUSTOM_8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8071825" y="1774225"/>
            <a:ext cx="36114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2"/>
          <p:cNvSpPr/>
          <p:nvPr/>
        </p:nvSpPr>
        <p:spPr>
          <a:xfrm>
            <a:off x="8071825" y="1774225"/>
            <a:ext cx="3611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12"/>
          <p:cNvGrpSpPr/>
          <p:nvPr/>
        </p:nvGrpSpPr>
        <p:grpSpPr>
          <a:xfrm flipH="1">
            <a:off x="10831479" y="1830800"/>
            <a:ext cx="792253" cy="230688"/>
            <a:chOff x="745813" y="1290313"/>
            <a:chExt cx="1236350" cy="360000"/>
          </a:xfrm>
        </p:grpSpPr>
        <p:sp>
          <p:nvSpPr>
            <p:cNvPr id="227" name="Google Shape;227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33" name="Google Shape;233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5" name="Google Shape;235;p12"/>
          <p:cNvSpPr/>
          <p:nvPr/>
        </p:nvSpPr>
        <p:spPr>
          <a:xfrm>
            <a:off x="4290300" y="1774225"/>
            <a:ext cx="36114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2"/>
          <p:cNvSpPr/>
          <p:nvPr/>
        </p:nvSpPr>
        <p:spPr>
          <a:xfrm>
            <a:off x="4290300" y="1774225"/>
            <a:ext cx="36114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7" name="Google Shape;237;p12"/>
          <p:cNvGrpSpPr/>
          <p:nvPr/>
        </p:nvGrpSpPr>
        <p:grpSpPr>
          <a:xfrm flipH="1">
            <a:off x="7049954" y="1830800"/>
            <a:ext cx="792253" cy="230688"/>
            <a:chOff x="745813" y="1290313"/>
            <a:chExt cx="1236350" cy="360000"/>
          </a:xfrm>
        </p:grpSpPr>
        <p:sp>
          <p:nvSpPr>
            <p:cNvPr id="238" name="Google Shape;238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44" name="Google Shape;244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46" name="Google Shape;246;p12"/>
          <p:cNvSpPr/>
          <p:nvPr/>
        </p:nvSpPr>
        <p:spPr>
          <a:xfrm>
            <a:off x="508775" y="1774225"/>
            <a:ext cx="36114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2"/>
          <p:cNvSpPr/>
          <p:nvPr/>
        </p:nvSpPr>
        <p:spPr>
          <a:xfrm>
            <a:off x="508775" y="1774225"/>
            <a:ext cx="36114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8" name="Google Shape;248;p12"/>
          <p:cNvGrpSpPr/>
          <p:nvPr/>
        </p:nvGrpSpPr>
        <p:grpSpPr>
          <a:xfrm flipH="1">
            <a:off x="3268429" y="1830800"/>
            <a:ext cx="792253" cy="230688"/>
            <a:chOff x="745813" y="1290313"/>
            <a:chExt cx="1236350" cy="360000"/>
          </a:xfrm>
        </p:grpSpPr>
        <p:sp>
          <p:nvSpPr>
            <p:cNvPr id="249" name="Google Shape;249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55" name="Google Shape;255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57" name="Google Shape;257;p12"/>
          <p:cNvSpPr txBox="1"/>
          <p:nvPr>
            <p:ph type="subTitle" idx="1"/>
          </p:nvPr>
        </p:nvSpPr>
        <p:spPr>
          <a:xfrm>
            <a:off x="661203" y="2314100"/>
            <a:ext cx="3283200" cy="1019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58" name="Google Shape;258;p12"/>
          <p:cNvSpPr txBox="1"/>
          <p:nvPr>
            <p:ph type="subTitle" idx="2"/>
          </p:nvPr>
        </p:nvSpPr>
        <p:spPr>
          <a:xfrm>
            <a:off x="4449378" y="2314100"/>
            <a:ext cx="3283200" cy="102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59" name="Google Shape;259;p12"/>
          <p:cNvSpPr txBox="1"/>
          <p:nvPr>
            <p:ph type="subTitle" idx="3"/>
          </p:nvPr>
        </p:nvSpPr>
        <p:spPr>
          <a:xfrm>
            <a:off x="8237553" y="2315750"/>
            <a:ext cx="3282900" cy="1020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type="body" idx="4"/>
          </p:nvPr>
        </p:nvSpPr>
        <p:spPr>
          <a:xfrm>
            <a:off x="661200" y="3264066"/>
            <a:ext cx="3283200" cy="27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2" name="Google Shape;262;p12"/>
          <p:cNvSpPr txBox="1"/>
          <p:nvPr>
            <p:ph type="body" idx="5"/>
          </p:nvPr>
        </p:nvSpPr>
        <p:spPr>
          <a:xfrm>
            <a:off x="4449375" y="3265499"/>
            <a:ext cx="3283200" cy="279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3" name="Google Shape;263;p12"/>
          <p:cNvSpPr txBox="1"/>
          <p:nvPr>
            <p:ph type="body" idx="6"/>
          </p:nvPr>
        </p:nvSpPr>
        <p:spPr>
          <a:xfrm>
            <a:off x="8237550" y="3266718"/>
            <a:ext cx="3283200" cy="27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6" name="Google Shape;266;p13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13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4"/>
          <p:cNvSpPr txBox="1"/>
          <p:nvPr>
            <p:ph type="subTitle" idx="1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271" name="Google Shape;271;p14"/>
          <p:cNvSpPr txBox="1"/>
          <p:nvPr>
            <p:ph type="subTitle" idx="2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272" name="Google Shape;272;p14"/>
          <p:cNvSpPr txBox="1"/>
          <p:nvPr>
            <p:ph type="subTitle" idx="3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273" name="Google Shape;273;p14"/>
          <p:cNvSpPr txBox="1"/>
          <p:nvPr>
            <p:ph type="subTitle" idx="4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274" name="Google Shape;274;p14"/>
          <p:cNvSpPr txBox="1"/>
          <p:nvPr>
            <p:ph type="subTitle" idx="5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type="body" idx="6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14"/>
          <p:cNvSpPr txBox="1"/>
          <p:nvPr>
            <p:ph type="body" idx="7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14"/>
          <p:cNvSpPr txBox="1"/>
          <p:nvPr>
            <p:ph type="body" idx="8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14"/>
          <p:cNvSpPr txBox="1"/>
          <p:nvPr>
            <p:ph type="body" idx="9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14"/>
          <p:cNvSpPr txBox="1"/>
          <p:nvPr>
            <p:ph type="body" idx="13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03" name="Google Shape;303;p15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type="body" idx="1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8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325" name="Google Shape;325;p1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31" name="Google Shape;331;p1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609875" y="941325"/>
            <a:ext cx="109539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4" name="Google Shape;334;p18"/>
          <p:cNvSpPr txBox="1"/>
          <p:nvPr>
            <p:ph type="subTitle" idx="1"/>
          </p:nvPr>
        </p:nvSpPr>
        <p:spPr>
          <a:xfrm>
            <a:off x="2187000" y="2682863"/>
            <a:ext cx="7818000" cy="945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35" name="Google Shape;335;p18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8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8" name="Google Shape;338;p18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39" name="Google Shape;339;p18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340" name="Google Shape;340;p1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2" name="Google Shape;342;p18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3" name="Google Shape;343;p18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4" name="Google Shape;344;p18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5" name="Google Shape;345;p18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Daily Agenda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>
            <a:off x="465750" y="1449200"/>
            <a:ext cx="6001800" cy="4957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</a:p>
        </p:txBody>
      </p:sp>
      <p:sp>
        <p:nvSpPr>
          <p:cNvPr id="348" name="Google Shape;348;p19"/>
          <p:cNvSpPr/>
          <p:nvPr/>
        </p:nvSpPr>
        <p:spPr>
          <a:xfrm>
            <a:off x="6825449" y="1449200"/>
            <a:ext cx="4880700" cy="229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0" name="Google Shape;350;p19"/>
          <p:cNvSpPr txBox="1"/>
          <p:nvPr>
            <p:ph type="title" idx="2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19"/>
          <p:cNvSpPr txBox="1"/>
          <p:nvPr>
            <p:ph type="title" idx="3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type="subTitle" idx="1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type="subTitle" idx="4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4" name="Google Shape;354;p19"/>
          <p:cNvSpPr/>
          <p:nvPr/>
        </p:nvSpPr>
        <p:spPr>
          <a:xfrm>
            <a:off x="6825449" y="4107500"/>
            <a:ext cx="4880700" cy="229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</a:p>
        </p:txBody>
      </p:sp>
      <p:sp>
        <p:nvSpPr>
          <p:cNvPr id="355" name="Google Shape;355;p19"/>
          <p:cNvSpPr txBox="1"/>
          <p:nvPr>
            <p:ph type="title" idx="5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type="subTitle" idx="6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7" name="Google Shape;357;p19"/>
          <p:cNvSpPr/>
          <p:nvPr/>
        </p:nvSpPr>
        <p:spPr>
          <a:xfrm>
            <a:off x="465752" y="1449200"/>
            <a:ext cx="60018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8" name="Google Shape;358;p19"/>
          <p:cNvGrpSpPr/>
          <p:nvPr/>
        </p:nvGrpSpPr>
        <p:grpSpPr>
          <a:xfrm flipH="1">
            <a:off x="5615829" y="1505775"/>
            <a:ext cx="792253" cy="230688"/>
            <a:chOff x="745813" y="1290313"/>
            <a:chExt cx="1236350" cy="360000"/>
          </a:xfrm>
        </p:grpSpPr>
        <p:sp>
          <p:nvSpPr>
            <p:cNvPr id="359" name="Google Shape;35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64" name="Google Shape;36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65" name="Google Shape;36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67" name="Google Shape;367;p19"/>
          <p:cNvSpPr/>
          <p:nvPr/>
        </p:nvSpPr>
        <p:spPr>
          <a:xfrm>
            <a:off x="6825449" y="1449200"/>
            <a:ext cx="48807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8" name="Google Shape;368;p19"/>
          <p:cNvGrpSpPr/>
          <p:nvPr/>
        </p:nvGrpSpPr>
        <p:grpSpPr>
          <a:xfrm flipH="1">
            <a:off x="10850379" y="1505775"/>
            <a:ext cx="792253" cy="230688"/>
            <a:chOff x="745813" y="1290313"/>
            <a:chExt cx="1236350" cy="360000"/>
          </a:xfrm>
        </p:grpSpPr>
        <p:sp>
          <p:nvSpPr>
            <p:cNvPr id="369" name="Google Shape;36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74" name="Google Shape;37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75" name="Google Shape;37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77" name="Google Shape;377;p19"/>
          <p:cNvSpPr/>
          <p:nvPr/>
        </p:nvSpPr>
        <p:spPr>
          <a:xfrm>
            <a:off x="6825449" y="4107500"/>
            <a:ext cx="48807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8" name="Google Shape;378;p19"/>
          <p:cNvGrpSpPr/>
          <p:nvPr/>
        </p:nvGrpSpPr>
        <p:grpSpPr>
          <a:xfrm flipH="1">
            <a:off x="10858479" y="4164075"/>
            <a:ext cx="792253" cy="230688"/>
            <a:chOff x="745813" y="1290313"/>
            <a:chExt cx="1236350" cy="360000"/>
          </a:xfrm>
        </p:grpSpPr>
        <p:sp>
          <p:nvSpPr>
            <p:cNvPr id="379" name="Google Shape;37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85" name="Google Shape;38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391" name="Google Shape;391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92" name="Google Shape;392;p20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397" name="Google Shape;397;p20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type="body" idx="1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>
            <p:ph type="pic" idx="2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Recap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14" name="Google Shape;114;p4"/>
          <p:cNvSpPr txBox="1"/>
          <p:nvPr>
            <p:ph type="subTitle" idx="1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15" name="Google Shape;115;p4"/>
          <p:cNvSpPr txBox="1"/>
          <p:nvPr>
            <p:ph type="body" idx="2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"/>
          <p:cNvSpPr txBox="1"/>
          <p:nvPr>
            <p:ph type="subTitle" idx="3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17" name="Google Shape;117;p4"/>
          <p:cNvSpPr txBox="1"/>
          <p:nvPr>
            <p:ph type="body" idx="4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"/>
          <p:cNvSpPr txBox="1"/>
          <p:nvPr>
            <p:ph type="subTitle" idx="5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19" name="Google Shape;119;p4"/>
          <p:cNvSpPr txBox="1"/>
          <p:nvPr>
            <p:ph type="body" idx="6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0" name="Google Shape;120;p4"/>
          <p:cNvSpPr txBox="1"/>
          <p:nvPr>
            <p:ph type="subTitle" idx="7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1" name="Google Shape;121;p4"/>
          <p:cNvSpPr txBox="1"/>
          <p:nvPr>
            <p:ph type="body" idx="8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type="body" idx="1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type="body" idx="2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type="body" idx="3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type="title" idx="4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type="title" idx="5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type="title" idx="6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type="body" idx="7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type="title" idx="8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type="body" idx="1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1" name="Google Shape;161;p7"/>
          <p:cNvSpPr txBox="1"/>
          <p:nvPr>
            <p:ph type="body" idx="1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7"/>
          <p:cNvSpPr txBox="1"/>
          <p:nvPr>
            <p:ph type="body" idx="2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0" name="Google Shape;190;p9"/>
          <p:cNvSpPr txBox="1"/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0"/>
          <p:cNvSpPr txBox="1"/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94" name="Google Shape;194;p10"/>
          <p:cNvSpPr txBox="1"/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95" name="Google Shape;195;p10"/>
          <p:cNvSpPr txBox="1"/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type="body" idx="4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8" name="Google Shape;198;p10"/>
          <p:cNvSpPr txBox="1"/>
          <p:nvPr>
            <p:ph type="body" idx="5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9" name="Google Shape;199;p10"/>
          <p:cNvSpPr txBox="1"/>
          <p:nvPr>
            <p:ph type="body" idx="6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endParaRPr sz="27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type="subTitle" idx="1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here goes your subtitle.</a:t>
            </a:r>
            <a:endParaRPr lang="en-GB"/>
          </a:p>
        </p:txBody>
      </p:sp>
      <p:sp>
        <p:nvSpPr>
          <p:cNvPr id="403" name="Google Shape;403;p21"/>
          <p:cNvSpPr txBox="1"/>
          <p:nvPr>
            <p:ph type="title"/>
          </p:nvPr>
        </p:nvSpPr>
        <p:spPr>
          <a:xfrm>
            <a:off x="2205050" y="162523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/>
              <a:t>Laporan Pengembangan Pembuatan Website Di Graha Coffee &amp; Eatery</a:t>
            </a:r>
            <a:endParaRPr lang="en-US" altLang="en-GB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4960620" y="3266440"/>
            <a:ext cx="6306820" cy="132461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 sz="2000"/>
              <a:t>1. JOHANDA LOBIANTO </a:t>
            </a:r>
            <a:br>
              <a:rPr lang="en-US" altLang="en-GB" sz="2000"/>
            </a:br>
            <a:r>
              <a:rPr lang="en-US" altLang="en-GB" sz="2000"/>
              <a:t>(10120560) (Tester &amp; Dokumentator)</a:t>
            </a:r>
            <a:br>
              <a:rPr lang="en-US" altLang="en-GB" sz="2000"/>
            </a:br>
            <a:r>
              <a:rPr lang="en-US" altLang="en-GB" sz="2000"/>
              <a:t>2. FAJAR FEBRIANSYAH</a:t>
            </a:r>
            <a:br>
              <a:rPr lang="en-US" altLang="en-GB" sz="2000"/>
            </a:br>
            <a:r>
              <a:rPr lang="en-US" altLang="en-GB" sz="2000"/>
              <a:t>(10120390) (Analyst)</a:t>
            </a:r>
            <a:br>
              <a:rPr lang="en-US" altLang="en-GB" sz="2000"/>
            </a:br>
            <a:br>
              <a:rPr lang="en-US" altLang="en-GB" sz="2000"/>
            </a:br>
            <a:r>
              <a:rPr lang="en-US" altLang="en-GB" sz="2000"/>
              <a:t>3. MUHAMMAD ZAKI</a:t>
            </a:r>
            <a:br>
              <a:rPr lang="en-US" altLang="en-GB" sz="2000"/>
            </a:br>
            <a:r>
              <a:rPr lang="en-US" altLang="en-GB" sz="2000"/>
              <a:t>(10120809) ( Programer)</a:t>
            </a:r>
            <a:br>
              <a:rPr lang="en-US" altLang="en-GB" sz="2000"/>
            </a:br>
            <a:br>
              <a:rPr lang="en-US" altLang="en-GB" sz="2000"/>
            </a:br>
            <a:r>
              <a:rPr lang="en-US" altLang="en-GB" sz="2000"/>
              <a:t>4. RIDHA AKMAL</a:t>
            </a:r>
            <a:br>
              <a:rPr lang="en-US" altLang="en-GB" sz="2000"/>
            </a:br>
            <a:r>
              <a:rPr lang="en-US" altLang="en-GB" sz="2000"/>
              <a:t>(10120998) ( Project Leader )</a:t>
            </a:r>
            <a:br>
              <a:rPr lang="en-US" altLang="en-GB" sz="2000"/>
            </a:br>
            <a:br>
              <a:rPr lang="en-US" altLang="en-GB" sz="2000"/>
            </a:br>
            <a:r>
              <a:rPr lang="en-US" altLang="en-GB" sz="2000"/>
              <a:t>5. WISNU AJI SANTOSO</a:t>
            </a:r>
            <a:br>
              <a:rPr lang="en-US" altLang="en-GB" sz="2000"/>
            </a:br>
            <a:r>
              <a:rPr lang="en-US" altLang="en-GB" sz="2000"/>
              <a:t>(11120169) ( Desainer)</a:t>
            </a:r>
            <a:br>
              <a:rPr lang="en-US" altLang="en-GB" sz="2000"/>
            </a:br>
            <a:br>
              <a:rPr lang="en-US" altLang="en-GB" sz="2000"/>
            </a:br>
            <a:endParaRPr lang="en-US" altLang="en-GB" sz="2000"/>
          </a:p>
        </p:txBody>
      </p:sp>
      <p:sp>
        <p:nvSpPr>
          <p:cNvPr id="2" name="Google Shape;408;p22"/>
          <p:cNvSpPr txBox="1"/>
          <p:nvPr/>
        </p:nvSpPr>
        <p:spPr>
          <a:xfrm>
            <a:off x="869315" y="2422525"/>
            <a:ext cx="3354070" cy="182816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0" i="0" u="none" strike="noStrike" cap="none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 b="0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KELOMPOK</a:t>
            </a:r>
            <a:endParaRPr lang="en-US" altLang="en-GB"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3</a:t>
            </a:r>
            <a:endParaRPr lang="en-US" altLang="en-GB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/>
              <a:t>PERMASALAHAN</a:t>
            </a:r>
            <a:br>
              <a:rPr lang="en-US" altLang="en-GB" sz="2500"/>
            </a:br>
            <a:r>
              <a:rPr lang="en-US" altLang="en-GB" sz="2500"/>
              <a:t>PERUSAHAAN</a:t>
            </a:r>
            <a:endParaRPr lang="en-US" altLang="en-GB" sz="2500"/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4107180" y="1922780"/>
            <a:ext cx="7252335" cy="916940"/>
          </a:xfrm>
        </p:spPr>
        <p:txBody>
          <a:bodyPr/>
          <a:p>
            <a:r>
              <a:rPr lang="en-US"/>
              <a:t>Kurangnya informasi mengenai Graha Coffee &amp; Eatery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3"/>
          </p:nvPr>
        </p:nvSpPr>
        <p:spPr>
          <a:xfrm>
            <a:off x="4112895" y="4210050"/>
            <a:ext cx="7246620" cy="937895"/>
          </a:xfrm>
        </p:spPr>
        <p:txBody>
          <a:bodyPr/>
          <a:p>
            <a:r>
              <a:rPr lang="en-US"/>
              <a:t>Menginformasikan Benefit yang didapat mengenai membership</a:t>
            </a:r>
            <a:endParaRPr lang="en-US"/>
          </a:p>
        </p:txBody>
      </p:sp>
      <p:sp>
        <p:nvSpPr>
          <p:cNvPr id="4" name="Title 3"/>
          <p:cNvSpPr/>
          <p:nvPr>
            <p:ph type="title" idx="4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 idx="5"/>
          </p:nvPr>
        </p:nvSpPr>
        <p:spPr/>
        <p:txBody>
          <a:bodyPr/>
          <a:p>
            <a:endParaRPr lang="en-US"/>
          </a:p>
        </p:txBody>
      </p:sp>
      <p:sp>
        <p:nvSpPr>
          <p:cNvPr id="6" name="Title 5"/>
          <p:cNvSpPr/>
          <p:nvPr>
            <p:ph type="title" idx="6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Placeholder 6"/>
          <p:cNvSpPr/>
          <p:nvPr>
            <p:ph type="body" idx="7"/>
          </p:nvPr>
        </p:nvSpPr>
        <p:spPr>
          <a:xfrm>
            <a:off x="4107180" y="3127375"/>
            <a:ext cx="7252335" cy="867410"/>
          </a:xfrm>
        </p:spPr>
        <p:txBody>
          <a:bodyPr/>
          <a:p>
            <a:r>
              <a:rPr lang="en-US"/>
              <a:t>Membutuhkan Akses yang lebih mudah agar menjangkau pasar yang lebih luas</a:t>
            </a:r>
            <a:endParaRPr lang="en-US"/>
          </a:p>
        </p:txBody>
      </p:sp>
      <p:sp>
        <p:nvSpPr>
          <p:cNvPr id="8" name="Title 7"/>
          <p:cNvSpPr/>
          <p:nvPr>
            <p:ph type="title" idx="8"/>
          </p:nvPr>
        </p:nvSpPr>
        <p:spPr/>
        <p:txBody>
          <a:bodyPr/>
          <a:p>
            <a:r>
              <a:rPr lang="en-US" sz="3000"/>
              <a:t>Permasalahan</a:t>
            </a:r>
            <a:br>
              <a:rPr lang="en-US" sz="3000"/>
            </a:br>
            <a:r>
              <a:rPr lang="en-US" sz="3000"/>
              <a:t>Perusahaan</a:t>
            </a:r>
            <a:endParaRPr 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/>
              <a:t>Sehingga, dibutuhkan suatu sistem</a:t>
            </a:r>
            <a:br>
              <a:rPr lang="en-US" altLang="en-GB" sz="3000"/>
            </a:br>
            <a:r>
              <a:rPr lang="en-US" altLang="en-GB" sz="3000"/>
              <a:t>untuk menjawab kebutuhan tersebut, yaitu:</a:t>
            </a:r>
            <a:endParaRPr lang="en-US" altLang="en-GB" sz="3000"/>
          </a:p>
        </p:txBody>
      </p:sp>
      <p:sp>
        <p:nvSpPr>
          <p:cNvPr id="453" name="Google Shape;453;p24"/>
          <p:cNvSpPr txBox="1"/>
          <p:nvPr>
            <p:ph type="body" idx="1"/>
          </p:nvPr>
        </p:nvSpPr>
        <p:spPr>
          <a:xfrm>
            <a:off x="1231650" y="2481500"/>
            <a:ext cx="9728700" cy="264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Home </a:t>
            </a:r>
            <a:r>
              <a:rPr lang="en-GB"/>
              <a:t>After that we will talk about this.</a:t>
            </a:r>
            <a:endParaRPr 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Daftar Menu</a:t>
            </a:r>
            <a:endParaRPr lang="en-US" alt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Membership</a:t>
            </a:r>
            <a:endParaRPr lang="en-US" alt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Tentang Kami </a:t>
            </a:r>
            <a:endParaRPr lang="en-US" altLang="en-GB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/>
              <a:t>Kontak</a:t>
            </a:r>
            <a:endParaRPr lang="en-GB"/>
          </a:p>
        </p:txBody>
      </p:sp>
      <p:grpSp>
        <p:nvGrpSpPr>
          <p:cNvPr id="454" name="Google Shape;454;p24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55" name="Google Shape;45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59" name="Google Shape;459;p24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60" name="Google Shape;46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65" name="Google Shape;46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70" name="Google Shape;47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/>
          <p:nvPr/>
        </p:nvSpPr>
        <p:spPr>
          <a:xfrm>
            <a:off x="1494150" y="1256400"/>
            <a:ext cx="92037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9" name="Google Shape;479;p25"/>
          <p:cNvGrpSpPr/>
          <p:nvPr/>
        </p:nvGrpSpPr>
        <p:grpSpPr>
          <a:xfrm flipH="1">
            <a:off x="9846316" y="1312975"/>
            <a:ext cx="792253" cy="230688"/>
            <a:chOff x="745813" y="1290313"/>
            <a:chExt cx="1236350" cy="360000"/>
          </a:xfrm>
        </p:grpSpPr>
        <p:sp>
          <p:nvSpPr>
            <p:cNvPr id="480" name="Google Shape;480;p2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485" name="Google Shape;485;p2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486" name="Google Shape;486;p2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488" name="Google Shape;488;p25"/>
          <p:cNvSpPr txBox="1"/>
          <p:nvPr>
            <p:ph type="body" idx="1"/>
          </p:nvPr>
        </p:nvSpPr>
        <p:spPr>
          <a:xfrm>
            <a:off x="2456595" y="360929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/>
              <a:t>Membangan Sistem Informasi yang memberikan akses informasi mengenai Coffeshop dari Graha Coffee &amp; Eatery</a:t>
            </a:r>
            <a:endParaRPr lang="en-US" altLang="en-GB" sz="2500"/>
          </a:p>
        </p:txBody>
      </p:sp>
      <p:sp>
        <p:nvSpPr>
          <p:cNvPr id="489" name="Google Shape;489;p25"/>
          <p:cNvSpPr txBox="1"/>
          <p:nvPr>
            <p:ph type="title"/>
          </p:nvPr>
        </p:nvSpPr>
        <p:spPr>
          <a:xfrm>
            <a:off x="2401350" y="154342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Tujuan Pembuatan</a:t>
            </a:r>
            <a:endParaRPr lang="en-US" altLang="en-GB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318003" y="207728"/>
            <a:ext cx="2199812" cy="1973898"/>
            <a:chOff x="304016" y="596485"/>
            <a:chExt cx="1168621" cy="1048607"/>
          </a:xfrm>
        </p:grpSpPr>
        <p:sp>
          <p:nvSpPr>
            <p:cNvPr id="491" name="Google Shape;491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95" name="Google Shape;495;p25"/>
          <p:cNvSpPr/>
          <p:nvPr/>
        </p:nvSpPr>
        <p:spPr>
          <a:xfrm>
            <a:off x="790099" y="1175514"/>
            <a:ext cx="1069996" cy="7987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Belanosima"/>
              </a:rPr>
              <a:t>01</a:t>
            </a:r>
            <a:endParaRPr b="0" i="0">
              <a:ln>
                <a:noFill/>
              </a:ln>
              <a:solidFill>
                <a:schemeClr val="dk1"/>
              </a:solidFill>
              <a:latin typeface="Belanosima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>
            <a:off x="11034793" y="5688164"/>
            <a:ext cx="792208" cy="710851"/>
            <a:chOff x="304016" y="596485"/>
            <a:chExt cx="1168621" cy="1048607"/>
          </a:xfrm>
        </p:grpSpPr>
        <p:sp>
          <p:nvSpPr>
            <p:cNvPr id="497" name="Google Shape;49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11034793" y="4816156"/>
            <a:ext cx="792208" cy="710851"/>
            <a:chOff x="304016" y="596485"/>
            <a:chExt cx="1168621" cy="1048607"/>
          </a:xfrm>
        </p:grpSpPr>
        <p:sp>
          <p:nvSpPr>
            <p:cNvPr id="502" name="Google Shape;502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11034793" y="3944148"/>
            <a:ext cx="792208" cy="710851"/>
            <a:chOff x="304016" y="596485"/>
            <a:chExt cx="1168621" cy="1048607"/>
          </a:xfrm>
        </p:grpSpPr>
        <p:sp>
          <p:nvSpPr>
            <p:cNvPr id="507" name="Google Shape;507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Keluaran Umum</a:t>
            </a:r>
            <a:endParaRPr lang="en-US" altLang="en-GB"/>
          </a:p>
        </p:txBody>
      </p:sp>
      <p:sp>
        <p:nvSpPr>
          <p:cNvPr id="516" name="Google Shape;516;p26"/>
          <p:cNvSpPr txBox="1"/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Pengguna dapat Mengetahui Informasi dengan mudah melalui website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 Pengguna dapat melihat daftar menu dari website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3. Pengguna dapat mengetahui cerita perjalanan perkembangan coffeshop   tersebut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4.Pengguna dapat menghubungi Kontak dan media sosial yang tertera di website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Presentation</Application>
  <PresentationFormat/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Belanosima</vt:lpstr>
      <vt:lpstr>Segoe Print</vt:lpstr>
      <vt:lpstr>Lexend Light</vt:lpstr>
      <vt:lpstr>Aldrich</vt:lpstr>
      <vt:lpstr>Abril Fatface</vt:lpstr>
      <vt:lpstr>Bell MT</vt:lpstr>
      <vt:lpstr>Roboto Slab</vt:lpstr>
      <vt:lpstr>Poppins</vt:lpstr>
      <vt:lpstr>Homemade Apple</vt:lpstr>
      <vt:lpstr>Microsoft YaHei</vt:lpstr>
      <vt:lpstr>Arial Unicode MS</vt:lpstr>
      <vt:lpstr>SlidesMania</vt:lpstr>
      <vt:lpstr>Laporan Pengembangan Pembuatan Website Di Graha Coffee &amp; Eatery</vt:lpstr>
      <vt:lpstr>1. JOHANDA LOBIANTO  (10120560)  2. FAJAR FEBRIANSYAH (10120390)  3. MUHAMMAD ZAKI (10120809)  4. RIDHA AKMAL (10120998)  5. WISNU AJI SANTOSO (11120169)  </vt:lpstr>
      <vt:lpstr>Permasalahan Perusahaan</vt:lpstr>
      <vt:lpstr>Sehingga, dibutuhkan suatu sistem untuk menjawab kebutuhan tersebut, yaitu:</vt:lpstr>
      <vt:lpstr>Tujuan Pembuatan</vt:lpstr>
      <vt:lpstr>Keluaran Umum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Pengembangan Pembuatan Website Di Graha Coffee &amp; Eatery</dc:title>
  <dc:creator/>
  <cp:lastModifiedBy>userr</cp:lastModifiedBy>
  <cp:revision>4</cp:revision>
  <dcterms:created xsi:type="dcterms:W3CDTF">2023-10-10T02:39:00Z</dcterms:created>
  <dcterms:modified xsi:type="dcterms:W3CDTF">2023-10-10T02:53:23Z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79BE357A5C1244E98E7F485CEC66E210_12</vt:lpwstr>
  </property>
  <property fmtid="{D5CDD505-2E9C-101B-9397-08002B2CF9AE}" pid="3" name="KSOProductBuildVer">
    <vt:lpwstr>1033-12.2.0.13215</vt:lpwstr>
  </property>
</Properties>
</file>