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3" r:id="rId12"/>
    <p:sldId id="294" r:id="rId13"/>
    <p:sldId id="292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93111-C574-4BEF-B399-4BFB5CD3910E}">
  <a:tblStyle styleId="{9D393111-C574-4BEF-B399-4BFB5CD39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F76AF7-0E16-446E-B18A-6007488D09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eeba1c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eeba1c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26a8bbd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26a8bbd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eeba1c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eeba1c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0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9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ec831c2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ec831c2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ec831c28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ec831c28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538"/>
            <a:ext cx="43308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720863"/>
            <a:ext cx="45432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74F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735875" y="539550"/>
            <a:ext cx="2505000" cy="4064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grpSp>
        <p:nvGrpSpPr>
          <p:cNvPr id="13" name="Google Shape;13;p2"/>
          <p:cNvGrpSpPr/>
          <p:nvPr/>
        </p:nvGrpSpPr>
        <p:grpSpPr>
          <a:xfrm>
            <a:off x="-323242" y="374650"/>
            <a:ext cx="1373301" cy="4962330"/>
            <a:chOff x="-323242" y="374650"/>
            <a:chExt cx="1373301" cy="4962330"/>
          </a:xfrm>
        </p:grpSpPr>
        <p:sp>
          <p:nvSpPr>
            <p:cNvPr id="14" name="Google Shape;14;p2"/>
            <p:cNvSpPr/>
            <p:nvPr/>
          </p:nvSpPr>
          <p:spPr>
            <a:xfrm rot="3600089">
              <a:off x="-93068" y="4147666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8550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2315100" y="-51838"/>
            <a:ext cx="3532325" cy="5247151"/>
            <a:chOff x="2315100" y="-51838"/>
            <a:chExt cx="3532325" cy="5247151"/>
          </a:xfrm>
        </p:grpSpPr>
        <p:sp>
          <p:nvSpPr>
            <p:cNvPr id="154" name="Google Shape;154;p22"/>
            <p:cNvSpPr/>
            <p:nvPr/>
          </p:nvSpPr>
          <p:spPr>
            <a:xfrm rot="-1799911" flipH="1">
              <a:off x="4359197" y="3979330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517725" y="44391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315100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 rot="9000089" flipH="1">
              <a:off x="2848297" y="105480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" name="Google Shape;15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5185919" y="1493200"/>
            <a:ext cx="3244200" cy="2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2"/>
          </p:nvPr>
        </p:nvSpPr>
        <p:spPr>
          <a:xfrm>
            <a:off x="713225" y="1493200"/>
            <a:ext cx="3244200" cy="2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3"/>
          </p:nvPr>
        </p:nvSpPr>
        <p:spPr>
          <a:xfrm>
            <a:off x="5185918" y="1072900"/>
            <a:ext cx="32442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4"/>
          </p:nvPr>
        </p:nvSpPr>
        <p:spPr>
          <a:xfrm>
            <a:off x="713225" y="1072900"/>
            <a:ext cx="32442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>
            <a:spLocks noGrp="1"/>
          </p:cNvSpPr>
          <p:nvPr>
            <p:ph type="pic" idx="2"/>
          </p:nvPr>
        </p:nvSpPr>
        <p:spPr>
          <a:xfrm>
            <a:off x="812775" y="2064025"/>
            <a:ext cx="4788900" cy="2334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8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5932801" y="920500"/>
            <a:ext cx="2491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5932800" y="2327550"/>
            <a:ext cx="2491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5932808" y="3734600"/>
            <a:ext cx="2491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5932800" y="539500"/>
            <a:ext cx="2491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5932800" y="1946550"/>
            <a:ext cx="2491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7"/>
          </p:nvPr>
        </p:nvSpPr>
        <p:spPr>
          <a:xfrm>
            <a:off x="5932808" y="3353600"/>
            <a:ext cx="2491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647425" y="443915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3726000" y="443915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713273" y="539500"/>
            <a:ext cx="4563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1"/>
          </p:nvPr>
        </p:nvSpPr>
        <p:spPr>
          <a:xfrm>
            <a:off x="713234" y="1688550"/>
            <a:ext cx="4563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>
            <a:spLocks noGrp="1"/>
          </p:cNvSpPr>
          <p:nvPr>
            <p:ph type="pic" idx="2"/>
          </p:nvPr>
        </p:nvSpPr>
        <p:spPr>
          <a:xfrm>
            <a:off x="5735875" y="539550"/>
            <a:ext cx="2505000" cy="4064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48" name="Google Shape;248;p29"/>
          <p:cNvSpPr txBox="1"/>
          <p:nvPr/>
        </p:nvSpPr>
        <p:spPr>
          <a:xfrm>
            <a:off x="713225" y="3623722"/>
            <a:ext cx="456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0"/>
          <p:cNvGrpSpPr/>
          <p:nvPr/>
        </p:nvGrpSpPr>
        <p:grpSpPr>
          <a:xfrm>
            <a:off x="-185596" y="374650"/>
            <a:ext cx="9460162" cy="4816963"/>
            <a:chOff x="-185596" y="374650"/>
            <a:chExt cx="9460162" cy="4816963"/>
          </a:xfrm>
        </p:grpSpPr>
        <p:grpSp>
          <p:nvGrpSpPr>
            <p:cNvPr id="252" name="Google Shape;252;p30"/>
            <p:cNvGrpSpPr/>
            <p:nvPr/>
          </p:nvGrpSpPr>
          <p:grpSpPr>
            <a:xfrm>
              <a:off x="-185596" y="374650"/>
              <a:ext cx="5409377" cy="4768838"/>
              <a:chOff x="-185596" y="374650"/>
              <a:chExt cx="5409377" cy="4768838"/>
            </a:xfrm>
          </p:grpSpPr>
          <p:sp>
            <p:nvSpPr>
              <p:cNvPr id="253" name="Google Shape;253;p30"/>
              <p:cNvSpPr/>
              <p:nvPr/>
            </p:nvSpPr>
            <p:spPr>
              <a:xfrm>
                <a:off x="4894082" y="374650"/>
                <a:ext cx="329700" cy="329700"/>
              </a:xfrm>
              <a:prstGeom prst="plaqu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 rot="-1799911" flipH="1">
                <a:off x="17908" y="3927505"/>
                <a:ext cx="912954" cy="1058665"/>
              </a:xfrm>
              <a:custGeom>
                <a:avLst/>
                <a:gdLst/>
                <a:ahLst/>
                <a:cxnLst/>
                <a:rect l="l" t="t" r="r" b="b"/>
                <a:pathLst>
                  <a:path w="16071" h="18636" extrusionOk="0">
                    <a:moveTo>
                      <a:pt x="8301" y="0"/>
                    </a:moveTo>
                    <a:cubicBezTo>
                      <a:pt x="8212" y="0"/>
                      <a:pt x="8124" y="48"/>
                      <a:pt x="8082" y="145"/>
                    </a:cubicBezTo>
                    <a:cubicBezTo>
                      <a:pt x="6542" y="3762"/>
                      <a:pt x="8448" y="5914"/>
                      <a:pt x="9051" y="6475"/>
                    </a:cubicBezTo>
                    <a:lnTo>
                      <a:pt x="9098" y="6651"/>
                    </a:lnTo>
                    <a:cubicBezTo>
                      <a:pt x="9113" y="6714"/>
                      <a:pt x="9128" y="6776"/>
                      <a:pt x="9148" y="6838"/>
                    </a:cubicBezTo>
                    <a:lnTo>
                      <a:pt x="9203" y="7025"/>
                    </a:lnTo>
                    <a:cubicBezTo>
                      <a:pt x="9240" y="7150"/>
                      <a:pt x="9275" y="7274"/>
                      <a:pt x="9312" y="7399"/>
                    </a:cubicBezTo>
                    <a:lnTo>
                      <a:pt x="9432" y="7767"/>
                    </a:lnTo>
                    <a:lnTo>
                      <a:pt x="9492" y="7954"/>
                    </a:lnTo>
                    <a:lnTo>
                      <a:pt x="9557" y="8139"/>
                    </a:lnTo>
                    <a:lnTo>
                      <a:pt x="9686" y="8507"/>
                    </a:lnTo>
                    <a:cubicBezTo>
                      <a:pt x="9699" y="8547"/>
                      <a:pt x="9714" y="8585"/>
                      <a:pt x="9728" y="8624"/>
                    </a:cubicBezTo>
                    <a:lnTo>
                      <a:pt x="8480" y="7464"/>
                    </a:lnTo>
                    <a:cubicBezTo>
                      <a:pt x="8373" y="7364"/>
                      <a:pt x="8281" y="7247"/>
                      <a:pt x="8206" y="7120"/>
                    </a:cubicBezTo>
                    <a:cubicBezTo>
                      <a:pt x="6065" y="3477"/>
                      <a:pt x="2760" y="2933"/>
                      <a:pt x="978" y="2933"/>
                    </a:cubicBezTo>
                    <a:cubicBezTo>
                      <a:pt x="650" y="2933"/>
                      <a:pt x="373" y="2951"/>
                      <a:pt x="165" y="2972"/>
                    </a:cubicBezTo>
                    <a:cubicBezTo>
                      <a:pt x="33" y="2987"/>
                      <a:pt x="1" y="3159"/>
                      <a:pt x="116" y="3221"/>
                    </a:cubicBezTo>
                    <a:cubicBezTo>
                      <a:pt x="636" y="3498"/>
                      <a:pt x="1745" y="4146"/>
                      <a:pt x="3780" y="5565"/>
                    </a:cubicBezTo>
                    <a:cubicBezTo>
                      <a:pt x="5932" y="7063"/>
                      <a:pt x="7409" y="7558"/>
                      <a:pt x="8109" y="7720"/>
                    </a:cubicBezTo>
                    <a:cubicBezTo>
                      <a:pt x="8289" y="7762"/>
                      <a:pt x="8456" y="7852"/>
                      <a:pt x="8590" y="7979"/>
                    </a:cubicBezTo>
                    <a:lnTo>
                      <a:pt x="10663" y="9965"/>
                    </a:lnTo>
                    <a:cubicBezTo>
                      <a:pt x="10528" y="9932"/>
                      <a:pt x="10391" y="9910"/>
                      <a:pt x="10254" y="9887"/>
                    </a:cubicBezTo>
                    <a:cubicBezTo>
                      <a:pt x="9890" y="9833"/>
                      <a:pt x="9524" y="9800"/>
                      <a:pt x="9156" y="9793"/>
                    </a:cubicBezTo>
                    <a:lnTo>
                      <a:pt x="8882" y="9790"/>
                    </a:lnTo>
                    <a:lnTo>
                      <a:pt x="8742" y="9790"/>
                    </a:lnTo>
                    <a:lnTo>
                      <a:pt x="8605" y="9795"/>
                    </a:lnTo>
                    <a:cubicBezTo>
                      <a:pt x="8553" y="9795"/>
                      <a:pt x="8503" y="9798"/>
                      <a:pt x="8451" y="9800"/>
                    </a:cubicBezTo>
                    <a:cubicBezTo>
                      <a:pt x="8110" y="9710"/>
                      <a:pt x="7574" y="9604"/>
                      <a:pt x="6928" y="9604"/>
                    </a:cubicBezTo>
                    <a:cubicBezTo>
                      <a:pt x="5863" y="9604"/>
                      <a:pt x="4500" y="9892"/>
                      <a:pt x="3232" y="11013"/>
                    </a:cubicBezTo>
                    <a:cubicBezTo>
                      <a:pt x="3149" y="11092"/>
                      <a:pt x="3205" y="11230"/>
                      <a:pt x="3318" y="11230"/>
                    </a:cubicBezTo>
                    <a:cubicBezTo>
                      <a:pt x="3320" y="11230"/>
                      <a:pt x="3322" y="11230"/>
                      <a:pt x="3324" y="11230"/>
                    </a:cubicBezTo>
                    <a:cubicBezTo>
                      <a:pt x="3370" y="11227"/>
                      <a:pt x="3419" y="11225"/>
                      <a:pt x="3471" y="11225"/>
                    </a:cubicBezTo>
                    <a:cubicBezTo>
                      <a:pt x="4046" y="11225"/>
                      <a:pt x="4931" y="11428"/>
                      <a:pt x="5603" y="11554"/>
                    </a:cubicBezTo>
                    <a:cubicBezTo>
                      <a:pt x="5693" y="11571"/>
                      <a:pt x="5787" y="11579"/>
                      <a:pt x="5884" y="11579"/>
                    </a:cubicBezTo>
                    <a:cubicBezTo>
                      <a:pt x="6821" y="11579"/>
                      <a:pt x="8049" y="10838"/>
                      <a:pt x="8697" y="10393"/>
                    </a:cubicBezTo>
                    <a:cubicBezTo>
                      <a:pt x="8969" y="10209"/>
                      <a:pt x="9291" y="10111"/>
                      <a:pt x="9617" y="10111"/>
                    </a:cubicBezTo>
                    <a:cubicBezTo>
                      <a:pt x="9679" y="10111"/>
                      <a:pt x="9741" y="10114"/>
                      <a:pt x="9803" y="10122"/>
                    </a:cubicBezTo>
                    <a:cubicBezTo>
                      <a:pt x="9938" y="10136"/>
                      <a:pt x="10072" y="10156"/>
                      <a:pt x="10207" y="10179"/>
                    </a:cubicBezTo>
                    <a:cubicBezTo>
                      <a:pt x="10381" y="10209"/>
                      <a:pt x="10555" y="10244"/>
                      <a:pt x="10725" y="10288"/>
                    </a:cubicBezTo>
                    <a:cubicBezTo>
                      <a:pt x="10812" y="10311"/>
                      <a:pt x="10894" y="10336"/>
                      <a:pt x="10979" y="10363"/>
                    </a:cubicBezTo>
                    <a:cubicBezTo>
                      <a:pt x="11019" y="10376"/>
                      <a:pt x="11061" y="10388"/>
                      <a:pt x="11101" y="10403"/>
                    </a:cubicBezTo>
                    <a:cubicBezTo>
                      <a:pt x="11126" y="10413"/>
                      <a:pt x="11151" y="10428"/>
                      <a:pt x="11171" y="10448"/>
                    </a:cubicBezTo>
                    <a:lnTo>
                      <a:pt x="11808" y="11056"/>
                    </a:lnTo>
                    <a:lnTo>
                      <a:pt x="12000" y="11242"/>
                    </a:lnTo>
                    <a:cubicBezTo>
                      <a:pt x="12065" y="11305"/>
                      <a:pt x="12130" y="11365"/>
                      <a:pt x="12190" y="11427"/>
                    </a:cubicBezTo>
                    <a:cubicBezTo>
                      <a:pt x="12314" y="11546"/>
                      <a:pt x="12436" y="11676"/>
                      <a:pt x="12556" y="11803"/>
                    </a:cubicBezTo>
                    <a:cubicBezTo>
                      <a:pt x="12710" y="11972"/>
                      <a:pt x="12862" y="12149"/>
                      <a:pt x="13004" y="12331"/>
                    </a:cubicBezTo>
                    <a:cubicBezTo>
                      <a:pt x="12893" y="12306"/>
                      <a:pt x="12755" y="12289"/>
                      <a:pt x="12585" y="12289"/>
                    </a:cubicBezTo>
                    <a:cubicBezTo>
                      <a:pt x="12488" y="12289"/>
                      <a:pt x="12382" y="12294"/>
                      <a:pt x="12264" y="12306"/>
                    </a:cubicBezTo>
                    <a:cubicBezTo>
                      <a:pt x="12267" y="12301"/>
                      <a:pt x="11890" y="12213"/>
                      <a:pt x="11306" y="12213"/>
                    </a:cubicBezTo>
                    <a:cubicBezTo>
                      <a:pt x="10203" y="12213"/>
                      <a:pt x="8361" y="12527"/>
                      <a:pt x="6941" y="14309"/>
                    </a:cubicBezTo>
                    <a:cubicBezTo>
                      <a:pt x="6877" y="14393"/>
                      <a:pt x="6941" y="14509"/>
                      <a:pt x="7040" y="14509"/>
                    </a:cubicBezTo>
                    <a:cubicBezTo>
                      <a:pt x="7049" y="14509"/>
                      <a:pt x="7058" y="14508"/>
                      <a:pt x="7068" y="14506"/>
                    </a:cubicBezTo>
                    <a:cubicBezTo>
                      <a:pt x="7170" y="14480"/>
                      <a:pt x="7292" y="14469"/>
                      <a:pt x="7429" y="14469"/>
                    </a:cubicBezTo>
                    <a:cubicBezTo>
                      <a:pt x="8029" y="14469"/>
                      <a:pt x="8906" y="14672"/>
                      <a:pt x="9512" y="14680"/>
                    </a:cubicBezTo>
                    <a:cubicBezTo>
                      <a:pt x="9520" y="14680"/>
                      <a:pt x="9528" y="14680"/>
                      <a:pt x="9535" y="14680"/>
                    </a:cubicBezTo>
                    <a:cubicBezTo>
                      <a:pt x="10580" y="14680"/>
                      <a:pt x="11409" y="13703"/>
                      <a:pt x="11886" y="12966"/>
                    </a:cubicBezTo>
                    <a:cubicBezTo>
                      <a:pt x="12008" y="12777"/>
                      <a:pt x="12215" y="12660"/>
                      <a:pt x="12439" y="12647"/>
                    </a:cubicBezTo>
                    <a:lnTo>
                      <a:pt x="13044" y="12618"/>
                    </a:lnTo>
                    <a:lnTo>
                      <a:pt x="13316" y="12752"/>
                    </a:lnTo>
                    <a:cubicBezTo>
                      <a:pt x="13485" y="12991"/>
                      <a:pt x="13639" y="13235"/>
                      <a:pt x="13786" y="13489"/>
                    </a:cubicBezTo>
                    <a:cubicBezTo>
                      <a:pt x="13958" y="13791"/>
                      <a:pt x="14115" y="14105"/>
                      <a:pt x="14252" y="14424"/>
                    </a:cubicBezTo>
                    <a:cubicBezTo>
                      <a:pt x="14392" y="14742"/>
                      <a:pt x="14511" y="15071"/>
                      <a:pt x="14616" y="15403"/>
                    </a:cubicBezTo>
                    <a:lnTo>
                      <a:pt x="14932" y="16424"/>
                    </a:lnTo>
                    <a:lnTo>
                      <a:pt x="15567" y="18466"/>
                    </a:lnTo>
                    <a:cubicBezTo>
                      <a:pt x="15567" y="18466"/>
                      <a:pt x="15567" y="18466"/>
                      <a:pt x="15567" y="18469"/>
                    </a:cubicBezTo>
                    <a:cubicBezTo>
                      <a:pt x="15599" y="18571"/>
                      <a:pt x="15695" y="18636"/>
                      <a:pt x="15798" y="18636"/>
                    </a:cubicBezTo>
                    <a:cubicBezTo>
                      <a:pt x="15823" y="18636"/>
                      <a:pt x="15849" y="18632"/>
                      <a:pt x="15874" y="18623"/>
                    </a:cubicBezTo>
                    <a:cubicBezTo>
                      <a:pt x="16001" y="18584"/>
                      <a:pt x="16071" y="18447"/>
                      <a:pt x="16031" y="18317"/>
                    </a:cubicBezTo>
                    <a:lnTo>
                      <a:pt x="15366" y="16284"/>
                    </a:lnTo>
                    <a:lnTo>
                      <a:pt x="15034" y="15270"/>
                    </a:lnTo>
                    <a:cubicBezTo>
                      <a:pt x="14922" y="14924"/>
                      <a:pt x="14790" y="14583"/>
                      <a:pt x="14643" y="14252"/>
                    </a:cubicBezTo>
                    <a:cubicBezTo>
                      <a:pt x="14494" y="13918"/>
                      <a:pt x="14327" y="13596"/>
                      <a:pt x="14140" y="13283"/>
                    </a:cubicBezTo>
                    <a:cubicBezTo>
                      <a:pt x="13956" y="12969"/>
                      <a:pt x="13754" y="12667"/>
                      <a:pt x="13535" y="12376"/>
                    </a:cubicBezTo>
                    <a:cubicBezTo>
                      <a:pt x="13316" y="12084"/>
                      <a:pt x="13081" y="11805"/>
                      <a:pt x="12835" y="11541"/>
                    </a:cubicBezTo>
                    <a:cubicBezTo>
                      <a:pt x="12750" y="11454"/>
                      <a:pt x="12598" y="11302"/>
                      <a:pt x="12499" y="11205"/>
                    </a:cubicBezTo>
                    <a:cubicBezTo>
                      <a:pt x="12434" y="11143"/>
                      <a:pt x="12389" y="11063"/>
                      <a:pt x="12364" y="10978"/>
                    </a:cubicBezTo>
                    <a:cubicBezTo>
                      <a:pt x="12267" y="10612"/>
                      <a:pt x="12182" y="10241"/>
                      <a:pt x="12117" y="9870"/>
                    </a:cubicBezTo>
                    <a:cubicBezTo>
                      <a:pt x="12107" y="9813"/>
                      <a:pt x="12100" y="9758"/>
                      <a:pt x="12090" y="9701"/>
                    </a:cubicBezTo>
                    <a:cubicBezTo>
                      <a:pt x="12048" y="9429"/>
                      <a:pt x="12102" y="9152"/>
                      <a:pt x="12244" y="8916"/>
                    </a:cubicBezTo>
                    <a:cubicBezTo>
                      <a:pt x="12753" y="8069"/>
                      <a:pt x="13697" y="6323"/>
                      <a:pt x="13470" y="5329"/>
                    </a:cubicBezTo>
                    <a:cubicBezTo>
                      <a:pt x="13281" y="4492"/>
                      <a:pt x="13201" y="3585"/>
                      <a:pt x="13166" y="3017"/>
                    </a:cubicBezTo>
                    <a:cubicBezTo>
                      <a:pt x="13155" y="2881"/>
                      <a:pt x="13043" y="2798"/>
                      <a:pt x="12928" y="2798"/>
                    </a:cubicBezTo>
                    <a:cubicBezTo>
                      <a:pt x="12864" y="2798"/>
                      <a:pt x="12798" y="2824"/>
                      <a:pt x="12750" y="2883"/>
                    </a:cubicBezTo>
                    <a:cubicBezTo>
                      <a:pt x="10446" y="5618"/>
                      <a:pt x="11221" y="8029"/>
                      <a:pt x="11689" y="8978"/>
                    </a:cubicBezTo>
                    <a:cubicBezTo>
                      <a:pt x="11709" y="9297"/>
                      <a:pt x="11741" y="9613"/>
                      <a:pt x="11789" y="9927"/>
                    </a:cubicBezTo>
                    <a:cubicBezTo>
                      <a:pt x="11828" y="10176"/>
                      <a:pt x="11873" y="10425"/>
                      <a:pt x="11928" y="10672"/>
                    </a:cubicBezTo>
                    <a:lnTo>
                      <a:pt x="10291" y="9148"/>
                    </a:lnTo>
                    <a:cubicBezTo>
                      <a:pt x="10214" y="9078"/>
                      <a:pt x="10154" y="8991"/>
                      <a:pt x="10117" y="8896"/>
                    </a:cubicBezTo>
                    <a:lnTo>
                      <a:pt x="10072" y="8776"/>
                    </a:lnTo>
                    <a:lnTo>
                      <a:pt x="10002" y="8597"/>
                    </a:lnTo>
                    <a:cubicBezTo>
                      <a:pt x="9980" y="8537"/>
                      <a:pt x="9955" y="8477"/>
                      <a:pt x="9935" y="8418"/>
                    </a:cubicBezTo>
                    <a:lnTo>
                      <a:pt x="9806" y="8054"/>
                    </a:lnTo>
                    <a:lnTo>
                      <a:pt x="9741" y="7872"/>
                    </a:lnTo>
                    <a:lnTo>
                      <a:pt x="9681" y="7690"/>
                    </a:lnTo>
                    <a:lnTo>
                      <a:pt x="9562" y="7324"/>
                    </a:lnTo>
                    <a:cubicBezTo>
                      <a:pt x="9524" y="7200"/>
                      <a:pt x="9489" y="7077"/>
                      <a:pt x="9452" y="6953"/>
                    </a:cubicBezTo>
                    <a:lnTo>
                      <a:pt x="9397" y="6769"/>
                    </a:lnTo>
                    <a:cubicBezTo>
                      <a:pt x="9377" y="6706"/>
                      <a:pt x="9362" y="6644"/>
                      <a:pt x="9347" y="6582"/>
                    </a:cubicBezTo>
                    <a:cubicBezTo>
                      <a:pt x="9310" y="6450"/>
                      <a:pt x="9310" y="6310"/>
                      <a:pt x="9345" y="6176"/>
                    </a:cubicBezTo>
                    <a:cubicBezTo>
                      <a:pt x="9579" y="5264"/>
                      <a:pt x="10020" y="3194"/>
                      <a:pt x="9492" y="2272"/>
                    </a:cubicBezTo>
                    <a:cubicBezTo>
                      <a:pt x="9066" y="1530"/>
                      <a:pt x="8722" y="688"/>
                      <a:pt x="8523" y="152"/>
                    </a:cubicBezTo>
                    <a:cubicBezTo>
                      <a:pt x="8484" y="51"/>
                      <a:pt x="8392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30"/>
            <p:cNvSpPr/>
            <p:nvPr/>
          </p:nvSpPr>
          <p:spPr>
            <a:xfrm rot="1799911">
              <a:off x="8158108" y="3975630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1"/>
          <p:cNvGrpSpPr/>
          <p:nvPr/>
        </p:nvGrpSpPr>
        <p:grpSpPr>
          <a:xfrm>
            <a:off x="-185596" y="-6350"/>
            <a:ext cx="9549562" cy="5149838"/>
            <a:chOff x="-185596" y="-6350"/>
            <a:chExt cx="9549562" cy="5149838"/>
          </a:xfrm>
        </p:grpSpPr>
        <p:grpSp>
          <p:nvGrpSpPr>
            <p:cNvPr id="259" name="Google Shape;259;p31"/>
            <p:cNvGrpSpPr/>
            <p:nvPr/>
          </p:nvGrpSpPr>
          <p:grpSpPr>
            <a:xfrm>
              <a:off x="-185596" y="374650"/>
              <a:ext cx="1319962" cy="4768838"/>
              <a:chOff x="-185596" y="374650"/>
              <a:chExt cx="1319962" cy="4768838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177682" y="374650"/>
                <a:ext cx="329700" cy="329700"/>
              </a:xfrm>
              <a:prstGeom prst="plaqu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 rot="-1799911" flipH="1">
                <a:off x="17908" y="3927505"/>
                <a:ext cx="912954" cy="1058665"/>
              </a:xfrm>
              <a:custGeom>
                <a:avLst/>
                <a:gdLst/>
                <a:ahLst/>
                <a:cxnLst/>
                <a:rect l="l" t="t" r="r" b="b"/>
                <a:pathLst>
                  <a:path w="16071" h="18636" extrusionOk="0">
                    <a:moveTo>
                      <a:pt x="8301" y="0"/>
                    </a:moveTo>
                    <a:cubicBezTo>
                      <a:pt x="8212" y="0"/>
                      <a:pt x="8124" y="48"/>
                      <a:pt x="8082" y="145"/>
                    </a:cubicBezTo>
                    <a:cubicBezTo>
                      <a:pt x="6542" y="3762"/>
                      <a:pt x="8448" y="5914"/>
                      <a:pt x="9051" y="6475"/>
                    </a:cubicBezTo>
                    <a:lnTo>
                      <a:pt x="9098" y="6651"/>
                    </a:lnTo>
                    <a:cubicBezTo>
                      <a:pt x="9113" y="6714"/>
                      <a:pt x="9128" y="6776"/>
                      <a:pt x="9148" y="6838"/>
                    </a:cubicBezTo>
                    <a:lnTo>
                      <a:pt x="9203" y="7025"/>
                    </a:lnTo>
                    <a:cubicBezTo>
                      <a:pt x="9240" y="7150"/>
                      <a:pt x="9275" y="7274"/>
                      <a:pt x="9312" y="7399"/>
                    </a:cubicBezTo>
                    <a:lnTo>
                      <a:pt x="9432" y="7767"/>
                    </a:lnTo>
                    <a:lnTo>
                      <a:pt x="9492" y="7954"/>
                    </a:lnTo>
                    <a:lnTo>
                      <a:pt x="9557" y="8139"/>
                    </a:lnTo>
                    <a:lnTo>
                      <a:pt x="9686" y="8507"/>
                    </a:lnTo>
                    <a:cubicBezTo>
                      <a:pt x="9699" y="8547"/>
                      <a:pt x="9714" y="8585"/>
                      <a:pt x="9728" y="8624"/>
                    </a:cubicBezTo>
                    <a:lnTo>
                      <a:pt x="8480" y="7464"/>
                    </a:lnTo>
                    <a:cubicBezTo>
                      <a:pt x="8373" y="7364"/>
                      <a:pt x="8281" y="7247"/>
                      <a:pt x="8206" y="7120"/>
                    </a:cubicBezTo>
                    <a:cubicBezTo>
                      <a:pt x="6065" y="3477"/>
                      <a:pt x="2760" y="2933"/>
                      <a:pt x="978" y="2933"/>
                    </a:cubicBezTo>
                    <a:cubicBezTo>
                      <a:pt x="650" y="2933"/>
                      <a:pt x="373" y="2951"/>
                      <a:pt x="165" y="2972"/>
                    </a:cubicBezTo>
                    <a:cubicBezTo>
                      <a:pt x="33" y="2987"/>
                      <a:pt x="1" y="3159"/>
                      <a:pt x="116" y="3221"/>
                    </a:cubicBezTo>
                    <a:cubicBezTo>
                      <a:pt x="636" y="3498"/>
                      <a:pt x="1745" y="4146"/>
                      <a:pt x="3780" y="5565"/>
                    </a:cubicBezTo>
                    <a:cubicBezTo>
                      <a:pt x="5932" y="7063"/>
                      <a:pt x="7409" y="7558"/>
                      <a:pt x="8109" y="7720"/>
                    </a:cubicBezTo>
                    <a:cubicBezTo>
                      <a:pt x="8289" y="7762"/>
                      <a:pt x="8456" y="7852"/>
                      <a:pt x="8590" y="7979"/>
                    </a:cubicBezTo>
                    <a:lnTo>
                      <a:pt x="10663" y="9965"/>
                    </a:lnTo>
                    <a:cubicBezTo>
                      <a:pt x="10528" y="9932"/>
                      <a:pt x="10391" y="9910"/>
                      <a:pt x="10254" y="9887"/>
                    </a:cubicBezTo>
                    <a:cubicBezTo>
                      <a:pt x="9890" y="9833"/>
                      <a:pt x="9524" y="9800"/>
                      <a:pt x="9156" y="9793"/>
                    </a:cubicBezTo>
                    <a:lnTo>
                      <a:pt x="8882" y="9790"/>
                    </a:lnTo>
                    <a:lnTo>
                      <a:pt x="8742" y="9790"/>
                    </a:lnTo>
                    <a:lnTo>
                      <a:pt x="8605" y="9795"/>
                    </a:lnTo>
                    <a:cubicBezTo>
                      <a:pt x="8553" y="9795"/>
                      <a:pt x="8503" y="9798"/>
                      <a:pt x="8451" y="9800"/>
                    </a:cubicBezTo>
                    <a:cubicBezTo>
                      <a:pt x="8110" y="9710"/>
                      <a:pt x="7574" y="9604"/>
                      <a:pt x="6928" y="9604"/>
                    </a:cubicBezTo>
                    <a:cubicBezTo>
                      <a:pt x="5863" y="9604"/>
                      <a:pt x="4500" y="9892"/>
                      <a:pt x="3232" y="11013"/>
                    </a:cubicBezTo>
                    <a:cubicBezTo>
                      <a:pt x="3149" y="11092"/>
                      <a:pt x="3205" y="11230"/>
                      <a:pt x="3318" y="11230"/>
                    </a:cubicBezTo>
                    <a:cubicBezTo>
                      <a:pt x="3320" y="11230"/>
                      <a:pt x="3322" y="11230"/>
                      <a:pt x="3324" y="11230"/>
                    </a:cubicBezTo>
                    <a:cubicBezTo>
                      <a:pt x="3370" y="11227"/>
                      <a:pt x="3419" y="11225"/>
                      <a:pt x="3471" y="11225"/>
                    </a:cubicBezTo>
                    <a:cubicBezTo>
                      <a:pt x="4046" y="11225"/>
                      <a:pt x="4931" y="11428"/>
                      <a:pt x="5603" y="11554"/>
                    </a:cubicBezTo>
                    <a:cubicBezTo>
                      <a:pt x="5693" y="11571"/>
                      <a:pt x="5787" y="11579"/>
                      <a:pt x="5884" y="11579"/>
                    </a:cubicBezTo>
                    <a:cubicBezTo>
                      <a:pt x="6821" y="11579"/>
                      <a:pt x="8049" y="10838"/>
                      <a:pt x="8697" y="10393"/>
                    </a:cubicBezTo>
                    <a:cubicBezTo>
                      <a:pt x="8969" y="10209"/>
                      <a:pt x="9291" y="10111"/>
                      <a:pt x="9617" y="10111"/>
                    </a:cubicBezTo>
                    <a:cubicBezTo>
                      <a:pt x="9679" y="10111"/>
                      <a:pt x="9741" y="10114"/>
                      <a:pt x="9803" y="10122"/>
                    </a:cubicBezTo>
                    <a:cubicBezTo>
                      <a:pt x="9938" y="10136"/>
                      <a:pt x="10072" y="10156"/>
                      <a:pt x="10207" y="10179"/>
                    </a:cubicBezTo>
                    <a:cubicBezTo>
                      <a:pt x="10381" y="10209"/>
                      <a:pt x="10555" y="10244"/>
                      <a:pt x="10725" y="10288"/>
                    </a:cubicBezTo>
                    <a:cubicBezTo>
                      <a:pt x="10812" y="10311"/>
                      <a:pt x="10894" y="10336"/>
                      <a:pt x="10979" y="10363"/>
                    </a:cubicBezTo>
                    <a:cubicBezTo>
                      <a:pt x="11019" y="10376"/>
                      <a:pt x="11061" y="10388"/>
                      <a:pt x="11101" y="10403"/>
                    </a:cubicBezTo>
                    <a:cubicBezTo>
                      <a:pt x="11126" y="10413"/>
                      <a:pt x="11151" y="10428"/>
                      <a:pt x="11171" y="10448"/>
                    </a:cubicBezTo>
                    <a:lnTo>
                      <a:pt x="11808" y="11056"/>
                    </a:lnTo>
                    <a:lnTo>
                      <a:pt x="12000" y="11242"/>
                    </a:lnTo>
                    <a:cubicBezTo>
                      <a:pt x="12065" y="11305"/>
                      <a:pt x="12130" y="11365"/>
                      <a:pt x="12190" y="11427"/>
                    </a:cubicBezTo>
                    <a:cubicBezTo>
                      <a:pt x="12314" y="11546"/>
                      <a:pt x="12436" y="11676"/>
                      <a:pt x="12556" y="11803"/>
                    </a:cubicBezTo>
                    <a:cubicBezTo>
                      <a:pt x="12710" y="11972"/>
                      <a:pt x="12862" y="12149"/>
                      <a:pt x="13004" y="12331"/>
                    </a:cubicBezTo>
                    <a:cubicBezTo>
                      <a:pt x="12893" y="12306"/>
                      <a:pt x="12755" y="12289"/>
                      <a:pt x="12585" y="12289"/>
                    </a:cubicBezTo>
                    <a:cubicBezTo>
                      <a:pt x="12488" y="12289"/>
                      <a:pt x="12382" y="12294"/>
                      <a:pt x="12264" y="12306"/>
                    </a:cubicBezTo>
                    <a:cubicBezTo>
                      <a:pt x="12267" y="12301"/>
                      <a:pt x="11890" y="12213"/>
                      <a:pt x="11306" y="12213"/>
                    </a:cubicBezTo>
                    <a:cubicBezTo>
                      <a:pt x="10203" y="12213"/>
                      <a:pt x="8361" y="12527"/>
                      <a:pt x="6941" y="14309"/>
                    </a:cubicBezTo>
                    <a:cubicBezTo>
                      <a:pt x="6877" y="14393"/>
                      <a:pt x="6941" y="14509"/>
                      <a:pt x="7040" y="14509"/>
                    </a:cubicBezTo>
                    <a:cubicBezTo>
                      <a:pt x="7049" y="14509"/>
                      <a:pt x="7058" y="14508"/>
                      <a:pt x="7068" y="14506"/>
                    </a:cubicBezTo>
                    <a:cubicBezTo>
                      <a:pt x="7170" y="14480"/>
                      <a:pt x="7292" y="14469"/>
                      <a:pt x="7429" y="14469"/>
                    </a:cubicBezTo>
                    <a:cubicBezTo>
                      <a:pt x="8029" y="14469"/>
                      <a:pt x="8906" y="14672"/>
                      <a:pt x="9512" y="14680"/>
                    </a:cubicBezTo>
                    <a:cubicBezTo>
                      <a:pt x="9520" y="14680"/>
                      <a:pt x="9528" y="14680"/>
                      <a:pt x="9535" y="14680"/>
                    </a:cubicBezTo>
                    <a:cubicBezTo>
                      <a:pt x="10580" y="14680"/>
                      <a:pt x="11409" y="13703"/>
                      <a:pt x="11886" y="12966"/>
                    </a:cubicBezTo>
                    <a:cubicBezTo>
                      <a:pt x="12008" y="12777"/>
                      <a:pt x="12215" y="12660"/>
                      <a:pt x="12439" y="12647"/>
                    </a:cubicBezTo>
                    <a:lnTo>
                      <a:pt x="13044" y="12618"/>
                    </a:lnTo>
                    <a:lnTo>
                      <a:pt x="13316" y="12752"/>
                    </a:lnTo>
                    <a:cubicBezTo>
                      <a:pt x="13485" y="12991"/>
                      <a:pt x="13639" y="13235"/>
                      <a:pt x="13786" y="13489"/>
                    </a:cubicBezTo>
                    <a:cubicBezTo>
                      <a:pt x="13958" y="13791"/>
                      <a:pt x="14115" y="14105"/>
                      <a:pt x="14252" y="14424"/>
                    </a:cubicBezTo>
                    <a:cubicBezTo>
                      <a:pt x="14392" y="14742"/>
                      <a:pt x="14511" y="15071"/>
                      <a:pt x="14616" y="15403"/>
                    </a:cubicBezTo>
                    <a:lnTo>
                      <a:pt x="14932" y="16424"/>
                    </a:lnTo>
                    <a:lnTo>
                      <a:pt x="15567" y="18466"/>
                    </a:lnTo>
                    <a:cubicBezTo>
                      <a:pt x="15567" y="18466"/>
                      <a:pt x="15567" y="18466"/>
                      <a:pt x="15567" y="18469"/>
                    </a:cubicBezTo>
                    <a:cubicBezTo>
                      <a:pt x="15599" y="18571"/>
                      <a:pt x="15695" y="18636"/>
                      <a:pt x="15798" y="18636"/>
                    </a:cubicBezTo>
                    <a:cubicBezTo>
                      <a:pt x="15823" y="18636"/>
                      <a:pt x="15849" y="18632"/>
                      <a:pt x="15874" y="18623"/>
                    </a:cubicBezTo>
                    <a:cubicBezTo>
                      <a:pt x="16001" y="18584"/>
                      <a:pt x="16071" y="18447"/>
                      <a:pt x="16031" y="18317"/>
                    </a:cubicBezTo>
                    <a:lnTo>
                      <a:pt x="15366" y="16284"/>
                    </a:lnTo>
                    <a:lnTo>
                      <a:pt x="15034" y="15270"/>
                    </a:lnTo>
                    <a:cubicBezTo>
                      <a:pt x="14922" y="14924"/>
                      <a:pt x="14790" y="14583"/>
                      <a:pt x="14643" y="14252"/>
                    </a:cubicBezTo>
                    <a:cubicBezTo>
                      <a:pt x="14494" y="13918"/>
                      <a:pt x="14327" y="13596"/>
                      <a:pt x="14140" y="13283"/>
                    </a:cubicBezTo>
                    <a:cubicBezTo>
                      <a:pt x="13956" y="12969"/>
                      <a:pt x="13754" y="12667"/>
                      <a:pt x="13535" y="12376"/>
                    </a:cubicBezTo>
                    <a:cubicBezTo>
                      <a:pt x="13316" y="12084"/>
                      <a:pt x="13081" y="11805"/>
                      <a:pt x="12835" y="11541"/>
                    </a:cubicBezTo>
                    <a:cubicBezTo>
                      <a:pt x="12750" y="11454"/>
                      <a:pt x="12598" y="11302"/>
                      <a:pt x="12499" y="11205"/>
                    </a:cubicBezTo>
                    <a:cubicBezTo>
                      <a:pt x="12434" y="11143"/>
                      <a:pt x="12389" y="11063"/>
                      <a:pt x="12364" y="10978"/>
                    </a:cubicBezTo>
                    <a:cubicBezTo>
                      <a:pt x="12267" y="10612"/>
                      <a:pt x="12182" y="10241"/>
                      <a:pt x="12117" y="9870"/>
                    </a:cubicBezTo>
                    <a:cubicBezTo>
                      <a:pt x="12107" y="9813"/>
                      <a:pt x="12100" y="9758"/>
                      <a:pt x="12090" y="9701"/>
                    </a:cubicBezTo>
                    <a:cubicBezTo>
                      <a:pt x="12048" y="9429"/>
                      <a:pt x="12102" y="9152"/>
                      <a:pt x="12244" y="8916"/>
                    </a:cubicBezTo>
                    <a:cubicBezTo>
                      <a:pt x="12753" y="8069"/>
                      <a:pt x="13697" y="6323"/>
                      <a:pt x="13470" y="5329"/>
                    </a:cubicBezTo>
                    <a:cubicBezTo>
                      <a:pt x="13281" y="4492"/>
                      <a:pt x="13201" y="3585"/>
                      <a:pt x="13166" y="3017"/>
                    </a:cubicBezTo>
                    <a:cubicBezTo>
                      <a:pt x="13155" y="2881"/>
                      <a:pt x="13043" y="2798"/>
                      <a:pt x="12928" y="2798"/>
                    </a:cubicBezTo>
                    <a:cubicBezTo>
                      <a:pt x="12864" y="2798"/>
                      <a:pt x="12798" y="2824"/>
                      <a:pt x="12750" y="2883"/>
                    </a:cubicBezTo>
                    <a:cubicBezTo>
                      <a:pt x="10446" y="5618"/>
                      <a:pt x="11221" y="8029"/>
                      <a:pt x="11689" y="8978"/>
                    </a:cubicBezTo>
                    <a:cubicBezTo>
                      <a:pt x="11709" y="9297"/>
                      <a:pt x="11741" y="9613"/>
                      <a:pt x="11789" y="9927"/>
                    </a:cubicBezTo>
                    <a:cubicBezTo>
                      <a:pt x="11828" y="10176"/>
                      <a:pt x="11873" y="10425"/>
                      <a:pt x="11928" y="10672"/>
                    </a:cubicBezTo>
                    <a:lnTo>
                      <a:pt x="10291" y="9148"/>
                    </a:lnTo>
                    <a:cubicBezTo>
                      <a:pt x="10214" y="9078"/>
                      <a:pt x="10154" y="8991"/>
                      <a:pt x="10117" y="8896"/>
                    </a:cubicBezTo>
                    <a:lnTo>
                      <a:pt x="10072" y="8776"/>
                    </a:lnTo>
                    <a:lnTo>
                      <a:pt x="10002" y="8597"/>
                    </a:lnTo>
                    <a:cubicBezTo>
                      <a:pt x="9980" y="8537"/>
                      <a:pt x="9955" y="8477"/>
                      <a:pt x="9935" y="8418"/>
                    </a:cubicBezTo>
                    <a:lnTo>
                      <a:pt x="9806" y="8054"/>
                    </a:lnTo>
                    <a:lnTo>
                      <a:pt x="9741" y="7872"/>
                    </a:lnTo>
                    <a:lnTo>
                      <a:pt x="9681" y="7690"/>
                    </a:lnTo>
                    <a:lnTo>
                      <a:pt x="9562" y="7324"/>
                    </a:lnTo>
                    <a:cubicBezTo>
                      <a:pt x="9524" y="7200"/>
                      <a:pt x="9489" y="7077"/>
                      <a:pt x="9452" y="6953"/>
                    </a:cubicBezTo>
                    <a:lnTo>
                      <a:pt x="9397" y="6769"/>
                    </a:lnTo>
                    <a:cubicBezTo>
                      <a:pt x="9377" y="6706"/>
                      <a:pt x="9362" y="6644"/>
                      <a:pt x="9347" y="6582"/>
                    </a:cubicBezTo>
                    <a:cubicBezTo>
                      <a:pt x="9310" y="6450"/>
                      <a:pt x="9310" y="6310"/>
                      <a:pt x="9345" y="6176"/>
                    </a:cubicBezTo>
                    <a:cubicBezTo>
                      <a:pt x="9579" y="5264"/>
                      <a:pt x="10020" y="3194"/>
                      <a:pt x="9492" y="2272"/>
                    </a:cubicBezTo>
                    <a:cubicBezTo>
                      <a:pt x="9066" y="1530"/>
                      <a:pt x="8722" y="688"/>
                      <a:pt x="8523" y="152"/>
                    </a:cubicBezTo>
                    <a:cubicBezTo>
                      <a:pt x="8484" y="51"/>
                      <a:pt x="8392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31"/>
            <p:cNvGrpSpPr/>
            <p:nvPr/>
          </p:nvGrpSpPr>
          <p:grpSpPr>
            <a:xfrm rot="10800000">
              <a:off x="8044004" y="-6350"/>
              <a:ext cx="1319962" cy="4768838"/>
              <a:chOff x="-185596" y="374650"/>
              <a:chExt cx="1319962" cy="4768838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177682" y="374650"/>
                <a:ext cx="329700" cy="329700"/>
              </a:xfrm>
              <a:prstGeom prst="plaqu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 rot="-1799911" flipH="1">
                <a:off x="17908" y="3927505"/>
                <a:ext cx="912954" cy="1058665"/>
              </a:xfrm>
              <a:custGeom>
                <a:avLst/>
                <a:gdLst/>
                <a:ahLst/>
                <a:cxnLst/>
                <a:rect l="l" t="t" r="r" b="b"/>
                <a:pathLst>
                  <a:path w="16071" h="18636" extrusionOk="0">
                    <a:moveTo>
                      <a:pt x="8301" y="0"/>
                    </a:moveTo>
                    <a:cubicBezTo>
                      <a:pt x="8212" y="0"/>
                      <a:pt x="8124" y="48"/>
                      <a:pt x="8082" y="145"/>
                    </a:cubicBezTo>
                    <a:cubicBezTo>
                      <a:pt x="6542" y="3762"/>
                      <a:pt x="8448" y="5914"/>
                      <a:pt x="9051" y="6475"/>
                    </a:cubicBezTo>
                    <a:lnTo>
                      <a:pt x="9098" y="6651"/>
                    </a:lnTo>
                    <a:cubicBezTo>
                      <a:pt x="9113" y="6714"/>
                      <a:pt x="9128" y="6776"/>
                      <a:pt x="9148" y="6838"/>
                    </a:cubicBezTo>
                    <a:lnTo>
                      <a:pt x="9203" y="7025"/>
                    </a:lnTo>
                    <a:cubicBezTo>
                      <a:pt x="9240" y="7150"/>
                      <a:pt x="9275" y="7274"/>
                      <a:pt x="9312" y="7399"/>
                    </a:cubicBezTo>
                    <a:lnTo>
                      <a:pt x="9432" y="7767"/>
                    </a:lnTo>
                    <a:lnTo>
                      <a:pt x="9492" y="7954"/>
                    </a:lnTo>
                    <a:lnTo>
                      <a:pt x="9557" y="8139"/>
                    </a:lnTo>
                    <a:lnTo>
                      <a:pt x="9686" y="8507"/>
                    </a:lnTo>
                    <a:cubicBezTo>
                      <a:pt x="9699" y="8547"/>
                      <a:pt x="9714" y="8585"/>
                      <a:pt x="9728" y="8624"/>
                    </a:cubicBezTo>
                    <a:lnTo>
                      <a:pt x="8480" y="7464"/>
                    </a:lnTo>
                    <a:cubicBezTo>
                      <a:pt x="8373" y="7364"/>
                      <a:pt x="8281" y="7247"/>
                      <a:pt x="8206" y="7120"/>
                    </a:cubicBezTo>
                    <a:cubicBezTo>
                      <a:pt x="6065" y="3477"/>
                      <a:pt x="2760" y="2933"/>
                      <a:pt x="978" y="2933"/>
                    </a:cubicBezTo>
                    <a:cubicBezTo>
                      <a:pt x="650" y="2933"/>
                      <a:pt x="373" y="2951"/>
                      <a:pt x="165" y="2972"/>
                    </a:cubicBezTo>
                    <a:cubicBezTo>
                      <a:pt x="33" y="2987"/>
                      <a:pt x="1" y="3159"/>
                      <a:pt x="116" y="3221"/>
                    </a:cubicBezTo>
                    <a:cubicBezTo>
                      <a:pt x="636" y="3498"/>
                      <a:pt x="1745" y="4146"/>
                      <a:pt x="3780" y="5565"/>
                    </a:cubicBezTo>
                    <a:cubicBezTo>
                      <a:pt x="5932" y="7063"/>
                      <a:pt x="7409" y="7558"/>
                      <a:pt x="8109" y="7720"/>
                    </a:cubicBezTo>
                    <a:cubicBezTo>
                      <a:pt x="8289" y="7762"/>
                      <a:pt x="8456" y="7852"/>
                      <a:pt x="8590" y="7979"/>
                    </a:cubicBezTo>
                    <a:lnTo>
                      <a:pt x="10663" y="9965"/>
                    </a:lnTo>
                    <a:cubicBezTo>
                      <a:pt x="10528" y="9932"/>
                      <a:pt x="10391" y="9910"/>
                      <a:pt x="10254" y="9887"/>
                    </a:cubicBezTo>
                    <a:cubicBezTo>
                      <a:pt x="9890" y="9833"/>
                      <a:pt x="9524" y="9800"/>
                      <a:pt x="9156" y="9793"/>
                    </a:cubicBezTo>
                    <a:lnTo>
                      <a:pt x="8882" y="9790"/>
                    </a:lnTo>
                    <a:lnTo>
                      <a:pt x="8742" y="9790"/>
                    </a:lnTo>
                    <a:lnTo>
                      <a:pt x="8605" y="9795"/>
                    </a:lnTo>
                    <a:cubicBezTo>
                      <a:pt x="8553" y="9795"/>
                      <a:pt x="8503" y="9798"/>
                      <a:pt x="8451" y="9800"/>
                    </a:cubicBezTo>
                    <a:cubicBezTo>
                      <a:pt x="8110" y="9710"/>
                      <a:pt x="7574" y="9604"/>
                      <a:pt x="6928" y="9604"/>
                    </a:cubicBezTo>
                    <a:cubicBezTo>
                      <a:pt x="5863" y="9604"/>
                      <a:pt x="4500" y="9892"/>
                      <a:pt x="3232" y="11013"/>
                    </a:cubicBezTo>
                    <a:cubicBezTo>
                      <a:pt x="3149" y="11092"/>
                      <a:pt x="3205" y="11230"/>
                      <a:pt x="3318" y="11230"/>
                    </a:cubicBezTo>
                    <a:cubicBezTo>
                      <a:pt x="3320" y="11230"/>
                      <a:pt x="3322" y="11230"/>
                      <a:pt x="3324" y="11230"/>
                    </a:cubicBezTo>
                    <a:cubicBezTo>
                      <a:pt x="3370" y="11227"/>
                      <a:pt x="3419" y="11225"/>
                      <a:pt x="3471" y="11225"/>
                    </a:cubicBezTo>
                    <a:cubicBezTo>
                      <a:pt x="4046" y="11225"/>
                      <a:pt x="4931" y="11428"/>
                      <a:pt x="5603" y="11554"/>
                    </a:cubicBezTo>
                    <a:cubicBezTo>
                      <a:pt x="5693" y="11571"/>
                      <a:pt x="5787" y="11579"/>
                      <a:pt x="5884" y="11579"/>
                    </a:cubicBezTo>
                    <a:cubicBezTo>
                      <a:pt x="6821" y="11579"/>
                      <a:pt x="8049" y="10838"/>
                      <a:pt x="8697" y="10393"/>
                    </a:cubicBezTo>
                    <a:cubicBezTo>
                      <a:pt x="8969" y="10209"/>
                      <a:pt x="9291" y="10111"/>
                      <a:pt x="9617" y="10111"/>
                    </a:cubicBezTo>
                    <a:cubicBezTo>
                      <a:pt x="9679" y="10111"/>
                      <a:pt x="9741" y="10114"/>
                      <a:pt x="9803" y="10122"/>
                    </a:cubicBezTo>
                    <a:cubicBezTo>
                      <a:pt x="9938" y="10136"/>
                      <a:pt x="10072" y="10156"/>
                      <a:pt x="10207" y="10179"/>
                    </a:cubicBezTo>
                    <a:cubicBezTo>
                      <a:pt x="10381" y="10209"/>
                      <a:pt x="10555" y="10244"/>
                      <a:pt x="10725" y="10288"/>
                    </a:cubicBezTo>
                    <a:cubicBezTo>
                      <a:pt x="10812" y="10311"/>
                      <a:pt x="10894" y="10336"/>
                      <a:pt x="10979" y="10363"/>
                    </a:cubicBezTo>
                    <a:cubicBezTo>
                      <a:pt x="11019" y="10376"/>
                      <a:pt x="11061" y="10388"/>
                      <a:pt x="11101" y="10403"/>
                    </a:cubicBezTo>
                    <a:cubicBezTo>
                      <a:pt x="11126" y="10413"/>
                      <a:pt x="11151" y="10428"/>
                      <a:pt x="11171" y="10448"/>
                    </a:cubicBezTo>
                    <a:lnTo>
                      <a:pt x="11808" y="11056"/>
                    </a:lnTo>
                    <a:lnTo>
                      <a:pt x="12000" y="11242"/>
                    </a:lnTo>
                    <a:cubicBezTo>
                      <a:pt x="12065" y="11305"/>
                      <a:pt x="12130" y="11365"/>
                      <a:pt x="12190" y="11427"/>
                    </a:cubicBezTo>
                    <a:cubicBezTo>
                      <a:pt x="12314" y="11546"/>
                      <a:pt x="12436" y="11676"/>
                      <a:pt x="12556" y="11803"/>
                    </a:cubicBezTo>
                    <a:cubicBezTo>
                      <a:pt x="12710" y="11972"/>
                      <a:pt x="12862" y="12149"/>
                      <a:pt x="13004" y="12331"/>
                    </a:cubicBezTo>
                    <a:cubicBezTo>
                      <a:pt x="12893" y="12306"/>
                      <a:pt x="12755" y="12289"/>
                      <a:pt x="12585" y="12289"/>
                    </a:cubicBezTo>
                    <a:cubicBezTo>
                      <a:pt x="12488" y="12289"/>
                      <a:pt x="12382" y="12294"/>
                      <a:pt x="12264" y="12306"/>
                    </a:cubicBezTo>
                    <a:cubicBezTo>
                      <a:pt x="12267" y="12301"/>
                      <a:pt x="11890" y="12213"/>
                      <a:pt x="11306" y="12213"/>
                    </a:cubicBezTo>
                    <a:cubicBezTo>
                      <a:pt x="10203" y="12213"/>
                      <a:pt x="8361" y="12527"/>
                      <a:pt x="6941" y="14309"/>
                    </a:cubicBezTo>
                    <a:cubicBezTo>
                      <a:pt x="6877" y="14393"/>
                      <a:pt x="6941" y="14509"/>
                      <a:pt x="7040" y="14509"/>
                    </a:cubicBezTo>
                    <a:cubicBezTo>
                      <a:pt x="7049" y="14509"/>
                      <a:pt x="7058" y="14508"/>
                      <a:pt x="7068" y="14506"/>
                    </a:cubicBezTo>
                    <a:cubicBezTo>
                      <a:pt x="7170" y="14480"/>
                      <a:pt x="7292" y="14469"/>
                      <a:pt x="7429" y="14469"/>
                    </a:cubicBezTo>
                    <a:cubicBezTo>
                      <a:pt x="8029" y="14469"/>
                      <a:pt x="8906" y="14672"/>
                      <a:pt x="9512" y="14680"/>
                    </a:cubicBezTo>
                    <a:cubicBezTo>
                      <a:pt x="9520" y="14680"/>
                      <a:pt x="9528" y="14680"/>
                      <a:pt x="9535" y="14680"/>
                    </a:cubicBezTo>
                    <a:cubicBezTo>
                      <a:pt x="10580" y="14680"/>
                      <a:pt x="11409" y="13703"/>
                      <a:pt x="11886" y="12966"/>
                    </a:cubicBezTo>
                    <a:cubicBezTo>
                      <a:pt x="12008" y="12777"/>
                      <a:pt x="12215" y="12660"/>
                      <a:pt x="12439" y="12647"/>
                    </a:cubicBezTo>
                    <a:lnTo>
                      <a:pt x="13044" y="12618"/>
                    </a:lnTo>
                    <a:lnTo>
                      <a:pt x="13316" y="12752"/>
                    </a:lnTo>
                    <a:cubicBezTo>
                      <a:pt x="13485" y="12991"/>
                      <a:pt x="13639" y="13235"/>
                      <a:pt x="13786" y="13489"/>
                    </a:cubicBezTo>
                    <a:cubicBezTo>
                      <a:pt x="13958" y="13791"/>
                      <a:pt x="14115" y="14105"/>
                      <a:pt x="14252" y="14424"/>
                    </a:cubicBezTo>
                    <a:cubicBezTo>
                      <a:pt x="14392" y="14742"/>
                      <a:pt x="14511" y="15071"/>
                      <a:pt x="14616" y="15403"/>
                    </a:cubicBezTo>
                    <a:lnTo>
                      <a:pt x="14932" y="16424"/>
                    </a:lnTo>
                    <a:lnTo>
                      <a:pt x="15567" y="18466"/>
                    </a:lnTo>
                    <a:cubicBezTo>
                      <a:pt x="15567" y="18466"/>
                      <a:pt x="15567" y="18466"/>
                      <a:pt x="15567" y="18469"/>
                    </a:cubicBezTo>
                    <a:cubicBezTo>
                      <a:pt x="15599" y="18571"/>
                      <a:pt x="15695" y="18636"/>
                      <a:pt x="15798" y="18636"/>
                    </a:cubicBezTo>
                    <a:cubicBezTo>
                      <a:pt x="15823" y="18636"/>
                      <a:pt x="15849" y="18632"/>
                      <a:pt x="15874" y="18623"/>
                    </a:cubicBezTo>
                    <a:cubicBezTo>
                      <a:pt x="16001" y="18584"/>
                      <a:pt x="16071" y="18447"/>
                      <a:pt x="16031" y="18317"/>
                    </a:cubicBezTo>
                    <a:lnTo>
                      <a:pt x="15366" y="16284"/>
                    </a:lnTo>
                    <a:lnTo>
                      <a:pt x="15034" y="15270"/>
                    </a:lnTo>
                    <a:cubicBezTo>
                      <a:pt x="14922" y="14924"/>
                      <a:pt x="14790" y="14583"/>
                      <a:pt x="14643" y="14252"/>
                    </a:cubicBezTo>
                    <a:cubicBezTo>
                      <a:pt x="14494" y="13918"/>
                      <a:pt x="14327" y="13596"/>
                      <a:pt x="14140" y="13283"/>
                    </a:cubicBezTo>
                    <a:cubicBezTo>
                      <a:pt x="13956" y="12969"/>
                      <a:pt x="13754" y="12667"/>
                      <a:pt x="13535" y="12376"/>
                    </a:cubicBezTo>
                    <a:cubicBezTo>
                      <a:pt x="13316" y="12084"/>
                      <a:pt x="13081" y="11805"/>
                      <a:pt x="12835" y="11541"/>
                    </a:cubicBezTo>
                    <a:cubicBezTo>
                      <a:pt x="12750" y="11454"/>
                      <a:pt x="12598" y="11302"/>
                      <a:pt x="12499" y="11205"/>
                    </a:cubicBezTo>
                    <a:cubicBezTo>
                      <a:pt x="12434" y="11143"/>
                      <a:pt x="12389" y="11063"/>
                      <a:pt x="12364" y="10978"/>
                    </a:cubicBezTo>
                    <a:cubicBezTo>
                      <a:pt x="12267" y="10612"/>
                      <a:pt x="12182" y="10241"/>
                      <a:pt x="12117" y="9870"/>
                    </a:cubicBezTo>
                    <a:cubicBezTo>
                      <a:pt x="12107" y="9813"/>
                      <a:pt x="12100" y="9758"/>
                      <a:pt x="12090" y="9701"/>
                    </a:cubicBezTo>
                    <a:cubicBezTo>
                      <a:pt x="12048" y="9429"/>
                      <a:pt x="12102" y="9152"/>
                      <a:pt x="12244" y="8916"/>
                    </a:cubicBezTo>
                    <a:cubicBezTo>
                      <a:pt x="12753" y="8069"/>
                      <a:pt x="13697" y="6323"/>
                      <a:pt x="13470" y="5329"/>
                    </a:cubicBezTo>
                    <a:cubicBezTo>
                      <a:pt x="13281" y="4492"/>
                      <a:pt x="13201" y="3585"/>
                      <a:pt x="13166" y="3017"/>
                    </a:cubicBezTo>
                    <a:cubicBezTo>
                      <a:pt x="13155" y="2881"/>
                      <a:pt x="13043" y="2798"/>
                      <a:pt x="12928" y="2798"/>
                    </a:cubicBezTo>
                    <a:cubicBezTo>
                      <a:pt x="12864" y="2798"/>
                      <a:pt x="12798" y="2824"/>
                      <a:pt x="12750" y="2883"/>
                    </a:cubicBezTo>
                    <a:cubicBezTo>
                      <a:pt x="10446" y="5618"/>
                      <a:pt x="11221" y="8029"/>
                      <a:pt x="11689" y="8978"/>
                    </a:cubicBezTo>
                    <a:cubicBezTo>
                      <a:pt x="11709" y="9297"/>
                      <a:pt x="11741" y="9613"/>
                      <a:pt x="11789" y="9927"/>
                    </a:cubicBezTo>
                    <a:cubicBezTo>
                      <a:pt x="11828" y="10176"/>
                      <a:pt x="11873" y="10425"/>
                      <a:pt x="11928" y="10672"/>
                    </a:cubicBezTo>
                    <a:lnTo>
                      <a:pt x="10291" y="9148"/>
                    </a:lnTo>
                    <a:cubicBezTo>
                      <a:pt x="10214" y="9078"/>
                      <a:pt x="10154" y="8991"/>
                      <a:pt x="10117" y="8896"/>
                    </a:cubicBezTo>
                    <a:lnTo>
                      <a:pt x="10072" y="8776"/>
                    </a:lnTo>
                    <a:lnTo>
                      <a:pt x="10002" y="8597"/>
                    </a:lnTo>
                    <a:cubicBezTo>
                      <a:pt x="9980" y="8537"/>
                      <a:pt x="9955" y="8477"/>
                      <a:pt x="9935" y="8418"/>
                    </a:cubicBezTo>
                    <a:lnTo>
                      <a:pt x="9806" y="8054"/>
                    </a:lnTo>
                    <a:lnTo>
                      <a:pt x="9741" y="7872"/>
                    </a:lnTo>
                    <a:lnTo>
                      <a:pt x="9681" y="7690"/>
                    </a:lnTo>
                    <a:lnTo>
                      <a:pt x="9562" y="7324"/>
                    </a:lnTo>
                    <a:cubicBezTo>
                      <a:pt x="9524" y="7200"/>
                      <a:pt x="9489" y="7077"/>
                      <a:pt x="9452" y="6953"/>
                    </a:cubicBezTo>
                    <a:lnTo>
                      <a:pt x="9397" y="6769"/>
                    </a:lnTo>
                    <a:cubicBezTo>
                      <a:pt x="9377" y="6706"/>
                      <a:pt x="9362" y="6644"/>
                      <a:pt x="9347" y="6582"/>
                    </a:cubicBezTo>
                    <a:cubicBezTo>
                      <a:pt x="9310" y="6450"/>
                      <a:pt x="9310" y="6310"/>
                      <a:pt x="9345" y="6176"/>
                    </a:cubicBezTo>
                    <a:cubicBezTo>
                      <a:pt x="9579" y="5264"/>
                      <a:pt x="10020" y="3194"/>
                      <a:pt x="9492" y="2272"/>
                    </a:cubicBezTo>
                    <a:cubicBezTo>
                      <a:pt x="9066" y="1530"/>
                      <a:pt x="8722" y="688"/>
                      <a:pt x="8523" y="152"/>
                    </a:cubicBezTo>
                    <a:cubicBezTo>
                      <a:pt x="8484" y="51"/>
                      <a:pt x="8392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1724050"/>
            <a:ext cx="4623300" cy="13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05650"/>
            <a:ext cx="1896300" cy="8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335850"/>
            <a:ext cx="46233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pic" idx="3"/>
          </p:nvPr>
        </p:nvSpPr>
        <p:spPr>
          <a:xfrm>
            <a:off x="5735835" y="539550"/>
            <a:ext cx="2505000" cy="4064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grpSp>
        <p:nvGrpSpPr>
          <p:cNvPr id="22" name="Google Shape;22;p3"/>
          <p:cNvGrpSpPr/>
          <p:nvPr/>
        </p:nvGrpSpPr>
        <p:grpSpPr>
          <a:xfrm>
            <a:off x="53243" y="3809662"/>
            <a:ext cx="4002457" cy="1373301"/>
            <a:chOff x="53243" y="3809662"/>
            <a:chExt cx="4002457" cy="1373301"/>
          </a:xfrm>
        </p:grpSpPr>
        <p:sp>
          <p:nvSpPr>
            <p:cNvPr id="23" name="Google Shape;23;p3"/>
            <p:cNvSpPr/>
            <p:nvPr/>
          </p:nvSpPr>
          <p:spPr>
            <a:xfrm rot="-1799911" flipH="1">
              <a:off x="256747" y="3966980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726000" y="44391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8026784" y="374650"/>
            <a:ext cx="1319962" cy="4811326"/>
            <a:chOff x="8026784" y="374650"/>
            <a:chExt cx="1319962" cy="4811326"/>
          </a:xfrm>
        </p:grpSpPr>
        <p:sp>
          <p:nvSpPr>
            <p:cNvPr id="41" name="Google Shape;41;p6"/>
            <p:cNvSpPr/>
            <p:nvPr/>
          </p:nvSpPr>
          <p:spPr>
            <a:xfrm>
              <a:off x="8265925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799911">
              <a:off x="8230288" y="3969993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735875" y="539550"/>
            <a:ext cx="2505000" cy="4064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980613"/>
            <a:ext cx="42906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6092" y="2173588"/>
            <a:ext cx="4290600" cy="1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971700" y="2520675"/>
            <a:ext cx="7200600" cy="201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773750" y="539500"/>
            <a:ext cx="55965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1773750" y="1533850"/>
            <a:ext cx="5596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-179757" y="-73500"/>
            <a:ext cx="8129332" cy="1373301"/>
            <a:chOff x="-179757" y="-73500"/>
            <a:chExt cx="8129332" cy="1373301"/>
          </a:xfrm>
        </p:grpSpPr>
        <p:sp>
          <p:nvSpPr>
            <p:cNvPr id="60" name="Google Shape;60;p9"/>
            <p:cNvSpPr/>
            <p:nvPr/>
          </p:nvSpPr>
          <p:spPr>
            <a:xfrm>
              <a:off x="7619875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9000089">
              <a:off x="23747" y="83818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89250" y="1305500"/>
            <a:ext cx="7165500" cy="8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971650" y="2790300"/>
            <a:ext cx="7200600" cy="1787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3608075" y="609300"/>
            <a:ext cx="1927800" cy="6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89250" y="2169638"/>
            <a:ext cx="71655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6205400" y="-81800"/>
            <a:ext cx="2656055" cy="1373301"/>
            <a:chOff x="6205400" y="-81800"/>
            <a:chExt cx="2656055" cy="1373301"/>
          </a:xfrm>
        </p:grpSpPr>
        <p:sp>
          <p:nvSpPr>
            <p:cNvPr id="77" name="Google Shape;77;p13"/>
            <p:cNvSpPr/>
            <p:nvPr/>
          </p:nvSpPr>
          <p:spPr>
            <a:xfrm>
              <a:off x="6205400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9000089" flipH="1">
              <a:off x="7744997" y="75518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172000" y="1502250"/>
            <a:ext cx="48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2172000" y="2379750"/>
            <a:ext cx="48000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-179757" y="-73500"/>
            <a:ext cx="3205132" cy="1373301"/>
            <a:chOff x="-179757" y="-73500"/>
            <a:chExt cx="3205132" cy="1373301"/>
          </a:xfrm>
        </p:grpSpPr>
        <p:sp>
          <p:nvSpPr>
            <p:cNvPr id="131" name="Google Shape;131;p18"/>
            <p:cNvSpPr/>
            <p:nvPr/>
          </p:nvSpPr>
          <p:spPr>
            <a:xfrm>
              <a:off x="2695675" y="374650"/>
              <a:ext cx="329700" cy="329700"/>
            </a:xfrm>
            <a:prstGeom prst="plaqu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-9000089">
              <a:off x="23747" y="83818"/>
              <a:ext cx="912954" cy="1058665"/>
            </a:xfrm>
            <a:custGeom>
              <a:avLst/>
              <a:gdLst/>
              <a:ahLst/>
              <a:cxnLst/>
              <a:rect l="l" t="t" r="r" b="b"/>
              <a:pathLst>
                <a:path w="16071" h="18636" extrusionOk="0">
                  <a:moveTo>
                    <a:pt x="8301" y="0"/>
                  </a:moveTo>
                  <a:cubicBezTo>
                    <a:pt x="8212" y="0"/>
                    <a:pt x="8124" y="48"/>
                    <a:pt x="8082" y="145"/>
                  </a:cubicBezTo>
                  <a:cubicBezTo>
                    <a:pt x="6542" y="3762"/>
                    <a:pt x="8448" y="5914"/>
                    <a:pt x="9051" y="6475"/>
                  </a:cubicBezTo>
                  <a:lnTo>
                    <a:pt x="9098" y="6651"/>
                  </a:lnTo>
                  <a:cubicBezTo>
                    <a:pt x="9113" y="6714"/>
                    <a:pt x="9128" y="6776"/>
                    <a:pt x="9148" y="6838"/>
                  </a:cubicBezTo>
                  <a:lnTo>
                    <a:pt x="9203" y="7025"/>
                  </a:lnTo>
                  <a:cubicBezTo>
                    <a:pt x="9240" y="7150"/>
                    <a:pt x="9275" y="7274"/>
                    <a:pt x="9312" y="7399"/>
                  </a:cubicBezTo>
                  <a:lnTo>
                    <a:pt x="9432" y="7767"/>
                  </a:lnTo>
                  <a:lnTo>
                    <a:pt x="9492" y="7954"/>
                  </a:lnTo>
                  <a:lnTo>
                    <a:pt x="9557" y="8139"/>
                  </a:lnTo>
                  <a:lnTo>
                    <a:pt x="9686" y="8507"/>
                  </a:lnTo>
                  <a:cubicBezTo>
                    <a:pt x="9699" y="8547"/>
                    <a:pt x="9714" y="8585"/>
                    <a:pt x="9728" y="8624"/>
                  </a:cubicBezTo>
                  <a:lnTo>
                    <a:pt x="8480" y="7464"/>
                  </a:lnTo>
                  <a:cubicBezTo>
                    <a:pt x="8373" y="7364"/>
                    <a:pt x="8281" y="7247"/>
                    <a:pt x="8206" y="7120"/>
                  </a:cubicBezTo>
                  <a:cubicBezTo>
                    <a:pt x="6065" y="3477"/>
                    <a:pt x="2760" y="2933"/>
                    <a:pt x="978" y="2933"/>
                  </a:cubicBezTo>
                  <a:cubicBezTo>
                    <a:pt x="650" y="2933"/>
                    <a:pt x="373" y="2951"/>
                    <a:pt x="165" y="2972"/>
                  </a:cubicBezTo>
                  <a:cubicBezTo>
                    <a:pt x="33" y="2987"/>
                    <a:pt x="1" y="3159"/>
                    <a:pt x="116" y="3221"/>
                  </a:cubicBezTo>
                  <a:cubicBezTo>
                    <a:pt x="636" y="3498"/>
                    <a:pt x="1745" y="4146"/>
                    <a:pt x="3780" y="5565"/>
                  </a:cubicBezTo>
                  <a:cubicBezTo>
                    <a:pt x="5932" y="7063"/>
                    <a:pt x="7409" y="7558"/>
                    <a:pt x="8109" y="7720"/>
                  </a:cubicBezTo>
                  <a:cubicBezTo>
                    <a:pt x="8289" y="7762"/>
                    <a:pt x="8456" y="7852"/>
                    <a:pt x="8590" y="7979"/>
                  </a:cubicBezTo>
                  <a:lnTo>
                    <a:pt x="10663" y="9965"/>
                  </a:lnTo>
                  <a:cubicBezTo>
                    <a:pt x="10528" y="9932"/>
                    <a:pt x="10391" y="9910"/>
                    <a:pt x="10254" y="9887"/>
                  </a:cubicBezTo>
                  <a:cubicBezTo>
                    <a:pt x="9890" y="9833"/>
                    <a:pt x="9524" y="9800"/>
                    <a:pt x="9156" y="9793"/>
                  </a:cubicBezTo>
                  <a:lnTo>
                    <a:pt x="8882" y="9790"/>
                  </a:lnTo>
                  <a:lnTo>
                    <a:pt x="8742" y="9790"/>
                  </a:lnTo>
                  <a:lnTo>
                    <a:pt x="8605" y="9795"/>
                  </a:lnTo>
                  <a:cubicBezTo>
                    <a:pt x="8553" y="9795"/>
                    <a:pt x="8503" y="9798"/>
                    <a:pt x="8451" y="9800"/>
                  </a:cubicBezTo>
                  <a:cubicBezTo>
                    <a:pt x="8110" y="9710"/>
                    <a:pt x="7574" y="9604"/>
                    <a:pt x="6928" y="9604"/>
                  </a:cubicBezTo>
                  <a:cubicBezTo>
                    <a:pt x="5863" y="9604"/>
                    <a:pt x="4500" y="9892"/>
                    <a:pt x="3232" y="11013"/>
                  </a:cubicBezTo>
                  <a:cubicBezTo>
                    <a:pt x="3149" y="11092"/>
                    <a:pt x="3205" y="11230"/>
                    <a:pt x="3318" y="11230"/>
                  </a:cubicBezTo>
                  <a:cubicBezTo>
                    <a:pt x="3320" y="11230"/>
                    <a:pt x="3322" y="11230"/>
                    <a:pt x="3324" y="11230"/>
                  </a:cubicBezTo>
                  <a:cubicBezTo>
                    <a:pt x="3370" y="11227"/>
                    <a:pt x="3419" y="11225"/>
                    <a:pt x="3471" y="11225"/>
                  </a:cubicBezTo>
                  <a:cubicBezTo>
                    <a:pt x="4046" y="11225"/>
                    <a:pt x="4931" y="11428"/>
                    <a:pt x="5603" y="11554"/>
                  </a:cubicBezTo>
                  <a:cubicBezTo>
                    <a:pt x="5693" y="11571"/>
                    <a:pt x="5787" y="11579"/>
                    <a:pt x="5884" y="11579"/>
                  </a:cubicBezTo>
                  <a:cubicBezTo>
                    <a:pt x="6821" y="11579"/>
                    <a:pt x="8049" y="10838"/>
                    <a:pt x="8697" y="10393"/>
                  </a:cubicBezTo>
                  <a:cubicBezTo>
                    <a:pt x="8969" y="10209"/>
                    <a:pt x="9291" y="10111"/>
                    <a:pt x="9617" y="10111"/>
                  </a:cubicBezTo>
                  <a:cubicBezTo>
                    <a:pt x="9679" y="10111"/>
                    <a:pt x="9741" y="10114"/>
                    <a:pt x="9803" y="10122"/>
                  </a:cubicBezTo>
                  <a:cubicBezTo>
                    <a:pt x="9938" y="10136"/>
                    <a:pt x="10072" y="10156"/>
                    <a:pt x="10207" y="10179"/>
                  </a:cubicBezTo>
                  <a:cubicBezTo>
                    <a:pt x="10381" y="10209"/>
                    <a:pt x="10555" y="10244"/>
                    <a:pt x="10725" y="10288"/>
                  </a:cubicBezTo>
                  <a:cubicBezTo>
                    <a:pt x="10812" y="10311"/>
                    <a:pt x="10894" y="10336"/>
                    <a:pt x="10979" y="10363"/>
                  </a:cubicBezTo>
                  <a:cubicBezTo>
                    <a:pt x="11019" y="10376"/>
                    <a:pt x="11061" y="10388"/>
                    <a:pt x="11101" y="10403"/>
                  </a:cubicBezTo>
                  <a:cubicBezTo>
                    <a:pt x="11126" y="10413"/>
                    <a:pt x="11151" y="10428"/>
                    <a:pt x="11171" y="10448"/>
                  </a:cubicBezTo>
                  <a:lnTo>
                    <a:pt x="11808" y="11056"/>
                  </a:lnTo>
                  <a:lnTo>
                    <a:pt x="12000" y="11242"/>
                  </a:lnTo>
                  <a:cubicBezTo>
                    <a:pt x="12065" y="11305"/>
                    <a:pt x="12130" y="11365"/>
                    <a:pt x="12190" y="11427"/>
                  </a:cubicBezTo>
                  <a:cubicBezTo>
                    <a:pt x="12314" y="11546"/>
                    <a:pt x="12436" y="11676"/>
                    <a:pt x="12556" y="11803"/>
                  </a:cubicBezTo>
                  <a:cubicBezTo>
                    <a:pt x="12710" y="11972"/>
                    <a:pt x="12862" y="12149"/>
                    <a:pt x="13004" y="12331"/>
                  </a:cubicBezTo>
                  <a:cubicBezTo>
                    <a:pt x="12893" y="12306"/>
                    <a:pt x="12755" y="12289"/>
                    <a:pt x="12585" y="12289"/>
                  </a:cubicBezTo>
                  <a:cubicBezTo>
                    <a:pt x="12488" y="12289"/>
                    <a:pt x="12382" y="12294"/>
                    <a:pt x="12264" y="12306"/>
                  </a:cubicBezTo>
                  <a:cubicBezTo>
                    <a:pt x="12267" y="12301"/>
                    <a:pt x="11890" y="12213"/>
                    <a:pt x="11306" y="12213"/>
                  </a:cubicBezTo>
                  <a:cubicBezTo>
                    <a:pt x="10203" y="12213"/>
                    <a:pt x="8361" y="12527"/>
                    <a:pt x="6941" y="14309"/>
                  </a:cubicBezTo>
                  <a:cubicBezTo>
                    <a:pt x="6877" y="14393"/>
                    <a:pt x="6941" y="14509"/>
                    <a:pt x="7040" y="14509"/>
                  </a:cubicBezTo>
                  <a:cubicBezTo>
                    <a:pt x="7049" y="14509"/>
                    <a:pt x="7058" y="14508"/>
                    <a:pt x="7068" y="14506"/>
                  </a:cubicBezTo>
                  <a:cubicBezTo>
                    <a:pt x="7170" y="14480"/>
                    <a:pt x="7292" y="14469"/>
                    <a:pt x="7429" y="14469"/>
                  </a:cubicBezTo>
                  <a:cubicBezTo>
                    <a:pt x="8029" y="14469"/>
                    <a:pt x="8906" y="14672"/>
                    <a:pt x="9512" y="14680"/>
                  </a:cubicBezTo>
                  <a:cubicBezTo>
                    <a:pt x="9520" y="14680"/>
                    <a:pt x="9528" y="14680"/>
                    <a:pt x="9535" y="14680"/>
                  </a:cubicBezTo>
                  <a:cubicBezTo>
                    <a:pt x="10580" y="14680"/>
                    <a:pt x="11409" y="13703"/>
                    <a:pt x="11886" y="12966"/>
                  </a:cubicBezTo>
                  <a:cubicBezTo>
                    <a:pt x="12008" y="12777"/>
                    <a:pt x="12215" y="12660"/>
                    <a:pt x="12439" y="12647"/>
                  </a:cubicBezTo>
                  <a:lnTo>
                    <a:pt x="13044" y="12618"/>
                  </a:lnTo>
                  <a:lnTo>
                    <a:pt x="13316" y="12752"/>
                  </a:lnTo>
                  <a:cubicBezTo>
                    <a:pt x="13485" y="12991"/>
                    <a:pt x="13639" y="13235"/>
                    <a:pt x="13786" y="13489"/>
                  </a:cubicBezTo>
                  <a:cubicBezTo>
                    <a:pt x="13958" y="13791"/>
                    <a:pt x="14115" y="14105"/>
                    <a:pt x="14252" y="14424"/>
                  </a:cubicBezTo>
                  <a:cubicBezTo>
                    <a:pt x="14392" y="14742"/>
                    <a:pt x="14511" y="15071"/>
                    <a:pt x="14616" y="15403"/>
                  </a:cubicBezTo>
                  <a:lnTo>
                    <a:pt x="14932" y="16424"/>
                  </a:lnTo>
                  <a:lnTo>
                    <a:pt x="15567" y="18466"/>
                  </a:lnTo>
                  <a:cubicBezTo>
                    <a:pt x="15567" y="18466"/>
                    <a:pt x="15567" y="18466"/>
                    <a:pt x="15567" y="18469"/>
                  </a:cubicBezTo>
                  <a:cubicBezTo>
                    <a:pt x="15599" y="18571"/>
                    <a:pt x="15695" y="18636"/>
                    <a:pt x="15798" y="18636"/>
                  </a:cubicBezTo>
                  <a:cubicBezTo>
                    <a:pt x="15823" y="18636"/>
                    <a:pt x="15849" y="18632"/>
                    <a:pt x="15874" y="18623"/>
                  </a:cubicBezTo>
                  <a:cubicBezTo>
                    <a:pt x="16001" y="18584"/>
                    <a:pt x="16071" y="18447"/>
                    <a:pt x="16031" y="18317"/>
                  </a:cubicBezTo>
                  <a:lnTo>
                    <a:pt x="15366" y="16284"/>
                  </a:lnTo>
                  <a:lnTo>
                    <a:pt x="15034" y="15270"/>
                  </a:lnTo>
                  <a:cubicBezTo>
                    <a:pt x="14922" y="14924"/>
                    <a:pt x="14790" y="14583"/>
                    <a:pt x="14643" y="14252"/>
                  </a:cubicBezTo>
                  <a:cubicBezTo>
                    <a:pt x="14494" y="13918"/>
                    <a:pt x="14327" y="13596"/>
                    <a:pt x="14140" y="13283"/>
                  </a:cubicBezTo>
                  <a:cubicBezTo>
                    <a:pt x="13956" y="12969"/>
                    <a:pt x="13754" y="12667"/>
                    <a:pt x="13535" y="12376"/>
                  </a:cubicBezTo>
                  <a:cubicBezTo>
                    <a:pt x="13316" y="12084"/>
                    <a:pt x="13081" y="11805"/>
                    <a:pt x="12835" y="11541"/>
                  </a:cubicBezTo>
                  <a:cubicBezTo>
                    <a:pt x="12750" y="11454"/>
                    <a:pt x="12598" y="11302"/>
                    <a:pt x="12499" y="11205"/>
                  </a:cubicBezTo>
                  <a:cubicBezTo>
                    <a:pt x="12434" y="11143"/>
                    <a:pt x="12389" y="11063"/>
                    <a:pt x="12364" y="10978"/>
                  </a:cubicBezTo>
                  <a:cubicBezTo>
                    <a:pt x="12267" y="10612"/>
                    <a:pt x="12182" y="10241"/>
                    <a:pt x="12117" y="9870"/>
                  </a:cubicBezTo>
                  <a:cubicBezTo>
                    <a:pt x="12107" y="9813"/>
                    <a:pt x="12100" y="9758"/>
                    <a:pt x="12090" y="9701"/>
                  </a:cubicBezTo>
                  <a:cubicBezTo>
                    <a:pt x="12048" y="9429"/>
                    <a:pt x="12102" y="9152"/>
                    <a:pt x="12244" y="8916"/>
                  </a:cubicBezTo>
                  <a:cubicBezTo>
                    <a:pt x="12753" y="8069"/>
                    <a:pt x="13697" y="6323"/>
                    <a:pt x="13470" y="5329"/>
                  </a:cubicBezTo>
                  <a:cubicBezTo>
                    <a:pt x="13281" y="4492"/>
                    <a:pt x="13201" y="3585"/>
                    <a:pt x="13166" y="3017"/>
                  </a:cubicBezTo>
                  <a:cubicBezTo>
                    <a:pt x="13155" y="2881"/>
                    <a:pt x="13043" y="2798"/>
                    <a:pt x="12928" y="2798"/>
                  </a:cubicBezTo>
                  <a:cubicBezTo>
                    <a:pt x="12864" y="2798"/>
                    <a:pt x="12798" y="2824"/>
                    <a:pt x="12750" y="2883"/>
                  </a:cubicBezTo>
                  <a:cubicBezTo>
                    <a:pt x="10446" y="5618"/>
                    <a:pt x="11221" y="8029"/>
                    <a:pt x="11689" y="8978"/>
                  </a:cubicBezTo>
                  <a:cubicBezTo>
                    <a:pt x="11709" y="9297"/>
                    <a:pt x="11741" y="9613"/>
                    <a:pt x="11789" y="9927"/>
                  </a:cubicBezTo>
                  <a:cubicBezTo>
                    <a:pt x="11828" y="10176"/>
                    <a:pt x="11873" y="10425"/>
                    <a:pt x="11928" y="10672"/>
                  </a:cubicBezTo>
                  <a:lnTo>
                    <a:pt x="10291" y="9148"/>
                  </a:lnTo>
                  <a:cubicBezTo>
                    <a:pt x="10214" y="9078"/>
                    <a:pt x="10154" y="8991"/>
                    <a:pt x="10117" y="8896"/>
                  </a:cubicBezTo>
                  <a:lnTo>
                    <a:pt x="10072" y="8776"/>
                  </a:lnTo>
                  <a:lnTo>
                    <a:pt x="10002" y="8597"/>
                  </a:lnTo>
                  <a:cubicBezTo>
                    <a:pt x="9980" y="8537"/>
                    <a:pt x="9955" y="8477"/>
                    <a:pt x="9935" y="8418"/>
                  </a:cubicBezTo>
                  <a:lnTo>
                    <a:pt x="9806" y="8054"/>
                  </a:lnTo>
                  <a:lnTo>
                    <a:pt x="9741" y="7872"/>
                  </a:lnTo>
                  <a:lnTo>
                    <a:pt x="9681" y="7690"/>
                  </a:lnTo>
                  <a:lnTo>
                    <a:pt x="9562" y="7324"/>
                  </a:lnTo>
                  <a:cubicBezTo>
                    <a:pt x="9524" y="7200"/>
                    <a:pt x="9489" y="7077"/>
                    <a:pt x="9452" y="6953"/>
                  </a:cubicBezTo>
                  <a:lnTo>
                    <a:pt x="9397" y="6769"/>
                  </a:lnTo>
                  <a:cubicBezTo>
                    <a:pt x="9377" y="6706"/>
                    <a:pt x="9362" y="6644"/>
                    <a:pt x="9347" y="6582"/>
                  </a:cubicBezTo>
                  <a:cubicBezTo>
                    <a:pt x="9310" y="6450"/>
                    <a:pt x="9310" y="6310"/>
                    <a:pt x="9345" y="6176"/>
                  </a:cubicBezTo>
                  <a:cubicBezTo>
                    <a:pt x="9579" y="5264"/>
                    <a:pt x="10020" y="3194"/>
                    <a:pt x="9492" y="2272"/>
                  </a:cubicBezTo>
                  <a:cubicBezTo>
                    <a:pt x="9066" y="1530"/>
                    <a:pt x="8722" y="688"/>
                    <a:pt x="8523" y="152"/>
                  </a:cubicBezTo>
                  <a:cubicBezTo>
                    <a:pt x="8484" y="51"/>
                    <a:pt x="8392" y="0"/>
                    <a:pt x="8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1144513" y="3046200"/>
            <a:ext cx="4193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2"/>
          </p:nvPr>
        </p:nvSpPr>
        <p:spPr>
          <a:xfrm>
            <a:off x="3806088" y="1878688"/>
            <a:ext cx="4193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3"/>
          </p:nvPr>
        </p:nvSpPr>
        <p:spPr>
          <a:xfrm>
            <a:off x="1144513" y="2626575"/>
            <a:ext cx="4193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4"/>
          </p:nvPr>
        </p:nvSpPr>
        <p:spPr>
          <a:xfrm>
            <a:off x="3806088" y="1459063"/>
            <a:ext cx="4193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8627950" y="443915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7" r:id="rId9"/>
    <p:sldLayoutId id="2147483668" r:id="rId10"/>
    <p:sldLayoutId id="2147483669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 rot="10800000">
            <a:off x="5693969" y="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693969" y="3849135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ctrTitle"/>
          </p:nvPr>
        </p:nvSpPr>
        <p:spPr>
          <a:xfrm>
            <a:off x="738125" y="1045710"/>
            <a:ext cx="43308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br>
              <a:rPr lang="en-ID" sz="24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untuk </a:t>
            </a:r>
            <a:r>
              <a:rPr lang="en-US" sz="2400" dirty="0" err="1"/>
              <a:t>pengembangan</a:t>
            </a:r>
            <a:r>
              <a:rPr lang="en-US" sz="2400" dirty="0"/>
              <a:t> Salon </a:t>
            </a:r>
            <a:r>
              <a:rPr lang="en-US" sz="2400" dirty="0" err="1"/>
              <a:t>Kecantikan</a:t>
            </a:r>
            <a:r>
              <a:rPr lang="en-US" sz="2400" dirty="0"/>
              <a:t> </a:t>
            </a:r>
            <a:r>
              <a:rPr lang="en-US" sz="2400" dirty="0" err="1"/>
              <a:t>Relan</a:t>
            </a:r>
            <a:r>
              <a:rPr lang="en-US" sz="2400" dirty="0"/>
              <a:t> Nails</a:t>
            </a:r>
            <a:endParaRPr lang="en-ID" sz="2400" dirty="0"/>
          </a:p>
        </p:txBody>
      </p:sp>
      <p:grpSp>
        <p:nvGrpSpPr>
          <p:cNvPr id="279" name="Google Shape;279;p35"/>
          <p:cNvGrpSpPr/>
          <p:nvPr/>
        </p:nvGrpSpPr>
        <p:grpSpPr>
          <a:xfrm rot="10800000">
            <a:off x="7220763" y="2251410"/>
            <a:ext cx="1599504" cy="2892083"/>
            <a:chOff x="3344825" y="1030225"/>
            <a:chExt cx="811025" cy="1466425"/>
          </a:xfrm>
        </p:grpSpPr>
        <p:sp>
          <p:nvSpPr>
            <p:cNvPr id="280" name="Google Shape;280;p35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5"/>
          <p:cNvSpPr/>
          <p:nvPr/>
        </p:nvSpPr>
        <p:spPr>
          <a:xfrm>
            <a:off x="4621325" y="440520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 rot="-9000089">
            <a:off x="4000772" y="45368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5"/>
          <p:cNvCxnSpPr/>
          <p:nvPr/>
        </p:nvCxnSpPr>
        <p:spPr>
          <a:xfrm>
            <a:off x="836225" y="3565675"/>
            <a:ext cx="413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8" name="Google Shape;288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95" r="3695"/>
          <a:stretch/>
        </p:blipFill>
        <p:spPr>
          <a:xfrm>
            <a:off x="5735875" y="539550"/>
            <a:ext cx="2505000" cy="40644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>
            <a:spLocks noGrp="1"/>
          </p:cNvSpPr>
          <p:nvPr>
            <p:ph type="subTitle" idx="2"/>
          </p:nvPr>
        </p:nvSpPr>
        <p:spPr>
          <a:xfrm>
            <a:off x="1308647" y="1868884"/>
            <a:ext cx="6687035" cy="151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D" sz="2000" dirty="0" err="1"/>
              <a:t>Pengguna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reservasi</a:t>
            </a:r>
            <a:r>
              <a:rPr lang="en-ID" sz="2000"/>
              <a:t> salon </a:t>
            </a:r>
            <a:r>
              <a:rPr lang="en-ID" sz="2000" dirty="0" err="1"/>
              <a:t>secara</a:t>
            </a:r>
            <a:r>
              <a:rPr lang="en-ID" sz="2000" dirty="0"/>
              <a:t> online.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D" sz="2000" dirty="0" err="1"/>
              <a:t>Pembayaran</a:t>
            </a:r>
            <a:r>
              <a:rPr lang="en-ID" sz="2000" dirty="0"/>
              <a:t> non-</a:t>
            </a:r>
            <a:r>
              <a:rPr lang="en-ID" sz="2000" dirty="0" err="1"/>
              <a:t>tunai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website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riwayat</a:t>
            </a:r>
            <a:r>
              <a:rPr lang="en-ID" sz="2000" dirty="0"/>
              <a:t> data </a:t>
            </a:r>
            <a:r>
              <a:rPr lang="en-ID" sz="2000" dirty="0" err="1"/>
              <a:t>pelanggan</a:t>
            </a:r>
            <a:endParaRPr lang="en-ID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 rot="10800000">
            <a:off x="5693969" y="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693969" y="3849135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ctrTitle"/>
          </p:nvPr>
        </p:nvSpPr>
        <p:spPr>
          <a:xfrm>
            <a:off x="719414" y="1205024"/>
            <a:ext cx="4330800" cy="2299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/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Desain</a:t>
            </a:r>
            <a:endParaRPr lang="en-ID" sz="4400" dirty="0"/>
          </a:p>
        </p:txBody>
      </p:sp>
      <p:grpSp>
        <p:nvGrpSpPr>
          <p:cNvPr id="279" name="Google Shape;279;p35"/>
          <p:cNvGrpSpPr/>
          <p:nvPr/>
        </p:nvGrpSpPr>
        <p:grpSpPr>
          <a:xfrm rot="10800000">
            <a:off x="7220763" y="2251410"/>
            <a:ext cx="1599504" cy="2892083"/>
            <a:chOff x="3344825" y="1030225"/>
            <a:chExt cx="811025" cy="1466425"/>
          </a:xfrm>
        </p:grpSpPr>
        <p:sp>
          <p:nvSpPr>
            <p:cNvPr id="280" name="Google Shape;280;p35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5"/>
          <p:cNvSpPr/>
          <p:nvPr/>
        </p:nvSpPr>
        <p:spPr>
          <a:xfrm>
            <a:off x="4621325" y="440520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 rot="-9000089">
            <a:off x="4000772" y="45368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5"/>
          <p:cNvCxnSpPr/>
          <p:nvPr/>
        </p:nvCxnSpPr>
        <p:spPr>
          <a:xfrm>
            <a:off x="734972" y="3629471"/>
            <a:ext cx="413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6ADE423-CA32-4837-89F5-B735BBBD36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9180" r="19180"/>
          <a:stretch>
            <a:fillRect/>
          </a:stretch>
        </p:blipFill>
        <p:spPr>
          <a:xfrm>
            <a:off x="5735875" y="539550"/>
            <a:ext cx="2505000" cy="4064400"/>
          </a:xfrm>
        </p:spPr>
      </p:pic>
    </p:spTree>
    <p:extLst>
      <p:ext uri="{BB962C8B-B14F-4D97-AF65-F5344CB8AC3E}">
        <p14:creationId xmlns:p14="http://schemas.microsoft.com/office/powerpoint/2010/main" val="395413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 flipH="1">
            <a:off x="-337612" y="3849124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CD9262">
              <a:alpha val="26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42"/>
          <p:cNvGrpSpPr/>
          <p:nvPr/>
        </p:nvGrpSpPr>
        <p:grpSpPr>
          <a:xfrm rot="10800000" flipH="1">
            <a:off x="-809564" y="2251399"/>
            <a:ext cx="1599504" cy="2892083"/>
            <a:chOff x="3344825" y="1030225"/>
            <a:chExt cx="811025" cy="1466425"/>
          </a:xfrm>
        </p:grpSpPr>
        <p:sp>
          <p:nvSpPr>
            <p:cNvPr id="411" name="Google Shape;411;p42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42"/>
          <p:cNvSpPr txBox="1">
            <a:spLocks noGrp="1"/>
          </p:cNvSpPr>
          <p:nvPr>
            <p:ph type="subTitle" idx="4"/>
          </p:nvPr>
        </p:nvSpPr>
        <p:spPr>
          <a:xfrm>
            <a:off x="742936" y="764292"/>
            <a:ext cx="6191312" cy="3048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Logo dan Branding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gold dan </a:t>
            </a:r>
            <a:r>
              <a:rPr lang="en-US" sz="1600" dirty="0" err="1"/>
              <a:t>hitam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. Ini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kesan</a:t>
            </a:r>
            <a:r>
              <a:rPr lang="en-US" sz="1600" dirty="0"/>
              <a:t> </a:t>
            </a:r>
            <a:r>
              <a:rPr lang="en-US" sz="1600" dirty="0" err="1"/>
              <a:t>mewah</a:t>
            </a:r>
            <a:r>
              <a:rPr lang="en-US" sz="1600" dirty="0"/>
              <a:t> dan </a:t>
            </a:r>
            <a:r>
              <a:rPr lang="en-US" sz="1600" dirty="0" err="1"/>
              <a:t>eksklusif</a:t>
            </a:r>
            <a:r>
              <a:rPr lang="en-US" sz="1600" dirty="0"/>
              <a:t>. Logo ini </a:t>
            </a:r>
            <a:r>
              <a:rPr lang="en-US" sz="1600" dirty="0" err="1"/>
              <a:t>mencerminkan</a:t>
            </a:r>
            <a:r>
              <a:rPr lang="en-US" sz="1600" dirty="0"/>
              <a:t> </a:t>
            </a:r>
            <a:r>
              <a:rPr lang="en-US" sz="1600" dirty="0" err="1"/>
              <a:t>identitas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. </a:t>
            </a:r>
          </a:p>
          <a:p>
            <a:pPr marL="425450" indent="-285750"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25450" indent="-285750" algn="l">
              <a:buFont typeface="Wingdings" panose="05000000000000000000" pitchFamily="2" charset="2"/>
              <a:buChar char="§"/>
            </a:pPr>
            <a:r>
              <a:rPr lang="en-ID" sz="1600" dirty="0" err="1"/>
              <a:t>Warna</a:t>
            </a:r>
            <a:r>
              <a:rPr lang="en-ID" sz="1600" dirty="0"/>
              <a:t> pada Situs Web dan </a:t>
            </a:r>
            <a:r>
              <a:rPr lang="en-ID" sz="1600" dirty="0" err="1"/>
              <a:t>Materi</a:t>
            </a:r>
            <a:r>
              <a:rPr lang="en-ID" sz="1600" dirty="0"/>
              <a:t> </a:t>
            </a:r>
            <a:r>
              <a:rPr lang="en-ID" sz="1600" dirty="0" err="1"/>
              <a:t>Promosi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warna</a:t>
            </a:r>
            <a:r>
              <a:rPr lang="en-ID" sz="1600" dirty="0"/>
              <a:t> gold, silver dan </a:t>
            </a:r>
            <a:r>
              <a:rPr lang="en-ID" sz="1600" dirty="0" err="1"/>
              <a:t>hitam</a:t>
            </a:r>
            <a:r>
              <a:rPr lang="en-ID" sz="1600" dirty="0"/>
              <a:t> pada situs web, </a:t>
            </a:r>
            <a:r>
              <a:rPr lang="en-ID" sz="1600" dirty="0" err="1"/>
              <a:t>brosur</a:t>
            </a:r>
            <a:r>
              <a:rPr lang="en-ID" sz="1600" dirty="0"/>
              <a:t>, </a:t>
            </a:r>
            <a:r>
              <a:rPr lang="en-ID" sz="1600" dirty="0" err="1"/>
              <a:t>pamflet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media </a:t>
            </a:r>
            <a:r>
              <a:rPr lang="en-ID" sz="1600" dirty="0" err="1"/>
              <a:t>promosi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.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konsistensi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branding dan </a:t>
            </a:r>
            <a:r>
              <a:rPr lang="en-ID" sz="1600" dirty="0" err="1"/>
              <a:t>menciptakan</a:t>
            </a:r>
            <a:r>
              <a:rPr lang="en-ID" sz="1600" dirty="0"/>
              <a:t> </a:t>
            </a:r>
            <a:r>
              <a:rPr lang="en-ID" sz="1600" dirty="0" err="1"/>
              <a:t>tampilan</a:t>
            </a:r>
            <a:r>
              <a:rPr lang="en-ID" sz="1600" dirty="0"/>
              <a:t> yang </a:t>
            </a:r>
            <a:r>
              <a:rPr lang="en-ID" sz="1600" dirty="0" err="1"/>
              <a:t>kohesif</a:t>
            </a:r>
            <a:r>
              <a:rPr lang="en-ID" sz="1600" dirty="0"/>
              <a:t>.</a:t>
            </a:r>
          </a:p>
          <a:p>
            <a:pPr marL="425450" indent="-285750" algn="l">
              <a:buFont typeface="Wingdings" panose="05000000000000000000" pitchFamily="2" charset="2"/>
              <a:buChar char="§"/>
            </a:pPr>
            <a:endParaRPr lang="en-ID" sz="1400" dirty="0"/>
          </a:p>
          <a:p>
            <a:pPr marL="425450" indent="-285750" algn="l">
              <a:buFont typeface="Wingdings" panose="05000000000000000000" pitchFamily="2" charset="2"/>
              <a:buChar char="§"/>
            </a:pP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42"/>
          <p:cNvSpPr/>
          <p:nvPr/>
        </p:nvSpPr>
        <p:spPr>
          <a:xfrm rot="10800000" flipH="1">
            <a:off x="6890000" y="-625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CD9262">
              <a:alpha val="26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42"/>
          <p:cNvGrpSpPr/>
          <p:nvPr/>
        </p:nvGrpSpPr>
        <p:grpSpPr>
          <a:xfrm flipH="1">
            <a:off x="8351182" y="-6245"/>
            <a:ext cx="1599504" cy="2892083"/>
            <a:chOff x="3344825" y="1030225"/>
            <a:chExt cx="811025" cy="1466425"/>
          </a:xfrm>
        </p:grpSpPr>
        <p:sp>
          <p:nvSpPr>
            <p:cNvPr id="423" name="Google Shape;423;p42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42"/>
          <p:cNvSpPr/>
          <p:nvPr/>
        </p:nvSpPr>
        <p:spPr>
          <a:xfrm>
            <a:off x="2280725" y="4417063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1799911">
            <a:off x="6801097" y="3927505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44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1"/>
          <p:cNvSpPr/>
          <p:nvPr/>
        </p:nvSpPr>
        <p:spPr>
          <a:xfrm rot="10800000">
            <a:off x="5693969" y="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71"/>
          <p:cNvSpPr/>
          <p:nvPr/>
        </p:nvSpPr>
        <p:spPr>
          <a:xfrm>
            <a:off x="5693969" y="3849135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71"/>
          <p:cNvGrpSpPr/>
          <p:nvPr/>
        </p:nvGrpSpPr>
        <p:grpSpPr>
          <a:xfrm rot="10800000">
            <a:off x="7220763" y="2251410"/>
            <a:ext cx="1599504" cy="2892083"/>
            <a:chOff x="3344825" y="1030225"/>
            <a:chExt cx="811025" cy="1466425"/>
          </a:xfrm>
        </p:grpSpPr>
        <p:sp>
          <p:nvSpPr>
            <p:cNvPr id="1109" name="Google Shape;1109;p71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1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1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71"/>
          <p:cNvSpPr txBox="1">
            <a:spLocks noGrp="1"/>
          </p:cNvSpPr>
          <p:nvPr>
            <p:ph type="title"/>
          </p:nvPr>
        </p:nvSpPr>
        <p:spPr>
          <a:xfrm>
            <a:off x="686208" y="1288900"/>
            <a:ext cx="4563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33" name="Google Shape;1133;p71"/>
          <p:cNvSpPr/>
          <p:nvPr/>
        </p:nvSpPr>
        <p:spPr>
          <a:xfrm>
            <a:off x="4822956" y="4111437"/>
            <a:ext cx="912913" cy="1058618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4" name="Google Shape;1134;p71"/>
          <p:cNvCxnSpPr/>
          <p:nvPr/>
        </p:nvCxnSpPr>
        <p:spPr>
          <a:xfrm>
            <a:off x="861108" y="2347600"/>
            <a:ext cx="421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D96A7A5-B4BF-41C2-BFA1-AF75406F893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644" r="3264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Kelompok</a:t>
            </a:r>
            <a:r>
              <a:rPr lang="en-ID" dirty="0"/>
              <a:t> 2 :</a:t>
            </a:r>
            <a:endParaRPr dirty="0"/>
          </a:p>
        </p:txBody>
      </p:sp>
      <p:sp>
        <p:nvSpPr>
          <p:cNvPr id="295" name="Google Shape;295;p36"/>
          <p:cNvSpPr txBox="1"/>
          <p:nvPr/>
        </p:nvSpPr>
        <p:spPr>
          <a:xfrm>
            <a:off x="2356800" y="1654896"/>
            <a:ext cx="3852000" cy="119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Betta </a:t>
            </a: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Rismalia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Agustina	(10120237)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Haikal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Muhammad </a:t>
            </a: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Fitra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(10120489)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Muhammad Rama        	(10120776)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Rafqi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Anzal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Ramdhan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      	(10120924)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Rio </a:t>
            </a:r>
            <a:r>
              <a:rPr lang="en-ID" b="1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Rizky</a:t>
            </a:r>
            <a:r>
              <a:rPr lang="en-ID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Wiyandru          	(11120016)</a:t>
            </a:r>
            <a:endParaRPr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/>
          <p:nvPr/>
        </p:nvSpPr>
        <p:spPr>
          <a:xfrm rot="-9000089">
            <a:off x="5372" y="25743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6"/>
          <p:cNvGrpSpPr/>
          <p:nvPr/>
        </p:nvGrpSpPr>
        <p:grpSpPr>
          <a:xfrm rot="10800000">
            <a:off x="-1094639" y="2251410"/>
            <a:ext cx="1599504" cy="2892083"/>
            <a:chOff x="3344825" y="1030225"/>
            <a:chExt cx="811025" cy="1466425"/>
          </a:xfrm>
        </p:grpSpPr>
        <p:sp>
          <p:nvSpPr>
            <p:cNvPr id="300" name="Google Shape;300;p36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87;p41">
            <a:extLst>
              <a:ext uri="{FF2B5EF4-FFF2-40B4-BE49-F238E27FC236}">
                <a16:creationId xmlns:a16="http://schemas.microsoft.com/office/drawing/2014/main" id="{50AC2054-1B5F-4608-B7C1-754C4849FD58}"/>
              </a:ext>
            </a:extLst>
          </p:cNvPr>
          <p:cNvSpPr/>
          <p:nvPr/>
        </p:nvSpPr>
        <p:spPr>
          <a:xfrm flipH="1">
            <a:off x="2303722" y="3697451"/>
            <a:ext cx="4269272" cy="1607216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1773750" y="823825"/>
            <a:ext cx="55965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/>
              <a:t>Permasalahan</a:t>
            </a:r>
            <a:r>
              <a:rPr lang="en-ID" sz="3600" dirty="0"/>
              <a:t> Perusahaan</a:t>
            </a:r>
            <a:endParaRPr sz="3600" dirty="0"/>
          </a:p>
        </p:txBody>
      </p:sp>
      <p:sp>
        <p:nvSpPr>
          <p:cNvPr id="335" name="Google Shape;335;p38"/>
          <p:cNvSpPr/>
          <p:nvPr/>
        </p:nvSpPr>
        <p:spPr>
          <a:xfrm rot="-5400000">
            <a:off x="7202444" y="287242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 rot="5400000" flipH="1">
            <a:off x="-647131" y="287242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8"/>
          <p:cNvGrpSpPr/>
          <p:nvPr/>
        </p:nvGrpSpPr>
        <p:grpSpPr>
          <a:xfrm rot="-5400000">
            <a:off x="951213" y="2557560"/>
            <a:ext cx="1634864" cy="3537310"/>
            <a:chOff x="3344825" y="1030225"/>
            <a:chExt cx="811025" cy="1466425"/>
          </a:xfrm>
        </p:grpSpPr>
        <p:sp>
          <p:nvSpPr>
            <p:cNvPr id="338" name="Google Shape;338;p38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>
            <a:off x="1227250" y="1091075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025" b="29029"/>
          <a:stretch/>
        </p:blipFill>
        <p:spPr>
          <a:xfrm>
            <a:off x="971700" y="2520675"/>
            <a:ext cx="7200600" cy="20145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491237" y="403217"/>
            <a:ext cx="4623300" cy="730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/>
              <a:t>Permasalahan</a:t>
            </a:r>
            <a:r>
              <a:rPr lang="en-US" sz="2400" dirty="0"/>
              <a:t> Perusahaan</a:t>
            </a:r>
            <a:br>
              <a:rPr lang="en-ID" sz="2400" dirty="0"/>
            </a:br>
            <a:endParaRPr sz="2400" b="0" i="1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1"/>
          </p:nvPr>
        </p:nvSpPr>
        <p:spPr>
          <a:xfrm>
            <a:off x="671624" y="869072"/>
            <a:ext cx="4623300" cy="4581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ID" sz="1200" dirty="0"/>
              <a:t>Efisiensi Waktu: Booking Online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lewat</a:t>
            </a:r>
            <a:r>
              <a:rPr lang="en-ID" sz="1200" dirty="0"/>
              <a:t> </a:t>
            </a:r>
            <a:r>
              <a:rPr lang="en-ID" sz="1200" dirty="0" err="1"/>
              <a:t>Whatsapp</a:t>
            </a:r>
            <a:r>
              <a:rPr lang="en-ID" sz="1200" dirty="0"/>
              <a:t>. Hal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kurang</a:t>
            </a:r>
            <a:r>
              <a:rPr lang="en-ID" sz="1200" dirty="0"/>
              <a:t> </a:t>
            </a:r>
            <a:r>
              <a:rPr lang="en-ID" sz="1200" dirty="0" err="1"/>
              <a:t>efisien</a:t>
            </a:r>
            <a:r>
              <a:rPr lang="en-ID" sz="1200" dirty="0"/>
              <a:t> dan </a:t>
            </a:r>
            <a:r>
              <a:rPr lang="en-ID" sz="1200" dirty="0" err="1"/>
              <a:t>kurang</a:t>
            </a:r>
            <a:r>
              <a:rPr lang="en-ID" sz="1200" dirty="0"/>
              <a:t> </a:t>
            </a:r>
            <a:r>
              <a:rPr lang="en-ID" sz="1200" dirty="0" err="1"/>
              <a:t>nyaman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customer yang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ingin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janji</a:t>
            </a:r>
            <a:r>
              <a:rPr lang="en-ID" sz="1200" dirty="0"/>
              <a:t>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menunggu</a:t>
            </a:r>
            <a:r>
              <a:rPr lang="en-ID" sz="1200" dirty="0"/>
              <a:t> </a:t>
            </a:r>
            <a:r>
              <a:rPr lang="en-ID" sz="1200" dirty="0" err="1"/>
              <a:t>respon</a:t>
            </a:r>
            <a:r>
              <a:rPr lang="en-ID" sz="1200" dirty="0"/>
              <a:t> admin </a:t>
            </a:r>
            <a:r>
              <a:rPr lang="en-ID" sz="1200" dirty="0" err="1"/>
              <a:t>whatsapp</a:t>
            </a:r>
            <a:r>
              <a:rPr lang="en-ID" sz="1200" dirty="0"/>
              <a:t> agar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antrian</a:t>
            </a:r>
            <a:endParaRPr lang="en-ID" sz="1200" dirty="0"/>
          </a:p>
          <a:p>
            <a:pPr marL="228600" lvl="0" indent="-228600">
              <a:buAutoNum type="arabicPeriod"/>
            </a:pPr>
            <a:endParaRPr lang="en-ID" sz="1200" dirty="0"/>
          </a:p>
          <a:p>
            <a:pPr marL="228600" indent="-228600">
              <a:buFont typeface="Montserrat"/>
              <a:buAutoNum type="arabicPeriod"/>
            </a:pPr>
            <a:r>
              <a:rPr lang="en-ID" sz="1200" dirty="0" err="1"/>
              <a:t>Kesulitan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: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menu </a:t>
            </a:r>
            <a:r>
              <a:rPr lang="en-ID" sz="1200" dirty="0" err="1"/>
              <a:t>harga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data </a:t>
            </a:r>
            <a:r>
              <a:rPr lang="en-ID" sz="1200" dirty="0" err="1"/>
              <a:t>harga</a:t>
            </a:r>
            <a:r>
              <a:rPr lang="en-ID" sz="1200" dirty="0"/>
              <a:t> yang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diakses</a:t>
            </a:r>
            <a:r>
              <a:rPr lang="en-ID" sz="1200" dirty="0"/>
              <a:t>, </a:t>
            </a:r>
            <a:r>
              <a:rPr lang="en-ID" sz="1200" dirty="0" err="1"/>
              <a:t>calon</a:t>
            </a:r>
            <a:r>
              <a:rPr lang="en-ID" sz="1200" dirty="0"/>
              <a:t> customer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kesulitan</a:t>
            </a:r>
            <a:r>
              <a:rPr lang="en-ID" sz="1200" dirty="0"/>
              <a:t> </a:t>
            </a:r>
            <a:r>
              <a:rPr lang="en-ID" sz="1200" dirty="0" err="1"/>
              <a:t>mengetahui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perewatan</a:t>
            </a:r>
            <a:r>
              <a:rPr lang="en-ID" sz="1200" dirty="0"/>
              <a:t> yang </a:t>
            </a:r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biayanya</a:t>
            </a:r>
            <a:r>
              <a:rPr lang="en-ID" sz="1200" dirty="0"/>
              <a:t>.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mempersulit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membandingkan</a:t>
            </a:r>
            <a:r>
              <a:rPr lang="en-ID" sz="1200" dirty="0"/>
              <a:t> </a:t>
            </a:r>
            <a:r>
              <a:rPr lang="en-ID" sz="1200" dirty="0" err="1"/>
              <a:t>pilihan</a:t>
            </a:r>
            <a:r>
              <a:rPr lang="en-ID" sz="1200" dirty="0"/>
              <a:t> yang </a:t>
            </a:r>
            <a:r>
              <a:rPr lang="en-ID" sz="1200" dirty="0" err="1"/>
              <a:t>ada</a:t>
            </a:r>
            <a:r>
              <a:rPr lang="en-ID" sz="1200" dirty="0"/>
              <a:t>.</a:t>
            </a:r>
          </a:p>
          <a:p>
            <a:pPr marL="228600" indent="-228600">
              <a:buFont typeface="Montserrat"/>
              <a:buAutoNum type="arabicPeriod"/>
            </a:pPr>
            <a:endParaRPr lang="en-ID" sz="1200" dirty="0"/>
          </a:p>
          <a:p>
            <a:pPr marL="228600" indent="-228600">
              <a:buFont typeface="Montserrat"/>
              <a:buAutoNum type="arabicPeriod"/>
            </a:pPr>
            <a:r>
              <a:rPr lang="en-ID" sz="1200" dirty="0" err="1"/>
              <a:t>Kekurangan</a:t>
            </a:r>
            <a:r>
              <a:rPr lang="en-ID" sz="1200" dirty="0"/>
              <a:t> Data </a:t>
            </a:r>
            <a:r>
              <a:rPr lang="en-ID" sz="1200" dirty="0" err="1"/>
              <a:t>Pengguna</a:t>
            </a:r>
            <a:r>
              <a:rPr lang="en-ID" sz="1200" dirty="0"/>
              <a:t>: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yang </a:t>
            </a:r>
            <a:r>
              <a:rPr lang="en-ID" sz="1200" dirty="0" err="1"/>
              <a:t>memadai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data </a:t>
            </a:r>
            <a:r>
              <a:rPr lang="en-ID" sz="1200" dirty="0" err="1"/>
              <a:t>pengguna</a:t>
            </a:r>
            <a:r>
              <a:rPr lang="en-ID" sz="1200" dirty="0"/>
              <a:t>,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kesulitan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merespons</a:t>
            </a:r>
            <a:r>
              <a:rPr lang="en-ID" sz="1200" dirty="0"/>
              <a:t> </a:t>
            </a:r>
            <a:r>
              <a:rPr lang="en-ID" sz="1200" dirty="0" err="1"/>
              <a:t>permintaan</a:t>
            </a:r>
            <a:r>
              <a:rPr lang="en-ID" sz="1200" dirty="0"/>
              <a:t> customer, </a:t>
            </a:r>
            <a:r>
              <a:rPr lang="en-ID" sz="1200" dirty="0" err="1"/>
              <a:t>melacak</a:t>
            </a:r>
            <a:r>
              <a:rPr lang="en-ID" sz="1200" dirty="0"/>
              <a:t> </a:t>
            </a:r>
            <a:r>
              <a:rPr lang="en-ID" sz="1200" dirty="0" err="1"/>
              <a:t>riwayat</a:t>
            </a:r>
            <a:r>
              <a:rPr lang="en-ID" sz="1200" dirty="0"/>
              <a:t> </a:t>
            </a:r>
            <a:r>
              <a:rPr lang="en-ID" sz="1200" dirty="0" err="1"/>
              <a:t>perawatan</a:t>
            </a:r>
            <a:r>
              <a:rPr lang="en-ID" sz="1200" dirty="0"/>
              <a:t>, dan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pelayanan</a:t>
            </a:r>
            <a:r>
              <a:rPr lang="en-ID" sz="1200" dirty="0"/>
              <a:t> yang personal.</a:t>
            </a:r>
          </a:p>
        </p:txBody>
      </p:sp>
      <p:sp>
        <p:nvSpPr>
          <p:cNvPr id="353" name="Google Shape;353;p39"/>
          <p:cNvSpPr/>
          <p:nvPr/>
        </p:nvSpPr>
        <p:spPr>
          <a:xfrm>
            <a:off x="5108895" y="1765736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 rot="10800000">
            <a:off x="5693969" y="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DD827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5693969" y="3849135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DD827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9"/>
          <p:cNvGrpSpPr/>
          <p:nvPr/>
        </p:nvGrpSpPr>
        <p:grpSpPr>
          <a:xfrm rot="10800000">
            <a:off x="7220763" y="2251410"/>
            <a:ext cx="1599504" cy="2892083"/>
            <a:chOff x="3344825" y="1030225"/>
            <a:chExt cx="811025" cy="1466425"/>
          </a:xfrm>
        </p:grpSpPr>
        <p:sp>
          <p:nvSpPr>
            <p:cNvPr id="357" name="Google Shape;357;p39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9"/>
          <p:cNvSpPr/>
          <p:nvPr/>
        </p:nvSpPr>
        <p:spPr>
          <a:xfrm rot="9000089" flipH="1">
            <a:off x="4817268" y="-82663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6FD35C-761D-4346-A864-B2A8D61CFCA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180" r="1918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548375" y="1098875"/>
            <a:ext cx="4290600" cy="8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Sehingga</a:t>
            </a:r>
            <a:r>
              <a:rPr lang="en-US" sz="1600" dirty="0"/>
              <a:t>,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untuk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:</a:t>
            </a:r>
            <a:endParaRPr lang="en-ID" sz="1600" dirty="0"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5693969" y="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5693969" y="3849135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0"/>
          <p:cNvGrpSpPr/>
          <p:nvPr/>
        </p:nvGrpSpPr>
        <p:grpSpPr>
          <a:xfrm rot="10800000">
            <a:off x="7220763" y="2251410"/>
            <a:ext cx="1599504" cy="2892083"/>
            <a:chOff x="3344825" y="1030225"/>
            <a:chExt cx="811025" cy="1466425"/>
          </a:xfrm>
        </p:grpSpPr>
        <p:sp>
          <p:nvSpPr>
            <p:cNvPr id="373" name="Google Shape;373;p40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763" r="3763"/>
          <a:stretch/>
        </p:blipFill>
        <p:spPr>
          <a:xfrm>
            <a:off x="5735875" y="539550"/>
            <a:ext cx="2505000" cy="4064400"/>
          </a:xfrm>
          <a:prstGeom prst="roundRect">
            <a:avLst>
              <a:gd name="adj" fmla="val 16667"/>
            </a:avLst>
          </a:prstGeom>
        </p:spPr>
      </p:pic>
      <p:sp>
        <p:nvSpPr>
          <p:cNvPr id="379" name="Google Shape;379;p40"/>
          <p:cNvSpPr/>
          <p:nvPr/>
        </p:nvSpPr>
        <p:spPr>
          <a:xfrm rot="3600089" flipH="1">
            <a:off x="4700005" y="20381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8375" y="443915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994638" y="769175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D512-3468-4140-ACB0-E738A1A2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06" y="2065618"/>
            <a:ext cx="4704808" cy="1492657"/>
          </a:xfrm>
        </p:spPr>
        <p:txBody>
          <a:bodyPr/>
          <a:lstStyle/>
          <a:p>
            <a:pPr marL="368300" indent="-228600">
              <a:buFont typeface="+mj-lt"/>
              <a:buAutoNum type="arabicPeriod"/>
            </a:pPr>
            <a:r>
              <a:rPr lang="en-ID" sz="1600" dirty="0" err="1"/>
              <a:t>Implementasi</a:t>
            </a:r>
            <a:r>
              <a:rPr lang="en-ID" sz="1600" dirty="0"/>
              <a:t> Booking Online.</a:t>
            </a:r>
          </a:p>
          <a:p>
            <a:pPr marL="368300" indent="-228600">
              <a:buFont typeface="+mj-lt"/>
              <a:buAutoNum type="arabicPeriod"/>
            </a:pPr>
            <a:endParaRPr lang="en-ID" sz="1600" dirty="0"/>
          </a:p>
          <a:p>
            <a:pPr marL="368300" indent="-228600">
              <a:buFont typeface="+mj-lt"/>
              <a:buAutoNum type="arabicPeriod"/>
            </a:pPr>
            <a:r>
              <a:rPr lang="en-ID" sz="1600" dirty="0"/>
              <a:t>Menu </a:t>
            </a:r>
            <a:r>
              <a:rPr lang="en-ID" sz="1600" dirty="0" err="1"/>
              <a:t>Informasi</a:t>
            </a:r>
            <a:endParaRPr lang="en-ID" sz="1600" dirty="0"/>
          </a:p>
          <a:p>
            <a:pPr marL="368300" indent="-228600">
              <a:buFont typeface="+mj-lt"/>
              <a:buAutoNum type="arabicPeriod"/>
            </a:pPr>
            <a:endParaRPr lang="en-ID" sz="1600" dirty="0"/>
          </a:p>
          <a:p>
            <a:pPr marL="368300" indent="-228600">
              <a:buFont typeface="+mj-lt"/>
              <a:buAutoNum type="arabicPeriod"/>
            </a:pPr>
            <a:r>
              <a:rPr lang="en-ID" sz="1600" dirty="0" err="1"/>
              <a:t>Manajemen</a:t>
            </a:r>
            <a:r>
              <a:rPr lang="en-ID" sz="1600" dirty="0"/>
              <a:t> Data </a:t>
            </a:r>
            <a:r>
              <a:rPr lang="en-ID" sz="1600" dirty="0" err="1"/>
              <a:t>Pengguna</a:t>
            </a:r>
            <a:r>
              <a:rPr lang="en-ID" sz="1600" dirty="0"/>
              <a:t>.</a:t>
            </a:r>
          </a:p>
          <a:p>
            <a:pPr marL="139700" indent="0">
              <a:buNone/>
            </a:pPr>
            <a:endParaRPr lang="en-ID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/>
          <p:nvPr/>
        </p:nvSpPr>
        <p:spPr>
          <a:xfrm rot="-5400000">
            <a:off x="7202456" y="764110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1"/>
          <p:cNvSpPr/>
          <p:nvPr/>
        </p:nvSpPr>
        <p:spPr>
          <a:xfrm rot="5400000" flipH="1">
            <a:off x="-647194" y="3064046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41"/>
          <p:cNvGrpSpPr/>
          <p:nvPr/>
        </p:nvGrpSpPr>
        <p:grpSpPr>
          <a:xfrm rot="5400000" flipH="1">
            <a:off x="6447606" y="-1765848"/>
            <a:ext cx="1855463" cy="3537310"/>
            <a:chOff x="3344825" y="1030225"/>
            <a:chExt cx="811025" cy="1466425"/>
          </a:xfrm>
        </p:grpSpPr>
        <p:sp>
          <p:nvSpPr>
            <p:cNvPr id="389" name="Google Shape;389;p41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2172000" y="1502249"/>
            <a:ext cx="4800000" cy="1574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4400" dirty="0" err="1"/>
              <a:t>Pembuatan</a:t>
            </a:r>
            <a:r>
              <a:rPr lang="en-ID" sz="4400" dirty="0"/>
              <a:t> Website</a:t>
            </a:r>
            <a:endParaRPr sz="4400" dirty="0"/>
          </a:p>
        </p:txBody>
      </p:sp>
      <p:grpSp>
        <p:nvGrpSpPr>
          <p:cNvPr id="396" name="Google Shape;396;p41"/>
          <p:cNvGrpSpPr/>
          <p:nvPr/>
        </p:nvGrpSpPr>
        <p:grpSpPr>
          <a:xfrm rot="-5400000">
            <a:off x="840931" y="3372038"/>
            <a:ext cx="1855463" cy="3537310"/>
            <a:chOff x="3344825" y="1030225"/>
            <a:chExt cx="811025" cy="1466425"/>
          </a:xfrm>
        </p:grpSpPr>
        <p:sp>
          <p:nvSpPr>
            <p:cNvPr id="397" name="Google Shape;397;p41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41"/>
          <p:cNvSpPr/>
          <p:nvPr/>
        </p:nvSpPr>
        <p:spPr>
          <a:xfrm>
            <a:off x="5730625" y="398510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 rot="1799911">
            <a:off x="6842797" y="4074668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 flipH="1">
            <a:off x="-337612" y="3849124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CD9262">
              <a:alpha val="26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42"/>
          <p:cNvGrpSpPr/>
          <p:nvPr/>
        </p:nvGrpSpPr>
        <p:grpSpPr>
          <a:xfrm rot="10800000" flipH="1">
            <a:off x="-809564" y="2251399"/>
            <a:ext cx="1599504" cy="2892083"/>
            <a:chOff x="3344825" y="1030225"/>
            <a:chExt cx="811025" cy="1466425"/>
          </a:xfrm>
        </p:grpSpPr>
        <p:sp>
          <p:nvSpPr>
            <p:cNvPr id="411" name="Google Shape;411;p42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Tujuan </a:t>
            </a:r>
            <a:r>
              <a:rPr lang="en-US" dirty="0" err="1"/>
              <a:t>Pembuatan</a:t>
            </a:r>
            <a:r>
              <a:rPr lang="en-US" dirty="0"/>
              <a:t> </a:t>
            </a:r>
            <a:endParaRPr lang="en-ID" dirty="0"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4"/>
          </p:nvPr>
        </p:nvSpPr>
        <p:spPr>
          <a:xfrm>
            <a:off x="2019558" y="1945394"/>
            <a:ext cx="5986390" cy="1343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/>
              <a:t>Efisiensi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keakuratan</a:t>
            </a:r>
            <a:r>
              <a:rPr lang="en-US" dirty="0"/>
              <a:t> data bagi customer maupun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pembayaran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dan </a:t>
            </a:r>
            <a:r>
              <a:rPr lang="en-US" dirty="0" err="1"/>
              <a:t>riwayat</a:t>
            </a:r>
            <a:r>
              <a:rPr lang="en-US" dirty="0"/>
              <a:t> data customer</a:t>
            </a:r>
            <a:endParaRPr lang="en-ID" dirty="0"/>
          </a:p>
          <a:p>
            <a:r>
              <a:rPr lang="en-US" dirty="0"/>
              <a:t> 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42"/>
          <p:cNvSpPr/>
          <p:nvPr/>
        </p:nvSpPr>
        <p:spPr>
          <a:xfrm rot="10800000" flipH="1">
            <a:off x="6890000" y="-625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CD9262">
              <a:alpha val="26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42"/>
          <p:cNvGrpSpPr/>
          <p:nvPr/>
        </p:nvGrpSpPr>
        <p:grpSpPr>
          <a:xfrm flipH="1">
            <a:off x="8351182" y="-6245"/>
            <a:ext cx="1599504" cy="2892083"/>
            <a:chOff x="3344825" y="1030225"/>
            <a:chExt cx="811025" cy="1466425"/>
          </a:xfrm>
        </p:grpSpPr>
        <p:sp>
          <p:nvSpPr>
            <p:cNvPr id="423" name="Google Shape;423;p42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42"/>
          <p:cNvSpPr/>
          <p:nvPr/>
        </p:nvSpPr>
        <p:spPr>
          <a:xfrm>
            <a:off x="1155950" y="1595675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1799911">
            <a:off x="6801097" y="3927505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 rot="5400000" flipH="1">
            <a:off x="-647194" y="3064046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99A588">
              <a:alpha val="5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3"/>
          <p:cNvGrpSpPr/>
          <p:nvPr/>
        </p:nvGrpSpPr>
        <p:grpSpPr>
          <a:xfrm rot="-5400000">
            <a:off x="840931" y="3372038"/>
            <a:ext cx="1855463" cy="3537310"/>
            <a:chOff x="3344825" y="1030225"/>
            <a:chExt cx="811025" cy="1466425"/>
          </a:xfrm>
        </p:grpSpPr>
        <p:sp>
          <p:nvSpPr>
            <p:cNvPr id="436" name="Google Shape;436;p43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288783" y="529459"/>
            <a:ext cx="4827600" cy="1231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/>
              <a:t>Fungsi</a:t>
            </a:r>
            <a:r>
              <a:rPr lang="en-US" sz="3200" dirty="0"/>
              <a:t> – </a:t>
            </a:r>
            <a:r>
              <a:rPr lang="en-US" sz="3200" dirty="0" err="1"/>
              <a:t>Fungsi</a:t>
            </a:r>
            <a:r>
              <a:rPr lang="en-US" sz="3200" dirty="0"/>
              <a:t> Utama</a:t>
            </a:r>
            <a:endParaRPr lang="en-ID" sz="3200" dirty="0"/>
          </a:p>
        </p:txBody>
      </p:sp>
      <p:sp>
        <p:nvSpPr>
          <p:cNvPr id="442" name="Google Shape;442;p43"/>
          <p:cNvSpPr txBox="1">
            <a:spLocks noGrp="1"/>
          </p:cNvSpPr>
          <p:nvPr>
            <p:ph type="subTitle" idx="1"/>
          </p:nvPr>
        </p:nvSpPr>
        <p:spPr>
          <a:xfrm>
            <a:off x="4571655" y="705382"/>
            <a:ext cx="4076159" cy="4693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nl-NL" dirty="0"/>
              <a:t>Membuat dan mengembangkan website</a:t>
            </a:r>
          </a:p>
          <a:p>
            <a:pPr marL="342900" lvl="0" indent="-342900">
              <a:buFont typeface="+mj-lt"/>
              <a:buAutoNum type="arabicPeriod"/>
            </a:pPr>
            <a:endParaRPr lang="nl-NL" dirty="0"/>
          </a:p>
          <a:p>
            <a:pPr marL="342900" lvl="0" indent="-342900">
              <a:buFont typeface="+mj-lt"/>
              <a:buAutoNum type="arabicPeriod"/>
            </a:pP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: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responsif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online,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kontak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, dan </a:t>
            </a:r>
            <a:r>
              <a:rPr lang="en-ID" dirty="0" err="1"/>
              <a:t>dukungan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D" dirty="0"/>
          </a:p>
          <a:p>
            <a:pPr marL="342900" lvl="0" indent="-342900">
              <a:buFont typeface="+mj-lt"/>
              <a:buAutoNum type="arabicPeriod"/>
            </a:pPr>
            <a:r>
              <a:rPr lang="en-ID" dirty="0" err="1"/>
              <a:t>Pendapatan</a:t>
            </a:r>
            <a:r>
              <a:rPr lang="en-ID" dirty="0"/>
              <a:t> dan </a:t>
            </a:r>
            <a:r>
              <a:rPr lang="en-ID" dirty="0" err="1"/>
              <a:t>Keberlanjutan</a:t>
            </a:r>
            <a:r>
              <a:rPr lang="en-ID" dirty="0"/>
              <a:t>: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salon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ditawarkan</a:t>
            </a:r>
            <a:r>
              <a:rPr lang="en-ID" dirty="0"/>
              <a:t>,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program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customer </a:t>
            </a:r>
            <a:r>
              <a:rPr lang="en-ID" dirty="0" err="1"/>
              <a:t>setia</a:t>
            </a:r>
            <a:r>
              <a:rPr lang="en-ID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D" dirty="0"/>
          </a:p>
          <a:p>
            <a:pPr marL="342900" lvl="0" indent="-342900">
              <a:buFont typeface="+mj-lt"/>
              <a:buAutoNum type="arabicPeriod"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data yang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448" name="Google Shape;448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424" b="13417"/>
          <a:stretch/>
        </p:blipFill>
        <p:spPr>
          <a:xfrm>
            <a:off x="288783" y="2086560"/>
            <a:ext cx="3858462" cy="1931137"/>
          </a:xfrm>
          <a:prstGeom prst="roundRect">
            <a:avLst>
              <a:gd name="adj" fmla="val 16667"/>
            </a:avLst>
          </a:prstGeom>
        </p:spPr>
      </p:pic>
      <p:sp>
        <p:nvSpPr>
          <p:cNvPr id="449" name="Google Shape;449;p43"/>
          <p:cNvSpPr/>
          <p:nvPr/>
        </p:nvSpPr>
        <p:spPr>
          <a:xfrm>
            <a:off x="849631" y="1514648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3"/>
          <p:cNvSpPr/>
          <p:nvPr/>
        </p:nvSpPr>
        <p:spPr>
          <a:xfrm rot="-9000089">
            <a:off x="3888915" y="258448"/>
            <a:ext cx="912954" cy="1058665"/>
          </a:xfrm>
          <a:custGeom>
            <a:avLst/>
            <a:gdLst/>
            <a:ahLst/>
            <a:cxnLst/>
            <a:rect l="l" t="t" r="r" b="b"/>
            <a:pathLst>
              <a:path w="16071" h="18636" extrusionOk="0">
                <a:moveTo>
                  <a:pt x="8301" y="0"/>
                </a:moveTo>
                <a:cubicBezTo>
                  <a:pt x="8212" y="0"/>
                  <a:pt x="8124" y="48"/>
                  <a:pt x="8082" y="145"/>
                </a:cubicBezTo>
                <a:cubicBezTo>
                  <a:pt x="6542" y="3762"/>
                  <a:pt x="8448" y="5914"/>
                  <a:pt x="9051" y="6475"/>
                </a:cubicBezTo>
                <a:lnTo>
                  <a:pt x="9098" y="6651"/>
                </a:lnTo>
                <a:cubicBezTo>
                  <a:pt x="9113" y="6714"/>
                  <a:pt x="9128" y="6776"/>
                  <a:pt x="9148" y="6838"/>
                </a:cubicBezTo>
                <a:lnTo>
                  <a:pt x="9203" y="7025"/>
                </a:lnTo>
                <a:cubicBezTo>
                  <a:pt x="9240" y="7150"/>
                  <a:pt x="9275" y="7274"/>
                  <a:pt x="9312" y="7399"/>
                </a:cubicBezTo>
                <a:lnTo>
                  <a:pt x="9432" y="7767"/>
                </a:lnTo>
                <a:lnTo>
                  <a:pt x="9492" y="7954"/>
                </a:lnTo>
                <a:lnTo>
                  <a:pt x="9557" y="8139"/>
                </a:lnTo>
                <a:lnTo>
                  <a:pt x="9686" y="8507"/>
                </a:lnTo>
                <a:cubicBezTo>
                  <a:pt x="9699" y="8547"/>
                  <a:pt x="9714" y="8585"/>
                  <a:pt x="9728" y="8624"/>
                </a:cubicBezTo>
                <a:lnTo>
                  <a:pt x="8480" y="7464"/>
                </a:lnTo>
                <a:cubicBezTo>
                  <a:pt x="8373" y="7364"/>
                  <a:pt x="8281" y="7247"/>
                  <a:pt x="8206" y="7120"/>
                </a:cubicBezTo>
                <a:cubicBezTo>
                  <a:pt x="6065" y="3477"/>
                  <a:pt x="2760" y="2933"/>
                  <a:pt x="978" y="2933"/>
                </a:cubicBezTo>
                <a:cubicBezTo>
                  <a:pt x="650" y="2933"/>
                  <a:pt x="373" y="2951"/>
                  <a:pt x="165" y="2972"/>
                </a:cubicBezTo>
                <a:cubicBezTo>
                  <a:pt x="33" y="2987"/>
                  <a:pt x="1" y="3159"/>
                  <a:pt x="116" y="3221"/>
                </a:cubicBezTo>
                <a:cubicBezTo>
                  <a:pt x="636" y="3498"/>
                  <a:pt x="1745" y="4146"/>
                  <a:pt x="3780" y="5565"/>
                </a:cubicBezTo>
                <a:cubicBezTo>
                  <a:pt x="5932" y="7063"/>
                  <a:pt x="7409" y="7558"/>
                  <a:pt x="8109" y="7720"/>
                </a:cubicBezTo>
                <a:cubicBezTo>
                  <a:pt x="8289" y="7762"/>
                  <a:pt x="8456" y="7852"/>
                  <a:pt x="8590" y="7979"/>
                </a:cubicBezTo>
                <a:lnTo>
                  <a:pt x="10663" y="9965"/>
                </a:lnTo>
                <a:cubicBezTo>
                  <a:pt x="10528" y="9932"/>
                  <a:pt x="10391" y="9910"/>
                  <a:pt x="10254" y="9887"/>
                </a:cubicBezTo>
                <a:cubicBezTo>
                  <a:pt x="9890" y="9833"/>
                  <a:pt x="9524" y="9800"/>
                  <a:pt x="9156" y="9793"/>
                </a:cubicBezTo>
                <a:lnTo>
                  <a:pt x="8882" y="9790"/>
                </a:lnTo>
                <a:lnTo>
                  <a:pt x="8742" y="9790"/>
                </a:lnTo>
                <a:lnTo>
                  <a:pt x="8605" y="9795"/>
                </a:lnTo>
                <a:cubicBezTo>
                  <a:pt x="8553" y="9795"/>
                  <a:pt x="8503" y="9798"/>
                  <a:pt x="8451" y="9800"/>
                </a:cubicBezTo>
                <a:cubicBezTo>
                  <a:pt x="8110" y="9710"/>
                  <a:pt x="7574" y="9604"/>
                  <a:pt x="6928" y="9604"/>
                </a:cubicBezTo>
                <a:cubicBezTo>
                  <a:pt x="5863" y="9604"/>
                  <a:pt x="4500" y="9892"/>
                  <a:pt x="3232" y="11013"/>
                </a:cubicBezTo>
                <a:cubicBezTo>
                  <a:pt x="3149" y="11092"/>
                  <a:pt x="3205" y="11230"/>
                  <a:pt x="3318" y="11230"/>
                </a:cubicBezTo>
                <a:cubicBezTo>
                  <a:pt x="3320" y="11230"/>
                  <a:pt x="3322" y="11230"/>
                  <a:pt x="3324" y="11230"/>
                </a:cubicBezTo>
                <a:cubicBezTo>
                  <a:pt x="3370" y="11227"/>
                  <a:pt x="3419" y="11225"/>
                  <a:pt x="3471" y="11225"/>
                </a:cubicBezTo>
                <a:cubicBezTo>
                  <a:pt x="4046" y="11225"/>
                  <a:pt x="4931" y="11428"/>
                  <a:pt x="5603" y="11554"/>
                </a:cubicBezTo>
                <a:cubicBezTo>
                  <a:pt x="5693" y="11571"/>
                  <a:pt x="5787" y="11579"/>
                  <a:pt x="5884" y="11579"/>
                </a:cubicBezTo>
                <a:cubicBezTo>
                  <a:pt x="6821" y="11579"/>
                  <a:pt x="8049" y="10838"/>
                  <a:pt x="8697" y="10393"/>
                </a:cubicBezTo>
                <a:cubicBezTo>
                  <a:pt x="8969" y="10209"/>
                  <a:pt x="9291" y="10111"/>
                  <a:pt x="9617" y="10111"/>
                </a:cubicBezTo>
                <a:cubicBezTo>
                  <a:pt x="9679" y="10111"/>
                  <a:pt x="9741" y="10114"/>
                  <a:pt x="9803" y="10122"/>
                </a:cubicBezTo>
                <a:cubicBezTo>
                  <a:pt x="9938" y="10136"/>
                  <a:pt x="10072" y="10156"/>
                  <a:pt x="10207" y="10179"/>
                </a:cubicBezTo>
                <a:cubicBezTo>
                  <a:pt x="10381" y="10209"/>
                  <a:pt x="10555" y="10244"/>
                  <a:pt x="10725" y="10288"/>
                </a:cubicBezTo>
                <a:cubicBezTo>
                  <a:pt x="10812" y="10311"/>
                  <a:pt x="10894" y="10336"/>
                  <a:pt x="10979" y="10363"/>
                </a:cubicBezTo>
                <a:cubicBezTo>
                  <a:pt x="11019" y="10376"/>
                  <a:pt x="11061" y="10388"/>
                  <a:pt x="11101" y="10403"/>
                </a:cubicBezTo>
                <a:cubicBezTo>
                  <a:pt x="11126" y="10413"/>
                  <a:pt x="11151" y="10428"/>
                  <a:pt x="11171" y="10448"/>
                </a:cubicBezTo>
                <a:lnTo>
                  <a:pt x="11808" y="11056"/>
                </a:lnTo>
                <a:lnTo>
                  <a:pt x="12000" y="11242"/>
                </a:lnTo>
                <a:cubicBezTo>
                  <a:pt x="12065" y="11305"/>
                  <a:pt x="12130" y="11365"/>
                  <a:pt x="12190" y="11427"/>
                </a:cubicBezTo>
                <a:cubicBezTo>
                  <a:pt x="12314" y="11546"/>
                  <a:pt x="12436" y="11676"/>
                  <a:pt x="12556" y="11803"/>
                </a:cubicBezTo>
                <a:cubicBezTo>
                  <a:pt x="12710" y="11972"/>
                  <a:pt x="12862" y="12149"/>
                  <a:pt x="13004" y="12331"/>
                </a:cubicBezTo>
                <a:cubicBezTo>
                  <a:pt x="12893" y="12306"/>
                  <a:pt x="12755" y="12289"/>
                  <a:pt x="12585" y="12289"/>
                </a:cubicBezTo>
                <a:cubicBezTo>
                  <a:pt x="12488" y="12289"/>
                  <a:pt x="12382" y="12294"/>
                  <a:pt x="12264" y="12306"/>
                </a:cubicBezTo>
                <a:cubicBezTo>
                  <a:pt x="12267" y="12301"/>
                  <a:pt x="11890" y="12213"/>
                  <a:pt x="11306" y="12213"/>
                </a:cubicBezTo>
                <a:cubicBezTo>
                  <a:pt x="10203" y="12213"/>
                  <a:pt x="8361" y="12527"/>
                  <a:pt x="6941" y="14309"/>
                </a:cubicBezTo>
                <a:cubicBezTo>
                  <a:pt x="6877" y="14393"/>
                  <a:pt x="6941" y="14509"/>
                  <a:pt x="7040" y="14509"/>
                </a:cubicBezTo>
                <a:cubicBezTo>
                  <a:pt x="7049" y="14509"/>
                  <a:pt x="7058" y="14508"/>
                  <a:pt x="7068" y="14506"/>
                </a:cubicBezTo>
                <a:cubicBezTo>
                  <a:pt x="7170" y="14480"/>
                  <a:pt x="7292" y="14469"/>
                  <a:pt x="7429" y="14469"/>
                </a:cubicBezTo>
                <a:cubicBezTo>
                  <a:pt x="8029" y="14469"/>
                  <a:pt x="8906" y="14672"/>
                  <a:pt x="9512" y="14680"/>
                </a:cubicBezTo>
                <a:cubicBezTo>
                  <a:pt x="9520" y="14680"/>
                  <a:pt x="9528" y="14680"/>
                  <a:pt x="9535" y="14680"/>
                </a:cubicBezTo>
                <a:cubicBezTo>
                  <a:pt x="10580" y="14680"/>
                  <a:pt x="11409" y="13703"/>
                  <a:pt x="11886" y="12966"/>
                </a:cubicBezTo>
                <a:cubicBezTo>
                  <a:pt x="12008" y="12777"/>
                  <a:pt x="12215" y="12660"/>
                  <a:pt x="12439" y="12647"/>
                </a:cubicBezTo>
                <a:lnTo>
                  <a:pt x="13044" y="12618"/>
                </a:lnTo>
                <a:lnTo>
                  <a:pt x="13316" y="12752"/>
                </a:lnTo>
                <a:cubicBezTo>
                  <a:pt x="13485" y="12991"/>
                  <a:pt x="13639" y="13235"/>
                  <a:pt x="13786" y="13489"/>
                </a:cubicBezTo>
                <a:cubicBezTo>
                  <a:pt x="13958" y="13791"/>
                  <a:pt x="14115" y="14105"/>
                  <a:pt x="14252" y="14424"/>
                </a:cubicBezTo>
                <a:cubicBezTo>
                  <a:pt x="14392" y="14742"/>
                  <a:pt x="14511" y="15071"/>
                  <a:pt x="14616" y="15403"/>
                </a:cubicBezTo>
                <a:lnTo>
                  <a:pt x="14932" y="16424"/>
                </a:lnTo>
                <a:lnTo>
                  <a:pt x="15567" y="18466"/>
                </a:lnTo>
                <a:cubicBezTo>
                  <a:pt x="15567" y="18466"/>
                  <a:pt x="15567" y="18466"/>
                  <a:pt x="15567" y="18469"/>
                </a:cubicBezTo>
                <a:cubicBezTo>
                  <a:pt x="15599" y="18571"/>
                  <a:pt x="15695" y="18636"/>
                  <a:pt x="15798" y="18636"/>
                </a:cubicBezTo>
                <a:cubicBezTo>
                  <a:pt x="15823" y="18636"/>
                  <a:pt x="15849" y="18632"/>
                  <a:pt x="15874" y="18623"/>
                </a:cubicBezTo>
                <a:cubicBezTo>
                  <a:pt x="16001" y="18584"/>
                  <a:pt x="16071" y="18447"/>
                  <a:pt x="16031" y="18317"/>
                </a:cubicBezTo>
                <a:lnTo>
                  <a:pt x="15366" y="16284"/>
                </a:lnTo>
                <a:lnTo>
                  <a:pt x="15034" y="15270"/>
                </a:lnTo>
                <a:cubicBezTo>
                  <a:pt x="14922" y="14924"/>
                  <a:pt x="14790" y="14583"/>
                  <a:pt x="14643" y="14252"/>
                </a:cubicBezTo>
                <a:cubicBezTo>
                  <a:pt x="14494" y="13918"/>
                  <a:pt x="14327" y="13596"/>
                  <a:pt x="14140" y="13283"/>
                </a:cubicBezTo>
                <a:cubicBezTo>
                  <a:pt x="13956" y="12969"/>
                  <a:pt x="13754" y="12667"/>
                  <a:pt x="13535" y="12376"/>
                </a:cubicBezTo>
                <a:cubicBezTo>
                  <a:pt x="13316" y="12084"/>
                  <a:pt x="13081" y="11805"/>
                  <a:pt x="12835" y="11541"/>
                </a:cubicBezTo>
                <a:cubicBezTo>
                  <a:pt x="12750" y="11454"/>
                  <a:pt x="12598" y="11302"/>
                  <a:pt x="12499" y="11205"/>
                </a:cubicBezTo>
                <a:cubicBezTo>
                  <a:pt x="12434" y="11143"/>
                  <a:pt x="12389" y="11063"/>
                  <a:pt x="12364" y="10978"/>
                </a:cubicBezTo>
                <a:cubicBezTo>
                  <a:pt x="12267" y="10612"/>
                  <a:pt x="12182" y="10241"/>
                  <a:pt x="12117" y="9870"/>
                </a:cubicBezTo>
                <a:cubicBezTo>
                  <a:pt x="12107" y="9813"/>
                  <a:pt x="12100" y="9758"/>
                  <a:pt x="12090" y="9701"/>
                </a:cubicBezTo>
                <a:cubicBezTo>
                  <a:pt x="12048" y="9429"/>
                  <a:pt x="12102" y="9152"/>
                  <a:pt x="12244" y="8916"/>
                </a:cubicBezTo>
                <a:cubicBezTo>
                  <a:pt x="12753" y="8069"/>
                  <a:pt x="13697" y="6323"/>
                  <a:pt x="13470" y="5329"/>
                </a:cubicBezTo>
                <a:cubicBezTo>
                  <a:pt x="13281" y="4492"/>
                  <a:pt x="13201" y="3585"/>
                  <a:pt x="13166" y="3017"/>
                </a:cubicBezTo>
                <a:cubicBezTo>
                  <a:pt x="13155" y="2881"/>
                  <a:pt x="13043" y="2798"/>
                  <a:pt x="12928" y="2798"/>
                </a:cubicBezTo>
                <a:cubicBezTo>
                  <a:pt x="12864" y="2798"/>
                  <a:pt x="12798" y="2824"/>
                  <a:pt x="12750" y="2883"/>
                </a:cubicBezTo>
                <a:cubicBezTo>
                  <a:pt x="10446" y="5618"/>
                  <a:pt x="11221" y="8029"/>
                  <a:pt x="11689" y="8978"/>
                </a:cubicBezTo>
                <a:cubicBezTo>
                  <a:pt x="11709" y="9297"/>
                  <a:pt x="11741" y="9613"/>
                  <a:pt x="11789" y="9927"/>
                </a:cubicBezTo>
                <a:cubicBezTo>
                  <a:pt x="11828" y="10176"/>
                  <a:pt x="11873" y="10425"/>
                  <a:pt x="11928" y="10672"/>
                </a:cubicBezTo>
                <a:lnTo>
                  <a:pt x="10291" y="9148"/>
                </a:lnTo>
                <a:cubicBezTo>
                  <a:pt x="10214" y="9078"/>
                  <a:pt x="10154" y="8991"/>
                  <a:pt x="10117" y="8896"/>
                </a:cubicBezTo>
                <a:lnTo>
                  <a:pt x="10072" y="8776"/>
                </a:lnTo>
                <a:lnTo>
                  <a:pt x="10002" y="8597"/>
                </a:lnTo>
                <a:cubicBezTo>
                  <a:pt x="9980" y="8537"/>
                  <a:pt x="9955" y="8477"/>
                  <a:pt x="9935" y="8418"/>
                </a:cubicBezTo>
                <a:lnTo>
                  <a:pt x="9806" y="8054"/>
                </a:lnTo>
                <a:lnTo>
                  <a:pt x="9741" y="7872"/>
                </a:lnTo>
                <a:lnTo>
                  <a:pt x="9681" y="7690"/>
                </a:lnTo>
                <a:lnTo>
                  <a:pt x="9562" y="7324"/>
                </a:lnTo>
                <a:cubicBezTo>
                  <a:pt x="9524" y="7200"/>
                  <a:pt x="9489" y="7077"/>
                  <a:pt x="9452" y="6953"/>
                </a:cubicBezTo>
                <a:lnTo>
                  <a:pt x="9397" y="6769"/>
                </a:lnTo>
                <a:cubicBezTo>
                  <a:pt x="9377" y="6706"/>
                  <a:pt x="9362" y="6644"/>
                  <a:pt x="9347" y="6582"/>
                </a:cubicBezTo>
                <a:cubicBezTo>
                  <a:pt x="9310" y="6450"/>
                  <a:pt x="9310" y="6310"/>
                  <a:pt x="9345" y="6176"/>
                </a:cubicBezTo>
                <a:cubicBezTo>
                  <a:pt x="9579" y="5264"/>
                  <a:pt x="10020" y="3194"/>
                  <a:pt x="9492" y="2272"/>
                </a:cubicBezTo>
                <a:cubicBezTo>
                  <a:pt x="9066" y="1530"/>
                  <a:pt x="8722" y="688"/>
                  <a:pt x="8523" y="152"/>
                </a:cubicBezTo>
                <a:cubicBezTo>
                  <a:pt x="8484" y="51"/>
                  <a:pt x="8392" y="0"/>
                  <a:pt x="8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/>
          <p:nvPr/>
        </p:nvSpPr>
        <p:spPr>
          <a:xfrm rot="-5400000">
            <a:off x="7202444" y="303697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DD827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4"/>
          <p:cNvSpPr/>
          <p:nvPr/>
        </p:nvSpPr>
        <p:spPr>
          <a:xfrm rot="5400000" flipH="1">
            <a:off x="-647131" y="3036971"/>
            <a:ext cx="2588733" cy="1294364"/>
          </a:xfrm>
          <a:custGeom>
            <a:avLst/>
            <a:gdLst/>
            <a:ahLst/>
            <a:cxnLst/>
            <a:rect l="l" t="t" r="r" b="b"/>
            <a:pathLst>
              <a:path w="31650" h="15824" extrusionOk="0">
                <a:moveTo>
                  <a:pt x="15826" y="1"/>
                </a:moveTo>
                <a:cubicBezTo>
                  <a:pt x="7085" y="1"/>
                  <a:pt x="1" y="7085"/>
                  <a:pt x="1" y="15824"/>
                </a:cubicBezTo>
                <a:lnTo>
                  <a:pt x="31650" y="15824"/>
                </a:lnTo>
                <a:cubicBezTo>
                  <a:pt x="31650" y="7085"/>
                  <a:pt x="24565" y="1"/>
                  <a:pt x="15826" y="1"/>
                </a:cubicBezTo>
                <a:close/>
              </a:path>
            </a:pathLst>
          </a:custGeom>
          <a:solidFill>
            <a:srgbClr val="DD827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44"/>
          <p:cNvGrpSpPr/>
          <p:nvPr/>
        </p:nvGrpSpPr>
        <p:grpSpPr>
          <a:xfrm rot="-5400000">
            <a:off x="951213" y="2557560"/>
            <a:ext cx="1634864" cy="3537310"/>
            <a:chOff x="3344825" y="1030225"/>
            <a:chExt cx="811025" cy="1466425"/>
          </a:xfrm>
        </p:grpSpPr>
        <p:sp>
          <p:nvSpPr>
            <p:cNvPr id="458" name="Google Shape;458;p44"/>
            <p:cNvSpPr/>
            <p:nvPr/>
          </p:nvSpPr>
          <p:spPr>
            <a:xfrm>
              <a:off x="3344825" y="1030225"/>
              <a:ext cx="811025" cy="1466425"/>
            </a:xfrm>
            <a:custGeom>
              <a:avLst/>
              <a:gdLst/>
              <a:ahLst/>
              <a:cxnLst/>
              <a:rect l="l" t="t" r="r" b="b"/>
              <a:pathLst>
                <a:path w="32441" h="58657" fill="none" extrusionOk="0">
                  <a:moveTo>
                    <a:pt x="32441" y="0"/>
                  </a:moveTo>
                  <a:lnTo>
                    <a:pt x="32441" y="42438"/>
                  </a:lnTo>
                  <a:cubicBezTo>
                    <a:pt x="32441" y="51395"/>
                    <a:pt x="25177" y="58657"/>
                    <a:pt x="16219" y="58657"/>
                  </a:cubicBezTo>
                  <a:lnTo>
                    <a:pt x="16219" y="58657"/>
                  </a:lnTo>
                  <a:cubicBezTo>
                    <a:pt x="7262" y="58657"/>
                    <a:pt x="0" y="51395"/>
                    <a:pt x="0" y="4243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3440025" y="1030225"/>
              <a:ext cx="620550" cy="1342000"/>
            </a:xfrm>
            <a:custGeom>
              <a:avLst/>
              <a:gdLst/>
              <a:ahLst/>
              <a:cxnLst/>
              <a:rect l="l" t="t" r="r" b="b"/>
              <a:pathLst>
                <a:path w="24822" h="53680" fill="none" extrusionOk="0">
                  <a:moveTo>
                    <a:pt x="24822" y="0"/>
                  </a:moveTo>
                  <a:lnTo>
                    <a:pt x="24822" y="41269"/>
                  </a:lnTo>
                  <a:cubicBezTo>
                    <a:pt x="24822" y="48125"/>
                    <a:pt x="19267" y="53680"/>
                    <a:pt x="12411" y="53680"/>
                  </a:cubicBezTo>
                  <a:lnTo>
                    <a:pt x="12411" y="53680"/>
                  </a:lnTo>
                  <a:cubicBezTo>
                    <a:pt x="5558" y="53680"/>
                    <a:pt x="1" y="48125"/>
                    <a:pt x="1" y="41269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3519800" y="1030225"/>
              <a:ext cx="461000" cy="1215450"/>
            </a:xfrm>
            <a:custGeom>
              <a:avLst/>
              <a:gdLst/>
              <a:ahLst/>
              <a:cxnLst/>
              <a:rect l="l" t="t" r="r" b="b"/>
              <a:pathLst>
                <a:path w="18440" h="48618" fill="none" extrusionOk="0">
                  <a:moveTo>
                    <a:pt x="18440" y="0"/>
                  </a:moveTo>
                  <a:lnTo>
                    <a:pt x="18440" y="39401"/>
                  </a:lnTo>
                  <a:cubicBezTo>
                    <a:pt x="18440" y="44490"/>
                    <a:pt x="14312" y="48618"/>
                    <a:pt x="9220" y="48618"/>
                  </a:cubicBezTo>
                  <a:lnTo>
                    <a:pt x="9220" y="48618"/>
                  </a:lnTo>
                  <a:cubicBezTo>
                    <a:pt x="4129" y="48618"/>
                    <a:pt x="1" y="44490"/>
                    <a:pt x="1" y="39401"/>
                  </a:cubicBez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611175" y="1030225"/>
              <a:ext cx="278275" cy="1093275"/>
            </a:xfrm>
            <a:custGeom>
              <a:avLst/>
              <a:gdLst/>
              <a:ahLst/>
              <a:cxnLst/>
              <a:rect l="l" t="t" r="r" b="b"/>
              <a:pathLst>
                <a:path w="11131" h="43731" fill="none" extrusionOk="0">
                  <a:moveTo>
                    <a:pt x="11130" y="0"/>
                  </a:moveTo>
                  <a:lnTo>
                    <a:pt x="11130" y="38168"/>
                  </a:lnTo>
                  <a:cubicBezTo>
                    <a:pt x="11130" y="41239"/>
                    <a:pt x="8639" y="43730"/>
                    <a:pt x="5565" y="43730"/>
                  </a:cubicBezTo>
                  <a:lnTo>
                    <a:pt x="5565" y="43730"/>
                  </a:lnTo>
                  <a:cubicBezTo>
                    <a:pt x="2491" y="43730"/>
                    <a:pt x="0" y="41239"/>
                    <a:pt x="0" y="3816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3690575" y="1030225"/>
              <a:ext cx="119525" cy="977800"/>
            </a:xfrm>
            <a:custGeom>
              <a:avLst/>
              <a:gdLst/>
              <a:ahLst/>
              <a:cxnLst/>
              <a:rect l="l" t="t" r="r" b="b"/>
              <a:pathLst>
                <a:path w="4781" h="39112" fill="none" extrusionOk="0">
                  <a:moveTo>
                    <a:pt x="4781" y="0"/>
                  </a:moveTo>
                  <a:lnTo>
                    <a:pt x="4781" y="36723"/>
                  </a:lnTo>
                  <a:cubicBezTo>
                    <a:pt x="4781" y="38043"/>
                    <a:pt x="3710" y="39112"/>
                    <a:pt x="2389" y="39112"/>
                  </a:cubicBezTo>
                  <a:lnTo>
                    <a:pt x="2389" y="39112"/>
                  </a:lnTo>
                  <a:cubicBezTo>
                    <a:pt x="1069" y="39112"/>
                    <a:pt x="0" y="38043"/>
                    <a:pt x="0" y="36723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2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4"/>
          <p:cNvSpPr/>
          <p:nvPr/>
        </p:nvSpPr>
        <p:spPr>
          <a:xfrm>
            <a:off x="1741600" y="852250"/>
            <a:ext cx="329700" cy="3297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989200" y="1300069"/>
            <a:ext cx="7165500" cy="8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4000" i="1" dirty="0" err="1">
                <a:latin typeface="Montserrat Light"/>
                <a:ea typeface="Montserrat Light"/>
                <a:cs typeface="Montserrat Light"/>
                <a:sym typeface="Montserrat Light"/>
              </a:rPr>
              <a:t>Keluaran</a:t>
            </a:r>
            <a:r>
              <a:rPr lang="en-ID" sz="4000" i="1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4000" i="1" dirty="0" err="1">
                <a:latin typeface="Montserrat Light"/>
                <a:ea typeface="Montserrat Light"/>
                <a:cs typeface="Montserrat Light"/>
                <a:sym typeface="Montserrat Light"/>
              </a:rPr>
              <a:t>Umum</a:t>
            </a:r>
            <a:r>
              <a:rPr lang="en-ID" sz="4000" i="1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4000" i="1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67" name="Google Shape;467;p44"/>
          <p:cNvCxnSpPr/>
          <p:nvPr/>
        </p:nvCxnSpPr>
        <p:spPr>
          <a:xfrm>
            <a:off x="1117450" y="2389786"/>
            <a:ext cx="690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8" name="Google Shape;468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5027" b="37722"/>
          <a:stretch/>
        </p:blipFill>
        <p:spPr>
          <a:xfrm>
            <a:off x="971650" y="2790300"/>
            <a:ext cx="7200600" cy="17877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il Salon Business Plan by Slidesgo">
  <a:themeElements>
    <a:clrScheme name="Simple Light">
      <a:dk1>
        <a:srgbClr val="CD9262"/>
      </a:dk1>
      <a:lt1>
        <a:srgbClr val="FFFFFF"/>
      </a:lt1>
      <a:dk2>
        <a:srgbClr val="F0E1D4"/>
      </a:dk2>
      <a:lt2>
        <a:srgbClr val="DD8273"/>
      </a:lt2>
      <a:accent1>
        <a:srgbClr val="99A588"/>
      </a:accent1>
      <a:accent2>
        <a:srgbClr val="874F2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74F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366</Words>
  <Application>Microsoft Office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Bebas Neue</vt:lpstr>
      <vt:lpstr>Arial</vt:lpstr>
      <vt:lpstr>Montserrat Light</vt:lpstr>
      <vt:lpstr>Nunito Light</vt:lpstr>
      <vt:lpstr>Montserrat</vt:lpstr>
      <vt:lpstr>Wingdings</vt:lpstr>
      <vt:lpstr>Nail Salon Business Plan by Slidesgo</vt:lpstr>
      <vt:lpstr>Laporan Pengembangan Aplikasi Berbasis Web untuk pengembangan Salon Kecantikan Relan Nails</vt:lpstr>
      <vt:lpstr>Kelompok 2 :</vt:lpstr>
      <vt:lpstr>Permasalahan Perusahaan</vt:lpstr>
      <vt:lpstr>Permasalahan Perusahaan </vt:lpstr>
      <vt:lpstr>Sehingga, dibutuhkan suatu sistem untuk menjawab kebutuhan tersebut, yaitu :</vt:lpstr>
      <vt:lpstr>Pembuatan Website</vt:lpstr>
      <vt:lpstr>Tujuan Pembuatan </vt:lpstr>
      <vt:lpstr>Fungsi – Fungsi Utama</vt:lpstr>
      <vt:lpstr>Keluaran Umum </vt:lpstr>
      <vt:lpstr>PowerPoint Presentation</vt:lpstr>
      <vt:lpstr>Analisis Desain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Pengembangan Aplikasi Berbasis Web untuk pengembangan Salon Kecantikan Relan Nails</dc:title>
  <dc:creator>Rio Wiyandru</dc:creator>
  <cp:lastModifiedBy>Rio Wiyandru</cp:lastModifiedBy>
  <cp:revision>9</cp:revision>
  <dcterms:modified xsi:type="dcterms:W3CDTF">2023-10-09T18:42:48Z</dcterms:modified>
</cp:coreProperties>
</file>