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69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69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63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793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86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213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68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971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27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8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0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6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3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9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937D2C-38A2-40B7-B3D9-E70F865ACC46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A297E-C9C4-485E-B13F-BD39D4B2CB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6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415" y="1670539"/>
            <a:ext cx="8001000" cy="833512"/>
          </a:xfrm>
        </p:spPr>
        <p:txBody>
          <a:bodyPr/>
          <a:lstStyle/>
          <a:p>
            <a:r>
              <a:rPr lang="pt-BR" dirty="0"/>
              <a:t>Segurança com </a:t>
            </a:r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7170" name="Picture 2" descr="Resultado de imagem para php elefante">
            <a:extLst>
              <a:ext uri="{FF2B5EF4-FFF2-40B4-BE49-F238E27FC236}">
                <a16:creationId xmlns:a16="http://schemas.microsoft.com/office/drawing/2014/main" id="{AFCDF1F9-8090-4CE0-9CF2-90F5F6AE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61" y="2542298"/>
            <a:ext cx="4000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perigo desenho png">
            <a:extLst>
              <a:ext uri="{FF2B5EF4-FFF2-40B4-BE49-F238E27FC236}">
                <a16:creationId xmlns:a16="http://schemas.microsoft.com/office/drawing/2014/main" id="{3DDA2279-279D-4A49-A0E8-EFFE4A1B5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4" y="2542298"/>
            <a:ext cx="2771335" cy="277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72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3074" name="Picture 2" descr="Resultado de imagem para criança com dúvida">
            <a:extLst>
              <a:ext uri="{FF2B5EF4-FFF2-40B4-BE49-F238E27FC236}">
                <a16:creationId xmlns:a16="http://schemas.microsoft.com/office/drawing/2014/main" id="{6F252479-C29A-4441-BD58-4CDAF910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40" y="684684"/>
            <a:ext cx="7747610" cy="54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1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60" y="446649"/>
            <a:ext cx="8501993" cy="833512"/>
          </a:xfrm>
        </p:spPr>
        <p:txBody>
          <a:bodyPr>
            <a:normAutofit/>
          </a:bodyPr>
          <a:lstStyle/>
          <a:p>
            <a:r>
              <a:rPr lang="pt-BR" dirty="0"/>
              <a:t>DÚVIDAS SOBRE O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8583725-98A5-4926-8955-DDC4D93AFB37}"/>
              </a:ext>
            </a:extLst>
          </p:cNvPr>
          <p:cNvSpPr txBox="1">
            <a:spLocks/>
          </p:cNvSpPr>
          <p:nvPr/>
        </p:nvSpPr>
        <p:spPr>
          <a:xfrm>
            <a:off x="325693" y="2082018"/>
            <a:ext cx="11540614" cy="40539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pt-BR" sz="3300" dirty="0"/>
              <a:t>Existe 100% segurança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 err="1"/>
              <a:t>Php</a:t>
            </a:r>
            <a:r>
              <a:rPr lang="pt-BR" sz="3300" dirty="0"/>
              <a:t> é seguro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O </a:t>
            </a:r>
            <a:r>
              <a:rPr lang="pt-BR" sz="3300" dirty="0" err="1"/>
              <a:t>php</a:t>
            </a:r>
            <a:r>
              <a:rPr lang="pt-BR" sz="3300" dirty="0"/>
              <a:t> possui mecanismos de segurança ?</a:t>
            </a:r>
          </a:p>
          <a:p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 err="1"/>
              <a:t>Etc</a:t>
            </a:r>
            <a:r>
              <a:rPr lang="pt-BR" sz="3300" dirty="0"/>
              <a:t> ...</a:t>
            </a:r>
            <a:endParaRPr lang="pt-BR" sz="3800" dirty="0"/>
          </a:p>
          <a:p>
            <a:pPr marL="571500" indent="-571500">
              <a:buFontTx/>
              <a:buChar char="-"/>
            </a:pP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3262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4098" name="Picture 2" descr="Resultado de imagem para pensamentos cerebro">
            <a:extLst>
              <a:ext uri="{FF2B5EF4-FFF2-40B4-BE49-F238E27FC236}">
                <a16:creationId xmlns:a16="http://schemas.microsoft.com/office/drawing/2014/main" id="{B41E5754-4410-45EE-8257-2F7279C3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92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2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580" y="2148840"/>
            <a:ext cx="8501993" cy="833512"/>
          </a:xfrm>
        </p:spPr>
        <p:txBody>
          <a:bodyPr>
            <a:normAutofit/>
          </a:bodyPr>
          <a:lstStyle/>
          <a:p>
            <a:r>
              <a:rPr lang="pt-BR" dirty="0"/>
              <a:t>CONHECENDO O INIMIGO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205445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60" y="446649"/>
            <a:ext cx="8501993" cy="833512"/>
          </a:xfrm>
        </p:spPr>
        <p:txBody>
          <a:bodyPr>
            <a:normAutofit/>
          </a:bodyPr>
          <a:lstStyle/>
          <a:p>
            <a:r>
              <a:rPr lang="pt-BR" dirty="0"/>
              <a:t>XSS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09E6EF-C728-43BD-8D79-747F3B8773DA}"/>
              </a:ext>
            </a:extLst>
          </p:cNvPr>
          <p:cNvSpPr txBox="1">
            <a:spLocks/>
          </p:cNvSpPr>
          <p:nvPr/>
        </p:nvSpPr>
        <p:spPr>
          <a:xfrm>
            <a:off x="325693" y="1899138"/>
            <a:ext cx="11540614" cy="263065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pt-BR" sz="3300" dirty="0"/>
              <a:t>PERSISTENTE (STORED)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REFLETIDO (REFLECTED)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BASEADO NO DOM (DOM </a:t>
            </a:r>
            <a:r>
              <a:rPr lang="pt-BR" sz="3300" dirty="0" err="1"/>
              <a:t>based</a:t>
            </a:r>
            <a:r>
              <a:rPr lang="pt-BR" sz="3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5381" y="1276643"/>
            <a:ext cx="4844392" cy="833512"/>
          </a:xfrm>
        </p:spPr>
        <p:txBody>
          <a:bodyPr>
            <a:normAutofit fontScale="90000"/>
          </a:bodyPr>
          <a:lstStyle/>
          <a:p>
            <a:r>
              <a:rPr lang="pt-BR" dirty="0"/>
              <a:t>- SQL </a:t>
            </a:r>
            <a:r>
              <a:rPr lang="pt-BR" dirty="0" err="1"/>
              <a:t>Injection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DC16F3-835E-4A85-82DB-9DBC3EB85361}"/>
              </a:ext>
            </a:extLst>
          </p:cNvPr>
          <p:cNvSpPr txBox="1">
            <a:spLocks/>
          </p:cNvSpPr>
          <p:nvPr/>
        </p:nvSpPr>
        <p:spPr>
          <a:xfrm>
            <a:off x="3005381" y="2871567"/>
            <a:ext cx="8417586" cy="17356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- CSRF</a:t>
            </a:r>
            <a:br>
              <a:rPr lang="pt-BR" dirty="0"/>
            </a:br>
            <a:r>
              <a:rPr lang="pt-BR" sz="3500" dirty="0"/>
              <a:t>(CROSS-SITE REQUEST FORGERY)</a:t>
            </a:r>
          </a:p>
        </p:txBody>
      </p:sp>
    </p:spTree>
    <p:extLst>
      <p:ext uri="{BB962C8B-B14F-4D97-AF65-F5344CB8AC3E}">
        <p14:creationId xmlns:p14="http://schemas.microsoft.com/office/powerpoint/2010/main" val="289561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153" y="2416126"/>
            <a:ext cx="7038952" cy="833512"/>
          </a:xfrm>
        </p:spPr>
        <p:txBody>
          <a:bodyPr>
            <a:normAutofit/>
          </a:bodyPr>
          <a:lstStyle/>
          <a:p>
            <a:r>
              <a:rPr lang="pt-BR" dirty="0"/>
              <a:t>Dicas de segurança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385312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814" y="2458330"/>
            <a:ext cx="7193697" cy="833512"/>
          </a:xfrm>
        </p:spPr>
        <p:txBody>
          <a:bodyPr>
            <a:normAutofit/>
          </a:bodyPr>
          <a:lstStyle/>
          <a:p>
            <a:r>
              <a:rPr lang="pt-BR" dirty="0"/>
              <a:t>UTILIZE TRY .. CATCH 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88346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657" y="1856935"/>
            <a:ext cx="7193697" cy="211015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PARAMETRIZE INSTRUÇÕES SQL</a:t>
            </a:r>
            <a:br>
              <a:rPr lang="pt-BR" dirty="0"/>
            </a:br>
            <a:r>
              <a:rPr lang="pt-BR" dirty="0"/>
              <a:t>(PDO E MSQLI)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405551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506" y="1074419"/>
            <a:ext cx="7193697" cy="470916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  <a:br>
              <a:rPr lang="pt-BR" dirty="0"/>
            </a:br>
            <a:r>
              <a:rPr lang="pt-BR" dirty="0"/>
              <a:t>VALIDAR 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36461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99" y="376311"/>
            <a:ext cx="4605241" cy="833512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900812-EA42-49F7-8E6D-AE132EBFE160}"/>
              </a:ext>
            </a:extLst>
          </p:cNvPr>
          <p:cNvSpPr txBox="1">
            <a:spLocks/>
          </p:cNvSpPr>
          <p:nvPr/>
        </p:nvSpPr>
        <p:spPr>
          <a:xfrm>
            <a:off x="515398" y="1372772"/>
            <a:ext cx="11540614" cy="454972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800" dirty="0"/>
              <a:t>WILLIAM F. LEITE</a:t>
            </a:r>
          </a:p>
          <a:p>
            <a:endParaRPr lang="pt-BR" sz="3800" dirty="0"/>
          </a:p>
          <a:p>
            <a:endParaRPr lang="pt-BR" sz="3800" dirty="0"/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TÉCNICO EM INFORMÁTICA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GRADUADO EM ANÁLISE E DESENVOLVIMENTO DE SISTEMA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PÓS GRADUADO EM ENGENHARIA DA WEB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endParaRPr lang="pt-BR" sz="3800" dirty="0"/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PROPRIETÁRIO WLL SISTEMAS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PROF. DA FATEC SÃO ROQUE</a:t>
            </a:r>
          </a:p>
          <a:p>
            <a:pPr marL="571500" indent="-571500">
              <a:lnSpc>
                <a:spcPct val="120000"/>
              </a:lnSpc>
              <a:buFontTx/>
              <a:buChar char="-"/>
            </a:pPr>
            <a:r>
              <a:rPr lang="pt-BR" sz="3800" dirty="0"/>
              <a:t>BLOG: DEVWILLIAM.COM.BR</a:t>
            </a:r>
          </a:p>
        </p:txBody>
      </p:sp>
    </p:spTree>
    <p:extLst>
      <p:ext uri="{BB962C8B-B14F-4D97-AF65-F5344CB8AC3E}">
        <p14:creationId xmlns:p14="http://schemas.microsoft.com/office/powerpoint/2010/main" val="3120238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905" y="1674053"/>
            <a:ext cx="9374189" cy="251811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SENHAS CRIPTOGRAFADAS (NÃO)</a:t>
            </a:r>
            <a:br>
              <a:rPr lang="pt-BR" dirty="0"/>
            </a:b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HASH DE SENHAS (SIM)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239160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814" y="2458330"/>
            <a:ext cx="7671998" cy="833512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Sanetização</a:t>
            </a:r>
            <a:r>
              <a:rPr lang="pt-BR" dirty="0"/>
              <a:t> dos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211525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085" y="2236763"/>
            <a:ext cx="7671998" cy="13786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Abuse de requisições via post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219435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642" y="1941342"/>
            <a:ext cx="7671998" cy="13786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CODIFIQUE OS DADOS DAS SESSIONS EM BASE64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3987231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642" y="1941342"/>
            <a:ext cx="7671998" cy="13786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ESTUDE OS LOGS DO SERVIDOR HTTP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</p:spTree>
    <p:extLst>
      <p:ext uri="{BB962C8B-B14F-4D97-AF65-F5344CB8AC3E}">
        <p14:creationId xmlns:p14="http://schemas.microsoft.com/office/powerpoint/2010/main" val="1725222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694" y="253219"/>
            <a:ext cx="7671998" cy="73151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5122" name="Picture 2" descr="Resultado de imagem para hacker  web satira">
            <a:extLst>
              <a:ext uri="{FF2B5EF4-FFF2-40B4-BE49-F238E27FC236}">
                <a16:creationId xmlns:a16="http://schemas.microsoft.com/office/drawing/2014/main" id="{7F8F68F9-3BD8-4C9C-B8E2-D703B76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7" y="1413803"/>
            <a:ext cx="4783015" cy="478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76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710" y="506437"/>
            <a:ext cx="7671998" cy="81592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DÚVIDAS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6146" name="Picture 2" descr="Resultado de imagem para DUVIDAS">
            <a:extLst>
              <a:ext uri="{FF2B5EF4-FFF2-40B4-BE49-F238E27FC236}">
                <a16:creationId xmlns:a16="http://schemas.microsoft.com/office/drawing/2014/main" id="{0B255A69-4BA6-4CA9-BCE7-639A8CC1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183" y="1521948"/>
            <a:ext cx="4231737" cy="423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91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" y="1983544"/>
            <a:ext cx="11844997" cy="896815"/>
          </a:xfrm>
        </p:spPr>
        <p:txBody>
          <a:bodyPr>
            <a:norm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WILLIAM@WLLSISTEMAS.COM.BR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9652F8-34CA-4CFC-B7DB-6C699810F98A}"/>
              </a:ext>
            </a:extLst>
          </p:cNvPr>
          <p:cNvSpPr txBox="1">
            <a:spLocks/>
          </p:cNvSpPr>
          <p:nvPr/>
        </p:nvSpPr>
        <p:spPr>
          <a:xfrm>
            <a:off x="173501" y="1213338"/>
            <a:ext cx="11844997" cy="89681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Wllsistemas.com.br</a:t>
            </a:r>
          </a:p>
        </p:txBody>
      </p:sp>
    </p:spTree>
    <p:extLst>
      <p:ext uri="{BB962C8B-B14F-4D97-AF65-F5344CB8AC3E}">
        <p14:creationId xmlns:p14="http://schemas.microsoft.com/office/powerpoint/2010/main" val="16340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99" y="376311"/>
            <a:ext cx="2931185" cy="833512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ED9B1C6-50D5-4D1D-B7F7-B225DC09FFB7}"/>
              </a:ext>
            </a:extLst>
          </p:cNvPr>
          <p:cNvSpPr txBox="1">
            <a:spLocks/>
          </p:cNvSpPr>
          <p:nvPr/>
        </p:nvSpPr>
        <p:spPr>
          <a:xfrm>
            <a:off x="325693" y="2649415"/>
            <a:ext cx="11540614" cy="383227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pt-BR" sz="3800" dirty="0"/>
              <a:t>CENÁRIO DA T.I.</a:t>
            </a:r>
          </a:p>
          <a:p>
            <a:pPr marL="571500" indent="-571500">
              <a:buFontTx/>
              <a:buChar char="-"/>
            </a:pPr>
            <a:r>
              <a:rPr lang="pt-BR" sz="3800" dirty="0"/>
              <a:t>ESTRUTURA DE SEGURANÇA</a:t>
            </a:r>
          </a:p>
          <a:p>
            <a:pPr marL="571500" indent="-571500">
              <a:buFontTx/>
              <a:buChar char="-"/>
            </a:pPr>
            <a:r>
              <a:rPr lang="pt-BR" sz="3800" dirty="0"/>
              <a:t>CONHECER O INIMIGO</a:t>
            </a:r>
          </a:p>
          <a:p>
            <a:pPr marL="571500" indent="-571500">
              <a:buFontTx/>
              <a:buChar char="-"/>
            </a:pPr>
            <a:r>
              <a:rPr lang="pt-BR" sz="3800" dirty="0"/>
              <a:t>DICAS DE SEGURANÇA</a:t>
            </a:r>
          </a:p>
          <a:p>
            <a:pPr marL="571500" indent="-571500">
              <a:buFontTx/>
              <a:buChar char="-"/>
            </a:pPr>
            <a:r>
              <a:rPr lang="pt-BR" sz="3800" dirty="0"/>
              <a:t>EXEMPLOS</a:t>
            </a:r>
          </a:p>
          <a:p>
            <a:pPr marL="571500" indent="-571500">
              <a:buFontTx/>
              <a:buChar char="-"/>
            </a:pPr>
            <a:r>
              <a:rPr lang="pt-BR" sz="3800" dirty="0"/>
              <a:t>DÚVIDAS</a:t>
            </a:r>
          </a:p>
          <a:p>
            <a:pPr marL="571500" indent="-571500">
              <a:buFontTx/>
              <a:buChar char="-"/>
            </a:pPr>
            <a:endParaRPr lang="pt-BR" sz="3800" dirty="0"/>
          </a:p>
          <a:p>
            <a:pPr marL="571500" indent="-571500">
              <a:buFontTx/>
              <a:buChar char="-"/>
            </a:pP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312192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98" y="376311"/>
            <a:ext cx="6968613" cy="833512"/>
          </a:xfrm>
        </p:spPr>
        <p:txBody>
          <a:bodyPr>
            <a:normAutofit fontScale="90000"/>
          </a:bodyPr>
          <a:lstStyle/>
          <a:p>
            <a:r>
              <a:rPr lang="pt-BR" dirty="0"/>
              <a:t>FLUXO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8194" name="Picture 2" descr="Resultado de imagem para dispositivos informação[">
            <a:extLst>
              <a:ext uri="{FF2B5EF4-FFF2-40B4-BE49-F238E27FC236}">
                <a16:creationId xmlns:a16="http://schemas.microsoft.com/office/drawing/2014/main" id="{A87190C1-3721-4F5D-9791-E554C7954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97" y="1444667"/>
            <a:ext cx="7305822" cy="50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84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98" y="376311"/>
            <a:ext cx="7573525" cy="833512"/>
          </a:xfrm>
        </p:spPr>
        <p:txBody>
          <a:bodyPr>
            <a:normAutofit fontScale="90000"/>
          </a:bodyPr>
          <a:lstStyle/>
          <a:p>
            <a:r>
              <a:rPr lang="pt-BR" dirty="0"/>
              <a:t>ESTRUTURA DE SEGURANÇA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C4BBC6C8-FED5-4842-BAEF-77EA65C56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2" y="1325880"/>
            <a:ext cx="9767619" cy="515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60" y="446649"/>
            <a:ext cx="8501993" cy="833512"/>
          </a:xfrm>
        </p:spPr>
        <p:txBody>
          <a:bodyPr>
            <a:normAutofit/>
          </a:bodyPr>
          <a:lstStyle/>
          <a:p>
            <a:r>
              <a:rPr lang="pt-BR" dirty="0"/>
              <a:t>FRASES  INTELIGENTES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3538467-9D16-4679-AAEF-367A5FD0B9DF}"/>
              </a:ext>
            </a:extLst>
          </p:cNvPr>
          <p:cNvSpPr txBox="1">
            <a:spLocks/>
          </p:cNvSpPr>
          <p:nvPr/>
        </p:nvSpPr>
        <p:spPr>
          <a:xfrm>
            <a:off x="325693" y="3113088"/>
            <a:ext cx="11540614" cy="276970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pt-BR" sz="3300" dirty="0"/>
              <a:t>“minhas aplicações nunca sofreram ataque ...”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“o importante é ter antivírus atualizado ... “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“quando for invadido eu mudo ...”</a:t>
            </a:r>
          </a:p>
          <a:p>
            <a:pPr marL="571500" indent="-571500">
              <a:buFontTx/>
              <a:buChar char="-"/>
            </a:pPr>
            <a:endParaRPr lang="pt-BR" sz="3800" dirty="0"/>
          </a:p>
          <a:p>
            <a:pPr marL="571500" indent="-571500">
              <a:buFontTx/>
              <a:buChar char="-"/>
            </a:pP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826821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1026" name="Picture 2" descr="Resultado de imagem para criança computador">
            <a:extLst>
              <a:ext uri="{FF2B5EF4-FFF2-40B4-BE49-F238E27FC236}">
                <a16:creationId xmlns:a16="http://schemas.microsoft.com/office/drawing/2014/main" id="{840BBD3C-48A1-4B84-8CA9-CFA56960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016" y="492174"/>
            <a:ext cx="8810478" cy="587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32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pic>
        <p:nvPicPr>
          <p:cNvPr id="2050" name="Picture 2" descr="Resultado de imagem para criança com assustada">
            <a:extLst>
              <a:ext uri="{FF2B5EF4-FFF2-40B4-BE49-F238E27FC236}">
                <a16:creationId xmlns:a16="http://schemas.microsoft.com/office/drawing/2014/main" id="{CB128DBE-AFD0-4274-AD86-99C572A1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27" y="648895"/>
            <a:ext cx="5486400" cy="556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7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A44E-85FB-48C4-8C59-E24F236ED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060" y="446649"/>
            <a:ext cx="8501993" cy="833512"/>
          </a:xfrm>
        </p:spPr>
        <p:txBody>
          <a:bodyPr>
            <a:normAutofit/>
          </a:bodyPr>
          <a:lstStyle/>
          <a:p>
            <a:r>
              <a:rPr lang="pt-BR" dirty="0"/>
              <a:t>QUESTIONAMENTOS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E29E7-96EE-4401-ADC8-2E509EF04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8606" y="6397153"/>
            <a:ext cx="2143394" cy="46084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William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F. Leite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F0C90F-106E-4F86-8F9C-E1A0F2EA4857}"/>
              </a:ext>
            </a:extLst>
          </p:cNvPr>
          <p:cNvSpPr txBox="1">
            <a:spLocks/>
          </p:cNvSpPr>
          <p:nvPr/>
        </p:nvSpPr>
        <p:spPr>
          <a:xfrm>
            <a:off x="325693" y="2082018"/>
            <a:ext cx="11540614" cy="40539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Tx/>
              <a:buChar char="-"/>
            </a:pPr>
            <a:r>
              <a:rPr lang="pt-BR" sz="3300" dirty="0"/>
              <a:t>Bloqueou acesso externo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Validou os dados recebidos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 err="1"/>
              <a:t>Sql</a:t>
            </a:r>
            <a:r>
              <a:rPr lang="pt-BR" sz="3300" dirty="0"/>
              <a:t> parametrizado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/>
              <a:t>Senha foi gravada como </a:t>
            </a:r>
            <a:r>
              <a:rPr lang="pt-BR" sz="3300" dirty="0" err="1"/>
              <a:t>hash</a:t>
            </a:r>
            <a:r>
              <a:rPr lang="pt-BR" sz="3300" dirty="0"/>
              <a:t> ?</a:t>
            </a:r>
          </a:p>
          <a:p>
            <a:pPr marL="571500" indent="-571500">
              <a:buFontTx/>
              <a:buChar char="-"/>
            </a:pPr>
            <a:endParaRPr lang="pt-BR" sz="3300" dirty="0"/>
          </a:p>
          <a:p>
            <a:pPr marL="571500" indent="-571500">
              <a:buFontTx/>
              <a:buChar char="-"/>
            </a:pPr>
            <a:r>
              <a:rPr lang="pt-BR" sz="3300" dirty="0" err="1"/>
              <a:t>Etc</a:t>
            </a:r>
            <a:r>
              <a:rPr lang="pt-BR" sz="3300" dirty="0"/>
              <a:t> ...</a:t>
            </a:r>
            <a:endParaRPr lang="pt-BR" sz="3800" dirty="0"/>
          </a:p>
          <a:p>
            <a:pPr marL="571500" indent="-571500">
              <a:buFontTx/>
              <a:buChar char="-"/>
            </a:pPr>
            <a:endParaRPr lang="pt-BR" sz="3800" dirty="0"/>
          </a:p>
        </p:txBody>
      </p:sp>
    </p:spTree>
    <p:extLst>
      <p:ext uri="{BB962C8B-B14F-4D97-AF65-F5344CB8AC3E}">
        <p14:creationId xmlns:p14="http://schemas.microsoft.com/office/powerpoint/2010/main" val="86667151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63</TotalTime>
  <Words>356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Fatia</vt:lpstr>
      <vt:lpstr>Segurança com php</vt:lpstr>
      <vt:lpstr>APRESENTAÇÃO</vt:lpstr>
      <vt:lpstr>AGENDA</vt:lpstr>
      <vt:lpstr>FLUXO DA INFORMAÇÃO</vt:lpstr>
      <vt:lpstr>ESTRUTURA DE SEGURANÇA</vt:lpstr>
      <vt:lpstr>FRASES  INTELIGENTES</vt:lpstr>
      <vt:lpstr>Apresentação do PowerPoint</vt:lpstr>
      <vt:lpstr>Apresentação do PowerPoint</vt:lpstr>
      <vt:lpstr>QUESTIONAMENTOS</vt:lpstr>
      <vt:lpstr>Apresentação do PowerPoint</vt:lpstr>
      <vt:lpstr>DÚVIDAS SOBRE O PHP</vt:lpstr>
      <vt:lpstr>Apresentação do PowerPoint</vt:lpstr>
      <vt:lpstr>CONHECENDO O INIMIGO</vt:lpstr>
      <vt:lpstr>XSS</vt:lpstr>
      <vt:lpstr>- SQL Injection</vt:lpstr>
      <vt:lpstr>Dicas de segurança</vt:lpstr>
      <vt:lpstr>UTILIZE TRY .. CATCH ..</vt:lpstr>
      <vt:lpstr>PARAMETRIZE INSTRUÇÕES SQL (PDO E MSQLI)</vt:lpstr>
      <vt:lpstr>VALIDAR ! VALIDAR ! VALIDAR ! VALIDAR ! VALIDAR ! VALIDAR ! VALIDAR !</vt:lpstr>
      <vt:lpstr>SENHAS CRIPTOGRAFADAS (NÃO)   HASH DE SENHAS (SIM)</vt:lpstr>
      <vt:lpstr>Sanetização dos dados</vt:lpstr>
      <vt:lpstr>Abuse de requisições via post</vt:lpstr>
      <vt:lpstr>CODIFIQUE OS DADOS DAS SESSIONS EM BASE64</vt:lpstr>
      <vt:lpstr>ESTUDE OS LOGS DO SERVIDOR HTTP</vt:lpstr>
      <vt:lpstr>EXEMPLOS</vt:lpstr>
      <vt:lpstr>DÚVIDAS</vt:lpstr>
      <vt:lpstr>WILLIAM@WLLSISTEMAS.COM.BR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com php</dc:title>
  <dc:creator>Willian</dc:creator>
  <cp:lastModifiedBy>Willian</cp:lastModifiedBy>
  <cp:revision>10</cp:revision>
  <dcterms:created xsi:type="dcterms:W3CDTF">2019-11-18T13:06:43Z</dcterms:created>
  <dcterms:modified xsi:type="dcterms:W3CDTF">2019-11-18T14:10:01Z</dcterms:modified>
</cp:coreProperties>
</file>