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  <p:sldId id="259" r:id="rId9"/>
    <p:sldId id="257" r:id="rId10"/>
    <p:sldId id="260" r:id="rId11"/>
    <p:sldId id="25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077B-DF94-4ED3-A384-263E644AD2DC}" v="9" dt="2019-11-19T10:41:22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Scheiwiller" userId="85e0ace35077384b" providerId="LiveId" clId="{2F40077B-DF94-4ED3-A384-263E644AD2DC}"/>
    <pc:docChg chg="undo custSel addSld delSld modSld sldOrd">
      <pc:chgData name="Sandro Scheiwiller" userId="85e0ace35077384b" providerId="LiveId" clId="{2F40077B-DF94-4ED3-A384-263E644AD2DC}" dt="2019-11-19T14:29:12.509" v="2287" actId="1076"/>
      <pc:docMkLst>
        <pc:docMk/>
      </pc:docMkLst>
      <pc:sldChg chg="addSp modSp">
        <pc:chgData name="Sandro Scheiwiller" userId="85e0ace35077384b" providerId="LiveId" clId="{2F40077B-DF94-4ED3-A384-263E644AD2DC}" dt="2019-11-19T14:29:12.509" v="2287" actId="1076"/>
        <pc:sldMkLst>
          <pc:docMk/>
          <pc:sldMk cId="2157855432" sldId="256"/>
        </pc:sldMkLst>
        <pc:picChg chg="add mod">
          <ac:chgData name="Sandro Scheiwiller" userId="85e0ace35077384b" providerId="LiveId" clId="{2F40077B-DF94-4ED3-A384-263E644AD2DC}" dt="2019-11-19T14:29:12.509" v="2287" actId="1076"/>
          <ac:picMkLst>
            <pc:docMk/>
            <pc:sldMk cId="2157855432" sldId="256"/>
            <ac:picMk id="3" creationId="{5341BE16-1AE7-48AB-AF17-6288A6605B3D}"/>
          </ac:picMkLst>
        </pc:picChg>
      </pc:sldChg>
      <pc:sldChg chg="modSp">
        <pc:chgData name="Sandro Scheiwiller" userId="85e0ace35077384b" providerId="LiveId" clId="{2F40077B-DF94-4ED3-A384-263E644AD2DC}" dt="2019-11-19T11:09:18.814" v="822" actId="1076"/>
        <pc:sldMkLst>
          <pc:docMk/>
          <pc:sldMk cId="1537035527" sldId="257"/>
        </pc:sldMkLst>
        <pc:picChg chg="mod">
          <ac:chgData name="Sandro Scheiwiller" userId="85e0ace35077384b" providerId="LiveId" clId="{2F40077B-DF94-4ED3-A384-263E644AD2DC}" dt="2019-11-19T11:09:18.814" v="822" actId="1076"/>
          <ac:picMkLst>
            <pc:docMk/>
            <pc:sldMk cId="1537035527" sldId="257"/>
            <ac:picMk id="6" creationId="{B3CB19FA-0BDA-4A56-8D64-72E1B7A3352A}"/>
          </ac:picMkLst>
        </pc:picChg>
      </pc:sldChg>
      <pc:sldChg chg="modSp">
        <pc:chgData name="Sandro Scheiwiller" userId="85e0ace35077384b" providerId="LiveId" clId="{2F40077B-DF94-4ED3-A384-263E644AD2DC}" dt="2019-11-19T11:09:25.915" v="823" actId="1076"/>
        <pc:sldMkLst>
          <pc:docMk/>
          <pc:sldMk cId="2238967094" sldId="258"/>
        </pc:sldMkLst>
        <pc:picChg chg="mod">
          <ac:chgData name="Sandro Scheiwiller" userId="85e0ace35077384b" providerId="LiveId" clId="{2F40077B-DF94-4ED3-A384-263E644AD2DC}" dt="2019-11-19T11:09:25.915" v="823" actId="1076"/>
          <ac:picMkLst>
            <pc:docMk/>
            <pc:sldMk cId="2238967094" sldId="258"/>
            <ac:picMk id="4" creationId="{6CC54B07-D24B-430C-AC97-93F848DBAB5E}"/>
          </ac:picMkLst>
        </pc:picChg>
      </pc:sldChg>
      <pc:sldChg chg="addSp delSp modSp ord">
        <pc:chgData name="Sandro Scheiwiller" userId="85e0ace35077384b" providerId="LiveId" clId="{2F40077B-DF94-4ED3-A384-263E644AD2DC}" dt="2019-11-19T10:44:32.999" v="261"/>
        <pc:sldMkLst>
          <pc:docMk/>
          <pc:sldMk cId="2697676438" sldId="259"/>
        </pc:sldMkLst>
        <pc:picChg chg="mod">
          <ac:chgData name="Sandro Scheiwiller" userId="85e0ace35077384b" providerId="LiveId" clId="{2F40077B-DF94-4ED3-A384-263E644AD2DC}" dt="2019-11-19T10:44:30.801" v="257" actId="1076"/>
          <ac:picMkLst>
            <pc:docMk/>
            <pc:sldMk cId="2697676438" sldId="259"/>
            <ac:picMk id="7" creationId="{E2BB8246-D983-456D-8A03-86C30E5BB0D1}"/>
          </ac:picMkLst>
        </pc:picChg>
        <pc:picChg chg="add del mod">
          <ac:chgData name="Sandro Scheiwiller" userId="85e0ace35077384b" providerId="LiveId" clId="{2F40077B-DF94-4ED3-A384-263E644AD2DC}" dt="2019-11-19T10:44:32.999" v="261"/>
          <ac:picMkLst>
            <pc:docMk/>
            <pc:sldMk cId="2697676438" sldId="259"/>
            <ac:picMk id="8" creationId="{B10377B0-293A-4462-9327-24CF98829281}"/>
          </ac:picMkLst>
        </pc:picChg>
      </pc:sldChg>
      <pc:sldChg chg="addSp delSp modSp">
        <pc:chgData name="Sandro Scheiwiller" userId="85e0ace35077384b" providerId="LiveId" clId="{2F40077B-DF94-4ED3-A384-263E644AD2DC}" dt="2019-11-19T13:39:57.894" v="1946" actId="20577"/>
        <pc:sldMkLst>
          <pc:docMk/>
          <pc:sldMk cId="72748601" sldId="261"/>
        </pc:sldMkLst>
        <pc:spChg chg="mod">
          <ac:chgData name="Sandro Scheiwiller" userId="85e0ace35077384b" providerId="LiveId" clId="{2F40077B-DF94-4ED3-A384-263E644AD2DC}" dt="2019-11-19T13:39:57.894" v="1946" actId="20577"/>
          <ac:spMkLst>
            <pc:docMk/>
            <pc:sldMk cId="72748601" sldId="261"/>
            <ac:spMk id="3" creationId="{E4DAE759-0C58-4CC0-8CC8-DCC8300D79EF}"/>
          </ac:spMkLst>
        </pc:spChg>
        <pc:picChg chg="add del mod">
          <ac:chgData name="Sandro Scheiwiller" userId="85e0ace35077384b" providerId="LiveId" clId="{2F40077B-DF94-4ED3-A384-263E644AD2DC}" dt="2019-11-19T11:15:24.728" v="842"/>
          <ac:picMkLst>
            <pc:docMk/>
            <pc:sldMk cId="72748601" sldId="261"/>
            <ac:picMk id="5" creationId="{8B932025-9674-4D58-9523-23030F1C3A77}"/>
          </ac:picMkLst>
        </pc:picChg>
      </pc:sldChg>
      <pc:sldChg chg="addSp delSp modSp modTransition">
        <pc:chgData name="Sandro Scheiwiller" userId="85e0ace35077384b" providerId="LiveId" clId="{2F40077B-DF94-4ED3-A384-263E644AD2DC}" dt="2019-11-19T10:39:47.526" v="22" actId="478"/>
        <pc:sldMkLst>
          <pc:docMk/>
          <pc:sldMk cId="3314252353" sldId="262"/>
        </pc:sldMkLst>
        <pc:spChg chg="mod">
          <ac:chgData name="Sandro Scheiwiller" userId="85e0ace35077384b" providerId="LiveId" clId="{2F40077B-DF94-4ED3-A384-263E644AD2DC}" dt="2019-11-19T10:39:26.465" v="17" actId="113"/>
          <ac:spMkLst>
            <pc:docMk/>
            <pc:sldMk cId="3314252353" sldId="262"/>
            <ac:spMk id="2" creationId="{40796A2C-3AAC-4940-89D9-968087B95E4E}"/>
          </ac:spMkLst>
        </pc:spChg>
        <pc:spChg chg="del mod">
          <ac:chgData name="Sandro Scheiwiller" userId="85e0ace35077384b" providerId="LiveId" clId="{2F40077B-DF94-4ED3-A384-263E644AD2DC}" dt="2019-11-19T10:31:34.676" v="3" actId="478"/>
          <ac:spMkLst>
            <pc:docMk/>
            <pc:sldMk cId="3314252353" sldId="262"/>
            <ac:spMk id="3" creationId="{88F53C28-A422-429A-9672-5760299A67E1}"/>
          </ac:spMkLst>
        </pc:spChg>
        <pc:spChg chg="add del mod">
          <ac:chgData name="Sandro Scheiwiller" userId="85e0ace35077384b" providerId="LiveId" clId="{2F40077B-DF94-4ED3-A384-263E644AD2DC}" dt="2019-11-19T10:38:03.946" v="4"/>
          <ac:spMkLst>
            <pc:docMk/>
            <pc:sldMk cId="3314252353" sldId="262"/>
            <ac:spMk id="6" creationId="{503DAE1E-112B-478E-B980-B9E99A50DD96}"/>
          </ac:spMkLst>
        </pc:spChg>
        <pc:picChg chg="add mod">
          <ac:chgData name="Sandro Scheiwiller" userId="85e0ace35077384b" providerId="LiveId" clId="{2F40077B-DF94-4ED3-A384-263E644AD2DC}" dt="2019-11-19T10:38:22.100" v="10" actId="1076"/>
          <ac:picMkLst>
            <pc:docMk/>
            <pc:sldMk cId="3314252353" sldId="262"/>
            <ac:picMk id="8" creationId="{1CAD920A-D601-40D0-8F9B-FA98429C4F82}"/>
          </ac:picMkLst>
        </pc:picChg>
        <pc:picChg chg="add del mod">
          <ac:chgData name="Sandro Scheiwiller" userId="85e0ace35077384b" providerId="LiveId" clId="{2F40077B-DF94-4ED3-A384-263E644AD2DC}" dt="2019-11-19T10:39:47.526" v="22" actId="478"/>
          <ac:picMkLst>
            <pc:docMk/>
            <pc:sldMk cId="3314252353" sldId="262"/>
            <ac:picMk id="10" creationId="{FE801829-2C14-4A2D-B760-F1D9395AE4B0}"/>
          </ac:picMkLst>
        </pc:picChg>
      </pc:sldChg>
      <pc:sldChg chg="modSp add modTransition">
        <pc:chgData name="Sandro Scheiwiller" userId="85e0ace35077384b" providerId="LiveId" clId="{2F40077B-DF94-4ED3-A384-263E644AD2DC}" dt="2019-11-19T10:40:05.653" v="23"/>
        <pc:sldMkLst>
          <pc:docMk/>
          <pc:sldMk cId="1144147165" sldId="263"/>
        </pc:sldMkLst>
        <pc:spChg chg="mod">
          <ac:chgData name="Sandro Scheiwiller" userId="85e0ace35077384b" providerId="LiveId" clId="{2F40077B-DF94-4ED3-A384-263E644AD2DC}" dt="2019-11-19T10:39:30.109" v="18" actId="113"/>
          <ac:spMkLst>
            <pc:docMk/>
            <pc:sldMk cId="1144147165" sldId="263"/>
            <ac:spMk id="2" creationId="{40796A2C-3AAC-4940-89D9-968087B95E4E}"/>
          </ac:spMkLst>
        </pc:spChg>
      </pc:sldChg>
      <pc:sldChg chg="modSp add">
        <pc:chgData name="Sandro Scheiwiller" userId="85e0ace35077384b" providerId="LiveId" clId="{2F40077B-DF94-4ED3-A384-263E644AD2DC}" dt="2019-11-19T11:03:38.749" v="819" actId="20577"/>
        <pc:sldMkLst>
          <pc:docMk/>
          <pc:sldMk cId="1162652554" sldId="264"/>
        </pc:sldMkLst>
        <pc:spChg chg="mod">
          <ac:chgData name="Sandro Scheiwiller" userId="85e0ace35077384b" providerId="LiveId" clId="{2F40077B-DF94-4ED3-A384-263E644AD2DC}" dt="2019-11-19T10:41:27.224" v="38" actId="20577"/>
          <ac:spMkLst>
            <pc:docMk/>
            <pc:sldMk cId="1162652554" sldId="264"/>
            <ac:spMk id="2" creationId="{D4A21C1F-5E05-4550-944B-AD2493BD6B8D}"/>
          </ac:spMkLst>
        </pc:spChg>
        <pc:spChg chg="mod">
          <ac:chgData name="Sandro Scheiwiller" userId="85e0ace35077384b" providerId="LiveId" clId="{2F40077B-DF94-4ED3-A384-263E644AD2DC}" dt="2019-11-19T11:03:38.749" v="819" actId="20577"/>
          <ac:spMkLst>
            <pc:docMk/>
            <pc:sldMk cId="1162652554" sldId="264"/>
            <ac:spMk id="3" creationId="{6FCFE841-447E-4FDF-A633-76F2550337AA}"/>
          </ac:spMkLst>
        </pc:spChg>
      </pc:sldChg>
      <pc:sldChg chg="addSp delSp modSp add">
        <pc:chgData name="Sandro Scheiwiller" userId="85e0ace35077384b" providerId="LiveId" clId="{2F40077B-DF94-4ED3-A384-263E644AD2DC}" dt="2019-11-19T13:53:35.268" v="2105" actId="20577"/>
        <pc:sldMkLst>
          <pc:docMk/>
          <pc:sldMk cId="2079796257" sldId="265"/>
        </pc:sldMkLst>
        <pc:spChg chg="mod">
          <ac:chgData name="Sandro Scheiwiller" userId="85e0ace35077384b" providerId="LiveId" clId="{2F40077B-DF94-4ED3-A384-263E644AD2DC}" dt="2019-11-19T10:46:05.700" v="301" actId="20577"/>
          <ac:spMkLst>
            <pc:docMk/>
            <pc:sldMk cId="2079796257" sldId="265"/>
            <ac:spMk id="2" creationId="{D6C1BCD7-8FB0-41CC-9844-04383DD697C6}"/>
          </ac:spMkLst>
        </pc:spChg>
        <pc:spChg chg="mod">
          <ac:chgData name="Sandro Scheiwiller" userId="85e0ace35077384b" providerId="LiveId" clId="{2F40077B-DF94-4ED3-A384-263E644AD2DC}" dt="2019-11-19T13:53:35.268" v="2105" actId="20577"/>
          <ac:spMkLst>
            <pc:docMk/>
            <pc:sldMk cId="2079796257" sldId="265"/>
            <ac:spMk id="3" creationId="{5A5CD4FD-C2F2-4B96-8AA8-5B799105C8CA}"/>
          </ac:spMkLst>
        </pc:spChg>
        <pc:picChg chg="add del mod">
          <ac:chgData name="Sandro Scheiwiller" userId="85e0ace35077384b" providerId="LiveId" clId="{2F40077B-DF94-4ED3-A384-263E644AD2DC}" dt="2019-11-19T10:58:16.789" v="567" actId="478"/>
          <ac:picMkLst>
            <pc:docMk/>
            <pc:sldMk cId="2079796257" sldId="265"/>
            <ac:picMk id="5" creationId="{24724980-2B55-4B05-843E-BB133D02C7B3}"/>
          </ac:picMkLst>
        </pc:picChg>
        <pc:picChg chg="add mod">
          <ac:chgData name="Sandro Scheiwiller" userId="85e0ace35077384b" providerId="LiveId" clId="{2F40077B-DF94-4ED3-A384-263E644AD2DC}" dt="2019-11-19T10:58:19.417" v="568" actId="1076"/>
          <ac:picMkLst>
            <pc:docMk/>
            <pc:sldMk cId="2079796257" sldId="265"/>
            <ac:picMk id="7" creationId="{B30D52C7-5889-4A80-82CD-9CAED023DD97}"/>
          </ac:picMkLst>
        </pc:picChg>
      </pc:sldChg>
      <pc:sldChg chg="delSp modSp add">
        <pc:chgData name="Sandro Scheiwiller" userId="85e0ace35077384b" providerId="LiveId" clId="{2F40077B-DF94-4ED3-A384-263E644AD2DC}" dt="2019-11-19T13:55:02.685" v="2244" actId="404"/>
        <pc:sldMkLst>
          <pc:docMk/>
          <pc:sldMk cId="1819136760" sldId="266"/>
        </pc:sldMkLst>
        <pc:spChg chg="mod">
          <ac:chgData name="Sandro Scheiwiller" userId="85e0ace35077384b" providerId="LiveId" clId="{2F40077B-DF94-4ED3-A384-263E644AD2DC}" dt="2019-11-19T13:55:02.685" v="2244" actId="404"/>
          <ac:spMkLst>
            <pc:docMk/>
            <pc:sldMk cId="1819136760" sldId="266"/>
            <ac:spMk id="3" creationId="{5A5CD4FD-C2F2-4B96-8AA8-5B799105C8CA}"/>
          </ac:spMkLst>
        </pc:spChg>
        <pc:picChg chg="del">
          <ac:chgData name="Sandro Scheiwiller" userId="85e0ace35077384b" providerId="LiveId" clId="{2F40077B-DF94-4ED3-A384-263E644AD2DC}" dt="2019-11-19T11:00:55.193" v="682" actId="478"/>
          <ac:picMkLst>
            <pc:docMk/>
            <pc:sldMk cId="1819136760" sldId="266"/>
            <ac:picMk id="7" creationId="{B30D52C7-5889-4A80-82CD-9CAED023DD97}"/>
          </ac:picMkLst>
        </pc:picChg>
      </pc:sldChg>
      <pc:sldChg chg="addSp delSp modSp add">
        <pc:chgData name="Sandro Scheiwiller" userId="85e0ace35077384b" providerId="LiveId" clId="{2F40077B-DF94-4ED3-A384-263E644AD2DC}" dt="2019-11-19T14:18:51.280" v="2255"/>
        <pc:sldMkLst>
          <pc:docMk/>
          <pc:sldMk cId="496110907" sldId="267"/>
        </pc:sldMkLst>
        <pc:spChg chg="mod">
          <ac:chgData name="Sandro Scheiwiller" userId="85e0ace35077384b" providerId="LiveId" clId="{2F40077B-DF94-4ED3-A384-263E644AD2DC}" dt="2019-11-19T11:10:06.941" v="840" actId="20577"/>
          <ac:spMkLst>
            <pc:docMk/>
            <pc:sldMk cId="496110907" sldId="267"/>
            <ac:spMk id="2" creationId="{EB95798C-FF6A-4132-A872-CD868FB3C5D7}"/>
          </ac:spMkLst>
        </pc:spChg>
        <pc:spChg chg="del">
          <ac:chgData name="Sandro Scheiwiller" userId="85e0ace35077384b" providerId="LiveId" clId="{2F40077B-DF94-4ED3-A384-263E644AD2DC}" dt="2019-11-19T11:15:30.743" v="843" actId="478"/>
          <ac:spMkLst>
            <pc:docMk/>
            <pc:sldMk cId="496110907" sldId="267"/>
            <ac:spMk id="3" creationId="{9A01BEAF-81E3-4FC7-8070-8DD77C762425}"/>
          </ac:spMkLst>
        </pc:spChg>
        <pc:picChg chg="add del mod">
          <ac:chgData name="Sandro Scheiwiller" userId="85e0ace35077384b" providerId="LiveId" clId="{2F40077B-DF94-4ED3-A384-263E644AD2DC}" dt="2019-11-19T14:14:51.677" v="2249" actId="478"/>
          <ac:picMkLst>
            <pc:docMk/>
            <pc:sldMk cId="496110907" sldId="267"/>
            <ac:picMk id="4" creationId="{6B56CCB5-F822-4CD1-88C9-CC681F81BE03}"/>
          </ac:picMkLst>
        </pc:picChg>
        <pc:picChg chg="add mod">
          <ac:chgData name="Sandro Scheiwiller" userId="85e0ace35077384b" providerId="LiveId" clId="{2F40077B-DF94-4ED3-A384-263E644AD2DC}" dt="2019-11-19T14:15:11.098" v="2253" actId="1076"/>
          <ac:picMkLst>
            <pc:docMk/>
            <pc:sldMk cId="496110907" sldId="267"/>
            <ac:picMk id="5" creationId="{AF2EBFFF-D84E-45F0-9F6E-21EAB933C715}"/>
          </ac:picMkLst>
        </pc:picChg>
        <pc:picChg chg="add del mod">
          <ac:chgData name="Sandro Scheiwiller" userId="85e0ace35077384b" providerId="LiveId" clId="{2F40077B-DF94-4ED3-A384-263E644AD2DC}" dt="2019-11-19T11:24:54.036" v="852" actId="478"/>
          <ac:picMkLst>
            <pc:docMk/>
            <pc:sldMk cId="496110907" sldId="267"/>
            <ac:picMk id="6" creationId="{2F5F5820-31D7-4747-95A3-F5F27B2B6AFF}"/>
          </ac:picMkLst>
        </pc:picChg>
        <pc:picChg chg="add del mod">
          <ac:chgData name="Sandro Scheiwiller" userId="85e0ace35077384b" providerId="LiveId" clId="{2F40077B-DF94-4ED3-A384-263E644AD2DC}" dt="2019-11-19T14:18:51.280" v="2255"/>
          <ac:picMkLst>
            <pc:docMk/>
            <pc:sldMk cId="496110907" sldId="267"/>
            <ac:picMk id="7" creationId="{B9BE0FB2-1504-4DD8-A140-457EB99B8261}"/>
          </ac:picMkLst>
        </pc:picChg>
      </pc:sldChg>
      <pc:sldChg chg="addSp delSp modSp add modTransition">
        <pc:chgData name="Sandro Scheiwiller" userId="85e0ace35077384b" providerId="LiveId" clId="{2F40077B-DF94-4ED3-A384-263E644AD2DC}" dt="2019-11-19T12:06:40.577" v="1255" actId="20577"/>
        <pc:sldMkLst>
          <pc:docMk/>
          <pc:sldMk cId="486723159" sldId="268"/>
        </pc:sldMkLst>
        <pc:spChg chg="add mod">
          <ac:chgData name="Sandro Scheiwiller" userId="85e0ace35077384b" providerId="LiveId" clId="{2F40077B-DF94-4ED3-A384-263E644AD2DC}" dt="2019-11-19T12:06:40.577" v="1255" actId="20577"/>
          <ac:spMkLst>
            <pc:docMk/>
            <pc:sldMk cId="486723159" sldId="268"/>
            <ac:spMk id="7" creationId="{2845304E-BA0D-4123-9957-1F218266C1AA}"/>
          </ac:spMkLst>
        </pc:spChg>
        <pc:picChg chg="del">
          <ac:chgData name="Sandro Scheiwiller" userId="85e0ace35077384b" providerId="LiveId" clId="{2F40077B-DF94-4ED3-A384-263E644AD2DC}" dt="2019-11-19T11:24:51.725" v="851" actId="478"/>
          <ac:picMkLst>
            <pc:docMk/>
            <pc:sldMk cId="486723159" sldId="268"/>
            <ac:picMk id="4" creationId="{6B56CCB5-F822-4CD1-88C9-CC681F81BE03}"/>
          </ac:picMkLst>
        </pc:picChg>
        <pc:picChg chg="add del mod">
          <ac:chgData name="Sandro Scheiwiller" userId="85e0ace35077384b" providerId="LiveId" clId="{2F40077B-DF94-4ED3-A384-263E644AD2DC}" dt="2019-11-19T11:29:51.241" v="859" actId="478"/>
          <ac:picMkLst>
            <pc:docMk/>
            <pc:sldMk cId="486723159" sldId="268"/>
            <ac:picMk id="5" creationId="{7A7C261C-4563-4A15-A51B-2C77C0C04C30}"/>
          </ac:picMkLst>
        </pc:picChg>
      </pc:sldChg>
      <pc:sldChg chg="addSp delSp modSp add modTransition">
        <pc:chgData name="Sandro Scheiwiller" userId="85e0ace35077384b" providerId="LiveId" clId="{2F40077B-DF94-4ED3-A384-263E644AD2DC}" dt="2019-11-19T12:06:20.212" v="1214" actId="20577"/>
        <pc:sldMkLst>
          <pc:docMk/>
          <pc:sldMk cId="1892743776" sldId="269"/>
        </pc:sldMkLst>
        <pc:spChg chg="mod">
          <ac:chgData name="Sandro Scheiwiller" userId="85e0ace35077384b" providerId="LiveId" clId="{2F40077B-DF94-4ED3-A384-263E644AD2DC}" dt="2019-11-19T11:32:40.185" v="911" actId="20577"/>
          <ac:spMkLst>
            <pc:docMk/>
            <pc:sldMk cId="1892743776" sldId="269"/>
            <ac:spMk id="2" creationId="{EB95798C-FF6A-4132-A872-CD868FB3C5D7}"/>
          </ac:spMkLst>
        </pc:spChg>
        <pc:spChg chg="add mod">
          <ac:chgData name="Sandro Scheiwiller" userId="85e0ace35077384b" providerId="LiveId" clId="{2F40077B-DF94-4ED3-A384-263E644AD2DC}" dt="2019-11-19T12:06:20.212" v="1214" actId="20577"/>
          <ac:spMkLst>
            <pc:docMk/>
            <pc:sldMk cId="1892743776" sldId="269"/>
            <ac:spMk id="3" creationId="{7D192521-FBEC-4F30-8F52-C3F50CEC8A30}"/>
          </ac:spMkLst>
        </pc:spChg>
        <pc:picChg chg="mod">
          <ac:chgData name="Sandro Scheiwiller" userId="85e0ace35077384b" providerId="LiveId" clId="{2F40077B-DF94-4ED3-A384-263E644AD2DC}" dt="2019-11-19T11:31:47.810" v="864" actId="1038"/>
          <ac:picMkLst>
            <pc:docMk/>
            <pc:sldMk cId="1892743776" sldId="269"/>
            <ac:picMk id="5" creationId="{7A7C261C-4563-4A15-A51B-2C77C0C04C30}"/>
          </ac:picMkLst>
        </pc:picChg>
        <pc:picChg chg="del">
          <ac:chgData name="Sandro Scheiwiller" userId="85e0ace35077384b" providerId="LiveId" clId="{2F40077B-DF94-4ED3-A384-263E644AD2DC}" dt="2019-11-19T11:31:43.750" v="861" actId="478"/>
          <ac:picMkLst>
            <pc:docMk/>
            <pc:sldMk cId="1892743776" sldId="269"/>
            <ac:picMk id="6" creationId="{2F5F5820-31D7-4747-95A3-F5F27B2B6AFF}"/>
          </ac:picMkLst>
        </pc:picChg>
      </pc:sldChg>
      <pc:sldChg chg="addSp delSp modSp add">
        <pc:chgData name="Sandro Scheiwiller" userId="85e0ace35077384b" providerId="LiveId" clId="{2F40077B-DF94-4ED3-A384-263E644AD2DC}" dt="2019-11-19T12:08:04.802" v="1380" actId="14100"/>
        <pc:sldMkLst>
          <pc:docMk/>
          <pc:sldMk cId="969374931" sldId="270"/>
        </pc:sldMkLst>
        <pc:spChg chg="mod">
          <ac:chgData name="Sandro Scheiwiller" userId="85e0ace35077384b" providerId="LiveId" clId="{2F40077B-DF94-4ED3-A384-263E644AD2DC}" dt="2019-11-19T11:34:18.947" v="1035" actId="20577"/>
          <ac:spMkLst>
            <pc:docMk/>
            <pc:sldMk cId="969374931" sldId="270"/>
            <ac:spMk id="2" creationId="{87A9CB8B-0193-4009-8FED-A166FEB593E9}"/>
          </ac:spMkLst>
        </pc:spChg>
        <pc:spChg chg="del">
          <ac:chgData name="Sandro Scheiwiller" userId="85e0ace35077384b" providerId="LiveId" clId="{2F40077B-DF94-4ED3-A384-263E644AD2DC}" dt="2019-11-19T11:55:48.144" v="1036" actId="478"/>
          <ac:spMkLst>
            <pc:docMk/>
            <pc:sldMk cId="969374931" sldId="270"/>
            <ac:spMk id="3" creationId="{3340361F-429C-45CC-A338-9B0499B46C5C}"/>
          </ac:spMkLst>
        </pc:spChg>
        <pc:spChg chg="add del">
          <ac:chgData name="Sandro Scheiwiller" userId="85e0ace35077384b" providerId="LiveId" clId="{2F40077B-DF94-4ED3-A384-263E644AD2DC}" dt="2019-11-19T11:55:51.702" v="1038"/>
          <ac:spMkLst>
            <pc:docMk/>
            <pc:sldMk cId="969374931" sldId="270"/>
            <ac:spMk id="4" creationId="{FA3F0938-580D-4117-9EF2-D37137E38E62}"/>
          </ac:spMkLst>
        </pc:spChg>
        <pc:spChg chg="add del">
          <ac:chgData name="Sandro Scheiwiller" userId="85e0ace35077384b" providerId="LiveId" clId="{2F40077B-DF94-4ED3-A384-263E644AD2DC}" dt="2019-11-19T11:56:55.890" v="1047"/>
          <ac:spMkLst>
            <pc:docMk/>
            <pc:sldMk cId="969374931" sldId="270"/>
            <ac:spMk id="7" creationId="{9C7CBAFE-F77C-4992-AC75-47393BE8E2F0}"/>
          </ac:spMkLst>
        </pc:spChg>
        <pc:spChg chg="add mod">
          <ac:chgData name="Sandro Scheiwiller" userId="85e0ace35077384b" providerId="LiveId" clId="{2F40077B-DF94-4ED3-A384-263E644AD2DC}" dt="2019-11-19T12:08:04.802" v="1380" actId="14100"/>
          <ac:spMkLst>
            <pc:docMk/>
            <pc:sldMk cId="969374931" sldId="270"/>
            <ac:spMk id="10" creationId="{00080C9F-E5A1-4C7F-A1B2-8CF43F156CFA}"/>
          </ac:spMkLst>
        </pc:spChg>
        <pc:picChg chg="add mod">
          <ac:chgData name="Sandro Scheiwiller" userId="85e0ace35077384b" providerId="LiveId" clId="{2F40077B-DF94-4ED3-A384-263E644AD2DC}" dt="2019-11-19T11:56:31.885" v="1045" actId="1076"/>
          <ac:picMkLst>
            <pc:docMk/>
            <pc:sldMk cId="969374931" sldId="270"/>
            <ac:picMk id="6" creationId="{1AB6EA13-789B-4A0E-BCE6-A4EB834D258C}"/>
          </ac:picMkLst>
        </pc:picChg>
        <pc:picChg chg="add del mod">
          <ac:chgData name="Sandro Scheiwiller" userId="85e0ace35077384b" providerId="LiveId" clId="{2F40077B-DF94-4ED3-A384-263E644AD2DC}" dt="2019-11-19T12:02:25.043" v="1056" actId="478"/>
          <ac:picMkLst>
            <pc:docMk/>
            <pc:sldMk cId="969374931" sldId="270"/>
            <ac:picMk id="9" creationId="{EBE6CD65-5C0E-40FF-91EB-7D9414007D4D}"/>
          </ac:picMkLst>
        </pc:picChg>
      </pc:sldChg>
      <pc:sldChg chg="delSp add del">
        <pc:chgData name="Sandro Scheiwiller" userId="85e0ace35077384b" providerId="LiveId" clId="{2F40077B-DF94-4ED3-A384-263E644AD2DC}" dt="2019-11-19T12:02:00.099" v="1050" actId="2696"/>
        <pc:sldMkLst>
          <pc:docMk/>
          <pc:sldMk cId="3803917663" sldId="271"/>
        </pc:sldMkLst>
        <pc:picChg chg="del">
          <ac:chgData name="Sandro Scheiwiller" userId="85e0ace35077384b" providerId="LiveId" clId="{2F40077B-DF94-4ED3-A384-263E644AD2DC}" dt="2019-11-19T11:57:00.378" v="1049" actId="478"/>
          <ac:picMkLst>
            <pc:docMk/>
            <pc:sldMk cId="3803917663" sldId="271"/>
            <ac:picMk id="6" creationId="{1AB6EA13-789B-4A0E-BCE6-A4EB834D258C}"/>
          </ac:picMkLst>
        </pc:picChg>
      </pc:sldChg>
      <pc:sldChg chg="addSp delSp modSp add">
        <pc:chgData name="Sandro Scheiwiller" userId="85e0ace35077384b" providerId="LiveId" clId="{2F40077B-DF94-4ED3-A384-263E644AD2DC}" dt="2019-11-19T12:09:36.080" v="1387" actId="14100"/>
        <pc:sldMkLst>
          <pc:docMk/>
          <pc:sldMk cId="4116803146" sldId="271"/>
        </pc:sldMkLst>
        <pc:picChg chg="add del mod">
          <ac:chgData name="Sandro Scheiwiller" userId="85e0ace35077384b" providerId="LiveId" clId="{2F40077B-DF94-4ED3-A384-263E644AD2DC}" dt="2019-11-19T12:09:08.862" v="1383" actId="478"/>
          <ac:picMkLst>
            <pc:docMk/>
            <pc:sldMk cId="4116803146" sldId="271"/>
            <ac:picMk id="7" creationId="{BA30251F-9040-426D-A171-0A7180E199AE}"/>
          </ac:picMkLst>
        </pc:picChg>
        <pc:picChg chg="mod">
          <ac:chgData name="Sandro Scheiwiller" userId="85e0ace35077384b" providerId="LiveId" clId="{2F40077B-DF94-4ED3-A384-263E644AD2DC}" dt="2019-11-19T12:09:25.172" v="1385" actId="14826"/>
          <ac:picMkLst>
            <pc:docMk/>
            <pc:sldMk cId="4116803146" sldId="271"/>
            <ac:picMk id="9" creationId="{EBE6CD65-5C0E-40FF-91EB-7D9414007D4D}"/>
          </ac:picMkLst>
        </pc:picChg>
        <pc:cxnChg chg="add mod">
          <ac:chgData name="Sandro Scheiwiller" userId="85e0ace35077384b" providerId="LiveId" clId="{2F40077B-DF94-4ED3-A384-263E644AD2DC}" dt="2019-11-19T12:09:36.080" v="1387" actId="14100"/>
          <ac:cxnSpMkLst>
            <pc:docMk/>
            <pc:sldMk cId="4116803146" sldId="271"/>
            <ac:cxnSpMk id="4" creationId="{1C97109E-E6BF-41F2-ADFB-028168E2DE8A}"/>
          </ac:cxnSpMkLst>
        </pc:cxnChg>
      </pc:sldChg>
      <pc:sldChg chg="addSp modSp add modTransition">
        <pc:chgData name="Sandro Scheiwiller" userId="85e0ace35077384b" providerId="LiveId" clId="{2F40077B-DF94-4ED3-A384-263E644AD2DC}" dt="2019-11-19T12:14:31.971" v="1525" actId="20577"/>
        <pc:sldMkLst>
          <pc:docMk/>
          <pc:sldMk cId="2565834892" sldId="272"/>
        </pc:sldMkLst>
        <pc:spChg chg="add mod">
          <ac:chgData name="Sandro Scheiwiller" userId="85e0ace35077384b" providerId="LiveId" clId="{2F40077B-DF94-4ED3-A384-263E644AD2DC}" dt="2019-11-19T12:14:31.971" v="1525" actId="20577"/>
          <ac:spMkLst>
            <pc:docMk/>
            <pc:sldMk cId="2565834892" sldId="272"/>
            <ac:spMk id="3" creationId="{F9AAD969-5AC9-44EB-936D-0583C553B860}"/>
          </ac:spMkLst>
        </pc:spChg>
      </pc:sldChg>
      <pc:sldChg chg="addSp delSp modSp add">
        <pc:chgData name="Sandro Scheiwiller" userId="85e0ace35077384b" providerId="LiveId" clId="{2F40077B-DF94-4ED3-A384-263E644AD2DC}" dt="2019-11-19T12:34:16.932" v="1708" actId="403"/>
        <pc:sldMkLst>
          <pc:docMk/>
          <pc:sldMk cId="2418471457" sldId="273"/>
        </pc:sldMkLst>
        <pc:spChg chg="mod">
          <ac:chgData name="Sandro Scheiwiller" userId="85e0ace35077384b" providerId="LiveId" clId="{2F40077B-DF94-4ED3-A384-263E644AD2DC}" dt="2019-11-19T12:15:59.861" v="1582" actId="20577"/>
          <ac:spMkLst>
            <pc:docMk/>
            <pc:sldMk cId="2418471457" sldId="273"/>
            <ac:spMk id="2" creationId="{1C4CD585-1C5E-4B9C-9BC5-29DF758344E7}"/>
          </ac:spMkLst>
        </pc:spChg>
        <pc:spChg chg="mod">
          <ac:chgData name="Sandro Scheiwiller" userId="85e0ace35077384b" providerId="LiveId" clId="{2F40077B-DF94-4ED3-A384-263E644AD2DC}" dt="2019-11-19T12:34:16.932" v="1708" actId="403"/>
          <ac:spMkLst>
            <pc:docMk/>
            <pc:sldMk cId="2418471457" sldId="273"/>
            <ac:spMk id="3" creationId="{3646C4BD-5D04-48C8-A889-ABE90A313844}"/>
          </ac:spMkLst>
        </pc:spChg>
        <pc:spChg chg="add del">
          <ac:chgData name="Sandro Scheiwiller" userId="85e0ace35077384b" providerId="LiveId" clId="{2F40077B-DF94-4ED3-A384-263E644AD2DC}" dt="2019-11-19T12:32:16.904" v="1700"/>
          <ac:spMkLst>
            <pc:docMk/>
            <pc:sldMk cId="2418471457" sldId="273"/>
            <ac:spMk id="4" creationId="{7C2A7EED-0084-46B4-992D-DA08F066ECCD}"/>
          </ac:spMkLst>
        </pc:spChg>
        <pc:spChg chg="add del">
          <ac:chgData name="Sandro Scheiwiller" userId="85e0ace35077384b" providerId="LiveId" clId="{2F40077B-DF94-4ED3-A384-263E644AD2DC}" dt="2019-11-19T12:32:19.800" v="1702"/>
          <ac:spMkLst>
            <pc:docMk/>
            <pc:sldMk cId="2418471457" sldId="273"/>
            <ac:spMk id="5" creationId="{3682AD9C-F188-46F5-B96A-1846391AF13D}"/>
          </ac:spMkLst>
        </pc:spChg>
      </pc:sldChg>
      <pc:sldChg chg="modSp add">
        <pc:chgData name="Sandro Scheiwiller" userId="85e0ace35077384b" providerId="LiveId" clId="{2F40077B-DF94-4ED3-A384-263E644AD2DC}" dt="2019-11-19T12:36:32.143" v="1850" actId="404"/>
        <pc:sldMkLst>
          <pc:docMk/>
          <pc:sldMk cId="995317349" sldId="274"/>
        </pc:sldMkLst>
        <pc:spChg chg="mod">
          <ac:chgData name="Sandro Scheiwiller" userId="85e0ace35077384b" providerId="LiveId" clId="{2F40077B-DF94-4ED3-A384-263E644AD2DC}" dt="2019-11-19T12:36:32.143" v="1850" actId="404"/>
          <ac:spMkLst>
            <pc:docMk/>
            <pc:sldMk cId="995317349" sldId="274"/>
            <ac:spMk id="3" creationId="{3646C4BD-5D04-48C8-A889-ABE90A313844}"/>
          </ac:spMkLst>
        </pc:spChg>
      </pc:sldChg>
      <pc:sldChg chg="addSp modSp add">
        <pc:chgData name="Sandro Scheiwiller" userId="85e0ace35077384b" providerId="LiveId" clId="{2F40077B-DF94-4ED3-A384-263E644AD2DC}" dt="2019-11-19T13:00:21.253" v="1919" actId="1076"/>
        <pc:sldMkLst>
          <pc:docMk/>
          <pc:sldMk cId="4029252918" sldId="275"/>
        </pc:sldMkLst>
        <pc:spChg chg="mod">
          <ac:chgData name="Sandro Scheiwiller" userId="85e0ace35077384b" providerId="LiveId" clId="{2F40077B-DF94-4ED3-A384-263E644AD2DC}" dt="2019-11-19T12:44:34.277" v="1891" actId="962"/>
          <ac:spMkLst>
            <pc:docMk/>
            <pc:sldMk cId="4029252918" sldId="275"/>
            <ac:spMk id="2" creationId="{1C4CD585-1C5E-4B9C-9BC5-29DF758344E7}"/>
          </ac:spMkLst>
        </pc:spChg>
        <pc:spChg chg="mod">
          <ac:chgData name="Sandro Scheiwiller" userId="85e0ace35077384b" providerId="LiveId" clId="{2F40077B-DF94-4ED3-A384-263E644AD2DC}" dt="2019-11-19T13:00:14.785" v="1917" actId="1036"/>
          <ac:spMkLst>
            <pc:docMk/>
            <pc:sldMk cId="4029252918" sldId="275"/>
            <ac:spMk id="3" creationId="{3646C4BD-5D04-48C8-A889-ABE90A313844}"/>
          </ac:spMkLst>
        </pc:spChg>
        <pc:picChg chg="add mod">
          <ac:chgData name="Sandro Scheiwiller" userId="85e0ace35077384b" providerId="LiveId" clId="{2F40077B-DF94-4ED3-A384-263E644AD2DC}" dt="2019-11-19T13:00:21.253" v="1919" actId="1076"/>
          <ac:picMkLst>
            <pc:docMk/>
            <pc:sldMk cId="4029252918" sldId="275"/>
            <ac:picMk id="5" creationId="{9E25FE31-56D1-4BEF-896C-469945A051A7}"/>
          </ac:picMkLst>
        </pc:picChg>
        <pc:picChg chg="add mod">
          <ac:chgData name="Sandro Scheiwiller" userId="85e0ace35077384b" providerId="LiveId" clId="{2F40077B-DF94-4ED3-A384-263E644AD2DC}" dt="2019-11-19T13:00:19.330" v="1918" actId="14100"/>
          <ac:picMkLst>
            <pc:docMk/>
            <pc:sldMk cId="4029252918" sldId="275"/>
            <ac:picMk id="7" creationId="{B67A21B1-EE34-4A1E-907D-B8CCA6402C61}"/>
          </ac:picMkLst>
        </pc:picChg>
      </pc:sldChg>
      <pc:sldChg chg="addSp delSp modSp add">
        <pc:chgData name="Sandro Scheiwiller" userId="85e0ace35077384b" providerId="LiveId" clId="{2F40077B-DF94-4ED3-A384-263E644AD2DC}" dt="2019-11-19T14:29:01.343" v="2283"/>
        <pc:sldMkLst>
          <pc:docMk/>
          <pc:sldMk cId="2032934452" sldId="276"/>
        </pc:sldMkLst>
        <pc:spChg chg="mod">
          <ac:chgData name="Sandro Scheiwiller" userId="85e0ace35077384b" providerId="LiveId" clId="{2F40077B-DF94-4ED3-A384-263E644AD2DC}" dt="2019-11-19T14:28:49.590" v="2280" actId="1076"/>
          <ac:spMkLst>
            <pc:docMk/>
            <pc:sldMk cId="2032934452" sldId="276"/>
            <ac:spMk id="2" creationId="{3810162D-B3C9-4C7B-B341-D6ADDDA94DE9}"/>
          </ac:spMkLst>
        </pc:spChg>
        <pc:spChg chg="del mod">
          <ac:chgData name="Sandro Scheiwiller" userId="85e0ace35077384b" providerId="LiveId" clId="{2F40077B-DF94-4ED3-A384-263E644AD2DC}" dt="2019-11-19T14:20:32.437" v="2276" actId="478"/>
          <ac:spMkLst>
            <pc:docMk/>
            <pc:sldMk cId="2032934452" sldId="276"/>
            <ac:spMk id="3" creationId="{558F9323-559C-4EC5-9497-EDA25342E238}"/>
          </ac:spMkLst>
        </pc:spChg>
        <pc:spChg chg="add del mod">
          <ac:chgData name="Sandro Scheiwiller" userId="85e0ace35077384b" providerId="LiveId" clId="{2F40077B-DF94-4ED3-A384-263E644AD2DC}" dt="2019-11-19T14:28:53.754" v="2281" actId="478"/>
          <ac:spMkLst>
            <pc:docMk/>
            <pc:sldMk cId="2032934452" sldId="276"/>
            <ac:spMk id="4" creationId="{DD0688DB-535B-4B1A-8553-8B1527213936}"/>
          </ac:spMkLst>
        </pc:spChg>
        <pc:picChg chg="add del mod">
          <ac:chgData name="Sandro Scheiwiller" userId="85e0ace35077384b" providerId="LiveId" clId="{2F40077B-DF94-4ED3-A384-263E644AD2DC}" dt="2019-11-19T14:29:01.343" v="2283"/>
          <ac:picMkLst>
            <pc:docMk/>
            <pc:sldMk cId="2032934452" sldId="276"/>
            <ac:picMk id="1028" creationId="{FBC547BA-1984-4085-9AB9-6C984626876B}"/>
          </ac:picMkLst>
        </pc:picChg>
      </pc:sldChg>
      <pc:sldChg chg="addSp delSp modSp add">
        <pc:chgData name="Sandro Scheiwiller" userId="85e0ace35077384b" providerId="LiveId" clId="{2F40077B-DF94-4ED3-A384-263E644AD2DC}" dt="2019-11-19T14:19:40.061" v="2261" actId="478"/>
        <pc:sldMkLst>
          <pc:docMk/>
          <pc:sldMk cId="2601802267" sldId="277"/>
        </pc:sldMkLst>
        <pc:spChg chg="mod">
          <ac:chgData name="Sandro Scheiwiller" userId="85e0ace35077384b" providerId="LiveId" clId="{2F40077B-DF94-4ED3-A384-263E644AD2DC}" dt="2019-11-19T13:47:56.887" v="2032" actId="20577"/>
          <ac:spMkLst>
            <pc:docMk/>
            <pc:sldMk cId="2601802267" sldId="277"/>
            <ac:spMk id="2" creationId="{23733EF4-9513-4D7D-89E7-C2ADFA8A92E0}"/>
          </ac:spMkLst>
        </pc:spChg>
        <pc:spChg chg="del">
          <ac:chgData name="Sandro Scheiwiller" userId="85e0ace35077384b" providerId="LiveId" clId="{2F40077B-DF94-4ED3-A384-263E644AD2DC}" dt="2019-11-19T14:19:40.061" v="2261" actId="478"/>
          <ac:spMkLst>
            <pc:docMk/>
            <pc:sldMk cId="2601802267" sldId="277"/>
            <ac:spMk id="3" creationId="{FC13565B-27C3-44E4-AB59-C801ECBEA09A}"/>
          </ac:spMkLst>
        </pc:spChg>
        <pc:picChg chg="add del mod">
          <ac:chgData name="Sandro Scheiwiller" userId="85e0ace35077384b" providerId="LiveId" clId="{2F40077B-DF94-4ED3-A384-263E644AD2DC}" dt="2019-11-19T14:19:36.404" v="2260" actId="478"/>
          <ac:picMkLst>
            <pc:docMk/>
            <pc:sldMk cId="2601802267" sldId="277"/>
            <ac:picMk id="4" creationId="{7DEA5198-250B-4390-9EA9-6E4808CF6505}"/>
          </ac:picMkLst>
        </pc:picChg>
        <pc:picChg chg="add">
          <ac:chgData name="Sandro Scheiwiller" userId="85e0ace35077384b" providerId="LiveId" clId="{2F40077B-DF94-4ED3-A384-263E644AD2DC}" dt="2019-11-19T14:19:11.018" v="2257"/>
          <ac:picMkLst>
            <pc:docMk/>
            <pc:sldMk cId="2601802267" sldId="277"/>
            <ac:picMk id="5" creationId="{C0599A80-9C31-4482-B932-4CC50B186F81}"/>
          </ac:picMkLst>
        </pc:picChg>
      </pc:sldChg>
      <pc:sldChg chg="delSp add modTransition">
        <pc:chgData name="Sandro Scheiwiller" userId="85e0ace35077384b" providerId="LiveId" clId="{2F40077B-DF94-4ED3-A384-263E644AD2DC}" dt="2019-11-19T14:20:04.967" v="2263"/>
        <pc:sldMkLst>
          <pc:docMk/>
          <pc:sldMk cId="3961676091" sldId="278"/>
        </pc:sldMkLst>
        <pc:picChg chg="del">
          <ac:chgData name="Sandro Scheiwiller" userId="85e0ace35077384b" providerId="LiveId" clId="{2F40077B-DF94-4ED3-A384-263E644AD2DC}" dt="2019-11-19T14:19:44.990" v="2262" actId="478"/>
          <ac:picMkLst>
            <pc:docMk/>
            <pc:sldMk cId="3961676091" sldId="278"/>
            <ac:picMk id="5" creationId="{C0599A80-9C31-4482-B932-4CC50B186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AE69-10CC-49A5-ACDF-78299AE86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62889-3EEF-4EAA-A4A8-281FA6FC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E41C-F171-4253-8580-5E089F98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4984-DC48-4F7C-988E-D33D5FD7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AB59-BEAE-4F14-B0D4-B34CD24A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98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52A9-08D3-45B6-A912-84C3ECBE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E8741-7B3F-42A7-958E-2A005BA6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768F-14E2-42AC-85F2-21B465C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019B-42B2-4DDC-8A86-7F9FD20A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4C0C-385A-4950-9758-5EF00F8C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0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1EDE5-7F82-49EF-8D15-FF8908C5B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1545F-CAD8-4B42-A4A9-4F58A542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4A16-DFF8-4D59-8CD4-62CCC1C2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778E-3AAD-42A1-9485-055DB9A1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1686E-5C66-4A75-A21D-F89FC9BA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156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6D62-2189-4BFE-9B9C-EEDC276F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AAFD-18E4-42C5-AD56-E1BA7E50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01AB-49C5-4624-8CF3-6BA2B32F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DFC8-7B22-47D4-923C-ADE33601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0642-FE11-4B58-A18A-581B052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7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AB4F-2CF4-464A-86F7-80C5E4BA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6630-C0B8-4B33-A5C6-40C70FFB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EAB9-51C4-400A-9CD7-61554A3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9109-9504-4F9E-A3BC-9EB8BBD9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A916-B951-427C-B80F-7DEB5CAD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2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CD40-D66F-4CA7-9332-325DE79E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CCE3-2BBB-48C4-92AE-81C77155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15371-BA3C-4CAB-93C0-73727858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C416-93D3-4789-A332-9CB41D1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5DA4-D6AA-4B44-B97A-8A2183E4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B523-8F0A-4861-9FB2-BEBB6C15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9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B548-F038-42D8-AD9D-18741BDA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236C-7DA2-41E7-8B5C-FC9D3475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318B-1C0E-4E0F-8E7F-42474692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00EEF-B157-46E3-964A-D7E0805D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3663B-8C3C-47BD-A763-171A69570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87379-B20D-41CB-A0E5-15FF0249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F749E-4D1B-436D-8637-58F7B124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80704-0458-48F5-A8DF-5E5EE868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542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6BB0-5501-405C-8A8D-166F540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6AD52-CBCC-485C-AC0B-1C4F656E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60E3-50A3-4573-A384-370A0064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9CDDE-2D73-43B9-9D03-7CF94FE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0A4B5-1D04-4894-B172-A04FE712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6B205-CD15-4B14-8BB8-533224AB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2DF86-AB01-456F-ABE4-8C2A7C6E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800-E426-499E-ADF0-9A7D012A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2079-B376-4E11-A86E-9D14790B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60992-0988-436D-9FC6-AC110B7B1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5B5E-FE78-464D-92CB-E97B140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813DD-8B7E-40D3-8928-4113A34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5FE6-C8E3-4E81-B005-129BCE4C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94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95F6-F992-4475-9C7C-191724AA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0BE85-613D-46E2-97E8-FEDA68034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F0959-6488-4F5D-8607-C2D91520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A5BE-457E-43F9-840F-DA296ED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DFE3-C2CE-46D3-A895-D912E1BA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41A6-E67D-4F28-8DA6-A41DC6B3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3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9E106-2434-46BB-B3E8-56E88F9B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6467-F51A-4FCB-B0EE-06893876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D123-EA93-4301-BF76-26203A19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C0D6-F08B-4C11-8E0F-D880B45A0C68}" type="datetimeFigureOut">
              <a:rPr lang="de-CH" smtClean="0"/>
              <a:t>19.11.2019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5E64-B3DC-4243-B77C-AF9605906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A8D1-8FEF-4AA9-93F2-0E6825960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293D-8FF8-4B52-9C9C-88B13B5E6E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3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93DB-DBF5-40A5-AC8B-4DBEC3C8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>
            <a:normAutofit/>
          </a:bodyPr>
          <a:lstStyle/>
          <a:p>
            <a:pPr algn="l"/>
            <a:r>
              <a:rPr lang="en-US" sz="9600" dirty="0"/>
              <a:t>React Hooks</a:t>
            </a:r>
            <a:endParaRPr lang="de-CH" sz="9600" dirty="0"/>
          </a:p>
        </p:txBody>
      </p:sp>
      <p:pic>
        <p:nvPicPr>
          <p:cNvPr id="3" name="Picture 4" descr="Bildergebnis für react logo&quot;">
            <a:extLst>
              <a:ext uri="{FF2B5EF4-FFF2-40B4-BE49-F238E27FC236}">
                <a16:creationId xmlns:a16="http://schemas.microsoft.com/office/drawing/2014/main" id="{5341BE16-1AE7-48AB-AF17-6288A660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29" y="1167882"/>
            <a:ext cx="1920551" cy="19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5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0629-F128-465E-A969-33271CD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Functional Component</a:t>
            </a:r>
            <a:endParaRPr lang="de-CH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6D7E4-D604-40F2-A48F-FCB5B3DAF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5" y="1636080"/>
            <a:ext cx="9496109" cy="4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7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0629-F128-465E-A969-33271CD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Functional Component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54B07-D24B-430C-AC97-93F848DB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6" y="1690688"/>
            <a:ext cx="10515600" cy="3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98C-FF6A-4132-A872-CD868FB3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-Hook</a:t>
            </a:r>
            <a:endParaRPr lang="de-CH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EBFFF-D84E-45F0-9F6E-21EAB933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814"/>
            <a:ext cx="7960567" cy="54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98C-FF6A-4132-A872-CD868FB3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-Hook</a:t>
            </a:r>
            <a:endParaRPr lang="de-CH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F5820-31D7-4747-95A3-F5F27B2B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069"/>
            <a:ext cx="12192000" cy="4550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5304E-BA0D-4123-9957-1F218266C1AA}"/>
              </a:ext>
            </a:extLst>
          </p:cNvPr>
          <p:cNvSpPr txBox="1"/>
          <p:nvPr/>
        </p:nvSpPr>
        <p:spPr>
          <a:xfrm>
            <a:off x="838200" y="1543574"/>
            <a:ext cx="853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Unsubscribe + subscribe </a:t>
            </a:r>
            <a:r>
              <a:rPr lang="en-US" sz="2800" dirty="0" err="1"/>
              <a:t>bei</a:t>
            </a:r>
            <a:r>
              <a:rPr lang="en-US" sz="2800" dirty="0"/>
              <a:t> </a:t>
            </a:r>
            <a:r>
              <a:rPr lang="en-US" sz="2800" dirty="0" err="1"/>
              <a:t>jedem</a:t>
            </a:r>
            <a:r>
              <a:rPr lang="en-US" sz="2800" dirty="0"/>
              <a:t> </a:t>
            </a:r>
            <a:r>
              <a:rPr lang="en-US" sz="2800" dirty="0" err="1"/>
              <a:t>neuen</a:t>
            </a:r>
            <a:r>
              <a:rPr lang="en-US" sz="2800" dirty="0"/>
              <a:t> call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8672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98C-FF6A-4132-A872-CD868FB3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-Hook</a:t>
            </a:r>
            <a:endParaRPr lang="de-CH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C261C-4563-4A15-A51B-2C77C0C0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069"/>
            <a:ext cx="12192000" cy="4550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192521-FBEC-4F30-8F52-C3F50CEC8A30}"/>
              </a:ext>
            </a:extLst>
          </p:cNvPr>
          <p:cNvSpPr txBox="1"/>
          <p:nvPr/>
        </p:nvSpPr>
        <p:spPr>
          <a:xfrm>
            <a:off x="838200" y="1543574"/>
            <a:ext cx="853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Unsubscribe + subscribe </a:t>
            </a:r>
            <a:r>
              <a:rPr lang="en-US" sz="2800" dirty="0" err="1"/>
              <a:t>nur</a:t>
            </a:r>
            <a:r>
              <a:rPr lang="en-US" sz="2800" dirty="0"/>
              <a:t> </a:t>
            </a:r>
            <a:r>
              <a:rPr lang="en-US" sz="2800" dirty="0" err="1"/>
              <a:t>wenn</a:t>
            </a:r>
            <a:r>
              <a:rPr lang="en-US" sz="2800" dirty="0"/>
              <a:t> friend.id </a:t>
            </a:r>
            <a:r>
              <a:rPr lang="en-US" sz="2800" dirty="0" err="1"/>
              <a:t>sich</a:t>
            </a:r>
            <a:r>
              <a:rPr lang="en-US" sz="2800" dirty="0"/>
              <a:t> </a:t>
            </a:r>
            <a:r>
              <a:rPr lang="en-US" sz="2800" dirty="0" err="1"/>
              <a:t>ändert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89274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CB8B-0193-4009-8FED-A166FEB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useMemo</a:t>
            </a:r>
            <a:r>
              <a:rPr lang="en-US" dirty="0"/>
              <a:t>-Hook</a:t>
            </a:r>
            <a:endParaRPr lang="de-CH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6EA13-789B-4A0E-BCE6-A4EB834D2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424340"/>
            <a:ext cx="7186828" cy="5433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080C9F-E5A1-4C7F-A1B2-8CF43F156CFA}"/>
              </a:ext>
            </a:extLst>
          </p:cNvPr>
          <p:cNvSpPr txBox="1"/>
          <p:nvPr/>
        </p:nvSpPr>
        <p:spPr>
          <a:xfrm>
            <a:off x="8305101" y="1424340"/>
            <a:ext cx="3372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Rechenaufwändige</a:t>
            </a:r>
            <a:r>
              <a:rPr lang="en-US" sz="3200" dirty="0"/>
              <a:t> </a:t>
            </a:r>
            <a:r>
              <a:rPr lang="en-US" sz="3200" dirty="0" err="1"/>
              <a:t>Funktion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6937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CB8B-0193-4009-8FED-A166FEB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useMemo</a:t>
            </a:r>
            <a:r>
              <a:rPr lang="en-US" dirty="0"/>
              <a:t>-Hook</a:t>
            </a:r>
            <a:endParaRPr lang="de-CH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6EA13-789B-4A0E-BCE6-A4EB834D2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424340"/>
            <a:ext cx="7186828" cy="5433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6CD65-5C0E-40FF-91EB-7D9414007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12192000" cy="457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7109E-E6BF-41F2-ADFB-028168E2DE8A}"/>
              </a:ext>
            </a:extLst>
          </p:cNvPr>
          <p:cNvCxnSpPr>
            <a:cxnSpLocks/>
          </p:cNvCxnSpPr>
          <p:nvPr/>
        </p:nvCxnSpPr>
        <p:spPr>
          <a:xfrm flipH="1" flipV="1">
            <a:off x="3816992" y="1887524"/>
            <a:ext cx="643041" cy="14155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CB8B-0193-4009-8FED-A166FEB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useMemo</a:t>
            </a:r>
            <a:r>
              <a:rPr lang="en-US" dirty="0"/>
              <a:t>-Hook</a:t>
            </a:r>
            <a:endParaRPr lang="de-CH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6EA13-789B-4A0E-BCE6-A4EB834D2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424340"/>
            <a:ext cx="7186828" cy="543366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E6CD65-5C0E-40FF-91EB-7D9414007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7109E-E6BF-41F2-ADFB-028168E2DE8A}"/>
              </a:ext>
            </a:extLst>
          </p:cNvPr>
          <p:cNvCxnSpPr/>
          <p:nvPr/>
        </p:nvCxnSpPr>
        <p:spPr>
          <a:xfrm flipH="1" flipV="1">
            <a:off x="3816991" y="1887523"/>
            <a:ext cx="1459684" cy="14764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AAD969-5AC9-44EB-936D-0583C553B860}"/>
              </a:ext>
            </a:extLst>
          </p:cNvPr>
          <p:cNvSpPr txBox="1"/>
          <p:nvPr/>
        </p:nvSpPr>
        <p:spPr>
          <a:xfrm>
            <a:off x="8279934" y="1424340"/>
            <a:ext cx="369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Primes wird potenziell weniger oft neu berechnet</a:t>
            </a:r>
          </a:p>
        </p:txBody>
      </p:sp>
    </p:spTree>
    <p:extLst>
      <p:ext uri="{BB962C8B-B14F-4D97-AF65-F5344CB8AC3E}">
        <p14:creationId xmlns:p14="http://schemas.microsoft.com/office/powerpoint/2010/main" val="256583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585-1C5E-4B9C-9BC5-29DF758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under the hood (Was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beachten</a:t>
            </a:r>
            <a:r>
              <a:rPr lang="en-US" dirty="0"/>
              <a:t>?)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C4BD-5D04-48C8-A889-ABE90A31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Hooks:</a:t>
            </a:r>
          </a:p>
          <a:p>
            <a:pPr lvl="1"/>
            <a:r>
              <a:rPr lang="en-US" sz="2800" dirty="0"/>
              <a:t>Only Call Hooks at the Top Level</a:t>
            </a:r>
          </a:p>
          <a:p>
            <a:pPr lvl="1"/>
            <a:r>
              <a:rPr lang="en-US" sz="2800" dirty="0"/>
              <a:t>Only Call Hooks from React Functions</a:t>
            </a:r>
          </a:p>
        </p:txBody>
      </p:sp>
    </p:spTree>
    <p:extLst>
      <p:ext uri="{BB962C8B-B14F-4D97-AF65-F5344CB8AC3E}">
        <p14:creationId xmlns:p14="http://schemas.microsoft.com/office/powerpoint/2010/main" val="241847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585-1C5E-4B9C-9BC5-29DF758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under the hood (Was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beachten</a:t>
            </a:r>
            <a:r>
              <a:rPr lang="en-US" dirty="0"/>
              <a:t>?)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C4BD-5D04-48C8-A889-ABE90A31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Hooks:</a:t>
            </a:r>
          </a:p>
          <a:p>
            <a:pPr lvl="1"/>
            <a:r>
              <a:rPr lang="en-US" sz="2800" dirty="0"/>
              <a:t>Only Call Hooks at the Top Level</a:t>
            </a:r>
          </a:p>
          <a:p>
            <a:pPr lvl="1"/>
            <a:r>
              <a:rPr lang="en-US" sz="2800" dirty="0"/>
              <a:t>Only Call Hooks from React Functions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3200" dirty="0" err="1"/>
              <a:t>Logik</a:t>
            </a:r>
            <a:r>
              <a:rPr lang="en-US" sz="3200" dirty="0"/>
              <a:t> </a:t>
            </a:r>
            <a:r>
              <a:rPr lang="en-US" sz="3200" dirty="0" err="1"/>
              <a:t>mit</a:t>
            </a:r>
            <a:r>
              <a:rPr lang="en-US" sz="3200" dirty="0"/>
              <a:t> State </a:t>
            </a:r>
            <a:r>
              <a:rPr lang="en-US" sz="3200" dirty="0" err="1"/>
              <a:t>ist</a:t>
            </a:r>
            <a:r>
              <a:rPr lang="en-US" sz="3200" dirty="0"/>
              <a:t> </a:t>
            </a:r>
            <a:r>
              <a:rPr lang="en-US" sz="3200" dirty="0" err="1"/>
              <a:t>klar</a:t>
            </a:r>
            <a:r>
              <a:rPr lang="en-US" sz="3200" dirty="0"/>
              <a:t> </a:t>
            </a:r>
            <a:r>
              <a:rPr lang="en-US" sz="3200" dirty="0" err="1"/>
              <a:t>ersichtlich</a:t>
            </a:r>
            <a:r>
              <a:rPr lang="en-US" sz="3200" dirty="0"/>
              <a:t>, </a:t>
            </a:r>
            <a:r>
              <a:rPr lang="en-US" sz="3200" dirty="0" err="1"/>
              <a:t>benutzt</a:t>
            </a:r>
            <a:r>
              <a:rPr lang="en-US" sz="3200" dirty="0"/>
              <a:t> “</a:t>
            </a:r>
            <a:r>
              <a:rPr lang="en-US" sz="3200" dirty="0" err="1"/>
              <a:t>useXYZ</a:t>
            </a:r>
            <a:r>
              <a:rPr lang="en-US" sz="3200" dirty="0"/>
              <a:t>” 		</a:t>
            </a:r>
            <a:r>
              <a:rPr lang="en-US" sz="3200" dirty="0" err="1"/>
              <a:t>Funktionen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53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338A-1CFE-40EA-8FD0-B17CE9BC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Ablauf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E759-0C58-4CC0-8CC8-DCC8300D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 vs. Neu</a:t>
            </a:r>
          </a:p>
          <a:p>
            <a:r>
              <a:rPr lang="en-US" dirty="0" err="1"/>
              <a:t>Ziele</a:t>
            </a:r>
            <a:r>
              <a:rPr lang="en-US" dirty="0"/>
              <a:t> und </a:t>
            </a:r>
            <a:r>
              <a:rPr lang="en-US" dirty="0" err="1"/>
              <a:t>Konzepte</a:t>
            </a:r>
            <a:endParaRPr lang="en-US" dirty="0"/>
          </a:p>
          <a:p>
            <a:r>
              <a:rPr lang="en-US" dirty="0" err="1"/>
              <a:t>useState</a:t>
            </a:r>
            <a:r>
              <a:rPr lang="en-US" dirty="0"/>
              <a:t>-Hook</a:t>
            </a:r>
          </a:p>
          <a:p>
            <a:r>
              <a:rPr lang="en-US" dirty="0" err="1"/>
              <a:t>useEffect</a:t>
            </a:r>
            <a:r>
              <a:rPr lang="en-US" dirty="0"/>
              <a:t>-Hook</a:t>
            </a:r>
          </a:p>
          <a:p>
            <a:r>
              <a:rPr lang="en-US" dirty="0" err="1"/>
              <a:t>useMemo</a:t>
            </a:r>
            <a:r>
              <a:rPr lang="en-US" dirty="0"/>
              <a:t>-Hook</a:t>
            </a:r>
          </a:p>
          <a:p>
            <a:r>
              <a:rPr lang="en-US" dirty="0"/>
              <a:t>Hooks under the hood (Was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beachten</a:t>
            </a:r>
            <a:r>
              <a:rPr lang="en-US" dirty="0"/>
              <a:t>)</a:t>
            </a:r>
          </a:p>
          <a:p>
            <a:r>
              <a:rPr lang="en-US" dirty="0" err="1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4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585-1C5E-4B9C-9BC5-29DF758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under the hood (Was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beachten</a:t>
            </a:r>
            <a:r>
              <a:rPr lang="en-US" dirty="0"/>
              <a:t>?)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C4BD-5D04-48C8-A889-ABE90A31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4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Only Call Hooks at the Top Level? </a:t>
            </a:r>
            <a:r>
              <a:rPr lang="en-US" sz="3200" dirty="0" err="1"/>
              <a:t>Wieso</a:t>
            </a:r>
            <a:r>
              <a:rPr lang="en-US" sz="3200" dirty="0"/>
              <a:t>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5FE31-56D1-4BEF-896C-469945A0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26" y="2004260"/>
            <a:ext cx="4783054" cy="284947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A21B1-EE34-4A1E-907D-B8CCA6402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0" y="2021243"/>
            <a:ext cx="7738812" cy="48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62D-B3C9-4C7B-B341-D6ADDDA9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293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EF4-9513-4D7D-89E7-C2ADFA8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Zugabe</a:t>
            </a:r>
            <a:r>
              <a:rPr lang="en-US" dirty="0"/>
              <a:t>: Custom Hooks</a:t>
            </a:r>
            <a:endParaRPr lang="de-CH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99A80-9C31-4482-B932-4CC50B186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069"/>
            <a:ext cx="12192000" cy="45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EF4-9513-4D7D-89E7-C2ADFA8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Zugabe</a:t>
            </a:r>
            <a:r>
              <a:rPr lang="en-US" dirty="0"/>
              <a:t>: Custom Hooks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565B-27C3-44E4-AB59-C801ECB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A5198-250B-4390-9EA9-6E4808CF6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08"/>
            <a:ext cx="12192000" cy="55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6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6A2C-3AAC-4940-89D9-968087B9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</a:t>
            </a:r>
            <a:r>
              <a:rPr lang="en-US" dirty="0"/>
              <a:t> vs. Neu</a:t>
            </a:r>
            <a:endParaRPr lang="de-CH" dirty="0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CAD920A-D601-40D0-8F9B-FA98429C4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95" y="1856013"/>
            <a:ext cx="7061210" cy="4636862"/>
          </a:xfrm>
        </p:spPr>
      </p:pic>
    </p:spTree>
    <p:extLst>
      <p:ext uri="{BB962C8B-B14F-4D97-AF65-F5344CB8AC3E}">
        <p14:creationId xmlns:p14="http://schemas.microsoft.com/office/powerpoint/2010/main" val="33142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6A2C-3AAC-4940-89D9-968087B9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vs. </a:t>
            </a:r>
            <a:r>
              <a:rPr lang="en-US" b="1" dirty="0"/>
              <a:t>Neu</a:t>
            </a:r>
            <a:endParaRPr lang="de-CH" b="1" dirty="0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CAD920A-D601-40D0-8F9B-FA98429C4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95" y="1856013"/>
            <a:ext cx="7061210" cy="4636862"/>
          </a:xfr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E801829-2C14-4A2D-B760-F1D9395AE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95" y="1856013"/>
            <a:ext cx="7061210" cy="46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BCD7-8FB0-41CC-9844-04383DD6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Ziele</a:t>
            </a:r>
            <a:r>
              <a:rPr lang="en-US" dirty="0"/>
              <a:t> &amp; </a:t>
            </a:r>
            <a:r>
              <a:rPr lang="en-US" dirty="0" err="1"/>
              <a:t>Konzepte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D4FD-C2F2-4B96-8AA8-5B799105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357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Probleme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r>
              <a:rPr lang="en-US" b="1" dirty="0"/>
              <a:t> Class Components</a:t>
            </a:r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State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wiederverwendet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1"/>
            <a:r>
              <a:rPr lang="en-US" sz="2800" dirty="0" err="1"/>
              <a:t>Umständliche</a:t>
            </a:r>
            <a:r>
              <a:rPr lang="en-US" sz="2800" dirty="0"/>
              <a:t> “</a:t>
            </a:r>
            <a:r>
              <a:rPr lang="en-US" sz="2800" dirty="0" err="1"/>
              <a:t>Lösungen</a:t>
            </a:r>
            <a:r>
              <a:rPr lang="en-US" sz="2800" dirty="0"/>
              <a:t>”:</a:t>
            </a:r>
            <a:br>
              <a:rPr lang="en-US" sz="2800" dirty="0"/>
            </a:br>
            <a:r>
              <a:rPr lang="en-US" sz="2800" dirty="0"/>
              <a:t>HOC &amp; Render Props</a:t>
            </a:r>
          </a:p>
          <a:p>
            <a:r>
              <a:rPr lang="de-CH" dirty="0"/>
              <a:t>Setup &amp; </a:t>
            </a:r>
            <a:r>
              <a:rPr lang="de-CH" dirty="0" err="1"/>
              <a:t>Cleanup</a:t>
            </a:r>
            <a:r>
              <a:rPr lang="de-CH" dirty="0"/>
              <a:t> gesplittet in Lifecycle-Methoden</a:t>
            </a:r>
          </a:p>
          <a:p>
            <a:r>
              <a:rPr lang="de-CH" dirty="0"/>
              <a:t>Können nicht gut im Voraus kompiliert werden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0D52C7-5889-4A80-82CD-9CAED023D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54" y="0"/>
            <a:ext cx="4747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9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BCD7-8FB0-41CC-9844-04383DD6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Ziele</a:t>
            </a:r>
            <a:r>
              <a:rPr lang="en-US" dirty="0"/>
              <a:t> &amp; </a:t>
            </a:r>
            <a:r>
              <a:rPr lang="en-US" dirty="0" err="1"/>
              <a:t>Konzepte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D4FD-C2F2-4B96-8AA8-5B799105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3257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Erweiterung</a:t>
            </a:r>
            <a:r>
              <a:rPr lang="en-US" b="1" dirty="0"/>
              <a:t> von Function Components </a:t>
            </a:r>
            <a:r>
              <a:rPr lang="en-US" b="1" dirty="0" err="1"/>
              <a:t>mit</a:t>
            </a:r>
            <a:r>
              <a:rPr lang="en-US" b="1" dirty="0"/>
              <a:t> Hooks</a:t>
            </a:r>
          </a:p>
          <a:p>
            <a:r>
              <a:rPr lang="en-US" sz="2800" dirty="0" err="1"/>
              <a:t>Wiederverwendung</a:t>
            </a:r>
            <a:r>
              <a:rPr lang="en-US" sz="2800" dirty="0"/>
              <a:t> von </a:t>
            </a:r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State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de-CH" dirty="0"/>
              <a:t>Langfristiges Ziel: Keine Class Components nötig</a:t>
            </a:r>
          </a:p>
          <a:p>
            <a:pPr lvl="1"/>
            <a:r>
              <a:rPr lang="de-CH" sz="2800" dirty="0"/>
              <a:t>Keine Lifecycle-Methoden nötig</a:t>
            </a:r>
          </a:p>
          <a:p>
            <a:pPr lvl="1"/>
            <a:r>
              <a:rPr lang="de-CH" sz="2800" dirty="0"/>
              <a:t>Bessere </a:t>
            </a:r>
            <a:r>
              <a:rPr lang="de-CH" sz="2800" dirty="0" err="1"/>
              <a:t>Ahead</a:t>
            </a:r>
            <a:r>
              <a:rPr lang="de-CH" sz="2800" dirty="0"/>
              <a:t>-</a:t>
            </a:r>
            <a:r>
              <a:rPr lang="de-CH" sz="2800" dirty="0" err="1"/>
              <a:t>of</a:t>
            </a:r>
            <a:r>
              <a:rPr lang="de-CH" sz="2800" dirty="0"/>
              <a:t>-Time Kompilierung</a:t>
            </a:r>
          </a:p>
        </p:txBody>
      </p:sp>
    </p:spTree>
    <p:extLst>
      <p:ext uri="{BB962C8B-B14F-4D97-AF65-F5344CB8AC3E}">
        <p14:creationId xmlns:p14="http://schemas.microsoft.com/office/powerpoint/2010/main" val="18191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1C1F-5E05-4550-944B-AD2493BD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-Hook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E841-447E-4FDF-A633-76F25503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well-known Counter Component</a:t>
            </a:r>
          </a:p>
          <a:p>
            <a:r>
              <a:rPr lang="de-CH" dirty="0"/>
              <a:t>Class </a:t>
            </a:r>
            <a:r>
              <a:rPr lang="de-CH" dirty="0" err="1"/>
              <a:t>Component</a:t>
            </a:r>
            <a:r>
              <a:rPr lang="de-CH" dirty="0"/>
              <a:t> (</a:t>
            </a:r>
            <a:r>
              <a:rPr lang="de-CH" dirty="0" err="1"/>
              <a:t>old</a:t>
            </a:r>
            <a:r>
              <a:rPr lang="de-CH" dirty="0"/>
              <a:t> Solution)</a:t>
            </a:r>
          </a:p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 (</a:t>
            </a:r>
            <a:r>
              <a:rPr lang="de-CH" dirty="0" err="1"/>
              <a:t>new</a:t>
            </a:r>
            <a:r>
              <a:rPr lang="de-CH" dirty="0"/>
              <a:t> Solution)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26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9518-331E-4DBD-8B86-CE77FA9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Class Component</a:t>
            </a:r>
            <a:endParaRPr lang="de-CH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B8246-D983-456D-8A03-86C30E5B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4" y="1344697"/>
            <a:ext cx="7143597" cy="51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0629-F128-465E-A969-33271CD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– Class Component</a:t>
            </a:r>
            <a:endParaRPr lang="de-CH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B3CB19FA-0BDA-4A56-8D64-72E1B7A3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1" y="1311126"/>
            <a:ext cx="6803571" cy="47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 Hooks</vt:lpstr>
      <vt:lpstr>Ablauf</vt:lpstr>
      <vt:lpstr>Alt vs. Neu</vt:lpstr>
      <vt:lpstr>Alt vs. Neu</vt:lpstr>
      <vt:lpstr>Ziele &amp; Konzepte</vt:lpstr>
      <vt:lpstr>Ziele &amp; Konzepte</vt:lpstr>
      <vt:lpstr>useState-Hook</vt:lpstr>
      <vt:lpstr>Counter – Class Component</vt:lpstr>
      <vt:lpstr>Counter – Class Component</vt:lpstr>
      <vt:lpstr>Counter – Functional Component</vt:lpstr>
      <vt:lpstr>Counter – Functional Component</vt:lpstr>
      <vt:lpstr>useEffect-Hook</vt:lpstr>
      <vt:lpstr>useEffect-Hook</vt:lpstr>
      <vt:lpstr>useEffect-Hook</vt:lpstr>
      <vt:lpstr>useMemo-Hook</vt:lpstr>
      <vt:lpstr>useMemo-Hook</vt:lpstr>
      <vt:lpstr>useMemo-Hook</vt:lpstr>
      <vt:lpstr>Hooks under the hood (Was ist zu beachten?)</vt:lpstr>
      <vt:lpstr>Hooks under the hood (Was ist zu beachten?)</vt:lpstr>
      <vt:lpstr>Hooks under the hood (Was ist zu beachten?)</vt:lpstr>
      <vt:lpstr>Zusammenfassung</vt:lpstr>
      <vt:lpstr>Zugabe: Custom Hooks</vt:lpstr>
      <vt:lpstr>Zugabe: Custom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Sandro Scheiwiller</dc:creator>
  <cp:lastModifiedBy>Sandro Scheiwiller</cp:lastModifiedBy>
  <cp:revision>16</cp:revision>
  <dcterms:created xsi:type="dcterms:W3CDTF">2019-11-18T19:42:46Z</dcterms:created>
  <dcterms:modified xsi:type="dcterms:W3CDTF">2019-11-20T13:41:00Z</dcterms:modified>
</cp:coreProperties>
</file>