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D"/>
    <a:srgbClr val="3C3C3C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1B3-3CBF-40E7-B373-E00F0CC9B7BA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5AEE-AB76-47C5-A59B-92C8C695C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49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1B3-3CBF-40E7-B373-E00F0CC9B7BA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5AEE-AB76-47C5-A59B-92C8C695C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74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1B3-3CBF-40E7-B373-E00F0CC9B7BA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5AEE-AB76-47C5-A59B-92C8C695C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79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1B3-3CBF-40E7-B373-E00F0CC9B7BA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5AEE-AB76-47C5-A59B-92C8C695C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46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1B3-3CBF-40E7-B373-E00F0CC9B7BA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5AEE-AB76-47C5-A59B-92C8C695C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9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1B3-3CBF-40E7-B373-E00F0CC9B7BA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5AEE-AB76-47C5-A59B-92C8C695C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4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1B3-3CBF-40E7-B373-E00F0CC9B7BA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5AEE-AB76-47C5-A59B-92C8C695C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6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1B3-3CBF-40E7-B373-E00F0CC9B7BA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5AEE-AB76-47C5-A59B-92C8C695C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2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1B3-3CBF-40E7-B373-E00F0CC9B7BA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5AEE-AB76-47C5-A59B-92C8C695C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3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1B3-3CBF-40E7-B373-E00F0CC9B7BA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5AEE-AB76-47C5-A59B-92C8C695C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28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61B3-3CBF-40E7-B373-E00F0CC9B7BA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5AEE-AB76-47C5-A59B-92C8C695C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57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61B3-3CBF-40E7-B373-E00F0CC9B7BA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5AEE-AB76-47C5-A59B-92C8C695C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23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035" t="1221"/>
          <a:stretch/>
        </p:blipFill>
        <p:spPr>
          <a:xfrm>
            <a:off x="2653748" y="1739348"/>
            <a:ext cx="7117954" cy="2898289"/>
          </a:xfrm>
          <a:prstGeom prst="rect">
            <a:avLst/>
          </a:prstGeom>
          <a:effectLst>
            <a:outerShdw blurRad="1270000" algn="ctr" rotWithShape="0">
              <a:schemeClr val="tx1"/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1042654"/>
            <a:ext cx="9535856" cy="4772691"/>
          </a:xfrm>
          <a:prstGeom prst="rect">
            <a:avLst/>
          </a:prstGeom>
          <a:effectLst>
            <a:outerShdw blurRad="1270000" algn="ctr" rotWithShape="0">
              <a:schemeClr val="tx1"/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035" t="1221"/>
          <a:stretch/>
        </p:blipFill>
        <p:spPr>
          <a:xfrm>
            <a:off x="2653748" y="1739348"/>
            <a:ext cx="7117954" cy="2898289"/>
          </a:xfrm>
          <a:prstGeom prst="rect">
            <a:avLst/>
          </a:prstGeom>
          <a:effectLst>
            <a:outerShdw blurRad="1270000" algn="ctr" rotWithShape="0">
              <a:schemeClr val="tx1"/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2363" cy="1122363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8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13" r="160"/>
          <a:stretch/>
        </p:blipFill>
        <p:spPr>
          <a:xfrm>
            <a:off x="1122362" y="94420"/>
            <a:ext cx="6794618" cy="3240000"/>
          </a:xfrm>
          <a:prstGeom prst="rect">
            <a:avLst/>
          </a:prstGeom>
          <a:effectLst>
            <a:outerShdw blurRad="1270000" algn="ctr" rotWithShape="0">
              <a:schemeClr val="tx1"/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190" t="2309"/>
          <a:stretch/>
        </p:blipFill>
        <p:spPr>
          <a:xfrm>
            <a:off x="5247863" y="3428840"/>
            <a:ext cx="6802932" cy="3240000"/>
          </a:xfrm>
          <a:prstGeom prst="rect">
            <a:avLst/>
          </a:prstGeom>
          <a:effectLst>
            <a:outerShdw blurRad="1270000" algn="ctr" rotWithShape="0">
              <a:schemeClr val="tx1"/>
            </a:outerShdw>
          </a:effectLst>
        </p:spPr>
      </p:pic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000" t="2338"/>
          <a:stretch/>
        </p:blipFill>
        <p:spPr>
          <a:xfrm>
            <a:off x="1122363" y="114304"/>
            <a:ext cx="6825437" cy="3240000"/>
          </a:xfrm>
          <a:prstGeom prst="rect">
            <a:avLst/>
          </a:prstGeom>
          <a:effectLst>
            <a:outerShdw blurRad="1270000" algn="ctr" rotWithShape="0">
              <a:srgbClr val="000000"/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1050" t="2813" r="374"/>
          <a:stretch/>
        </p:blipFill>
        <p:spPr>
          <a:xfrm>
            <a:off x="5206581" y="3468608"/>
            <a:ext cx="6821378" cy="3240000"/>
          </a:xfrm>
          <a:prstGeom prst="rect">
            <a:avLst/>
          </a:prstGeom>
          <a:effectLst>
            <a:outerShdw blurRad="1270000" algn="ctr" rotWithShape="0">
              <a:srgbClr val="000000"/>
            </a:outerShdw>
          </a:effectLst>
        </p:spPr>
      </p:pic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035" t="1221"/>
          <a:stretch/>
        </p:blipFill>
        <p:spPr>
          <a:xfrm>
            <a:off x="2653748" y="1739348"/>
            <a:ext cx="7117954" cy="2898289"/>
          </a:xfrm>
          <a:prstGeom prst="rect">
            <a:avLst/>
          </a:prstGeom>
          <a:effectLst>
            <a:outerShdw blurRad="1270000" dist="152400" sx="106000" sy="106000" algn="ctr" rotWithShape="0">
              <a:schemeClr val="tx1"/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2363" cy="11223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38" t="1406" r="630" b="1168"/>
          <a:stretch/>
        </p:blipFill>
        <p:spPr>
          <a:xfrm>
            <a:off x="1808922" y="1401417"/>
            <a:ext cx="8557591" cy="4065106"/>
          </a:xfrm>
          <a:prstGeom prst="rect">
            <a:avLst/>
          </a:prstGeom>
          <a:effectLst>
            <a:outerShdw blurRad="127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2963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035" t="1221"/>
          <a:stretch/>
        </p:blipFill>
        <p:spPr>
          <a:xfrm>
            <a:off x="2653748" y="1739348"/>
            <a:ext cx="7117954" cy="2898289"/>
          </a:xfrm>
          <a:prstGeom prst="rect">
            <a:avLst/>
          </a:prstGeom>
          <a:effectLst>
            <a:outerShdw blurRad="1270000" dist="152400" sx="106000" sy="106000" algn="ctr" rotWithShape="0">
              <a:schemeClr val="tx1"/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16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10</cp:revision>
  <dcterms:created xsi:type="dcterms:W3CDTF">2023-05-06T16:38:14Z</dcterms:created>
  <dcterms:modified xsi:type="dcterms:W3CDTF">2023-06-30T17:30:00Z</dcterms:modified>
</cp:coreProperties>
</file>