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70" r:id="rId2"/>
    <p:sldId id="736" r:id="rId3"/>
    <p:sldId id="757" r:id="rId4"/>
    <p:sldId id="753" r:id="rId5"/>
    <p:sldId id="701" r:id="rId6"/>
    <p:sldId id="257" r:id="rId7"/>
    <p:sldId id="261" r:id="rId8"/>
    <p:sldId id="262" r:id="rId9"/>
    <p:sldId id="258" r:id="rId10"/>
    <p:sldId id="259" r:id="rId11"/>
    <p:sldId id="263" r:id="rId12"/>
    <p:sldId id="264" r:id="rId13"/>
    <p:sldId id="265" r:id="rId14"/>
    <p:sldId id="266" r:id="rId15"/>
    <p:sldId id="267" r:id="rId16"/>
    <p:sldId id="269" r:id="rId17"/>
    <p:sldId id="260" r:id="rId18"/>
    <p:sldId id="268" r:id="rId19"/>
    <p:sldId id="754" r:id="rId20"/>
    <p:sldId id="755" r:id="rId21"/>
    <p:sldId id="7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6" autoAdjust="0"/>
    <p:restoredTop sz="84305" autoAdjust="0"/>
  </p:normalViewPr>
  <p:slideViewPr>
    <p:cSldViewPr snapToGrid="0" snapToObjects="1">
      <p:cViewPr varScale="1">
        <p:scale>
          <a:sx n="103" d="100"/>
          <a:sy n="103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Profile of benchmark DNNs</a:t>
            </a:r>
            <a:r>
              <a:rPr lang="en-US" sz="1600" baseline="0" dirty="0"/>
              <a:t> </a:t>
            </a:r>
            <a:r>
              <a:rPr lang="en-US" sz="1600" dirty="0"/>
              <a:t>(10Gbps</a:t>
            </a:r>
            <a:r>
              <a:rPr lang="en-US" sz="1600" baseline="0" dirty="0"/>
              <a:t>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Communication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SSD</c:v>
                </c:pt>
                <c:pt idx="1">
                  <c:v>ResNet-50</c:v>
                </c:pt>
                <c:pt idx="2">
                  <c:v>UGATIT</c:v>
                </c:pt>
                <c:pt idx="3">
                  <c:v>VGG19</c:v>
                </c:pt>
                <c:pt idx="4">
                  <c:v>BERT</c:v>
                </c:pt>
                <c:pt idx="5">
                  <c:v>NCF</c:v>
                </c:pt>
                <c:pt idx="6">
                  <c:v>LSTM</c:v>
                </c:pt>
                <c:pt idx="7">
                  <c:v>DeepLight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0.26</c:v>
                </c:pt>
                <c:pt idx="1">
                  <c:v>0.28999999999999998</c:v>
                </c:pt>
                <c:pt idx="2">
                  <c:v>0.28000000000000003</c:v>
                </c:pt>
                <c:pt idx="3">
                  <c:v>0.73</c:v>
                </c:pt>
                <c:pt idx="4">
                  <c:v>0.67</c:v>
                </c:pt>
                <c:pt idx="5">
                  <c:v>0.72</c:v>
                </c:pt>
                <c:pt idx="6">
                  <c:v>0.94</c:v>
                </c:pt>
                <c:pt idx="7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8-D544-AB7A-70307B95D2F7}"/>
            </c:ext>
          </c:extLst>
        </c:ser>
        <c:ser>
          <c:idx val="1"/>
          <c:order val="1"/>
          <c:tx>
            <c:v>Overlapping communication</c:v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val>
            <c:numRef>
              <c:f>Sheet1!$D$2:$D$9</c:f>
              <c:numCache>
                <c:formatCode>0%</c:formatCode>
                <c:ptCount val="8"/>
                <c:pt idx="0">
                  <c:v>0.25740000000000002</c:v>
                </c:pt>
                <c:pt idx="1">
                  <c:v>0.1943</c:v>
                </c:pt>
                <c:pt idx="2">
                  <c:v>0.23520000000000002</c:v>
                </c:pt>
                <c:pt idx="3">
                  <c:v>0.48910000000000003</c:v>
                </c:pt>
                <c:pt idx="4">
                  <c:v>2.01E-2</c:v>
                </c:pt>
                <c:pt idx="5">
                  <c:v>2.8799999999999999E-2</c:v>
                </c:pt>
                <c:pt idx="6">
                  <c:v>9.4E-2</c:v>
                </c:pt>
                <c:pt idx="7">
                  <c:v>1.9400000000000001E-2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18-D544-AB7A-70307B95D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100"/>
        <c:axId val="434945504"/>
        <c:axId val="434946160"/>
      </c:barChart>
      <c:catAx>
        <c:axId val="43494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46160"/>
        <c:crosses val="autoZero"/>
        <c:auto val="1"/>
        <c:lblAlgn val="ctr"/>
        <c:lblOffset val="100"/>
        <c:noMultiLvlLbl val="0"/>
      </c:catAx>
      <c:valAx>
        <c:axId val="434946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Profile of benchmark DNNs</a:t>
            </a:r>
            <a:r>
              <a:rPr lang="en-US" sz="1600" baseline="0" dirty="0"/>
              <a:t> </a:t>
            </a:r>
            <a:r>
              <a:rPr lang="en-US" sz="1600" dirty="0"/>
              <a:t>(100Gbps</a:t>
            </a:r>
            <a:r>
              <a:rPr lang="en-US" sz="1600" baseline="0" dirty="0"/>
              <a:t>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Communication</c:v>
          </c:tx>
          <c:spPr>
            <a:solidFill>
              <a:srgbClr val="CC0000"/>
            </a:solidFill>
            <a:ln>
              <a:noFill/>
            </a:ln>
            <a:effectLst/>
          </c:spPr>
          <c:invertIfNegative val="0"/>
          <c:cat>
            <c:strRef>
              <c:f>Sheet1!$A$12:$A$19</c:f>
              <c:strCache>
                <c:ptCount val="8"/>
                <c:pt idx="0">
                  <c:v>SSD</c:v>
                </c:pt>
                <c:pt idx="1">
                  <c:v>ResNet-50</c:v>
                </c:pt>
                <c:pt idx="2">
                  <c:v>UGATIT</c:v>
                </c:pt>
                <c:pt idx="3">
                  <c:v>VGG19</c:v>
                </c:pt>
                <c:pt idx="4">
                  <c:v>BERT</c:v>
                </c:pt>
                <c:pt idx="5">
                  <c:v>NCF</c:v>
                </c:pt>
                <c:pt idx="6">
                  <c:v>LSTM</c:v>
                </c:pt>
                <c:pt idx="7">
                  <c:v>DeepLight</c:v>
                </c:pt>
              </c:strCache>
            </c:strRef>
          </c:cat>
          <c:val>
            <c:numRef>
              <c:f>Sheet1!$B$12:$B$19</c:f>
              <c:numCache>
                <c:formatCode>0%</c:formatCode>
                <c:ptCount val="8"/>
                <c:pt idx="0">
                  <c:v>0.03</c:v>
                </c:pt>
                <c:pt idx="1">
                  <c:v>0.03</c:v>
                </c:pt>
                <c:pt idx="2">
                  <c:v>0.04</c:v>
                </c:pt>
                <c:pt idx="3">
                  <c:v>0.1</c:v>
                </c:pt>
                <c:pt idx="4">
                  <c:v>0.17</c:v>
                </c:pt>
                <c:pt idx="5">
                  <c:v>0.23</c:v>
                </c:pt>
                <c:pt idx="6">
                  <c:v>0.46</c:v>
                </c:pt>
                <c:pt idx="7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B-D445-842D-4CCF1468DF75}"/>
            </c:ext>
          </c:extLst>
        </c:ser>
        <c:ser>
          <c:idx val="1"/>
          <c:order val="1"/>
          <c:tx>
            <c:v>Overlapping communication</c:v>
          </c:tx>
          <c:spPr>
            <a:pattFill prst="pct70">
              <a:fgClr>
                <a:srgbClr val="CC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Sheet1!$A$12:$A$19</c:f>
              <c:strCache>
                <c:ptCount val="8"/>
                <c:pt idx="0">
                  <c:v>SSD</c:v>
                </c:pt>
                <c:pt idx="1">
                  <c:v>ResNet-50</c:v>
                </c:pt>
                <c:pt idx="2">
                  <c:v>UGATIT</c:v>
                </c:pt>
                <c:pt idx="3">
                  <c:v>VGG19</c:v>
                </c:pt>
                <c:pt idx="4">
                  <c:v>BERT</c:v>
                </c:pt>
                <c:pt idx="5">
                  <c:v>NCF</c:v>
                </c:pt>
                <c:pt idx="6">
                  <c:v>LSTM</c:v>
                </c:pt>
                <c:pt idx="7">
                  <c:v>DeepLight</c:v>
                </c:pt>
              </c:strCache>
            </c:strRef>
          </c:cat>
          <c:val>
            <c:numRef>
              <c:f>Sheet1!$D$12:$D$19</c:f>
              <c:numCache>
                <c:formatCode>0%</c:formatCode>
                <c:ptCount val="8"/>
                <c:pt idx="0">
                  <c:v>2.9699999999999997E-2</c:v>
                </c:pt>
                <c:pt idx="1">
                  <c:v>2.8199999999999999E-2</c:v>
                </c:pt>
                <c:pt idx="2">
                  <c:v>3.9600000000000003E-2</c:v>
                </c:pt>
                <c:pt idx="3">
                  <c:v>9.9000000000000005E-2</c:v>
                </c:pt>
                <c:pt idx="4">
                  <c:v>5.9500000000000011E-2</c:v>
                </c:pt>
                <c:pt idx="5">
                  <c:v>6.2100000000000009E-2</c:v>
                </c:pt>
                <c:pt idx="6">
                  <c:v>0.25760000000000005</c:v>
                </c:pt>
                <c:pt idx="7">
                  <c:v>0.15800000000000003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B-D445-842D-4CCF1468D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100"/>
        <c:axId val="434945504"/>
        <c:axId val="434946160"/>
      </c:barChart>
      <c:catAx>
        <c:axId val="43494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46160"/>
        <c:crosses val="autoZero"/>
        <c:auto val="1"/>
        <c:lblAlgn val="ctr"/>
        <c:lblOffset val="100"/>
        <c:noMultiLvlLbl val="0"/>
      </c:catAx>
      <c:valAx>
        <c:axId val="434946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Network-saturating computation scaling</a:t>
            </a:r>
            <a:r>
              <a:rPr lang="en-US" sz="1600" baseline="0"/>
              <a:t> factor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Sheet1!$A$22:$A$29</c:f>
              <c:strCache>
                <c:ptCount val="8"/>
                <c:pt idx="0">
                  <c:v>SSD</c:v>
                </c:pt>
                <c:pt idx="1">
                  <c:v>ResNet-50</c:v>
                </c:pt>
                <c:pt idx="2">
                  <c:v>UGATIT</c:v>
                </c:pt>
                <c:pt idx="3">
                  <c:v>VGG19</c:v>
                </c:pt>
                <c:pt idx="4">
                  <c:v>BERT</c:v>
                </c:pt>
                <c:pt idx="5">
                  <c:v>NCF</c:v>
                </c:pt>
                <c:pt idx="6">
                  <c:v>LSTM</c:v>
                </c:pt>
                <c:pt idx="7">
                  <c:v>DeepLight</c:v>
                </c:pt>
              </c:strCache>
            </c:strRef>
          </c:cat>
          <c:val>
            <c:numRef>
              <c:f>Sheet1!$B$22:$B$29</c:f>
              <c:numCache>
                <c:formatCode>General</c:formatCode>
                <c:ptCount val="8"/>
                <c:pt idx="0">
                  <c:v>15.2</c:v>
                </c:pt>
                <c:pt idx="1">
                  <c:v>19.8</c:v>
                </c:pt>
                <c:pt idx="2">
                  <c:v>17.600000000000001</c:v>
                </c:pt>
                <c:pt idx="3">
                  <c:v>6.7</c:v>
                </c:pt>
                <c:pt idx="4">
                  <c:v>3.5</c:v>
                </c:pt>
                <c:pt idx="5">
                  <c:v>1.2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1-D147-9E05-C14EF9950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7777784"/>
        <c:axId val="737777128"/>
      </c:barChart>
      <c:catAx>
        <c:axId val="737777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777128"/>
        <c:crosses val="autoZero"/>
        <c:auto val="1"/>
        <c:lblAlgn val="ctr"/>
        <c:lblOffset val="100"/>
        <c:noMultiLvlLbl val="0"/>
      </c:catAx>
      <c:valAx>
        <c:axId val="73777712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x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77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CC53E-03A5-42AF-96A5-3B49AC32B743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CA864-CE28-4455-B054-282FC4D22260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  <a:latin typeface="+mn-lt"/>
            </a:rPr>
            <a:t>Increasingly</a:t>
          </a:r>
          <a:br>
            <a:rPr lang="en-US" b="0" i="0" dirty="0">
              <a:solidFill>
                <a:schemeClr val="bg1"/>
              </a:solidFill>
              <a:latin typeface="+mn-lt"/>
            </a:rPr>
          </a:br>
          <a:r>
            <a:rPr lang="en-US" b="0" i="0" dirty="0">
              <a:solidFill>
                <a:schemeClr val="bg1"/>
              </a:solidFill>
              <a:latin typeface="+mn-lt"/>
            </a:rPr>
            <a:t>sophisticated</a:t>
          </a:r>
          <a:br>
            <a:rPr lang="en-US" b="0" i="0" dirty="0">
              <a:solidFill>
                <a:schemeClr val="bg1"/>
              </a:solidFill>
              <a:latin typeface="+mn-lt"/>
            </a:rPr>
          </a:br>
          <a:r>
            <a:rPr lang="en-US" b="0" i="0" dirty="0">
              <a:solidFill>
                <a:schemeClr val="bg1"/>
              </a:solidFill>
              <a:latin typeface="+mn-lt"/>
            </a:rPr>
            <a:t>models</a:t>
          </a:r>
        </a:p>
      </dgm:t>
    </dgm:pt>
    <dgm:pt modelId="{1802DD9C-8F66-45EB-9380-D93AE688CBB1}" type="parTrans" cxnId="{95DBB4B5-4F75-4061-A4FD-4F34B0C6FFA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81A0239-DE56-4220-B7B6-0C349EACC4D7}" type="sibTrans" cxnId="{95DBB4B5-4F75-4061-A4FD-4F34B0C6FFAA}">
      <dgm:prSet/>
      <dgm:spPr>
        <a:ln w="38100">
          <a:solidFill>
            <a:schemeClr val="accent2"/>
          </a:solidFill>
          <a:tailEnd type="triangle" w="lg" len="lg"/>
        </a:ln>
      </dgm:spPr>
      <dgm:t>
        <a:bodyPr/>
        <a:lstStyle/>
        <a:p>
          <a:endParaRPr lang="en-US">
            <a:latin typeface="+mn-lt"/>
          </a:endParaRPr>
        </a:p>
      </dgm:t>
    </dgm:pt>
    <dgm:pt modelId="{9EE331B3-C648-4AB1-84F0-9D24AA6023A0}">
      <dgm:prSet/>
      <dgm:spPr>
        <a:solidFill>
          <a:schemeClr val="accent6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+mn-lt"/>
            </a:rPr>
            <a:t>Increasingly</a:t>
          </a:r>
          <a:br>
            <a:rPr lang="en-US" b="0" i="0" dirty="0">
              <a:solidFill>
                <a:schemeClr val="bg1"/>
              </a:solidFill>
              <a:latin typeface="+mn-lt"/>
            </a:rPr>
          </a:br>
          <a:r>
            <a:rPr lang="en-US" b="0" i="0" dirty="0">
              <a:solidFill>
                <a:schemeClr val="bg1"/>
              </a:solidFill>
              <a:latin typeface="+mn-lt"/>
            </a:rPr>
            <a:t>larger</a:t>
          </a:r>
          <a:br>
            <a:rPr lang="en-US" b="0" i="0" dirty="0">
              <a:solidFill>
                <a:schemeClr val="bg1"/>
              </a:solidFill>
              <a:latin typeface="+mn-lt"/>
            </a:rPr>
          </a:br>
          <a:r>
            <a:rPr lang="en-US" b="0" i="0" dirty="0">
              <a:solidFill>
                <a:schemeClr val="bg1"/>
              </a:solidFill>
              <a:latin typeface="+mn-lt"/>
            </a:rPr>
            <a:t>datasets</a:t>
          </a:r>
        </a:p>
      </dgm:t>
    </dgm:pt>
    <dgm:pt modelId="{2A8DED99-5CFD-4602-9930-73448D3A87C7}" type="parTrans" cxnId="{CE25EC38-4896-4045-9AA8-86C1E42571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D9DF746-2BCB-455B-B63C-6EFFC9F730D8}" type="sibTrans" cxnId="{CE25EC38-4896-4045-9AA8-86C1E42571F5}">
      <dgm:prSet/>
      <dgm:spPr>
        <a:ln w="38100">
          <a:solidFill>
            <a:schemeClr val="accent6"/>
          </a:solidFill>
          <a:tailEnd type="triangle" w="lg" len="lg"/>
        </a:ln>
      </dgm:spPr>
      <dgm:t>
        <a:bodyPr/>
        <a:lstStyle/>
        <a:p>
          <a:endParaRPr lang="en-US">
            <a:latin typeface="+mn-lt"/>
          </a:endParaRPr>
        </a:p>
      </dgm:t>
    </dgm:pt>
    <dgm:pt modelId="{06255485-674A-1D43-944F-4ED189AA80EF}" type="pres">
      <dgm:prSet presAssocID="{2A4CC53E-03A5-42AF-96A5-3B49AC32B743}" presName="cycle" presStyleCnt="0">
        <dgm:presLayoutVars>
          <dgm:dir/>
          <dgm:resizeHandles val="exact"/>
        </dgm:presLayoutVars>
      </dgm:prSet>
      <dgm:spPr/>
    </dgm:pt>
    <dgm:pt modelId="{006A1239-01B3-1D4A-BBC2-C0FA2427C103}" type="pres">
      <dgm:prSet presAssocID="{044CA864-CE28-4455-B054-282FC4D22260}" presName="node" presStyleLbl="node1" presStyleIdx="0" presStyleCnt="2">
        <dgm:presLayoutVars>
          <dgm:bulletEnabled val="1"/>
        </dgm:presLayoutVars>
      </dgm:prSet>
      <dgm:spPr/>
    </dgm:pt>
    <dgm:pt modelId="{1EA39BF8-496F-444F-BEA1-070F28292C86}" type="pres">
      <dgm:prSet presAssocID="{044CA864-CE28-4455-B054-282FC4D22260}" presName="spNode" presStyleCnt="0"/>
      <dgm:spPr/>
    </dgm:pt>
    <dgm:pt modelId="{340D5938-8411-F14B-AD72-F400246C8854}" type="pres">
      <dgm:prSet presAssocID="{481A0239-DE56-4220-B7B6-0C349EACC4D7}" presName="sibTrans" presStyleLbl="sibTrans1D1" presStyleIdx="0" presStyleCnt="2"/>
      <dgm:spPr/>
    </dgm:pt>
    <dgm:pt modelId="{11DFF811-199B-E54E-9AB5-1F7D14FD42B9}" type="pres">
      <dgm:prSet presAssocID="{9EE331B3-C648-4AB1-84F0-9D24AA6023A0}" presName="node" presStyleLbl="node1" presStyleIdx="1" presStyleCnt="2" custRadScaleRad="100754">
        <dgm:presLayoutVars>
          <dgm:bulletEnabled val="1"/>
        </dgm:presLayoutVars>
      </dgm:prSet>
      <dgm:spPr/>
    </dgm:pt>
    <dgm:pt modelId="{E96AC9F2-7D1B-E540-A1FF-9D009ADF4718}" type="pres">
      <dgm:prSet presAssocID="{9EE331B3-C648-4AB1-84F0-9D24AA6023A0}" presName="spNode" presStyleCnt="0"/>
      <dgm:spPr/>
    </dgm:pt>
    <dgm:pt modelId="{3D110FC4-D406-394C-80FB-24A2AD086A83}" type="pres">
      <dgm:prSet presAssocID="{6D9DF746-2BCB-455B-B63C-6EFFC9F730D8}" presName="sibTrans" presStyleLbl="sibTrans1D1" presStyleIdx="1" presStyleCnt="2"/>
      <dgm:spPr/>
    </dgm:pt>
  </dgm:ptLst>
  <dgm:cxnLst>
    <dgm:cxn modelId="{2E283B12-142E-1E49-A8C8-B2DAA74C8E95}" type="presOf" srcId="{9EE331B3-C648-4AB1-84F0-9D24AA6023A0}" destId="{11DFF811-199B-E54E-9AB5-1F7D14FD42B9}" srcOrd="0" destOrd="0" presId="urn:microsoft.com/office/officeart/2005/8/layout/cycle5"/>
    <dgm:cxn modelId="{CE25EC38-4896-4045-9AA8-86C1E42571F5}" srcId="{2A4CC53E-03A5-42AF-96A5-3B49AC32B743}" destId="{9EE331B3-C648-4AB1-84F0-9D24AA6023A0}" srcOrd="1" destOrd="0" parTransId="{2A8DED99-5CFD-4602-9930-73448D3A87C7}" sibTransId="{6D9DF746-2BCB-455B-B63C-6EFFC9F730D8}"/>
    <dgm:cxn modelId="{A66E16A3-3CB7-274F-A1C7-1D84B1ACFB07}" type="presOf" srcId="{481A0239-DE56-4220-B7B6-0C349EACC4D7}" destId="{340D5938-8411-F14B-AD72-F400246C8854}" srcOrd="0" destOrd="0" presId="urn:microsoft.com/office/officeart/2005/8/layout/cycle5"/>
    <dgm:cxn modelId="{C87A71B3-6F44-C74D-91E6-D4271CF78246}" type="presOf" srcId="{6D9DF746-2BCB-455B-B63C-6EFFC9F730D8}" destId="{3D110FC4-D406-394C-80FB-24A2AD086A83}" srcOrd="0" destOrd="0" presId="urn:microsoft.com/office/officeart/2005/8/layout/cycle5"/>
    <dgm:cxn modelId="{95DBB4B5-4F75-4061-A4FD-4F34B0C6FFAA}" srcId="{2A4CC53E-03A5-42AF-96A5-3B49AC32B743}" destId="{044CA864-CE28-4455-B054-282FC4D22260}" srcOrd="0" destOrd="0" parTransId="{1802DD9C-8F66-45EB-9380-D93AE688CBB1}" sibTransId="{481A0239-DE56-4220-B7B6-0C349EACC4D7}"/>
    <dgm:cxn modelId="{6F2426E2-AFF4-144C-A13F-608129F024F9}" type="presOf" srcId="{044CA864-CE28-4455-B054-282FC4D22260}" destId="{006A1239-01B3-1D4A-BBC2-C0FA2427C103}" srcOrd="0" destOrd="0" presId="urn:microsoft.com/office/officeart/2005/8/layout/cycle5"/>
    <dgm:cxn modelId="{2A81C6F1-C0D1-B749-8AC6-10ADD59D8836}" type="presOf" srcId="{2A4CC53E-03A5-42AF-96A5-3B49AC32B743}" destId="{06255485-674A-1D43-944F-4ED189AA80EF}" srcOrd="0" destOrd="0" presId="urn:microsoft.com/office/officeart/2005/8/layout/cycle5"/>
    <dgm:cxn modelId="{470A6F30-6E4C-4042-A686-A286E6FEAC76}" type="presParOf" srcId="{06255485-674A-1D43-944F-4ED189AA80EF}" destId="{006A1239-01B3-1D4A-BBC2-C0FA2427C103}" srcOrd="0" destOrd="0" presId="urn:microsoft.com/office/officeart/2005/8/layout/cycle5"/>
    <dgm:cxn modelId="{99999800-6E15-784C-810A-6F5787344C75}" type="presParOf" srcId="{06255485-674A-1D43-944F-4ED189AA80EF}" destId="{1EA39BF8-496F-444F-BEA1-070F28292C86}" srcOrd="1" destOrd="0" presId="urn:microsoft.com/office/officeart/2005/8/layout/cycle5"/>
    <dgm:cxn modelId="{B2930274-487B-F64B-AAAC-3E678546A494}" type="presParOf" srcId="{06255485-674A-1D43-944F-4ED189AA80EF}" destId="{340D5938-8411-F14B-AD72-F400246C8854}" srcOrd="2" destOrd="0" presId="urn:microsoft.com/office/officeart/2005/8/layout/cycle5"/>
    <dgm:cxn modelId="{5FCC04C8-5B13-0C49-8ABE-F690820CF4F0}" type="presParOf" srcId="{06255485-674A-1D43-944F-4ED189AA80EF}" destId="{11DFF811-199B-E54E-9AB5-1F7D14FD42B9}" srcOrd="3" destOrd="0" presId="urn:microsoft.com/office/officeart/2005/8/layout/cycle5"/>
    <dgm:cxn modelId="{850B81B4-F2EE-B149-9FD6-8A3C38273C91}" type="presParOf" srcId="{06255485-674A-1D43-944F-4ED189AA80EF}" destId="{E96AC9F2-7D1B-E540-A1FF-9D009ADF4718}" srcOrd="4" destOrd="0" presId="urn:microsoft.com/office/officeart/2005/8/layout/cycle5"/>
    <dgm:cxn modelId="{9B3775B1-5949-A64C-BB9E-2FE7E6B63A66}" type="presParOf" srcId="{06255485-674A-1D43-944F-4ED189AA80EF}" destId="{3D110FC4-D406-394C-80FB-24A2AD086A83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A1239-01B3-1D4A-BBC2-C0FA2427C103}">
      <dsp:nvSpPr>
        <dsp:cNvPr id="0" name=""/>
        <dsp:cNvSpPr/>
      </dsp:nvSpPr>
      <dsp:spPr>
        <a:xfrm>
          <a:off x="771" y="1002416"/>
          <a:ext cx="2257529" cy="1467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latin typeface="+mn-lt"/>
            </a:rPr>
            <a:t>Increasingly</a:t>
          </a:r>
          <a:br>
            <a:rPr lang="en-US" sz="2800" b="0" i="0" kern="1200" dirty="0">
              <a:solidFill>
                <a:schemeClr val="bg1"/>
              </a:solidFill>
              <a:latin typeface="+mn-lt"/>
            </a:rPr>
          </a:br>
          <a:r>
            <a:rPr lang="en-US" sz="2800" b="0" i="0" kern="1200" dirty="0">
              <a:solidFill>
                <a:schemeClr val="bg1"/>
              </a:solidFill>
              <a:latin typeface="+mn-lt"/>
            </a:rPr>
            <a:t>sophisticated</a:t>
          </a:r>
          <a:br>
            <a:rPr lang="en-US" sz="2800" b="0" i="0" kern="1200" dirty="0">
              <a:solidFill>
                <a:schemeClr val="bg1"/>
              </a:solidFill>
              <a:latin typeface="+mn-lt"/>
            </a:rPr>
          </a:br>
          <a:r>
            <a:rPr lang="en-US" sz="2800" b="0" i="0" kern="1200" dirty="0">
              <a:solidFill>
                <a:schemeClr val="bg1"/>
              </a:solidFill>
              <a:latin typeface="+mn-lt"/>
            </a:rPr>
            <a:t>models</a:t>
          </a:r>
        </a:p>
      </dsp:txBody>
      <dsp:txXfrm>
        <a:off x="72403" y="1074048"/>
        <a:ext cx="2114265" cy="1324130"/>
      </dsp:txXfrm>
    </dsp:sp>
    <dsp:sp modelId="{340D5938-8411-F14B-AD72-F400246C8854}">
      <dsp:nvSpPr>
        <dsp:cNvPr id="0" name=""/>
        <dsp:cNvSpPr/>
      </dsp:nvSpPr>
      <dsp:spPr>
        <a:xfrm>
          <a:off x="1130013" y="489135"/>
          <a:ext cx="2492643" cy="2492643"/>
        </a:xfrm>
        <a:custGeom>
          <a:avLst/>
          <a:gdLst/>
          <a:ahLst/>
          <a:cxnLst/>
          <a:rect l="0" t="0" r="0" b="0"/>
          <a:pathLst>
            <a:path>
              <a:moveTo>
                <a:pt x="523674" y="230891"/>
              </a:moveTo>
              <a:arcTo wR="1246321" hR="1246321" stAng="14073708" swAng="4252583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FF811-199B-E54E-9AB5-1F7D14FD42B9}">
      <dsp:nvSpPr>
        <dsp:cNvPr id="0" name=""/>
        <dsp:cNvSpPr/>
      </dsp:nvSpPr>
      <dsp:spPr>
        <a:xfrm>
          <a:off x="2494187" y="1002416"/>
          <a:ext cx="2257529" cy="146739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latin typeface="+mn-lt"/>
            </a:rPr>
            <a:t>Increasingly</a:t>
          </a:r>
          <a:br>
            <a:rPr lang="en-US" sz="2800" b="0" i="0" kern="1200" dirty="0">
              <a:solidFill>
                <a:schemeClr val="bg1"/>
              </a:solidFill>
              <a:latin typeface="+mn-lt"/>
            </a:rPr>
          </a:br>
          <a:r>
            <a:rPr lang="en-US" sz="2800" b="0" i="0" kern="1200" dirty="0">
              <a:solidFill>
                <a:schemeClr val="bg1"/>
              </a:solidFill>
              <a:latin typeface="+mn-lt"/>
            </a:rPr>
            <a:t>larger</a:t>
          </a:r>
          <a:br>
            <a:rPr lang="en-US" sz="2800" b="0" i="0" kern="1200" dirty="0">
              <a:solidFill>
                <a:schemeClr val="bg1"/>
              </a:solidFill>
              <a:latin typeface="+mn-lt"/>
            </a:rPr>
          </a:br>
          <a:r>
            <a:rPr lang="en-US" sz="2800" b="0" i="0" kern="1200" dirty="0">
              <a:solidFill>
                <a:schemeClr val="bg1"/>
              </a:solidFill>
              <a:latin typeface="+mn-lt"/>
            </a:rPr>
            <a:t>datasets</a:t>
          </a:r>
        </a:p>
      </dsp:txBody>
      <dsp:txXfrm>
        <a:off x="2565819" y="1074048"/>
        <a:ext cx="2114265" cy="1324130"/>
      </dsp:txXfrm>
    </dsp:sp>
    <dsp:sp modelId="{3D110FC4-D406-394C-80FB-24A2AD086A83}">
      <dsp:nvSpPr>
        <dsp:cNvPr id="0" name=""/>
        <dsp:cNvSpPr/>
      </dsp:nvSpPr>
      <dsp:spPr>
        <a:xfrm>
          <a:off x="1130013" y="490447"/>
          <a:ext cx="2492643" cy="2492643"/>
        </a:xfrm>
        <a:custGeom>
          <a:avLst/>
          <a:gdLst/>
          <a:ahLst/>
          <a:cxnLst/>
          <a:rect l="0" t="0" r="0" b="0"/>
          <a:pathLst>
            <a:path>
              <a:moveTo>
                <a:pt x="1968969" y="2261752"/>
              </a:moveTo>
              <a:arcTo wR="1246321" hR="1246321" stAng="3273708" swAng="4252583"/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937-A4C3-0A45-ADCC-9A41D5722D0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1AEA-2052-884C-9B1D-FE916F71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A469E-D6ED-A444-834D-1D4A1B82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EA469E-D6ED-A444-834D-1D4A1B8271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234-5931-3641-9A60-B7752BCB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741F-8F8F-D743-A229-BFE2239D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1190-D393-A143-913C-38A52E6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4F30-CEA6-B446-9A8A-9C95F8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0525-C8ED-0441-9893-134AE92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0D3C-04AE-9D4F-82DF-56067E6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7D24-DCF2-494F-9586-4889B018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27D-F9C6-5448-8860-7117DD5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8D3B-2512-4449-9065-F8B1B26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3DD-1632-9C41-808F-AAC6B8B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2260-0481-2641-A9BA-34AEC5C9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7DEF7-A24E-E74A-85B8-93A9DA0B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FA6A-CB6A-BB4D-8692-92EC4DC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AF0-E930-5649-A51C-CD1D668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E531-6086-2B4D-86A8-8A343F4B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8E6-8D37-2040-B9E9-A777E33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DAF-89D8-2747-9316-04A6C413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11A5-63D3-B241-84DF-70CEC9B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B96-4E34-0548-9492-F9FFBB21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2AD8-DC92-924A-BF67-5E03B89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4C71-EF00-EE4C-9F1C-D26CFC8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39A6-1A34-1B41-BA5E-3B8F420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8F5-746C-ED4E-8C0F-6A15909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9D5-1B71-F142-80E1-F94CBBA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0F1D-4037-104C-A96B-E1B2220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0551-8CF3-F74E-97F6-EE50643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4E79-258A-4844-98E5-7E7D400B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650A-EEC7-8D49-A0DB-0159A51F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970-6B1C-D34C-BBEB-50182D2C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3BA3-E2D9-384D-98F2-817ED27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8887-E939-354F-AD01-92E951A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94C-E265-0F4C-914B-42D20C5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7DCA-E8B8-774C-89A3-1CED6C84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A383-7190-4445-A063-2B729812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3AFE9-173F-6640-8CDD-97C265E0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0FDA-F929-8343-941C-F7C4A5FD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CA8-64F7-C841-AED2-90ACAB8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CC84-C4D6-7743-812D-A2E000A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F7A0-F1E0-F34C-BB8E-9C7B31D5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154-F91B-E24B-97BB-101A1119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EADA-285E-2445-A923-490D625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31C1-9F2C-254B-94A7-6E00005A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B725-611D-8E48-9A72-8C6BFB6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4338-6DEF-3941-B6BF-8DE5835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B322-2674-A748-BF7C-F7BEA86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91D6-E0E2-3B49-9E50-6C2831F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1B8-8862-F744-BA10-15468EE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4807-5B0E-1B4F-808C-A47EFC8C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F709F-AD05-DE48-97EB-2AF30C82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4EBA4-1280-CA4B-9AD2-1360349D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1500-6760-0E4A-8AA2-119CEF5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3B65-570A-E946-8A36-AA027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BDD-F86B-FF41-BEDA-94307715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A277-1815-F34C-AC13-2ABA1748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82D6-B933-154F-A5A1-39ABD2DA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CB82-95F6-FA48-872B-0121D4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B98D-DCBA-F642-8C81-DDB7E16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0693-29DD-B34B-A61B-A7A0F340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F136-6E1E-F54F-ADDB-8DD090CD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53D9-0296-864C-B6C7-12E40E00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D203-6996-2F46-9165-58C3242F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D18C-E3D8-0342-A03E-12769BDE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E21-8694-3248-899A-7B0B2394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chenyuho/rknwow7W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canini.github.io/papers/omnireduce.sigcomm21.pdf" TargetMode="External"/><Relationship Id="rId2" Type="http://schemas.openxmlformats.org/officeDocument/2006/relationships/hyperlink" Target="https://mcanini.github.io/papers/switchml.nsdi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canini.github.io/papers/grace.icdcs2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509623"/>
            <a:ext cx="10566400" cy="1881608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Network-Accelerated</a:t>
            </a:r>
            <a:br>
              <a:rPr lang="en-US" sz="6600" dirty="0"/>
            </a:br>
            <a:r>
              <a:rPr lang="en-US" sz="6600" dirty="0"/>
              <a:t>Distributed Deep Learning</a:t>
            </a:r>
            <a:endParaRPr lang="it-I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AFF5E-4A5A-4B7F-9802-3A1E84B2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1" y="5414344"/>
            <a:ext cx="2065269" cy="618532"/>
          </a:xfrm>
          <a:prstGeom prst="rect">
            <a:avLst/>
          </a:prstGeom>
        </p:spPr>
      </p:pic>
      <p:pic>
        <p:nvPicPr>
          <p:cNvPr id="7" name="Picture 115" descr="https://upload.wikimedia.org/wikipedia/commons/thumb/9/96/Microsoft_logo_%282012%29.svg/1280px-Microsoft_logo_%282012%29.svg.png">
            <a:extLst>
              <a:ext uri="{FF2B5EF4-FFF2-40B4-BE49-F238E27FC236}">
                <a16:creationId xmlns:a16="http://schemas.microsoft.com/office/drawing/2014/main" id="{A0CFD24C-4ED5-4266-A38C-891F9A63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59" y="5468715"/>
            <a:ext cx="2390221" cy="5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2C77896-DA8E-4CFF-8A92-73BD3B6B5F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4" y="468940"/>
            <a:ext cx="3629767" cy="41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F863A39-86C7-4E44-9A09-2F87908FA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9457"/>
              </p:ext>
            </p:extLst>
          </p:nvPr>
        </p:nvGraphicFramePr>
        <p:xfrm>
          <a:off x="1973071" y="3710808"/>
          <a:ext cx="8127999" cy="115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6184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77156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1917405"/>
                    </a:ext>
                  </a:extLst>
                </a:gridCol>
              </a:tblGrid>
              <a:tr h="577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Omar </a:t>
                      </a:r>
                      <a:r>
                        <a:rPr lang="en-US" sz="2600" kern="1200" noProof="0" dirty="0" err="1">
                          <a:solidFill>
                            <a:schemeClr val="tx1"/>
                          </a:solidFill>
                          <a:latin typeface="+mj-lt"/>
                        </a:rPr>
                        <a:t>Alama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Marco </a:t>
                      </a:r>
                      <a:r>
                        <a:rPr lang="en-US" sz="2600" kern="1200" noProof="0" dirty="0" err="1">
                          <a:solidFill>
                            <a:schemeClr val="tx1"/>
                          </a:solidFill>
                          <a:latin typeface="+mj-lt"/>
                        </a:rPr>
                        <a:t>Canini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Jiawei Fei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99434"/>
                  </a:ext>
                </a:extLst>
              </a:tr>
              <a:tr h="577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Chen-Yu Ho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Jacob Nelson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600" kern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Amedeo Sapio</a:t>
                      </a:r>
                      <a:endParaRPr lang="en-US" sz="2600" kern="1200" noProof="0" dirty="0">
                        <a:solidFill>
                          <a:schemeClr val="tx1"/>
                        </a:solidFill>
                        <a:latin typeface="+mj-lt"/>
                        <a:ea typeface="Myriad Pro Light" charset="0"/>
                        <a:cs typeface="Myriad Pro Light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65950"/>
                  </a:ext>
                </a:extLst>
              </a:tr>
            </a:tbl>
          </a:graphicData>
        </a:graphic>
      </p:graphicFrame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9146E83-49AF-4C7A-ABF8-73E6195A7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89" y="5410130"/>
            <a:ext cx="1535119" cy="6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1CC-544D-A84E-971E-995D222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D5B9-9AA7-E147-B869-82B449D52988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3AC4DB-18D7-1D4B-B9ED-32E50B83032A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226941-8CFD-9240-AD4A-7B49E828110C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A9FEBD-EE2F-5B47-A297-6C3D2835C79E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98DDBB-B377-924D-AD55-D11D24633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0DD79B-2F1B-C74E-A6CE-C0082D292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5F12-34D0-A040-840A-5FE6C53F16A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4561C9-71A2-5646-A6AF-5313C5B91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F46769-E997-B148-8D8F-FA4E2994A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EB3F9D-A915-5D48-B9EF-26FECC8B6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A83B8-4BDB-224C-9D31-A622B62FBBC9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26F61C0-FCE0-E64F-A96A-C0E5899909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D5DC35-3D72-1E4F-BEE3-EEE3EF8A2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C92F4-9282-5D4A-899F-116327224AFF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D4A702-0E43-814D-A2BF-4E0E70795085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B10CE-41F2-9045-BB55-CF4A514FD763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E22347-B570-B24D-B088-B87E12368786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1D9E9A-A969-B14A-B24F-D59EBC78E37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4872E5-D078-9A42-802C-16C672ABBADE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7F8272-CE3D-7A4E-861A-96AB3C148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708389-8AC4-3647-BEEC-00FB98B7F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C0A3F6-E57B-D740-BC12-8B2AC3A9F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7C48B-0713-5B46-A5DA-C95692C66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E4B59-AA0C-3745-95B9-58EEC43B7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710A89-0AD5-8640-B184-64CD026F6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>
            <a:extLst>
              <a:ext uri="{FF2B5EF4-FFF2-40B4-BE49-F238E27FC236}">
                <a16:creationId xmlns:a16="http://schemas.microsoft.com/office/drawing/2014/main" id="{2DB2A00D-0F60-494D-A473-CA5E141C0DE0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6B2B31-85E3-B541-9EE8-C8BAFB6A970A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E5541B-A4B2-444A-87D5-9FBF728E0074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45B58A-171A-D347-85FB-C58FDC9856BE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096EB-5263-C44C-8109-2118A9E4ED19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77A1F-3C00-CC42-BCDB-0FCD479F842D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E39912-B3AD-F94A-BD0D-94B7E1CC5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5031BE-A6D7-A74A-A5FD-3B66FB428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59D4B7-6B48-B243-B609-2F54A53890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8ACDDE-E14A-BA4B-BA62-D7835DBE1D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6156E7-C099-C94B-A965-EFB11F71B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FF785F-D88A-7943-BAD4-14143E909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394D76-FF50-344C-9685-6209C28C718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2EA5F3-D092-DE43-B0C4-BD32AA21D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66B5D3-C039-B14C-A1EA-F440E30F6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13A0D-7B03-7340-9BAF-F52D59DF57C9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70B822-CDF9-D840-888D-F2D3741E02F3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3CA562-29E7-BE4F-9E8E-ECE1FA6E0F37}"/>
                </a:ext>
              </a:extLst>
            </p:cNvPr>
            <p:cNvCxnSpPr>
              <a:cxnSpLocks/>
              <a:stCxn id="53" idx="6"/>
              <a:endCxn id="5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16A71C-618B-8B47-BE2E-4446B1AB2182}"/>
                </a:ext>
              </a:extLst>
            </p:cNvPr>
            <p:cNvCxnSpPr>
              <a:cxnSpLocks/>
              <a:stCxn id="54" idx="6"/>
              <a:endCxn id="5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DE61B7-17A6-A44A-B1F4-F1CE12621889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605988A-FDAE-0B43-8D62-1E129A617DF4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76738A-B443-C64E-90C3-452A1BE1D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E59075-BCC1-E048-9634-0D7A754ED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63A8B-794F-714B-83C6-1840FB51B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A03AE-1565-FD46-9ED9-C203B7C03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8622A-7CB4-F844-8842-26BF6808B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611D84-6922-EE44-B182-4DD37112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n 54">
            <a:extLst>
              <a:ext uri="{FF2B5EF4-FFF2-40B4-BE49-F238E27FC236}">
                <a16:creationId xmlns:a16="http://schemas.microsoft.com/office/drawing/2014/main" id="{960C6BCF-DF3A-194D-BFB3-82B62B6A2FA2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6A3C6C-BBD0-5341-9588-7D40BC9CD30D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A48529-0656-CE45-ADC2-062EE1E1FB21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55EAC28-D661-464E-BCB3-BF95B64FE376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6162C-CE99-954D-B83D-C903C751512B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FF22F6-E305-A448-83C4-CE939EDD4E53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2319F4-F6F2-FA4C-9483-40CA3B0BE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5D3271F-6848-3D49-BADD-C6AA897AF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52CC5E6-E22C-B34C-BDAE-E7E8A560298C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9F498C-9B3E-C74A-B340-8A63CC21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8B511EB-6AC3-9F4E-A36C-43B11EADB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957309-163E-F146-9A96-D6D54A162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E18713-7E62-474B-A50A-260FFDF774C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9235D4-BFAD-C54C-AD1A-DAF1C6E7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247C57B-5FF4-2E4D-98A6-9A75E0057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848928-602C-FD40-98E4-112660C6A3C1}"/>
                </a:ext>
              </a:extLst>
            </p:cNvPr>
            <p:cNvCxnSpPr>
              <a:stCxn id="80" idx="6"/>
              <a:endCxn id="77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3CDC13-0B3A-0D48-9E18-B3513BB56437}"/>
                </a:ext>
              </a:extLst>
            </p:cNvPr>
            <p:cNvCxnSpPr>
              <a:cxnSpLocks/>
              <a:stCxn id="80" idx="6"/>
              <a:endCxn id="78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26581B-1A84-4E4B-B4B2-B11FEB4C79ED}"/>
                </a:ext>
              </a:extLst>
            </p:cNvPr>
            <p:cNvCxnSpPr>
              <a:cxnSpLocks/>
              <a:stCxn id="80" idx="6"/>
              <a:endCxn id="79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0F63B8-3BDF-1641-8ECD-AFEC439F52AF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9064D6-CFCE-DA47-88ED-1D05724503F1}"/>
                </a:ext>
              </a:extLst>
            </p:cNvPr>
            <p:cNvCxnSpPr>
              <a:cxnSpLocks/>
              <a:stCxn id="81" idx="6"/>
              <a:endCxn id="78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EBD48-00AC-FB4D-ABC1-27C35D9D5EF4}"/>
                </a:ext>
              </a:extLst>
            </p:cNvPr>
            <p:cNvCxnSpPr>
              <a:cxnSpLocks/>
              <a:stCxn id="81" idx="6"/>
              <a:endCxn id="79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6C9B3A-8BE0-614C-BEFD-610511CBD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B209C-5037-BB4F-A417-730F4D3F4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DD8944-E62A-AB4F-8719-8CEE102F0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466449-A6E3-F042-BD9F-9428AE4A4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73E3F0-C2FC-A046-A6C6-BC6D254A2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259A9A-77C3-1E49-A575-7898AC692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A811C0D3-304A-4A46-9219-2C169D187D0A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8327C0-9785-5A4C-832B-5CAAE3A426A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11570C-C926-1542-BD88-9EF260D75B34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AF1572-66D7-6644-AB71-48B7B3ACD82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DAD4D6-E28D-9A41-8456-1A2FB45C5D5F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E08B8C8-6C56-6C45-9BFD-B55BE9C561C8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FB0E324-6413-1B44-AD5A-AFC997311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A824B36-E8FF-9B4A-8964-13CDD6FE9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EE46D72-95C0-4944-B40F-8D39BBA1FA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79C957-30A6-B946-B244-B7FC4368E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7E147F2-B2EB-BE44-92C3-E9AA82E00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229970F-9E35-A740-BD89-B18B14AC61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1322889-06E4-0747-9E3E-5D4D83DD6DB7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10D0779-EF1D-8847-A3EB-214DDFBF0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1AAD96-0E77-644E-91B1-805AB8B1F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0466BD-BF47-EE45-BF87-19821D4F8A99}"/>
                </a:ext>
              </a:extLst>
            </p:cNvPr>
            <p:cNvCxnSpPr>
              <a:stCxn id="107" idx="6"/>
              <a:endCxn id="104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DB6393-E97A-5E40-B391-9C6DC3CA829E}"/>
                </a:ext>
              </a:extLst>
            </p:cNvPr>
            <p:cNvCxnSpPr>
              <a:cxnSpLocks/>
              <a:stCxn id="107" idx="6"/>
              <a:endCxn id="105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D8AAE5-5007-3148-BB30-7F2D4550F4BB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DB17BF-0C04-CC41-B441-FD731A3CE178}"/>
                </a:ext>
              </a:extLst>
            </p:cNvPr>
            <p:cNvCxnSpPr>
              <a:cxnSpLocks/>
              <a:stCxn id="108" idx="6"/>
              <a:endCxn id="104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EE55E5-4D1F-E74B-BE44-E81DDF3732BF}"/>
                </a:ext>
              </a:extLst>
            </p:cNvPr>
            <p:cNvCxnSpPr>
              <a:cxnSpLocks/>
              <a:stCxn id="108" idx="6"/>
              <a:endCxn id="105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E408D8-97D5-324C-A1E3-81676914B28A}"/>
                </a:ext>
              </a:extLst>
            </p:cNvPr>
            <p:cNvCxnSpPr>
              <a:cxnSpLocks/>
              <a:stCxn id="108" idx="6"/>
              <a:endCxn id="106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A18D28-6F69-6E49-AFCB-790D8F96B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C74FB9-9515-714E-9DDA-CFCE1FA2C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7EF1536-D778-4740-B3E0-1563669C8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17D7A-7E1F-BA4F-86F7-A5C69CE40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4E9280-E6FF-0A44-90C9-BB69E68E2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E1B44-48D1-F54F-BE61-0B970D1C3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4DF8E665-9737-EB4C-8CB3-2D20364DF2A8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340898A-C034-A541-B1B1-BC07BC45ACF2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38A806D-FD47-6E43-B7F2-C67C16FE1154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CFEEC-9939-CE45-9EA4-2E3F240107DF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B60E0B4-E2D7-764A-B3D4-7F5CC05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EA3FB-0D19-3142-A7CB-42FEB2FB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7D848F7-3493-3146-8D65-806F954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4ED96F-3855-1B45-AA84-C90AC1D0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A23B6FBE-A8ED-7141-AE25-11949422D5E1}"/>
              </a:ext>
            </a:extLst>
          </p:cNvPr>
          <p:cNvSpPr/>
          <p:nvPr/>
        </p:nvSpPr>
        <p:spPr>
          <a:xfrm>
            <a:off x="4150172" y="3844926"/>
            <a:ext cx="1678625" cy="763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0009F8-D309-B04A-B3F5-14C0D9D9C65E}"/>
              </a:ext>
            </a:extLst>
          </p:cNvPr>
          <p:cNvCxnSpPr>
            <a:cxnSpLocks/>
          </p:cNvCxnSpPr>
          <p:nvPr/>
        </p:nvCxnSpPr>
        <p:spPr>
          <a:xfrm>
            <a:off x="4091365" y="2583736"/>
            <a:ext cx="0" cy="6620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3E83BA-DA2C-8D40-9CB7-0DB817276086}"/>
              </a:ext>
            </a:extLst>
          </p:cNvPr>
          <p:cNvCxnSpPr>
            <a:cxnSpLocks/>
          </p:cNvCxnSpPr>
          <p:nvPr/>
        </p:nvCxnSpPr>
        <p:spPr>
          <a:xfrm>
            <a:off x="4091365" y="5094753"/>
            <a:ext cx="0" cy="662026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D671F7-A13B-A642-AF12-F97FDB2A605D}"/>
              </a:ext>
            </a:extLst>
          </p:cNvPr>
          <p:cNvCxnSpPr>
            <a:cxnSpLocks/>
          </p:cNvCxnSpPr>
          <p:nvPr/>
        </p:nvCxnSpPr>
        <p:spPr>
          <a:xfrm>
            <a:off x="7629753" y="2583736"/>
            <a:ext cx="0" cy="66202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8BAAC-E850-264B-AB38-21CB837154CD}"/>
              </a:ext>
            </a:extLst>
          </p:cNvPr>
          <p:cNvCxnSpPr>
            <a:cxnSpLocks/>
          </p:cNvCxnSpPr>
          <p:nvPr/>
        </p:nvCxnSpPr>
        <p:spPr>
          <a:xfrm>
            <a:off x="7628958" y="5128552"/>
            <a:ext cx="0" cy="66202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D4261EF-4D9B-C645-B173-37FB35DC5776}"/>
              </a:ext>
            </a:extLst>
          </p:cNvPr>
          <p:cNvSpPr txBox="1"/>
          <p:nvPr/>
        </p:nvSpPr>
        <p:spPr>
          <a:xfrm flipH="1">
            <a:off x="4983747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12" name="Date Placeholder 111">
            <a:extLst>
              <a:ext uri="{FF2B5EF4-FFF2-40B4-BE49-F238E27FC236}">
                <a16:creationId xmlns:a16="http://schemas.microsoft.com/office/drawing/2014/main" id="{8AD507B3-0392-314A-B2C2-FF00EA5B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3" name="Footer Placeholder 112">
            <a:extLst>
              <a:ext uri="{FF2B5EF4-FFF2-40B4-BE49-F238E27FC236}">
                <a16:creationId xmlns:a16="http://schemas.microsoft.com/office/drawing/2014/main" id="{29DF075C-44F3-3C4B-B4E3-FB72EF8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8FCAB38A-CCD7-8C48-B253-252C357D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1CC-544D-A84E-971E-995D222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D5B9-9AA7-E147-B869-82B449D52988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3AC4DB-18D7-1D4B-B9ED-32E50B83032A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226941-8CFD-9240-AD4A-7B49E828110C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A9FEBD-EE2F-5B47-A297-6C3D2835C79E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98DDBB-B377-924D-AD55-D11D24633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0DD79B-2F1B-C74E-A6CE-C0082D292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5F12-34D0-A040-840A-5FE6C53F16A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4561C9-71A2-5646-A6AF-5313C5B91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F46769-E997-B148-8D8F-FA4E2994A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EB3F9D-A915-5D48-B9EF-26FECC8B6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A83B8-4BDB-224C-9D31-A622B62FBBC9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26F61C0-FCE0-E64F-A96A-C0E5899909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D5DC35-3D72-1E4F-BEE3-EEE3EF8A2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C92F4-9282-5D4A-899F-116327224AFF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D4A702-0E43-814D-A2BF-4E0E70795085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B10CE-41F2-9045-BB55-CF4A514FD763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E22347-B570-B24D-B088-B87E12368786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1D9E9A-A969-B14A-B24F-D59EBC78E37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4872E5-D078-9A42-802C-16C672ABBADE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7F8272-CE3D-7A4E-861A-96AB3C148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708389-8AC4-3647-BEEC-00FB98B7F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C0A3F6-E57B-D740-BC12-8B2AC3A9F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7C48B-0713-5B46-A5DA-C95692C66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E4B59-AA0C-3745-95B9-58EEC43B7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710A89-0AD5-8640-B184-64CD026F6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>
            <a:extLst>
              <a:ext uri="{FF2B5EF4-FFF2-40B4-BE49-F238E27FC236}">
                <a16:creationId xmlns:a16="http://schemas.microsoft.com/office/drawing/2014/main" id="{2DB2A00D-0F60-494D-A473-CA5E141C0DE0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6B2B31-85E3-B541-9EE8-C8BAFB6A970A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E5541B-A4B2-444A-87D5-9FBF728E0074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45B58A-171A-D347-85FB-C58FDC9856BE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096EB-5263-C44C-8109-2118A9E4ED19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77A1F-3C00-CC42-BCDB-0FCD479F842D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E39912-B3AD-F94A-BD0D-94B7E1CC5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5031BE-A6D7-A74A-A5FD-3B66FB428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59D4B7-6B48-B243-B609-2F54A53890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8ACDDE-E14A-BA4B-BA62-D7835DBE1D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6156E7-C099-C94B-A965-EFB11F71B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FF785F-D88A-7943-BAD4-14143E909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394D76-FF50-344C-9685-6209C28C718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2EA5F3-D092-DE43-B0C4-BD32AA21D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66B5D3-C039-B14C-A1EA-F440E30F6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13A0D-7B03-7340-9BAF-F52D59DF57C9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70B822-CDF9-D840-888D-F2D3741E02F3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3CA562-29E7-BE4F-9E8E-ECE1FA6E0F37}"/>
                </a:ext>
              </a:extLst>
            </p:cNvPr>
            <p:cNvCxnSpPr>
              <a:cxnSpLocks/>
              <a:stCxn id="53" idx="6"/>
              <a:endCxn id="5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16A71C-618B-8B47-BE2E-4446B1AB2182}"/>
                </a:ext>
              </a:extLst>
            </p:cNvPr>
            <p:cNvCxnSpPr>
              <a:cxnSpLocks/>
              <a:stCxn id="54" idx="6"/>
              <a:endCxn id="5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DE61B7-17A6-A44A-B1F4-F1CE12621889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605988A-FDAE-0B43-8D62-1E129A617DF4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76738A-B443-C64E-90C3-452A1BE1D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E59075-BCC1-E048-9634-0D7A754ED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63A8B-794F-714B-83C6-1840FB51B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A03AE-1565-FD46-9ED9-C203B7C03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8622A-7CB4-F844-8842-26BF6808B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611D84-6922-EE44-B182-4DD37112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n 54">
            <a:extLst>
              <a:ext uri="{FF2B5EF4-FFF2-40B4-BE49-F238E27FC236}">
                <a16:creationId xmlns:a16="http://schemas.microsoft.com/office/drawing/2014/main" id="{960C6BCF-DF3A-194D-BFB3-82B62B6A2FA2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6A3C6C-BBD0-5341-9588-7D40BC9CD30D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A48529-0656-CE45-ADC2-062EE1E1FB21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55EAC28-D661-464E-BCB3-BF95B64FE376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6162C-CE99-954D-B83D-C903C751512B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FF22F6-E305-A448-83C4-CE939EDD4E53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2319F4-F6F2-FA4C-9483-40CA3B0BE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5D3271F-6848-3D49-BADD-C6AA897AF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52CC5E6-E22C-B34C-BDAE-E7E8A560298C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9F498C-9B3E-C74A-B340-8A63CC21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8B511EB-6AC3-9F4E-A36C-43B11EADB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957309-163E-F146-9A96-D6D54A162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E18713-7E62-474B-A50A-260FFDF774C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9235D4-BFAD-C54C-AD1A-DAF1C6E7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247C57B-5FF4-2E4D-98A6-9A75E0057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848928-602C-FD40-98E4-112660C6A3C1}"/>
                </a:ext>
              </a:extLst>
            </p:cNvPr>
            <p:cNvCxnSpPr>
              <a:stCxn id="80" idx="6"/>
              <a:endCxn id="77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3CDC13-0B3A-0D48-9E18-B3513BB56437}"/>
                </a:ext>
              </a:extLst>
            </p:cNvPr>
            <p:cNvCxnSpPr>
              <a:cxnSpLocks/>
              <a:stCxn id="80" idx="6"/>
              <a:endCxn id="78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26581B-1A84-4E4B-B4B2-B11FEB4C79ED}"/>
                </a:ext>
              </a:extLst>
            </p:cNvPr>
            <p:cNvCxnSpPr>
              <a:cxnSpLocks/>
              <a:stCxn id="80" idx="6"/>
              <a:endCxn id="79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0F63B8-3BDF-1641-8ECD-AFEC439F52AF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9064D6-CFCE-DA47-88ED-1D05724503F1}"/>
                </a:ext>
              </a:extLst>
            </p:cNvPr>
            <p:cNvCxnSpPr>
              <a:cxnSpLocks/>
              <a:stCxn id="81" idx="6"/>
              <a:endCxn id="78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EBD48-00AC-FB4D-ABC1-27C35D9D5EF4}"/>
                </a:ext>
              </a:extLst>
            </p:cNvPr>
            <p:cNvCxnSpPr>
              <a:cxnSpLocks/>
              <a:stCxn id="81" idx="6"/>
              <a:endCxn id="79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6C9B3A-8BE0-614C-BEFD-610511CBD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B209C-5037-BB4F-A417-730F4D3F4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DD8944-E62A-AB4F-8719-8CEE102F0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466449-A6E3-F042-BD9F-9428AE4A4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73E3F0-C2FC-A046-A6C6-BC6D254A2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259A9A-77C3-1E49-A575-7898AC692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A811C0D3-304A-4A46-9219-2C169D187D0A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8327C0-9785-5A4C-832B-5CAAE3A426A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11570C-C926-1542-BD88-9EF260D75B34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AF1572-66D7-6644-AB71-48B7B3ACD82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DAD4D6-E28D-9A41-8456-1A2FB45C5D5F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E08B8C8-6C56-6C45-9BFD-B55BE9C561C8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FB0E324-6413-1B44-AD5A-AFC997311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A824B36-E8FF-9B4A-8964-13CDD6FE9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EE46D72-95C0-4944-B40F-8D39BBA1FA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79C957-30A6-B946-B244-B7FC4368E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7E147F2-B2EB-BE44-92C3-E9AA82E00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229970F-9E35-A740-BD89-B18B14AC61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1322889-06E4-0747-9E3E-5D4D83DD6DB7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10D0779-EF1D-8847-A3EB-214DDFBF0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1AAD96-0E77-644E-91B1-805AB8B1F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0466BD-BF47-EE45-BF87-19821D4F8A99}"/>
                </a:ext>
              </a:extLst>
            </p:cNvPr>
            <p:cNvCxnSpPr>
              <a:stCxn id="107" idx="6"/>
              <a:endCxn id="104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DB6393-E97A-5E40-B391-9C6DC3CA829E}"/>
                </a:ext>
              </a:extLst>
            </p:cNvPr>
            <p:cNvCxnSpPr>
              <a:cxnSpLocks/>
              <a:stCxn id="107" idx="6"/>
              <a:endCxn id="105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D8AAE5-5007-3148-BB30-7F2D4550F4BB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DB17BF-0C04-CC41-B441-FD731A3CE178}"/>
                </a:ext>
              </a:extLst>
            </p:cNvPr>
            <p:cNvCxnSpPr>
              <a:cxnSpLocks/>
              <a:stCxn id="108" idx="6"/>
              <a:endCxn id="104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EE55E5-4D1F-E74B-BE44-E81DDF3732BF}"/>
                </a:ext>
              </a:extLst>
            </p:cNvPr>
            <p:cNvCxnSpPr>
              <a:cxnSpLocks/>
              <a:stCxn id="108" idx="6"/>
              <a:endCxn id="105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E408D8-97D5-324C-A1E3-81676914B28A}"/>
                </a:ext>
              </a:extLst>
            </p:cNvPr>
            <p:cNvCxnSpPr>
              <a:cxnSpLocks/>
              <a:stCxn id="108" idx="6"/>
              <a:endCxn id="106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A18D28-6F69-6E49-AFCB-790D8F96B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C74FB9-9515-714E-9DDA-CFCE1FA2C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7EF1536-D778-4740-B3E0-1563669C8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17D7A-7E1F-BA4F-86F7-A5C69CE40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4E9280-E6FF-0A44-90C9-BB69E68E2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E1B44-48D1-F54F-BE61-0B970D1C3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4DF8E665-9737-EB4C-8CB3-2D20364DF2A8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340898A-C034-A541-B1B1-BC07BC45ACF2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38A806D-FD47-6E43-B7F2-C67C16FE1154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CFEEC-9939-CE45-9EA4-2E3F240107DF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B60E0B4-E2D7-764A-B3D4-7F5CC05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EA3FB-0D19-3142-A7CB-42FEB2FB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7D848F7-3493-3146-8D65-806F954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4ED96F-3855-1B45-AA84-C90AC1D0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A23B6FBE-A8ED-7141-AE25-11949422D5E1}"/>
              </a:ext>
            </a:extLst>
          </p:cNvPr>
          <p:cNvSpPr/>
          <p:nvPr/>
        </p:nvSpPr>
        <p:spPr>
          <a:xfrm>
            <a:off x="4150172" y="3844926"/>
            <a:ext cx="1678625" cy="763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0009F8-D309-B04A-B3F5-14C0D9D9C65E}"/>
              </a:ext>
            </a:extLst>
          </p:cNvPr>
          <p:cNvCxnSpPr>
            <a:cxnSpLocks/>
          </p:cNvCxnSpPr>
          <p:nvPr/>
        </p:nvCxnSpPr>
        <p:spPr>
          <a:xfrm>
            <a:off x="4367382" y="3895877"/>
            <a:ext cx="0" cy="6620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3E83BA-DA2C-8D40-9CB7-0DB817276086}"/>
              </a:ext>
            </a:extLst>
          </p:cNvPr>
          <p:cNvCxnSpPr>
            <a:cxnSpLocks/>
          </p:cNvCxnSpPr>
          <p:nvPr/>
        </p:nvCxnSpPr>
        <p:spPr>
          <a:xfrm>
            <a:off x="4678433" y="3895877"/>
            <a:ext cx="0" cy="662026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D671F7-A13B-A642-AF12-F97FDB2A605D}"/>
              </a:ext>
            </a:extLst>
          </p:cNvPr>
          <p:cNvCxnSpPr>
            <a:cxnSpLocks/>
          </p:cNvCxnSpPr>
          <p:nvPr/>
        </p:nvCxnSpPr>
        <p:spPr>
          <a:xfrm>
            <a:off x="4989484" y="3895877"/>
            <a:ext cx="0" cy="66202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8BAAC-E850-264B-AB38-21CB837154CD}"/>
              </a:ext>
            </a:extLst>
          </p:cNvPr>
          <p:cNvCxnSpPr>
            <a:cxnSpLocks/>
          </p:cNvCxnSpPr>
          <p:nvPr/>
        </p:nvCxnSpPr>
        <p:spPr>
          <a:xfrm>
            <a:off x="5300534" y="3895877"/>
            <a:ext cx="0" cy="66202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0E39CBD-5356-114D-9C0A-12214EED5CCD}"/>
              </a:ext>
            </a:extLst>
          </p:cNvPr>
          <p:cNvSpPr txBox="1"/>
          <p:nvPr/>
        </p:nvSpPr>
        <p:spPr>
          <a:xfrm flipH="1">
            <a:off x="4361646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06E61C3-4619-2140-8AAF-832D53AE85FE}"/>
              </a:ext>
            </a:extLst>
          </p:cNvPr>
          <p:cNvSpPr txBox="1"/>
          <p:nvPr/>
        </p:nvSpPr>
        <p:spPr>
          <a:xfrm flipH="1">
            <a:off x="4672696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4261EF-4D9B-C645-B173-37FB35DC5776}"/>
              </a:ext>
            </a:extLst>
          </p:cNvPr>
          <p:cNvSpPr txBox="1"/>
          <p:nvPr/>
        </p:nvSpPr>
        <p:spPr>
          <a:xfrm flipH="1">
            <a:off x="4983747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12" name="Date Placeholder 111">
            <a:extLst>
              <a:ext uri="{FF2B5EF4-FFF2-40B4-BE49-F238E27FC236}">
                <a16:creationId xmlns:a16="http://schemas.microsoft.com/office/drawing/2014/main" id="{416FB70C-0DD3-FB45-9349-E5BC2240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3" name="Footer Placeholder 112">
            <a:extLst>
              <a:ext uri="{FF2B5EF4-FFF2-40B4-BE49-F238E27FC236}">
                <a16:creationId xmlns:a16="http://schemas.microsoft.com/office/drawing/2014/main" id="{17FB5054-9A0C-DD47-8627-ECD8692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B13F3E4D-3114-5C44-9982-0A17FCB4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1CC-544D-A84E-971E-995D222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D5B9-9AA7-E147-B869-82B449D52988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3AC4DB-18D7-1D4B-B9ED-32E50B83032A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226941-8CFD-9240-AD4A-7B49E828110C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A9FEBD-EE2F-5B47-A297-6C3D2835C79E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98DDBB-B377-924D-AD55-D11D24633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0DD79B-2F1B-C74E-A6CE-C0082D292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5F12-34D0-A040-840A-5FE6C53F16A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4561C9-71A2-5646-A6AF-5313C5B91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F46769-E997-B148-8D8F-FA4E2994A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EB3F9D-A915-5D48-B9EF-26FECC8B6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A83B8-4BDB-224C-9D31-A622B62FBBC9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26F61C0-FCE0-E64F-A96A-C0E5899909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D5DC35-3D72-1E4F-BEE3-EEE3EF8A2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C92F4-9282-5D4A-899F-116327224AFF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D4A702-0E43-814D-A2BF-4E0E70795085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B10CE-41F2-9045-BB55-CF4A514FD763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E22347-B570-B24D-B088-B87E12368786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1D9E9A-A969-B14A-B24F-D59EBC78E37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4872E5-D078-9A42-802C-16C672ABBADE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7F8272-CE3D-7A4E-861A-96AB3C148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708389-8AC4-3647-BEEC-00FB98B7F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C0A3F6-E57B-D740-BC12-8B2AC3A9F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7C48B-0713-5B46-A5DA-C95692C66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E4B59-AA0C-3745-95B9-58EEC43B7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710A89-0AD5-8640-B184-64CD026F6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>
            <a:extLst>
              <a:ext uri="{FF2B5EF4-FFF2-40B4-BE49-F238E27FC236}">
                <a16:creationId xmlns:a16="http://schemas.microsoft.com/office/drawing/2014/main" id="{2DB2A00D-0F60-494D-A473-CA5E141C0DE0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6B2B31-85E3-B541-9EE8-C8BAFB6A970A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E5541B-A4B2-444A-87D5-9FBF728E0074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45B58A-171A-D347-85FB-C58FDC9856BE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096EB-5263-C44C-8109-2118A9E4ED19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77A1F-3C00-CC42-BCDB-0FCD479F842D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E39912-B3AD-F94A-BD0D-94B7E1CC5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5031BE-A6D7-A74A-A5FD-3B66FB428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59D4B7-6B48-B243-B609-2F54A53890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8ACDDE-E14A-BA4B-BA62-D7835DBE1D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6156E7-C099-C94B-A965-EFB11F71B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FF785F-D88A-7943-BAD4-14143E909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394D76-FF50-344C-9685-6209C28C718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2EA5F3-D092-DE43-B0C4-BD32AA21D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66B5D3-C039-B14C-A1EA-F440E30F6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13A0D-7B03-7340-9BAF-F52D59DF57C9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70B822-CDF9-D840-888D-F2D3741E02F3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3CA562-29E7-BE4F-9E8E-ECE1FA6E0F37}"/>
                </a:ext>
              </a:extLst>
            </p:cNvPr>
            <p:cNvCxnSpPr>
              <a:cxnSpLocks/>
              <a:stCxn id="53" idx="6"/>
              <a:endCxn id="5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16A71C-618B-8B47-BE2E-4446B1AB2182}"/>
                </a:ext>
              </a:extLst>
            </p:cNvPr>
            <p:cNvCxnSpPr>
              <a:cxnSpLocks/>
              <a:stCxn id="54" idx="6"/>
              <a:endCxn id="5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DE61B7-17A6-A44A-B1F4-F1CE12621889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605988A-FDAE-0B43-8D62-1E129A617DF4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76738A-B443-C64E-90C3-452A1BE1D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E59075-BCC1-E048-9634-0D7A754ED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63A8B-794F-714B-83C6-1840FB51B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A03AE-1565-FD46-9ED9-C203B7C03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8622A-7CB4-F844-8842-26BF6808B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611D84-6922-EE44-B182-4DD37112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n 54">
            <a:extLst>
              <a:ext uri="{FF2B5EF4-FFF2-40B4-BE49-F238E27FC236}">
                <a16:creationId xmlns:a16="http://schemas.microsoft.com/office/drawing/2014/main" id="{960C6BCF-DF3A-194D-BFB3-82B62B6A2FA2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6A3C6C-BBD0-5341-9588-7D40BC9CD30D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A48529-0656-CE45-ADC2-062EE1E1FB21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55EAC28-D661-464E-BCB3-BF95B64FE376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6162C-CE99-954D-B83D-C903C751512B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FF22F6-E305-A448-83C4-CE939EDD4E53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2319F4-F6F2-FA4C-9483-40CA3B0BE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5D3271F-6848-3D49-BADD-C6AA897AF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52CC5E6-E22C-B34C-BDAE-E7E8A560298C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9F498C-9B3E-C74A-B340-8A63CC21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8B511EB-6AC3-9F4E-A36C-43B11EADB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957309-163E-F146-9A96-D6D54A162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E18713-7E62-474B-A50A-260FFDF774C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9235D4-BFAD-C54C-AD1A-DAF1C6E7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247C57B-5FF4-2E4D-98A6-9A75E0057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848928-602C-FD40-98E4-112660C6A3C1}"/>
                </a:ext>
              </a:extLst>
            </p:cNvPr>
            <p:cNvCxnSpPr>
              <a:stCxn id="80" idx="6"/>
              <a:endCxn id="77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3CDC13-0B3A-0D48-9E18-B3513BB56437}"/>
                </a:ext>
              </a:extLst>
            </p:cNvPr>
            <p:cNvCxnSpPr>
              <a:cxnSpLocks/>
              <a:stCxn id="80" idx="6"/>
              <a:endCxn id="78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26581B-1A84-4E4B-B4B2-B11FEB4C79ED}"/>
                </a:ext>
              </a:extLst>
            </p:cNvPr>
            <p:cNvCxnSpPr>
              <a:cxnSpLocks/>
              <a:stCxn id="80" idx="6"/>
              <a:endCxn id="79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0F63B8-3BDF-1641-8ECD-AFEC439F52AF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9064D6-CFCE-DA47-88ED-1D05724503F1}"/>
                </a:ext>
              </a:extLst>
            </p:cNvPr>
            <p:cNvCxnSpPr>
              <a:cxnSpLocks/>
              <a:stCxn id="81" idx="6"/>
              <a:endCxn id="78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EBD48-00AC-FB4D-ABC1-27C35D9D5EF4}"/>
                </a:ext>
              </a:extLst>
            </p:cNvPr>
            <p:cNvCxnSpPr>
              <a:cxnSpLocks/>
              <a:stCxn id="81" idx="6"/>
              <a:endCxn id="79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6C9B3A-8BE0-614C-BEFD-610511CBD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B209C-5037-BB4F-A417-730F4D3F4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DD8944-E62A-AB4F-8719-8CEE102F0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466449-A6E3-F042-BD9F-9428AE4A4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73E3F0-C2FC-A046-A6C6-BC6D254A2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259A9A-77C3-1E49-A575-7898AC692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A811C0D3-304A-4A46-9219-2C169D187D0A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8327C0-9785-5A4C-832B-5CAAE3A426A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11570C-C926-1542-BD88-9EF260D75B34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AF1572-66D7-6644-AB71-48B7B3ACD82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DAD4D6-E28D-9A41-8456-1A2FB45C5D5F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E08B8C8-6C56-6C45-9BFD-B55BE9C561C8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FB0E324-6413-1B44-AD5A-AFC997311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A824B36-E8FF-9B4A-8964-13CDD6FE9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EE46D72-95C0-4944-B40F-8D39BBA1FA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79C957-30A6-B946-B244-B7FC4368E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7E147F2-B2EB-BE44-92C3-E9AA82E00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229970F-9E35-A740-BD89-B18B14AC61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1322889-06E4-0747-9E3E-5D4D83DD6DB7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10D0779-EF1D-8847-A3EB-214DDFBF0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1AAD96-0E77-644E-91B1-805AB8B1F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0466BD-BF47-EE45-BF87-19821D4F8A99}"/>
                </a:ext>
              </a:extLst>
            </p:cNvPr>
            <p:cNvCxnSpPr>
              <a:stCxn id="107" idx="6"/>
              <a:endCxn id="104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DB6393-E97A-5E40-B391-9C6DC3CA829E}"/>
                </a:ext>
              </a:extLst>
            </p:cNvPr>
            <p:cNvCxnSpPr>
              <a:cxnSpLocks/>
              <a:stCxn id="107" idx="6"/>
              <a:endCxn id="105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D8AAE5-5007-3148-BB30-7F2D4550F4BB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DB17BF-0C04-CC41-B441-FD731A3CE178}"/>
                </a:ext>
              </a:extLst>
            </p:cNvPr>
            <p:cNvCxnSpPr>
              <a:cxnSpLocks/>
              <a:stCxn id="108" idx="6"/>
              <a:endCxn id="104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EE55E5-4D1F-E74B-BE44-E81DDF3732BF}"/>
                </a:ext>
              </a:extLst>
            </p:cNvPr>
            <p:cNvCxnSpPr>
              <a:cxnSpLocks/>
              <a:stCxn id="108" idx="6"/>
              <a:endCxn id="105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E408D8-97D5-324C-A1E3-81676914B28A}"/>
                </a:ext>
              </a:extLst>
            </p:cNvPr>
            <p:cNvCxnSpPr>
              <a:cxnSpLocks/>
              <a:stCxn id="108" idx="6"/>
              <a:endCxn id="106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A18D28-6F69-6E49-AFCB-790D8F96B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C74FB9-9515-714E-9DDA-CFCE1FA2C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7EF1536-D778-4740-B3E0-1563669C8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17D7A-7E1F-BA4F-86F7-A5C69CE40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4E9280-E6FF-0A44-90C9-BB69E68E2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E1B44-48D1-F54F-BE61-0B970D1C3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4DF8E665-9737-EB4C-8CB3-2D20364DF2A8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340898A-C034-A541-B1B1-BC07BC45ACF2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38A806D-FD47-6E43-B7F2-C67C16FE1154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CFEEC-9939-CE45-9EA4-2E3F240107DF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B60E0B4-E2D7-764A-B3D4-7F5CC05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EA3FB-0D19-3142-A7CB-42FEB2FB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7D848F7-3493-3146-8D65-806F954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4ED96F-3855-1B45-AA84-C90AC1D0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A23B6FBE-A8ED-7141-AE25-11949422D5E1}"/>
              </a:ext>
            </a:extLst>
          </p:cNvPr>
          <p:cNvSpPr/>
          <p:nvPr/>
        </p:nvSpPr>
        <p:spPr>
          <a:xfrm>
            <a:off x="4150172" y="3844926"/>
            <a:ext cx="1678625" cy="763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0009F8-D309-B04A-B3F5-14C0D9D9C65E}"/>
              </a:ext>
            </a:extLst>
          </p:cNvPr>
          <p:cNvCxnSpPr>
            <a:cxnSpLocks/>
          </p:cNvCxnSpPr>
          <p:nvPr/>
        </p:nvCxnSpPr>
        <p:spPr>
          <a:xfrm>
            <a:off x="4367382" y="3895877"/>
            <a:ext cx="0" cy="6620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3E83BA-DA2C-8D40-9CB7-0DB817276086}"/>
              </a:ext>
            </a:extLst>
          </p:cNvPr>
          <p:cNvCxnSpPr>
            <a:cxnSpLocks/>
          </p:cNvCxnSpPr>
          <p:nvPr/>
        </p:nvCxnSpPr>
        <p:spPr>
          <a:xfrm>
            <a:off x="4678433" y="3895877"/>
            <a:ext cx="0" cy="662026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D671F7-A13B-A642-AF12-F97FDB2A605D}"/>
              </a:ext>
            </a:extLst>
          </p:cNvPr>
          <p:cNvCxnSpPr>
            <a:cxnSpLocks/>
          </p:cNvCxnSpPr>
          <p:nvPr/>
        </p:nvCxnSpPr>
        <p:spPr>
          <a:xfrm>
            <a:off x="4989484" y="3895877"/>
            <a:ext cx="0" cy="66202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8BAAC-E850-264B-AB38-21CB837154CD}"/>
              </a:ext>
            </a:extLst>
          </p:cNvPr>
          <p:cNvCxnSpPr>
            <a:cxnSpLocks/>
          </p:cNvCxnSpPr>
          <p:nvPr/>
        </p:nvCxnSpPr>
        <p:spPr>
          <a:xfrm>
            <a:off x="5300534" y="3895877"/>
            <a:ext cx="0" cy="66202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0E39CBD-5356-114D-9C0A-12214EED5CCD}"/>
              </a:ext>
            </a:extLst>
          </p:cNvPr>
          <p:cNvSpPr txBox="1"/>
          <p:nvPr/>
        </p:nvSpPr>
        <p:spPr>
          <a:xfrm flipH="1">
            <a:off x="4361646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06E61C3-4619-2140-8AAF-832D53AE85FE}"/>
              </a:ext>
            </a:extLst>
          </p:cNvPr>
          <p:cNvSpPr txBox="1"/>
          <p:nvPr/>
        </p:nvSpPr>
        <p:spPr>
          <a:xfrm flipH="1">
            <a:off x="4672696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4261EF-4D9B-C645-B173-37FB35DC5776}"/>
              </a:ext>
            </a:extLst>
          </p:cNvPr>
          <p:cNvSpPr txBox="1"/>
          <p:nvPr/>
        </p:nvSpPr>
        <p:spPr>
          <a:xfrm flipH="1">
            <a:off x="4983747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D7E0F7-3D5D-8249-B053-6D69BE7E3370}"/>
              </a:ext>
            </a:extLst>
          </p:cNvPr>
          <p:cNvSpPr txBox="1"/>
          <p:nvPr/>
        </p:nvSpPr>
        <p:spPr>
          <a:xfrm flipH="1">
            <a:off x="5294798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  <a:endParaRPr lang="en-US" baseline="-250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2C5920-CFA3-144B-ACBB-337F1E367591}"/>
              </a:ext>
            </a:extLst>
          </p:cNvPr>
          <p:cNvCxnSpPr>
            <a:cxnSpLocks/>
          </p:cNvCxnSpPr>
          <p:nvPr/>
        </p:nvCxnSpPr>
        <p:spPr>
          <a:xfrm>
            <a:off x="5611586" y="3895877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A551CFC-3006-364B-B23B-100D1427E91D}"/>
              </a:ext>
            </a:extLst>
          </p:cNvPr>
          <p:cNvCxnSpPr>
            <a:cxnSpLocks/>
          </p:cNvCxnSpPr>
          <p:nvPr/>
        </p:nvCxnSpPr>
        <p:spPr>
          <a:xfrm>
            <a:off x="5611586" y="3895877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A59F95-EB20-9048-8FD1-6D9C2ACC3495}"/>
              </a:ext>
            </a:extLst>
          </p:cNvPr>
          <p:cNvCxnSpPr>
            <a:cxnSpLocks/>
          </p:cNvCxnSpPr>
          <p:nvPr/>
        </p:nvCxnSpPr>
        <p:spPr>
          <a:xfrm>
            <a:off x="5611586" y="3895877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B9C75CA-84B3-3E4C-BC37-C27B959E2C2F}"/>
              </a:ext>
            </a:extLst>
          </p:cNvPr>
          <p:cNvCxnSpPr>
            <a:cxnSpLocks/>
          </p:cNvCxnSpPr>
          <p:nvPr/>
        </p:nvCxnSpPr>
        <p:spPr>
          <a:xfrm>
            <a:off x="5611586" y="3895877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Date Placeholder 111">
            <a:extLst>
              <a:ext uri="{FF2B5EF4-FFF2-40B4-BE49-F238E27FC236}">
                <a16:creationId xmlns:a16="http://schemas.microsoft.com/office/drawing/2014/main" id="{F2C2D400-0065-C941-A9C6-195E8AD4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3" name="Footer Placeholder 112">
            <a:extLst>
              <a:ext uri="{FF2B5EF4-FFF2-40B4-BE49-F238E27FC236}">
                <a16:creationId xmlns:a16="http://schemas.microsoft.com/office/drawing/2014/main" id="{D2A66C45-6CB3-0740-9746-6D1F636B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AA578859-A136-DE4A-9075-AC715FB9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1CC-544D-A84E-971E-995D222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D5B9-9AA7-E147-B869-82B449D52988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3AC4DB-18D7-1D4B-B9ED-32E50B83032A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226941-8CFD-9240-AD4A-7B49E828110C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A9FEBD-EE2F-5B47-A297-6C3D2835C79E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98DDBB-B377-924D-AD55-D11D24633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0DD79B-2F1B-C74E-A6CE-C0082D292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5F12-34D0-A040-840A-5FE6C53F16A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4561C9-71A2-5646-A6AF-5313C5B91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F46769-E997-B148-8D8F-FA4E2994A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EB3F9D-A915-5D48-B9EF-26FECC8B6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A83B8-4BDB-224C-9D31-A622B62FBBC9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26F61C0-FCE0-E64F-A96A-C0E5899909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D5DC35-3D72-1E4F-BEE3-EEE3EF8A2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C92F4-9282-5D4A-899F-116327224AFF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D4A702-0E43-814D-A2BF-4E0E70795085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B10CE-41F2-9045-BB55-CF4A514FD763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E22347-B570-B24D-B088-B87E12368786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1D9E9A-A969-B14A-B24F-D59EBC78E37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4872E5-D078-9A42-802C-16C672ABBADE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7F8272-CE3D-7A4E-861A-96AB3C148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708389-8AC4-3647-BEEC-00FB98B7F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C0A3F6-E57B-D740-BC12-8B2AC3A9F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7C48B-0713-5B46-A5DA-C95692C66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E4B59-AA0C-3745-95B9-58EEC43B7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710A89-0AD5-8640-B184-64CD026F6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>
            <a:extLst>
              <a:ext uri="{FF2B5EF4-FFF2-40B4-BE49-F238E27FC236}">
                <a16:creationId xmlns:a16="http://schemas.microsoft.com/office/drawing/2014/main" id="{2DB2A00D-0F60-494D-A473-CA5E141C0DE0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6B2B31-85E3-B541-9EE8-C8BAFB6A970A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E5541B-A4B2-444A-87D5-9FBF728E0074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45B58A-171A-D347-85FB-C58FDC9856BE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096EB-5263-C44C-8109-2118A9E4ED19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77A1F-3C00-CC42-BCDB-0FCD479F842D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E39912-B3AD-F94A-BD0D-94B7E1CC5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5031BE-A6D7-A74A-A5FD-3B66FB428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59D4B7-6B48-B243-B609-2F54A53890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8ACDDE-E14A-BA4B-BA62-D7835DBE1D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6156E7-C099-C94B-A965-EFB11F71B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FF785F-D88A-7943-BAD4-14143E909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394D76-FF50-344C-9685-6209C28C718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2EA5F3-D092-DE43-B0C4-BD32AA21D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66B5D3-C039-B14C-A1EA-F440E30F6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13A0D-7B03-7340-9BAF-F52D59DF57C9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70B822-CDF9-D840-888D-F2D3741E02F3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3CA562-29E7-BE4F-9E8E-ECE1FA6E0F37}"/>
                </a:ext>
              </a:extLst>
            </p:cNvPr>
            <p:cNvCxnSpPr>
              <a:cxnSpLocks/>
              <a:stCxn id="53" idx="6"/>
              <a:endCxn id="5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16A71C-618B-8B47-BE2E-4446B1AB2182}"/>
                </a:ext>
              </a:extLst>
            </p:cNvPr>
            <p:cNvCxnSpPr>
              <a:cxnSpLocks/>
              <a:stCxn id="54" idx="6"/>
              <a:endCxn id="5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DE61B7-17A6-A44A-B1F4-F1CE12621889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605988A-FDAE-0B43-8D62-1E129A617DF4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76738A-B443-C64E-90C3-452A1BE1D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E59075-BCC1-E048-9634-0D7A754ED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63A8B-794F-714B-83C6-1840FB51B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A03AE-1565-FD46-9ED9-C203B7C03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8622A-7CB4-F844-8842-26BF6808B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611D84-6922-EE44-B182-4DD37112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n 54">
            <a:extLst>
              <a:ext uri="{FF2B5EF4-FFF2-40B4-BE49-F238E27FC236}">
                <a16:creationId xmlns:a16="http://schemas.microsoft.com/office/drawing/2014/main" id="{960C6BCF-DF3A-194D-BFB3-82B62B6A2FA2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6A3C6C-BBD0-5341-9588-7D40BC9CD30D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A48529-0656-CE45-ADC2-062EE1E1FB21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55EAC28-D661-464E-BCB3-BF95B64FE376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6162C-CE99-954D-B83D-C903C751512B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FF22F6-E305-A448-83C4-CE939EDD4E53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2319F4-F6F2-FA4C-9483-40CA3B0BE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5D3271F-6848-3D49-BADD-C6AA897AF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52CC5E6-E22C-B34C-BDAE-E7E8A560298C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9F498C-9B3E-C74A-B340-8A63CC21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8B511EB-6AC3-9F4E-A36C-43B11EADB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957309-163E-F146-9A96-D6D54A162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E18713-7E62-474B-A50A-260FFDF774CD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9235D4-BFAD-C54C-AD1A-DAF1C6E7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247C57B-5FF4-2E4D-98A6-9A75E0057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848928-602C-FD40-98E4-112660C6A3C1}"/>
                </a:ext>
              </a:extLst>
            </p:cNvPr>
            <p:cNvCxnSpPr>
              <a:stCxn id="80" idx="6"/>
              <a:endCxn id="77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3CDC13-0B3A-0D48-9E18-B3513BB56437}"/>
                </a:ext>
              </a:extLst>
            </p:cNvPr>
            <p:cNvCxnSpPr>
              <a:cxnSpLocks/>
              <a:stCxn id="80" idx="6"/>
              <a:endCxn id="78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26581B-1A84-4E4B-B4B2-B11FEB4C79ED}"/>
                </a:ext>
              </a:extLst>
            </p:cNvPr>
            <p:cNvCxnSpPr>
              <a:cxnSpLocks/>
              <a:stCxn id="80" idx="6"/>
              <a:endCxn id="79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0F63B8-3BDF-1641-8ECD-AFEC439F52AF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9064D6-CFCE-DA47-88ED-1D05724503F1}"/>
                </a:ext>
              </a:extLst>
            </p:cNvPr>
            <p:cNvCxnSpPr>
              <a:cxnSpLocks/>
              <a:stCxn id="81" idx="6"/>
              <a:endCxn id="78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EBD48-00AC-FB4D-ABC1-27C35D9D5EF4}"/>
                </a:ext>
              </a:extLst>
            </p:cNvPr>
            <p:cNvCxnSpPr>
              <a:cxnSpLocks/>
              <a:stCxn id="81" idx="6"/>
              <a:endCxn id="79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6C9B3A-8BE0-614C-BEFD-610511CBD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B209C-5037-BB4F-A417-730F4D3F4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DD8944-E62A-AB4F-8719-8CEE102F0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466449-A6E3-F042-BD9F-9428AE4A4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73E3F0-C2FC-A046-A6C6-BC6D254A2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259A9A-77C3-1E49-A575-7898AC692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A811C0D3-304A-4A46-9219-2C169D187D0A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8327C0-9785-5A4C-832B-5CAAE3A426A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11570C-C926-1542-BD88-9EF260D75B34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AF1572-66D7-6644-AB71-48B7B3ACD82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DAD4D6-E28D-9A41-8456-1A2FB45C5D5F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E08B8C8-6C56-6C45-9BFD-B55BE9C561C8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FB0E324-6413-1B44-AD5A-AFC997311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A824B36-E8FF-9B4A-8964-13CDD6FE9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EE46D72-95C0-4944-B40F-8D39BBA1FA5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79C957-30A6-B946-B244-B7FC4368E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7E147F2-B2EB-BE44-92C3-E9AA82E00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229970F-9E35-A740-BD89-B18B14AC61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1322889-06E4-0747-9E3E-5D4D83DD6DB7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10D0779-EF1D-8847-A3EB-214DDFBF0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1AAD96-0E77-644E-91B1-805AB8B1F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0466BD-BF47-EE45-BF87-19821D4F8A99}"/>
                </a:ext>
              </a:extLst>
            </p:cNvPr>
            <p:cNvCxnSpPr>
              <a:stCxn id="107" idx="6"/>
              <a:endCxn id="104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DB6393-E97A-5E40-B391-9C6DC3CA829E}"/>
                </a:ext>
              </a:extLst>
            </p:cNvPr>
            <p:cNvCxnSpPr>
              <a:cxnSpLocks/>
              <a:stCxn id="107" idx="6"/>
              <a:endCxn id="105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D8AAE5-5007-3148-BB30-7F2D4550F4BB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DB17BF-0C04-CC41-B441-FD731A3CE178}"/>
                </a:ext>
              </a:extLst>
            </p:cNvPr>
            <p:cNvCxnSpPr>
              <a:cxnSpLocks/>
              <a:stCxn id="108" idx="6"/>
              <a:endCxn id="104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EE55E5-4D1F-E74B-BE44-E81DDF3732BF}"/>
                </a:ext>
              </a:extLst>
            </p:cNvPr>
            <p:cNvCxnSpPr>
              <a:cxnSpLocks/>
              <a:stCxn id="108" idx="6"/>
              <a:endCxn id="105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E408D8-97D5-324C-A1E3-81676914B28A}"/>
                </a:ext>
              </a:extLst>
            </p:cNvPr>
            <p:cNvCxnSpPr>
              <a:cxnSpLocks/>
              <a:stCxn id="108" idx="6"/>
              <a:endCxn id="106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A18D28-6F69-6E49-AFCB-790D8F96B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C74FB9-9515-714E-9DDA-CFCE1FA2C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7EF1536-D778-4740-B3E0-1563669C8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17D7A-7E1F-BA4F-86F7-A5C69CE40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4E9280-E6FF-0A44-90C9-BB69E68E2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E1B44-48D1-F54F-BE61-0B970D1C3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4DF8E665-9737-EB4C-8CB3-2D20364DF2A8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340898A-C034-A541-B1B1-BC07BC45ACF2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38A806D-FD47-6E43-B7F2-C67C16FE1154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CFEEC-9939-CE45-9EA4-2E3F240107DF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B60E0B4-E2D7-764A-B3D4-7F5CC05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EA3FB-0D19-3142-A7CB-42FEB2FB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7D848F7-3493-3146-8D65-806F954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4ED96F-3855-1B45-AA84-C90AC1D0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A23B6FBE-A8ED-7141-AE25-11949422D5E1}"/>
              </a:ext>
            </a:extLst>
          </p:cNvPr>
          <p:cNvSpPr/>
          <p:nvPr/>
        </p:nvSpPr>
        <p:spPr>
          <a:xfrm>
            <a:off x="4150172" y="3844926"/>
            <a:ext cx="1678625" cy="763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4261EF-4D9B-C645-B173-37FB35DC5776}"/>
              </a:ext>
            </a:extLst>
          </p:cNvPr>
          <p:cNvSpPr txBox="1"/>
          <p:nvPr/>
        </p:nvSpPr>
        <p:spPr>
          <a:xfrm flipH="1">
            <a:off x="4983747" y="40422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endParaRPr lang="en-US" baseline="-250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2C5920-CFA3-144B-ACBB-337F1E367591}"/>
              </a:ext>
            </a:extLst>
          </p:cNvPr>
          <p:cNvCxnSpPr>
            <a:cxnSpLocks/>
          </p:cNvCxnSpPr>
          <p:nvPr/>
        </p:nvCxnSpPr>
        <p:spPr>
          <a:xfrm>
            <a:off x="7628958" y="5108250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497E312-970A-5941-8301-0C2744FD38D9}"/>
              </a:ext>
            </a:extLst>
          </p:cNvPr>
          <p:cNvCxnSpPr>
            <a:cxnSpLocks/>
          </p:cNvCxnSpPr>
          <p:nvPr/>
        </p:nvCxnSpPr>
        <p:spPr>
          <a:xfrm>
            <a:off x="4091365" y="5108250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FD04437-012E-004C-A5FD-5C51CAB9971A}"/>
              </a:ext>
            </a:extLst>
          </p:cNvPr>
          <p:cNvCxnSpPr>
            <a:cxnSpLocks/>
          </p:cNvCxnSpPr>
          <p:nvPr/>
        </p:nvCxnSpPr>
        <p:spPr>
          <a:xfrm>
            <a:off x="4096946" y="2603236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9E6BF3-2FBA-504B-B648-0AC1C49E3C66}"/>
              </a:ext>
            </a:extLst>
          </p:cNvPr>
          <p:cNvCxnSpPr>
            <a:cxnSpLocks/>
          </p:cNvCxnSpPr>
          <p:nvPr/>
        </p:nvCxnSpPr>
        <p:spPr>
          <a:xfrm>
            <a:off x="7628958" y="2603234"/>
            <a:ext cx="0" cy="66202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Date Placeholder 111">
            <a:extLst>
              <a:ext uri="{FF2B5EF4-FFF2-40B4-BE49-F238E27FC236}">
                <a16:creationId xmlns:a16="http://schemas.microsoft.com/office/drawing/2014/main" id="{08456EEA-D2C4-F644-8035-A200C664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3" name="Footer Placeholder 112">
            <a:extLst>
              <a:ext uri="{FF2B5EF4-FFF2-40B4-BE49-F238E27FC236}">
                <a16:creationId xmlns:a16="http://schemas.microsoft.com/office/drawing/2014/main" id="{3353FEA8-F879-2F4B-BFC1-7FF685F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3B644FD7-3835-7B48-8C87-62E016D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E85-6965-164F-9F16-06A17867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AllReduce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378E0-783A-8B46-94B4-4157C9FF7923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C5E168-876C-8C42-8407-276EB7F92070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2FD28B-9C24-CB4D-B4B0-B42BF250B13A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F607A8-DABD-9E40-8D2B-554E5EB08C96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057C580-098E-954D-8AAA-49D3BB79B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A8515A1-BB16-584B-8B51-26C54395F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7E6F52-B851-764C-9AC2-D518A9FA5922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9A31BA7-F247-214D-8026-B7CA0D301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8AC5EA-43F3-0D48-802B-7B8864F23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848EF-0CB9-1C48-9AF0-7BD9AA7CD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883F24-0C18-064E-A361-5436ECDEB452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33B0AC-A514-9442-847D-E7C46864B9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7A275A-25E4-2B4E-BF9A-653996A0F8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52E84A-08A0-074A-9300-6AD6DFC60447}"/>
                </a:ext>
              </a:extLst>
            </p:cNvPr>
            <p:cNvCxnSpPr>
              <a:stCxn id="25" idx="6"/>
              <a:endCxn id="22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3CDB76-E1CD-3D4E-A68F-E8FFF64CFC6D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D5A04-D766-9449-A328-A22B7B0BDF1A}"/>
                </a:ext>
              </a:extLst>
            </p:cNvPr>
            <p:cNvCxnSpPr>
              <a:cxnSpLocks/>
              <a:stCxn id="25" idx="6"/>
              <a:endCxn id="24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8E4024-4B87-F24E-B74A-B6E1B00BF292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0DB6C8-5DBF-4E4F-9277-0C187E926D52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487DA3-1A22-BC46-99AE-5E559F73E151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8A5B5C-672C-8045-8BD8-79134D6DC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13DC8B-1485-2B43-BEF1-DE745A5F7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0291D6-5DDB-6D48-B003-A16F1A654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A46E7-996D-C04C-A970-561CD2AD9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80679B-9E7C-6F47-8C22-0AD074F0BB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9E0E70-EBE1-F74F-B4ED-C62F27932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n 26">
            <a:extLst>
              <a:ext uri="{FF2B5EF4-FFF2-40B4-BE49-F238E27FC236}">
                <a16:creationId xmlns:a16="http://schemas.microsoft.com/office/drawing/2014/main" id="{459861CF-D807-0748-BF14-282633473EBA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62A52-2CA2-8042-9F79-B04E030829C2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C1C3E9-52DF-0944-B7D8-3157F4D65EE3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39BA24A-8806-5B42-919D-A29D29D1BA81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F642FD-B64C-6243-9924-E69A078F834C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FD24CD-FC57-044A-9F84-BFC18F958BC2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27B231-1113-064D-9096-255E8882B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CF3817-3048-FD47-A154-B3E9737E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C9CDB9-D7F7-B245-9E56-2F6FB8D4C00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D887EE-1B8A-BF4C-AADE-551CF52EE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736E8F-361F-664B-BA3E-E2B9DC12F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D00E10-01CA-6546-9EA9-A6552601D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E90127-C19C-5948-80B2-9A104D51D08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F5BE8F-17C0-EC40-AABF-81C727D58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8D8403-8640-F041-A071-E94A1973E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6B906A-8F48-244F-B766-F5C701FBB6FE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876B76-77C1-6A4D-833E-503DAFD70C10}"/>
                </a:ext>
              </a:extLst>
            </p:cNvPr>
            <p:cNvCxnSpPr>
              <a:cxnSpLocks/>
              <a:stCxn id="63" idx="6"/>
              <a:endCxn id="6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B20F9D-F235-6740-9904-026D235381F8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E58B03-1026-094D-8F43-3977F7A8FA53}"/>
                </a:ext>
              </a:extLst>
            </p:cNvPr>
            <p:cNvCxnSpPr>
              <a:cxnSpLocks/>
              <a:stCxn id="64" idx="6"/>
              <a:endCxn id="6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B9135C-4EBC-3D46-A733-041A14707CD7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9E3F7D-D038-7548-A674-C366FC5BC4B3}"/>
                </a:ext>
              </a:extLst>
            </p:cNvPr>
            <p:cNvCxnSpPr>
              <a:cxnSpLocks/>
              <a:stCxn id="64" idx="6"/>
              <a:endCxn id="6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8CA7B0-3D8C-D24D-8DC9-CE207A3860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FFB6BC-4214-474F-9073-3581B8968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46426F-045E-6249-9403-D68DEB0DA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226C8E-F1AD-E84B-A7F4-6DB6EC076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9F324E-EF5F-F149-AB39-CAADFC5ED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4B0944-6CE8-9F43-B245-FEF1FD4F8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n 39">
            <a:extLst>
              <a:ext uri="{FF2B5EF4-FFF2-40B4-BE49-F238E27FC236}">
                <a16:creationId xmlns:a16="http://schemas.microsoft.com/office/drawing/2014/main" id="{1F9D719B-43B2-EC47-BE23-2871B5E42790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F8955-B71C-514A-815A-2E6D583C9B47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7BD53-BE3E-4541-84A5-2926E352CC6A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0E3E84-E462-C745-9B34-05B956920821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A99A8E-2B04-5A4F-B956-09B5612FAE5C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365F30-DD22-1F42-ABA0-DE09AD4F2799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75AA9B0-52FE-0C41-BDB1-ECF3A538C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70B1539-C304-104D-B19B-C20D729F3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6D6722-5522-7E47-BEA6-E603A9E9960A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5605B18-A438-BF48-9510-62D0D70F3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0C17A1C-024A-6B47-9401-E80B028591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4392892-CEA2-3F4E-A379-BB6C53F55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94E3E0-F6A3-2541-AA8C-5ED3D41E202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74A850-C655-E14C-9CC2-9B11A1087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B7F11FF-88D4-E842-86CB-21C7C1E643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CC6967A-BF1D-F54F-9770-19167615DC96}"/>
                </a:ext>
              </a:extLst>
            </p:cNvPr>
            <p:cNvCxnSpPr>
              <a:stCxn id="91" idx="6"/>
              <a:endCxn id="88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85B6CB-D71F-BF49-984A-E0E4033DEE5E}"/>
                </a:ext>
              </a:extLst>
            </p:cNvPr>
            <p:cNvCxnSpPr>
              <a:cxnSpLocks/>
              <a:stCxn id="91" idx="6"/>
              <a:endCxn id="89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C66267F-B303-064E-BECA-6229F4D087E0}"/>
                </a:ext>
              </a:extLst>
            </p:cNvPr>
            <p:cNvCxnSpPr>
              <a:cxnSpLocks/>
              <a:stCxn id="91" idx="6"/>
              <a:endCxn id="90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AE3CCAF-F7D9-F044-8197-5F641F2AEAEA}"/>
                </a:ext>
              </a:extLst>
            </p:cNvPr>
            <p:cNvCxnSpPr>
              <a:cxnSpLocks/>
              <a:stCxn id="92" idx="6"/>
              <a:endCxn id="88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3F7D3C-A08E-804B-AB09-CA4641DFB624}"/>
                </a:ext>
              </a:extLst>
            </p:cNvPr>
            <p:cNvCxnSpPr>
              <a:cxnSpLocks/>
              <a:stCxn id="92" idx="6"/>
              <a:endCxn id="89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59A875-DDA5-7B40-8263-C35423D2E5EE}"/>
                </a:ext>
              </a:extLst>
            </p:cNvPr>
            <p:cNvCxnSpPr>
              <a:cxnSpLocks/>
              <a:stCxn id="92" idx="6"/>
              <a:endCxn id="90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1CBF57-AAE6-784C-8306-28EE34F4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011F2A-D535-FD48-AF88-D01141362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3EA084-755D-8540-8D0F-132C810ED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9F4C5FA-3245-B24A-8146-8AC80696C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C5CD5-8B91-2846-B975-5DFEB34E8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550237-CF2F-974E-94AD-C7C4386EF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n 67">
            <a:extLst>
              <a:ext uri="{FF2B5EF4-FFF2-40B4-BE49-F238E27FC236}">
                <a16:creationId xmlns:a16="http://schemas.microsoft.com/office/drawing/2014/main" id="{7C13CF03-5D7A-324A-B0CF-A71B4CD69CA8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7DC50-62A2-9941-9BF6-A662B26362D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DF1F96-9BE9-BC45-981A-C0B7D5A526E3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89F14D-3C3C-7D4A-B96A-2C932915D7F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7D0F2D-8111-9348-9C4E-83AC1CD28490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ABB2651-E42C-AB4F-B7D6-1D15BD1111DC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C77C76D-13E1-0846-8DB5-5A8368051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1F04A54-BD2A-3643-9652-CCC56EAA4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955817-C9BF-8B4E-A08E-B934BAC1AB6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BB5F5F-1E1B-3B41-B42F-31CFDC359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4EF33AD-413B-AC41-BD9D-1B8D5655D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2524B71-33E2-974F-B9E8-1CE7F68B6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EFD2B9-83D9-AC43-B8A9-395E8DC143B6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D2DA751-7BFB-9740-A393-06F234C38A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85B14-BA07-5F4C-8F16-318E15BAE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A0F955-3202-8547-B8F9-8A85593F7098}"/>
                </a:ext>
              </a:extLst>
            </p:cNvPr>
            <p:cNvCxnSpPr>
              <a:stCxn id="119" idx="6"/>
              <a:endCxn id="116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7A0292-8C14-E843-9AA8-7797825E8F64}"/>
                </a:ext>
              </a:extLst>
            </p:cNvPr>
            <p:cNvCxnSpPr>
              <a:cxnSpLocks/>
              <a:stCxn id="119" idx="6"/>
              <a:endCxn id="117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4BC215-2776-BB43-89F8-B4BEAF0553BB}"/>
                </a:ext>
              </a:extLst>
            </p:cNvPr>
            <p:cNvCxnSpPr>
              <a:cxnSpLocks/>
              <a:stCxn id="119" idx="6"/>
              <a:endCxn id="118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FB839C5-B91D-264F-B927-4DB7DDF891D2}"/>
                </a:ext>
              </a:extLst>
            </p:cNvPr>
            <p:cNvCxnSpPr>
              <a:cxnSpLocks/>
              <a:stCxn id="120" idx="6"/>
              <a:endCxn id="116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7D257D-45C2-3548-A15C-23B42F902ED4}"/>
                </a:ext>
              </a:extLst>
            </p:cNvPr>
            <p:cNvCxnSpPr>
              <a:cxnSpLocks/>
              <a:stCxn id="120" idx="6"/>
              <a:endCxn id="117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ACA0DA-CB5A-1549-9CD5-B39A2821D8B5}"/>
                </a:ext>
              </a:extLst>
            </p:cNvPr>
            <p:cNvCxnSpPr>
              <a:cxnSpLocks/>
              <a:stCxn id="120" idx="6"/>
              <a:endCxn id="118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DBC3EC-DC34-3840-BFA0-4353B9446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A2A9348-ACD5-1A41-B2AF-1D4258334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D8399F-58AF-8948-A6D4-5E35FE38FA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F6D4BB2-3962-104D-8960-0C5EBE71B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D82DA2-3CC8-274D-B047-A78C9ACAF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3FF8B13-BA0B-EE42-AE65-F809C7959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n 95">
            <a:extLst>
              <a:ext uri="{FF2B5EF4-FFF2-40B4-BE49-F238E27FC236}">
                <a16:creationId xmlns:a16="http://schemas.microsoft.com/office/drawing/2014/main" id="{8080AD36-EA68-5345-A3DA-55841E0FDCCF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B7F4D1-736A-1142-B1F8-D8458D55ADCD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04079E-F02D-D041-9540-AF9B161A1C88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CDF05C-F382-1C48-99BF-C190FE3186FD}"/>
              </a:ext>
            </a:extLst>
          </p:cNvPr>
          <p:cNvCxnSpPr>
            <a:cxnSpLocks/>
          </p:cNvCxnSpPr>
          <p:nvPr/>
        </p:nvCxnSpPr>
        <p:spPr>
          <a:xfrm>
            <a:off x="4437862" y="2971800"/>
            <a:ext cx="1103244" cy="0"/>
          </a:xfrm>
          <a:prstGeom prst="straightConnector1">
            <a:avLst/>
          </a:prstGeom>
          <a:ln w="254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026E8FA-3A06-514F-B24A-0A1112A7A150}"/>
              </a:ext>
            </a:extLst>
          </p:cNvPr>
          <p:cNvCxnSpPr>
            <a:cxnSpLocks/>
          </p:cNvCxnSpPr>
          <p:nvPr/>
        </p:nvCxnSpPr>
        <p:spPr>
          <a:xfrm>
            <a:off x="4437862" y="5481982"/>
            <a:ext cx="1103244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1438C-94B1-C04D-BF80-70AADCC8EAC1}"/>
              </a:ext>
            </a:extLst>
          </p:cNvPr>
          <p:cNvCxnSpPr>
            <a:cxnSpLocks/>
          </p:cNvCxnSpPr>
          <p:nvPr/>
        </p:nvCxnSpPr>
        <p:spPr>
          <a:xfrm>
            <a:off x="3222340" y="3923748"/>
            <a:ext cx="0" cy="6062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09B375-927B-1246-A487-35E396533D0D}"/>
              </a:ext>
            </a:extLst>
          </p:cNvPr>
          <p:cNvCxnSpPr>
            <a:cxnSpLocks/>
          </p:cNvCxnSpPr>
          <p:nvPr/>
        </p:nvCxnSpPr>
        <p:spPr>
          <a:xfrm>
            <a:off x="6756629" y="3923748"/>
            <a:ext cx="0" cy="606286"/>
          </a:xfrm>
          <a:prstGeom prst="straightConnector1">
            <a:avLst/>
          </a:prstGeom>
          <a:ln w="254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198F84F-AD99-8C4E-8030-0A567C3C7517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40" name="Picture 1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29D9A-5DF6-3241-8964-BBEA25D9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41" name="Picture 1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279AB2-7390-4945-9F77-8FE48624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42" name="Picture 14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42D252-0CF5-EF47-ABD6-9185D0D8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43" name="Picture 1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E4A9971-9232-3D43-88A0-347E9B06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EEE478D-A510-E44A-AC6B-65412BC5B2EB}"/>
              </a:ext>
            </a:extLst>
          </p:cNvPr>
          <p:cNvSpPr txBox="1"/>
          <p:nvPr/>
        </p:nvSpPr>
        <p:spPr>
          <a:xfrm>
            <a:off x="9360499" y="3396808"/>
            <a:ext cx="2629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 a logical ring (or tree, etc.) and run peer-to-peer communication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7768D4E8-EFE7-2944-BB9D-ECB40AB7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DAF9F84A-9E4E-AA4E-AD10-87A70CD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DEFD362-77FC-624D-B4C1-753A1753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E85-6965-164F-9F16-06A17867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 (PS)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378E0-783A-8B46-94B4-4157C9FF7923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C5E168-876C-8C42-8407-276EB7F92070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2FD28B-9C24-CB4D-B4B0-B42BF250B13A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F607A8-DABD-9E40-8D2B-554E5EB08C96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057C580-098E-954D-8AAA-49D3BB79B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A8515A1-BB16-584B-8B51-26C54395F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7E6F52-B851-764C-9AC2-D518A9FA5922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9A31BA7-F247-214D-8026-B7CA0D301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8AC5EA-43F3-0D48-802B-7B8864F23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848EF-0CB9-1C48-9AF0-7BD9AA7CD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883F24-0C18-064E-A361-5436ECDEB452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33B0AC-A514-9442-847D-E7C46864B9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7A275A-25E4-2B4E-BF9A-653996A0F8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52E84A-08A0-074A-9300-6AD6DFC60447}"/>
                </a:ext>
              </a:extLst>
            </p:cNvPr>
            <p:cNvCxnSpPr>
              <a:stCxn id="25" idx="6"/>
              <a:endCxn id="22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3CDB76-E1CD-3D4E-A68F-E8FFF64CFC6D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D5A04-D766-9449-A328-A22B7B0BDF1A}"/>
                </a:ext>
              </a:extLst>
            </p:cNvPr>
            <p:cNvCxnSpPr>
              <a:cxnSpLocks/>
              <a:stCxn id="25" idx="6"/>
              <a:endCxn id="24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8E4024-4B87-F24E-B74A-B6E1B00BF292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0DB6C8-5DBF-4E4F-9277-0C187E926D52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487DA3-1A22-BC46-99AE-5E559F73E151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8A5B5C-672C-8045-8BD8-79134D6DC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13DC8B-1485-2B43-BEF1-DE745A5F7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0291D6-5DDB-6D48-B003-A16F1A654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A46E7-996D-C04C-A970-561CD2AD9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80679B-9E7C-6F47-8C22-0AD074F0BB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9E0E70-EBE1-F74F-B4ED-C62F27932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n 26">
            <a:extLst>
              <a:ext uri="{FF2B5EF4-FFF2-40B4-BE49-F238E27FC236}">
                <a16:creationId xmlns:a16="http://schemas.microsoft.com/office/drawing/2014/main" id="{459861CF-D807-0748-BF14-282633473EBA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62A52-2CA2-8042-9F79-B04E030829C2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C1C3E9-52DF-0944-B7D8-3157F4D65EE3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39BA24A-8806-5B42-919D-A29D29D1BA81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F642FD-B64C-6243-9924-E69A078F834C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FD24CD-FC57-044A-9F84-BFC18F958BC2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27B231-1113-064D-9096-255E8882B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CF3817-3048-FD47-A154-B3E9737E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C9CDB9-D7F7-B245-9E56-2F6FB8D4C00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D887EE-1B8A-BF4C-AADE-551CF52EE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736E8F-361F-664B-BA3E-E2B9DC12F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D00E10-01CA-6546-9EA9-A6552601D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E90127-C19C-5948-80B2-9A104D51D08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F5BE8F-17C0-EC40-AABF-81C727D58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8D8403-8640-F041-A071-E94A1973E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6B906A-8F48-244F-B766-F5C701FBB6FE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876B76-77C1-6A4D-833E-503DAFD70C10}"/>
                </a:ext>
              </a:extLst>
            </p:cNvPr>
            <p:cNvCxnSpPr>
              <a:cxnSpLocks/>
              <a:stCxn id="63" idx="6"/>
              <a:endCxn id="6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B20F9D-F235-6740-9904-026D235381F8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E58B03-1026-094D-8F43-3977F7A8FA53}"/>
                </a:ext>
              </a:extLst>
            </p:cNvPr>
            <p:cNvCxnSpPr>
              <a:cxnSpLocks/>
              <a:stCxn id="64" idx="6"/>
              <a:endCxn id="6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B9135C-4EBC-3D46-A733-041A14707CD7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9E3F7D-D038-7548-A674-C366FC5BC4B3}"/>
                </a:ext>
              </a:extLst>
            </p:cNvPr>
            <p:cNvCxnSpPr>
              <a:cxnSpLocks/>
              <a:stCxn id="64" idx="6"/>
              <a:endCxn id="6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8CA7B0-3D8C-D24D-8DC9-CE207A3860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FFB6BC-4214-474F-9073-3581B8968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46426F-045E-6249-9403-D68DEB0DA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226C8E-F1AD-E84B-A7F4-6DB6EC076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9F324E-EF5F-F149-AB39-CAADFC5ED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4B0944-6CE8-9F43-B245-FEF1FD4F8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n 39">
            <a:extLst>
              <a:ext uri="{FF2B5EF4-FFF2-40B4-BE49-F238E27FC236}">
                <a16:creationId xmlns:a16="http://schemas.microsoft.com/office/drawing/2014/main" id="{1F9D719B-43B2-EC47-BE23-2871B5E42790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F8955-B71C-514A-815A-2E6D583C9B47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7BD53-BE3E-4541-84A5-2926E352CC6A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0E3E84-E462-C745-9B34-05B956920821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A99A8E-2B04-5A4F-B956-09B5612FAE5C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365F30-DD22-1F42-ABA0-DE09AD4F2799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75AA9B0-52FE-0C41-BDB1-ECF3A538C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70B1539-C304-104D-B19B-C20D729F3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6D6722-5522-7E47-BEA6-E603A9E9960A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5605B18-A438-BF48-9510-62D0D70F3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0C17A1C-024A-6B47-9401-E80B028591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4392892-CEA2-3F4E-A379-BB6C53F55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94E3E0-F6A3-2541-AA8C-5ED3D41E202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74A850-C655-E14C-9CC2-9B11A1087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B7F11FF-88D4-E842-86CB-21C7C1E643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CC6967A-BF1D-F54F-9770-19167615DC96}"/>
                </a:ext>
              </a:extLst>
            </p:cNvPr>
            <p:cNvCxnSpPr>
              <a:stCxn id="91" idx="6"/>
              <a:endCxn id="88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85B6CB-D71F-BF49-984A-E0E4033DEE5E}"/>
                </a:ext>
              </a:extLst>
            </p:cNvPr>
            <p:cNvCxnSpPr>
              <a:cxnSpLocks/>
              <a:stCxn id="91" idx="6"/>
              <a:endCxn id="89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C66267F-B303-064E-BECA-6229F4D087E0}"/>
                </a:ext>
              </a:extLst>
            </p:cNvPr>
            <p:cNvCxnSpPr>
              <a:cxnSpLocks/>
              <a:stCxn id="91" idx="6"/>
              <a:endCxn id="90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AE3CCAF-F7D9-F044-8197-5F641F2AEAEA}"/>
                </a:ext>
              </a:extLst>
            </p:cNvPr>
            <p:cNvCxnSpPr>
              <a:cxnSpLocks/>
              <a:stCxn id="92" idx="6"/>
              <a:endCxn id="88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3F7D3C-A08E-804B-AB09-CA4641DFB624}"/>
                </a:ext>
              </a:extLst>
            </p:cNvPr>
            <p:cNvCxnSpPr>
              <a:cxnSpLocks/>
              <a:stCxn id="92" idx="6"/>
              <a:endCxn id="89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59A875-DDA5-7B40-8263-C35423D2E5EE}"/>
                </a:ext>
              </a:extLst>
            </p:cNvPr>
            <p:cNvCxnSpPr>
              <a:cxnSpLocks/>
              <a:stCxn id="92" idx="6"/>
              <a:endCxn id="90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1CBF57-AAE6-784C-8306-28EE34F4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011F2A-D535-FD48-AF88-D01141362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3EA084-755D-8540-8D0F-132C810ED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9F4C5FA-3245-B24A-8146-8AC80696C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C5CD5-8B91-2846-B975-5DFEB34E8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550237-CF2F-974E-94AD-C7C4386EF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n 67">
            <a:extLst>
              <a:ext uri="{FF2B5EF4-FFF2-40B4-BE49-F238E27FC236}">
                <a16:creationId xmlns:a16="http://schemas.microsoft.com/office/drawing/2014/main" id="{7C13CF03-5D7A-324A-B0CF-A71B4CD69CA8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7DC50-62A2-9941-9BF6-A662B26362D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DF1F96-9BE9-BC45-981A-C0B7D5A526E3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89F14D-3C3C-7D4A-B96A-2C932915D7F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7D0F2D-8111-9348-9C4E-83AC1CD28490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ABB2651-E42C-AB4F-B7D6-1D15BD1111DC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C77C76D-13E1-0846-8DB5-5A8368051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1F04A54-BD2A-3643-9652-CCC56EAA4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955817-C9BF-8B4E-A08E-B934BAC1AB6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BB5F5F-1E1B-3B41-B42F-31CFDC359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4EF33AD-413B-AC41-BD9D-1B8D5655D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2524B71-33E2-974F-B9E8-1CE7F68B6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EFD2B9-83D9-AC43-B8A9-395E8DC143B6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D2DA751-7BFB-9740-A393-06F234C38A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85B14-BA07-5F4C-8F16-318E15BAE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A0F955-3202-8547-B8F9-8A85593F7098}"/>
                </a:ext>
              </a:extLst>
            </p:cNvPr>
            <p:cNvCxnSpPr>
              <a:stCxn id="119" idx="6"/>
              <a:endCxn id="116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7A0292-8C14-E843-9AA8-7797825E8F64}"/>
                </a:ext>
              </a:extLst>
            </p:cNvPr>
            <p:cNvCxnSpPr>
              <a:cxnSpLocks/>
              <a:stCxn id="119" idx="6"/>
              <a:endCxn id="117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4BC215-2776-BB43-89F8-B4BEAF0553BB}"/>
                </a:ext>
              </a:extLst>
            </p:cNvPr>
            <p:cNvCxnSpPr>
              <a:cxnSpLocks/>
              <a:stCxn id="119" idx="6"/>
              <a:endCxn id="118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FB839C5-B91D-264F-B927-4DB7DDF891D2}"/>
                </a:ext>
              </a:extLst>
            </p:cNvPr>
            <p:cNvCxnSpPr>
              <a:cxnSpLocks/>
              <a:stCxn id="120" idx="6"/>
              <a:endCxn id="116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7D257D-45C2-3548-A15C-23B42F902ED4}"/>
                </a:ext>
              </a:extLst>
            </p:cNvPr>
            <p:cNvCxnSpPr>
              <a:cxnSpLocks/>
              <a:stCxn id="120" idx="6"/>
              <a:endCxn id="117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ACA0DA-CB5A-1549-9CD5-B39A2821D8B5}"/>
                </a:ext>
              </a:extLst>
            </p:cNvPr>
            <p:cNvCxnSpPr>
              <a:cxnSpLocks/>
              <a:stCxn id="120" idx="6"/>
              <a:endCxn id="118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DBC3EC-DC34-3840-BFA0-4353B9446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A2A9348-ACD5-1A41-B2AF-1D4258334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D8399F-58AF-8948-A6D4-5E35FE38FA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F6D4BB2-3962-104D-8960-0C5EBE71B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D82DA2-3CC8-274D-B047-A78C9ACAF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3FF8B13-BA0B-EE42-AE65-F809C7959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n 95">
            <a:extLst>
              <a:ext uri="{FF2B5EF4-FFF2-40B4-BE49-F238E27FC236}">
                <a16:creationId xmlns:a16="http://schemas.microsoft.com/office/drawing/2014/main" id="{8080AD36-EA68-5345-A3DA-55841E0FDCCF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B7F4D1-736A-1142-B1F8-D8458D55ADCD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04079E-F02D-D041-9540-AF9B161A1C88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C9E1F-ADA9-9845-98E6-BFDE982E0339}"/>
              </a:ext>
            </a:extLst>
          </p:cNvPr>
          <p:cNvCxnSpPr>
            <a:cxnSpLocks/>
          </p:cNvCxnSpPr>
          <p:nvPr/>
        </p:nvCxnSpPr>
        <p:spPr>
          <a:xfrm>
            <a:off x="4308006" y="3455394"/>
            <a:ext cx="502425" cy="295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198F84F-AD99-8C4E-8030-0A567C3C7517}"/>
              </a:ext>
            </a:extLst>
          </p:cNvPr>
          <p:cNvSpPr txBox="1"/>
          <p:nvPr/>
        </p:nvSpPr>
        <p:spPr>
          <a:xfrm>
            <a:off x="4785742" y="40422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PS</a:t>
            </a:r>
          </a:p>
        </p:txBody>
      </p:sp>
      <p:pic>
        <p:nvPicPr>
          <p:cNvPr id="140" name="Picture 1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29D9A-5DF6-3241-8964-BBEA25D9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41" name="Picture 1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279AB2-7390-4945-9F77-8FE48624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42" name="Picture 14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42D252-0CF5-EF47-ABD6-9185D0D8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43" name="Picture 1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E4A9971-9232-3D43-88A0-347E9B06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EEE478D-A510-E44A-AC6B-65412BC5B2EB}"/>
              </a:ext>
            </a:extLst>
          </p:cNvPr>
          <p:cNvSpPr txBox="1"/>
          <p:nvPr/>
        </p:nvSpPr>
        <p:spPr>
          <a:xfrm>
            <a:off x="9360499" y="3396808"/>
            <a:ext cx="2629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Push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Aggregate updates at 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Pull aggregated gradients</a:t>
            </a:r>
          </a:p>
          <a:p>
            <a:pPr marL="565200" lvl="1" indent="-108000">
              <a:buFont typeface="Arial" panose="020B0604020202020204" pitchFamily="34" charset="0"/>
              <a:buChar char="•"/>
            </a:pPr>
            <a:r>
              <a:rPr lang="en-US" dirty="0"/>
              <a:t>(or updated model parameters)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57E92B5-136A-EF49-BCF7-9A6F807C3A17}"/>
              </a:ext>
            </a:extLst>
          </p:cNvPr>
          <p:cNvSpPr/>
          <p:nvPr/>
        </p:nvSpPr>
        <p:spPr>
          <a:xfrm>
            <a:off x="4150172" y="3844926"/>
            <a:ext cx="1678625" cy="763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886C450-A9CD-1741-AE79-0AE2C072883C}"/>
              </a:ext>
            </a:extLst>
          </p:cNvPr>
          <p:cNvCxnSpPr>
            <a:cxnSpLocks/>
          </p:cNvCxnSpPr>
          <p:nvPr/>
        </p:nvCxnSpPr>
        <p:spPr>
          <a:xfrm flipH="1">
            <a:off x="5166777" y="3452213"/>
            <a:ext cx="502425" cy="295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AA1F86A-A78D-6446-A507-A7B492BDEDD4}"/>
              </a:ext>
            </a:extLst>
          </p:cNvPr>
          <p:cNvCxnSpPr>
            <a:cxnSpLocks/>
          </p:cNvCxnSpPr>
          <p:nvPr/>
        </p:nvCxnSpPr>
        <p:spPr>
          <a:xfrm flipV="1">
            <a:off x="4304560" y="4708303"/>
            <a:ext cx="502425" cy="295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54C97EA-7361-D548-A8CC-DBBA8878D9AC}"/>
              </a:ext>
            </a:extLst>
          </p:cNvPr>
          <p:cNvCxnSpPr>
            <a:cxnSpLocks/>
          </p:cNvCxnSpPr>
          <p:nvPr/>
        </p:nvCxnSpPr>
        <p:spPr>
          <a:xfrm flipH="1" flipV="1">
            <a:off x="5163331" y="4705122"/>
            <a:ext cx="502425" cy="295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D8DE9402-62FD-C948-AA62-2F6D372D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7156F353-D384-344D-9178-AD61B8BF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97F5483-CD6C-6E4B-BB81-B3623948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2841-D5F9-0B4D-89AA-04FF64C9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E56F-8782-894D-BEA0-E717CC1F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network a bottleneck?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The ratio of communication to computation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The non-</a:t>
            </a:r>
            <a:r>
              <a:rPr lang="en-US" dirty="0" err="1"/>
              <a:t>overlappable</a:t>
            </a:r>
            <a:r>
              <a:rPr lang="en-US" dirty="0"/>
              <a:t> communication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D11016-99B6-3D4B-957C-B9D34700A089}"/>
              </a:ext>
            </a:extLst>
          </p:cNvPr>
          <p:cNvGrpSpPr/>
          <p:nvPr/>
        </p:nvGrpSpPr>
        <p:grpSpPr>
          <a:xfrm>
            <a:off x="4018562" y="3501169"/>
            <a:ext cx="4927318" cy="2675794"/>
            <a:chOff x="3308525" y="3374715"/>
            <a:chExt cx="5999719" cy="32581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F09EB7-B41A-9B41-8EEE-E0D4332B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566" y="3744575"/>
              <a:ext cx="5943678" cy="23661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F4259B-EE6F-8F4C-9789-DBBB4FE94CEA}"/>
                </a:ext>
              </a:extLst>
            </p:cNvPr>
            <p:cNvSpPr txBox="1"/>
            <p:nvPr/>
          </p:nvSpPr>
          <p:spPr>
            <a:xfrm>
              <a:off x="5838105" y="3374715"/>
              <a:ext cx="3204587" cy="369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DeepLight</a:t>
              </a:r>
              <a:r>
                <a:rPr lang="en-US" sz="1200" dirty="0"/>
                <a:t> training – 1 iteration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C8B25FC-E57C-B742-A5B3-140A58E4EA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80" y="6209925"/>
              <a:ext cx="5857793" cy="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48FDE-63BB-614E-B0BB-22B5174E0275}"/>
                </a:ext>
              </a:extLst>
            </p:cNvPr>
            <p:cNvSpPr txBox="1"/>
            <p:nvPr/>
          </p:nvSpPr>
          <p:spPr>
            <a:xfrm>
              <a:off x="7784180" y="6226029"/>
              <a:ext cx="1364353" cy="40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 (</a:t>
              </a:r>
              <a:r>
                <a:rPr lang="en-US" sz="1400" dirty="0" err="1"/>
                <a:t>ms</a:t>
              </a:r>
              <a:r>
                <a:rPr lang="en-US" sz="1400" dirty="0"/>
                <a:t>)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58E3CF3-A12F-7642-8543-E6D17FBED64E}"/>
                </a:ext>
              </a:extLst>
            </p:cNvPr>
            <p:cNvSpPr/>
            <p:nvPr/>
          </p:nvSpPr>
          <p:spPr>
            <a:xfrm>
              <a:off x="3308525" y="4082906"/>
              <a:ext cx="347071" cy="1874776"/>
            </a:xfrm>
            <a:prstGeom prst="leftBrace">
              <a:avLst>
                <a:gd name="adj1" fmla="val 44346"/>
                <a:gd name="adj2" fmla="val 4789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EAEB2C-4BCF-214E-9727-3A3865A345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1404" y="3818641"/>
            <a:ext cx="649081" cy="305133"/>
          </a:xfrm>
          <a:prstGeom prst="rect">
            <a:avLst/>
          </a:prstGeom>
        </p:spPr>
      </p:pic>
      <p:pic>
        <p:nvPicPr>
          <p:cNvPr id="11" name="Picture 1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6D2F41F-2EFD-2D41-8D66-69F2E0B220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6177" y="4601896"/>
            <a:ext cx="419534" cy="42040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BF1071-31A5-334C-88AB-F947155890BD}"/>
              </a:ext>
            </a:extLst>
          </p:cNvPr>
          <p:cNvCxnSpPr>
            <a:cxnSpLocks/>
          </p:cNvCxnSpPr>
          <p:nvPr/>
        </p:nvCxnSpPr>
        <p:spPr>
          <a:xfrm flipV="1">
            <a:off x="4504748" y="4082805"/>
            <a:ext cx="398238" cy="1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1CA239-2990-3E4C-B5E0-DCD9CE353F12}"/>
              </a:ext>
            </a:extLst>
          </p:cNvPr>
          <p:cNvSpPr txBox="1"/>
          <p:nvPr/>
        </p:nvSpPr>
        <p:spPr>
          <a:xfrm>
            <a:off x="4465759" y="4605612"/>
            <a:ext cx="87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A7EA92-D9E4-BE42-A3FE-C6251A7D695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711965" y="4123774"/>
            <a:ext cx="189922" cy="48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416962-1237-F14C-B16A-5A96170F88B8}"/>
              </a:ext>
            </a:extLst>
          </p:cNvPr>
          <p:cNvSpPr txBox="1"/>
          <p:nvPr/>
        </p:nvSpPr>
        <p:spPr>
          <a:xfrm>
            <a:off x="7564120" y="1825625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Section 2.2 of </a:t>
            </a:r>
            <a:r>
              <a:rPr lang="en-US" dirty="0" err="1"/>
              <a:t>SwitchML</a:t>
            </a:r>
            <a:r>
              <a:rPr lang="en-US" dirty="0"/>
              <a:t> paper [NSDI ’21]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BFD622-AF40-2642-81A8-4B0C489D3FC1}"/>
              </a:ext>
            </a:extLst>
          </p:cNvPr>
          <p:cNvCxnSpPr>
            <a:cxnSpLocks/>
          </p:cNvCxnSpPr>
          <p:nvPr/>
        </p:nvCxnSpPr>
        <p:spPr>
          <a:xfrm flipV="1">
            <a:off x="4901887" y="4082777"/>
            <a:ext cx="3749353" cy="1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B05C61-D44B-D04E-86B3-AF0C60C7AEFF}"/>
              </a:ext>
            </a:extLst>
          </p:cNvPr>
          <p:cNvSpPr txBox="1"/>
          <p:nvPr/>
        </p:nvSpPr>
        <p:spPr>
          <a:xfrm>
            <a:off x="7564119" y="4610232"/>
            <a:ext cx="10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overlap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9E1310-007D-8C4A-94AD-4919CFB7494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810326" y="4128394"/>
            <a:ext cx="253934" cy="48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D200D38-090A-FD49-B024-8D089144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E5DE637-8B01-004B-9237-8D31EEB7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295D21-0C7C-BB46-9BA0-2776F921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7A9-93CE-4344-8A8C-6FE8C5E9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bottleneck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FE351-2678-3E4E-9674-C044F337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 accelerators performance improvements</a:t>
            </a:r>
            <a:br>
              <a:rPr lang="en-US" sz="2400" dirty="0"/>
            </a:br>
            <a:r>
              <a:rPr lang="en-US" sz="2400" dirty="0"/>
              <a:t>have so far outpaced network bandwidth increases</a:t>
            </a:r>
          </a:p>
          <a:p>
            <a:r>
              <a:rPr lang="en-US" sz="2400" dirty="0"/>
              <a:t>Newer, larger DNN models spend more time on communication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580123D-BE22-8B43-98D3-6CD461760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915399"/>
              </p:ext>
            </p:extLst>
          </p:nvPr>
        </p:nvGraphicFramePr>
        <p:xfrm>
          <a:off x="896657" y="3143624"/>
          <a:ext cx="5203544" cy="33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FE71AD-B310-6741-92AD-33CFAB26B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091879"/>
              </p:ext>
            </p:extLst>
          </p:nvPr>
        </p:nvGraphicFramePr>
        <p:xfrm>
          <a:off x="6100201" y="3144010"/>
          <a:ext cx="5203546" cy="334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A1699E-9053-D045-ACA2-A6BDDA5C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205E3F-C9D5-264C-B98A-7F96986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99E044-C87D-BE45-A9CA-020EBF0D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76C-A576-474E-A979-5C3F8E0F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bottleneck: hypothetical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10C7-6E1C-A647-8D23-7FD29961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Faster GPU that leads to contiguous network saturation at 100 Gbps</a:t>
            </a:r>
          </a:p>
          <a:p>
            <a:pPr lvl="1"/>
            <a:r>
              <a:rPr lang="en-US" sz="2000" dirty="0"/>
              <a:t>(considering measured non-</a:t>
            </a:r>
            <a:r>
              <a:rPr lang="en-US" sz="2000" dirty="0" err="1"/>
              <a:t>overlappable</a:t>
            </a:r>
            <a:r>
              <a:rPr lang="en-US" sz="2000" dirty="0"/>
              <a:t> communication)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2F5B8A-AFFA-3A49-A609-C9057A0D9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6410"/>
              </p:ext>
            </p:extLst>
          </p:nvPr>
        </p:nvGraphicFramePr>
        <p:xfrm>
          <a:off x="2829464" y="2774649"/>
          <a:ext cx="6382900" cy="342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CF240-38D6-C843-9638-8EE44A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4DF8-1572-BF49-B4CD-DCF3CAE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524E-7EEA-F943-B8A4-50C2997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B76DE-1A27-C342-AB36-8FF99FE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220FA3-1467-7444-B158-9D9F6FE3D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A77D-A030-1648-A4A4-11144FF3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217DA-E2F9-DC41-9DD4-1A29534C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8611-A17C-8948-B27B-1693EAC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8E52-CE75-4E49-94EA-DFB3E4A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8F4-41EB-F34C-95CE-9B16468AD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</a:t>
            </a:r>
          </a:p>
          <a:p>
            <a:endParaRPr lang="en-US" dirty="0"/>
          </a:p>
          <a:p>
            <a:r>
              <a:rPr lang="en-US" dirty="0"/>
              <a:t>Distributed DNN training overview</a:t>
            </a:r>
          </a:p>
          <a:p>
            <a:r>
              <a:rPr lang="en-US" dirty="0"/>
              <a:t>When the network is the bottleneck</a:t>
            </a:r>
          </a:p>
          <a:p>
            <a:endParaRPr lang="en-US" dirty="0"/>
          </a:p>
          <a:p>
            <a:r>
              <a:rPr lang="en-US" b="1" dirty="0" err="1"/>
              <a:t>SwitchML</a:t>
            </a:r>
            <a:r>
              <a:rPr lang="en-US" dirty="0"/>
              <a:t>: In-network aggregation</a:t>
            </a:r>
          </a:p>
          <a:p>
            <a:r>
              <a:rPr lang="en-US" dirty="0" err="1"/>
              <a:t>SwitchML</a:t>
            </a:r>
            <a:r>
              <a:rPr lang="en-US" dirty="0"/>
              <a:t> hands-on</a:t>
            </a:r>
          </a:p>
          <a:p>
            <a:pPr lvl="1"/>
            <a:r>
              <a:rPr lang="en-US" dirty="0"/>
              <a:t>Training with </a:t>
            </a:r>
            <a:r>
              <a:rPr lang="en-US" dirty="0" err="1"/>
              <a:t>SwitchML</a:t>
            </a:r>
            <a:endParaRPr lang="en-US" dirty="0"/>
          </a:p>
          <a:p>
            <a:pPr lvl="1"/>
            <a:r>
              <a:rPr lang="en-US" dirty="0" err="1"/>
              <a:t>SwitchML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E51-8ABF-CD44-8077-60CEE62D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II</a:t>
            </a:r>
          </a:p>
          <a:p>
            <a:endParaRPr lang="en-US" dirty="0"/>
          </a:p>
          <a:p>
            <a:r>
              <a:rPr lang="en-US" b="1" dirty="0" err="1"/>
              <a:t>OmniReduce</a:t>
            </a:r>
            <a:r>
              <a:rPr lang="en-US" dirty="0"/>
              <a:t>: Sparse collective communication</a:t>
            </a:r>
          </a:p>
          <a:p>
            <a:r>
              <a:rPr lang="en-US" dirty="0" err="1"/>
              <a:t>OmniReduce</a:t>
            </a:r>
            <a:r>
              <a:rPr lang="en-US" dirty="0"/>
              <a:t> hands-on</a:t>
            </a:r>
          </a:p>
          <a:p>
            <a:endParaRPr lang="en-US" dirty="0"/>
          </a:p>
          <a:p>
            <a:r>
              <a:rPr lang="en-US" b="1" dirty="0"/>
              <a:t>GRACE</a:t>
            </a:r>
            <a:r>
              <a:rPr lang="en-US" dirty="0"/>
              <a:t>: Gradient compression</a:t>
            </a:r>
          </a:p>
          <a:p>
            <a:r>
              <a:rPr lang="en-US" dirty="0"/>
              <a:t>GRACE hands-on</a:t>
            </a:r>
          </a:p>
          <a:p>
            <a:pPr lvl="1"/>
            <a:r>
              <a:rPr lang="en-US" dirty="0"/>
              <a:t>Implement and run a gradient compression algorithm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5F034-0140-4040-A8E0-52F5825F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D22D4-62CC-A148-A47D-862C886F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2F11-B95B-2643-B17D-C0757DCB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CF777F-7840-FF42-9ACB-63B67B47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hands-on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EC459-7D62-734C-8CFF-98846800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Run your first distributed DNN training job with TF + </a:t>
            </a:r>
            <a:r>
              <a:rPr lang="en-US" dirty="0" err="1"/>
              <a:t>Horovod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 err="1"/>
              <a:t>Horovod</a:t>
            </a:r>
            <a:r>
              <a:rPr lang="en-US" sz="2400" dirty="0"/>
              <a:t> what?</a:t>
            </a:r>
          </a:p>
          <a:p>
            <a:pPr lvl="1"/>
            <a:r>
              <a:rPr lang="en-US" sz="2000" dirty="0" err="1"/>
              <a:t>Horovod</a:t>
            </a:r>
            <a:r>
              <a:rPr lang="en-US" sz="2000" dirty="0"/>
              <a:t> is a distributed DL toolkit with a simple API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Does worker coordination and leverages NCCL, MPI or </a:t>
            </a:r>
            <a:r>
              <a:rPr lang="en-US" sz="2000" dirty="0" err="1"/>
              <a:t>Gloo</a:t>
            </a:r>
            <a:r>
              <a:rPr lang="en-US" sz="2000" dirty="0"/>
              <a:t> collectives</a:t>
            </a:r>
          </a:p>
          <a:p>
            <a:pPr lvl="1"/>
            <a:endParaRPr lang="en-US" dirty="0"/>
          </a:p>
          <a:p>
            <a:r>
              <a:rPr lang="en-US" dirty="0"/>
              <a:t>Will now train a simple MNIST classifier. Expect to see something like: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FDCB-791F-A443-A305-2D57E6A1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77E7-463E-1644-8551-620855D2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099D-AE86-2644-805A-37CCD9F6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F8E6F-0E11-6D4F-B738-949E39935A60}"/>
              </a:ext>
            </a:extLst>
          </p:cNvPr>
          <p:cNvSpPr txBox="1"/>
          <p:nvPr/>
        </p:nvSpPr>
        <p:spPr>
          <a:xfrm>
            <a:off x="1404594" y="3429000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hvd.DistributedOptimizer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(opt, ...) # Wrap the optimizer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3F4DB-CC0B-F143-BCB0-1D82DEC0A565}"/>
              </a:ext>
            </a:extLst>
          </p:cNvPr>
          <p:cNvGrpSpPr/>
          <p:nvPr/>
        </p:nvGrpSpPr>
        <p:grpSpPr>
          <a:xfrm>
            <a:off x="838199" y="5010472"/>
            <a:ext cx="10889521" cy="1384996"/>
            <a:chOff x="838199" y="4971354"/>
            <a:chExt cx="10889521" cy="13849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778AF5-5708-6646-8FE7-60D10C63C99E}"/>
                </a:ext>
              </a:extLst>
            </p:cNvPr>
            <p:cNvSpPr/>
            <p:nvPr/>
          </p:nvSpPr>
          <p:spPr>
            <a:xfrm>
              <a:off x="838199" y="4971354"/>
              <a:ext cx="10889519" cy="138499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4E2030-DB00-9044-BA4F-EAB0B77F6DDD}"/>
                </a:ext>
              </a:extLst>
            </p:cNvPr>
            <p:cNvSpPr txBox="1"/>
            <p:nvPr/>
          </p:nvSpPr>
          <p:spPr>
            <a:xfrm>
              <a:off x="838200" y="4971355"/>
              <a:ext cx="108895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[1,0]&lt;stderr&gt;:I0827 10:26:35.182926 140002329507648 basic_session_run_hooks.py:260] loss = 0.04415287, step = 90 (0.765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[1,1]&lt;stderr&gt;: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INFO:tensorflow:loss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0.045447636, step = 90 (0.764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[1,1]&lt;stderr&gt;:I0827 10:26:35.182554 139970903414592 basic_session_run_hooks.py:260] loss = 0.045447636, step = 90 (0.764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[1,0]&lt;stderr&gt;: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INFO:tensorflow:loss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0.055977736, step = 100 (0.776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[1,0]&lt;stderr&gt;:I0827 10:26:35.958616 140002329507648 basic_session_run_hooks.py:260] loss = 0.055977736, step = 100 (0.776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[1,1]&lt;stderr&gt;: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INFO:tensorflow:loss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0.05445839, step = 100 (0.775 sec)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[1,1]&lt;stderr&gt;:I0827 10:26:35.957948 139970903414592 basic_session_run_hooks.py:260] loss = 0.05445839, step = 100 (0.775 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8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B5EBA8-7E9A-4D44-8E2D-16FBAC3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8" y="2832313"/>
            <a:ext cx="3154575" cy="663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E640C-5EFA-5246-BE98-2683FA24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CF8B-260B-B64E-97A2-C4C806CC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0013"/>
            <a:ext cx="10515600" cy="499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Detailed instructions go to </a:t>
            </a:r>
            <a:r>
              <a:rPr lang="en-US" dirty="0">
                <a:hlinkClick r:id="rId3"/>
              </a:rPr>
              <a:t>https://hackmd.io/@chenyuho/rknwow7WF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A08-BBDE-4946-9D82-31C39A9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7BAE-9413-3B47-915A-FED47D53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3D55-AA67-B646-BBA8-6AB7B4FB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BAEFC-18B3-B140-BBA1-BCECBA706680}"/>
              </a:ext>
            </a:extLst>
          </p:cNvPr>
          <p:cNvSpPr txBox="1"/>
          <p:nvPr/>
        </p:nvSpPr>
        <p:spPr>
          <a:xfrm>
            <a:off x="1036948" y="1454268"/>
            <a:ext cx="1006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Will run on actual K80 GPU instances on AWS – 2 VMs per participant (up to our resource limit)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050EE-2C64-BF43-8DAC-F06C0CAE4349}"/>
              </a:ext>
            </a:extLst>
          </p:cNvPr>
          <p:cNvSpPr txBox="1"/>
          <p:nvPr/>
        </p:nvSpPr>
        <p:spPr>
          <a:xfrm>
            <a:off x="4559431" y="2810043"/>
            <a:ext cx="5753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Acquire a pair of FREE VMs by filling in your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mind conflicts – try to spread out in the 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4292C-8B98-E34A-8A25-F2A9EAEE93C8}"/>
              </a:ext>
            </a:extLst>
          </p:cNvPr>
          <p:cNvSpPr txBox="1"/>
          <p:nvPr/>
        </p:nvSpPr>
        <p:spPr>
          <a:xfrm>
            <a:off x="1036948" y="1910929"/>
            <a:ext cx="9313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net-accel-dl-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tutorial.pem</a:t>
            </a:r>
            <a:r>
              <a:rPr lang="en-US" sz="2000" dirty="0"/>
              <a:t> SSH private key from Slack channel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ensure right perms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0400</a:t>
            </a:r>
            <a:r>
              <a:rPr lang="en-US" sz="20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8407A-376A-C343-8044-51BBC4389BE8}"/>
              </a:ext>
            </a:extLst>
          </p:cNvPr>
          <p:cNvCxnSpPr>
            <a:cxnSpLocks/>
          </p:cNvCxnSpPr>
          <p:nvPr/>
        </p:nvCxnSpPr>
        <p:spPr>
          <a:xfrm flipH="1">
            <a:off x="2464481" y="3148843"/>
            <a:ext cx="2640512" cy="188620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8041C6-8B12-8644-B6E5-FF36A5A2C7BE}"/>
              </a:ext>
            </a:extLst>
          </p:cNvPr>
          <p:cNvSpPr txBox="1"/>
          <p:nvPr/>
        </p:nvSpPr>
        <p:spPr>
          <a:xfrm>
            <a:off x="1036948" y="3709157"/>
            <a:ext cx="8302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SSH to Primary IP and run the job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net-accel-dl-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tutorial.pem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ubuntu@$PRIMARY_IP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~/scripts/1_tf_mnist.sh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C4CCD-CFE3-404A-8BE4-89ECC0147C1C}"/>
              </a:ext>
            </a:extLst>
          </p:cNvPr>
          <p:cNvCxnSpPr>
            <a:cxnSpLocks/>
          </p:cNvCxnSpPr>
          <p:nvPr/>
        </p:nvCxnSpPr>
        <p:spPr>
          <a:xfrm flipH="1" flipV="1">
            <a:off x="1408274" y="3495658"/>
            <a:ext cx="968188" cy="242534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84DB6F-298C-AB43-BD81-BDEE17F70E22}"/>
              </a:ext>
            </a:extLst>
          </p:cNvPr>
          <p:cNvSpPr txBox="1"/>
          <p:nvPr/>
        </p:nvSpPr>
        <p:spPr>
          <a:xfrm>
            <a:off x="1036947" y="4915255"/>
            <a:ext cx="830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All working well? Open the script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~/scripts/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tensorflow_mnist.py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nsolas" panose="020B0609020204030204" pitchFamily="49" charset="0"/>
              </a:rPr>
              <a:t>Can you identify the </a:t>
            </a:r>
            <a:r>
              <a:rPr lang="en-US" sz="2000" dirty="0" err="1">
                <a:cs typeface="Consolas" panose="020B0609020204030204" pitchFamily="49" charset="0"/>
              </a:rPr>
              <a:t>Horovod</a:t>
            </a:r>
            <a:r>
              <a:rPr lang="en-US" sz="2000" dirty="0">
                <a:cs typeface="Consolas" panose="020B0609020204030204" pitchFamily="49" charset="0"/>
              </a:rPr>
              <a:t> code?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71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40E366-3CDD-4241-B0E5-5A2FAC9D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4835D4-63D9-594A-BDDE-A7341322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en-US" b="1" dirty="0" err="1"/>
              <a:t>SwitchML</a:t>
            </a:r>
            <a:r>
              <a:rPr lang="en-US" dirty="0"/>
              <a:t>, NSDI ’21]</a:t>
            </a:r>
            <a:br>
              <a:rPr lang="en-US" dirty="0"/>
            </a:br>
            <a:r>
              <a:rPr lang="en-US" dirty="0">
                <a:hlinkClick r:id="rId2"/>
              </a:rPr>
              <a:t>Scaling Distributed Machine Learning with In-Network Aggregation</a:t>
            </a:r>
            <a:br>
              <a:rPr lang="en-US" dirty="0"/>
            </a:br>
            <a:r>
              <a:rPr lang="en-US" sz="2600" dirty="0"/>
              <a:t>A. </a:t>
            </a:r>
            <a:r>
              <a:rPr lang="en-US" sz="2600" dirty="0" err="1"/>
              <a:t>Sapio</a:t>
            </a:r>
            <a:r>
              <a:rPr lang="en-US" sz="2600" dirty="0"/>
              <a:t>, M. Canini, C.-Y. Ho, J. Nelson, P. </a:t>
            </a:r>
            <a:r>
              <a:rPr lang="en-US" sz="2600" dirty="0" err="1"/>
              <a:t>Kalnis</a:t>
            </a:r>
            <a:r>
              <a:rPr lang="en-US" sz="2600" dirty="0"/>
              <a:t>, C. Kim, A. Krishnamurthy, M. </a:t>
            </a:r>
            <a:r>
              <a:rPr lang="en-US" sz="2600" dirty="0" err="1"/>
              <a:t>Moshref</a:t>
            </a:r>
            <a:r>
              <a:rPr lang="en-US" sz="2600" dirty="0"/>
              <a:t>, D. R. K. Ports, P. </a:t>
            </a:r>
            <a:r>
              <a:rPr lang="en-US" sz="2600" dirty="0" err="1"/>
              <a:t>Richtarik</a:t>
            </a:r>
            <a:endParaRPr lang="en-US" sz="2600" dirty="0"/>
          </a:p>
          <a:p>
            <a:r>
              <a:rPr lang="en-US" dirty="0"/>
              <a:t>[</a:t>
            </a:r>
            <a:r>
              <a:rPr lang="en-US" b="1" dirty="0" err="1"/>
              <a:t>OmniReduce</a:t>
            </a:r>
            <a:r>
              <a:rPr lang="en-US" dirty="0"/>
              <a:t>, SIGCOMM ’21]</a:t>
            </a:r>
            <a:br>
              <a:rPr lang="en-US" dirty="0"/>
            </a:br>
            <a:r>
              <a:rPr lang="en-US" dirty="0">
                <a:hlinkClick r:id="rId3"/>
              </a:rPr>
              <a:t>Efficient Sparse Collective Communication and its application to Accelerate Distributed Deep Learning</a:t>
            </a:r>
            <a:br>
              <a:rPr lang="en-US" dirty="0"/>
            </a:br>
            <a:r>
              <a:rPr lang="en-US" sz="2600" dirty="0"/>
              <a:t>J. Fei, C.-Y. Ho, A. N. </a:t>
            </a:r>
            <a:r>
              <a:rPr lang="en-US" sz="2600" dirty="0" err="1"/>
              <a:t>Sahu</a:t>
            </a:r>
            <a:r>
              <a:rPr lang="en-US" sz="2600" dirty="0"/>
              <a:t>, M. Canini, A. </a:t>
            </a:r>
            <a:r>
              <a:rPr lang="en-US" sz="2600" dirty="0" err="1"/>
              <a:t>Sapio</a:t>
            </a:r>
            <a:endParaRPr lang="en-US" sz="2600" dirty="0"/>
          </a:p>
          <a:p>
            <a:r>
              <a:rPr lang="en-US" dirty="0"/>
              <a:t>[</a:t>
            </a:r>
            <a:r>
              <a:rPr lang="en-US" b="1" dirty="0"/>
              <a:t>GRACE</a:t>
            </a:r>
            <a:r>
              <a:rPr lang="en-US" dirty="0"/>
              <a:t>, ICDCS ’21]</a:t>
            </a:r>
            <a:br>
              <a:rPr lang="en-US" dirty="0"/>
            </a:br>
            <a:r>
              <a:rPr lang="en-US" dirty="0">
                <a:hlinkClick r:id="rId4"/>
              </a:rPr>
              <a:t>GRACE: A Compressed Communication Framework for Distributed Machine Learning</a:t>
            </a:r>
            <a:br>
              <a:rPr lang="en-US" dirty="0"/>
            </a:br>
            <a:r>
              <a:rPr lang="en-US" sz="2600" dirty="0"/>
              <a:t>H. Xu, C.-Y. Ho, A. M. </a:t>
            </a:r>
            <a:r>
              <a:rPr lang="en-US" sz="2600" dirty="0" err="1"/>
              <a:t>Abdelmoniem</a:t>
            </a:r>
            <a:r>
              <a:rPr lang="en-US" sz="2600" dirty="0"/>
              <a:t>, A. Dutta, E. H. </a:t>
            </a:r>
            <a:r>
              <a:rPr lang="en-US" sz="2600" dirty="0" err="1"/>
              <a:t>Bergou</a:t>
            </a:r>
            <a:r>
              <a:rPr lang="en-US" sz="2600" dirty="0"/>
              <a:t>, K. </a:t>
            </a:r>
            <a:r>
              <a:rPr lang="en-US" sz="2600" dirty="0" err="1"/>
              <a:t>Karatsenidis</a:t>
            </a:r>
            <a:r>
              <a:rPr lang="en-US" sz="2600" dirty="0"/>
              <a:t>, M. Canini, P. </a:t>
            </a:r>
            <a:r>
              <a:rPr lang="en-US" sz="2600" dirty="0" err="1"/>
              <a:t>Kalnis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E4A9-3F9B-BC42-ABF4-B4C906CF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B40F-F59A-4B4C-82C3-D28D954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453D-FE5F-C347-922A-EA7CF38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9A00A-A29C-144F-A518-4EF49F889711}"/>
              </a:ext>
            </a:extLst>
          </p:cNvPr>
          <p:cNvSpPr/>
          <p:nvPr/>
        </p:nvSpPr>
        <p:spPr>
          <a:xfrm>
            <a:off x="838200" y="2687320"/>
            <a:ext cx="5181600" cy="868680"/>
          </a:xfrm>
          <a:prstGeom prst="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8E52-CE75-4E49-94EA-DFB3E4A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8F4-41EB-F34C-95CE-9B16468AD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</a:t>
            </a:r>
          </a:p>
          <a:p>
            <a:endParaRPr lang="en-US" dirty="0"/>
          </a:p>
          <a:p>
            <a:r>
              <a:rPr lang="en-US" dirty="0"/>
              <a:t>Distributed DNN training overview</a:t>
            </a:r>
          </a:p>
          <a:p>
            <a:r>
              <a:rPr lang="en-US" dirty="0"/>
              <a:t>When the network is the bottleneck</a:t>
            </a:r>
          </a:p>
          <a:p>
            <a:endParaRPr lang="en-US" dirty="0"/>
          </a:p>
          <a:p>
            <a:r>
              <a:rPr lang="en-US" b="1" dirty="0" err="1"/>
              <a:t>SwitchML</a:t>
            </a:r>
            <a:r>
              <a:rPr lang="en-US" dirty="0"/>
              <a:t>: In-network aggregation</a:t>
            </a:r>
          </a:p>
          <a:p>
            <a:r>
              <a:rPr lang="en-US" dirty="0" err="1"/>
              <a:t>SwitchML</a:t>
            </a:r>
            <a:r>
              <a:rPr lang="en-US" dirty="0"/>
              <a:t> hands-on</a:t>
            </a:r>
          </a:p>
          <a:p>
            <a:pPr lvl="1"/>
            <a:r>
              <a:rPr lang="en-US" dirty="0"/>
              <a:t>Training with </a:t>
            </a:r>
            <a:r>
              <a:rPr lang="en-US" dirty="0" err="1"/>
              <a:t>SwitchML</a:t>
            </a:r>
            <a:endParaRPr lang="en-US" dirty="0"/>
          </a:p>
          <a:p>
            <a:pPr lvl="1"/>
            <a:r>
              <a:rPr lang="en-US" dirty="0" err="1"/>
              <a:t>SwitchML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E51-8ABF-CD44-8077-60CEE62D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II</a:t>
            </a:r>
          </a:p>
          <a:p>
            <a:endParaRPr lang="en-US" dirty="0"/>
          </a:p>
          <a:p>
            <a:r>
              <a:rPr lang="en-US" b="1" dirty="0" err="1"/>
              <a:t>OmniReduce</a:t>
            </a:r>
            <a:r>
              <a:rPr lang="en-US" dirty="0"/>
              <a:t>: Sparse collective communication</a:t>
            </a:r>
          </a:p>
          <a:p>
            <a:r>
              <a:rPr lang="en-US" dirty="0" err="1"/>
              <a:t>OmniReduce</a:t>
            </a:r>
            <a:r>
              <a:rPr lang="en-US" dirty="0"/>
              <a:t> hands-on</a:t>
            </a:r>
          </a:p>
          <a:p>
            <a:endParaRPr lang="en-US" dirty="0"/>
          </a:p>
          <a:p>
            <a:r>
              <a:rPr lang="en-US" b="1" dirty="0"/>
              <a:t>GRACE</a:t>
            </a:r>
            <a:r>
              <a:rPr lang="en-US" dirty="0"/>
              <a:t>: Gradient compression</a:t>
            </a:r>
          </a:p>
          <a:p>
            <a:r>
              <a:rPr lang="en-US" dirty="0"/>
              <a:t>GRACE hands-on</a:t>
            </a:r>
          </a:p>
          <a:p>
            <a:pPr lvl="1"/>
            <a:r>
              <a:rPr lang="en-US" dirty="0"/>
              <a:t>Implement and run a gradient compression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D2BC09-645C-2541-A656-6655D815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47D5-BEF3-CA4B-B60D-57B88DC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7DAECC-7676-B44E-B206-BDB393AA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AA6FE39F-4328-6141-A9E0-FBE413920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14120E-0475-BB4E-B43D-FD648CCE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662" y="50199"/>
            <a:ext cx="3313164" cy="3952448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Deep Learning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F87671C-558E-E649-BB29-CD9723E87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938750"/>
              </p:ext>
            </p:extLst>
          </p:nvPr>
        </p:nvGraphicFramePr>
        <p:xfrm>
          <a:off x="7212310" y="297208"/>
          <a:ext cx="4751717" cy="347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8BB7020-E62E-AB45-A2C1-6EFD473C4644}"/>
              </a:ext>
            </a:extLst>
          </p:cNvPr>
          <p:cNvSpPr txBox="1"/>
          <p:nvPr/>
        </p:nvSpPr>
        <p:spPr>
          <a:xfrm>
            <a:off x="363983" y="3704473"/>
            <a:ext cx="114640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Innovation fueled by leaps in (costly) infrastructure: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9732"/>
                </a:solidFill>
                <a:effectLst/>
                <a:uLnTx/>
                <a:uFillTx/>
              </a:rPr>
              <a:t>Clusters with hundreds of machines,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9732"/>
                </a:solidFill>
                <a:effectLst/>
                <a:uLnTx/>
                <a:uFillTx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9732"/>
                </a:solidFill>
                <a:effectLst/>
                <a:uLnTx/>
                <a:uFillTx/>
              </a:rPr>
              <a:t>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99732"/>
                </a:solidFill>
                <a:effectLst/>
                <a:uLnTx/>
                <a:uFillTx/>
              </a:rPr>
              <a:t>each with many HW accelerators (GPUs, TPUs, etc.)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prstClr val="white"/>
                </a:solidFill>
              </a:rPr>
              <a:t>Compute requirements </a:t>
            </a:r>
            <a:r>
              <a:rPr lang="en-US" sz="3200" b="1" dirty="0">
                <a:solidFill>
                  <a:srgbClr val="C99732"/>
                </a:solidFill>
              </a:rPr>
              <a:t>doubling every 3 months!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Training models is still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9732"/>
                </a:solidFill>
                <a:effectLst/>
                <a:uLnTx/>
                <a:uFillTx/>
              </a:rPr>
              <a:t>very time-consuming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: days or even weeks!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7A749-5E8B-F145-89AD-BA4E2D8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9AEAC-3B13-FC46-8AEA-91DED3EF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7E837-FA43-5A47-9839-8DECFC89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6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C2B56-009B-D748-8C80-78B7199A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 panose="020B0403030403020204" pitchFamily="34" charset="0"/>
              </a:rPr>
              <a:t>DNN training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659FBB-F6A4-314E-88ED-DC647C82F067}"/>
              </a:ext>
            </a:extLst>
          </p:cNvPr>
          <p:cNvGrpSpPr/>
          <p:nvPr/>
        </p:nvGrpSpPr>
        <p:grpSpPr>
          <a:xfrm>
            <a:off x="4263081" y="3937072"/>
            <a:ext cx="2498553" cy="2033030"/>
            <a:chOff x="4263081" y="2526130"/>
            <a:chExt cx="2498553" cy="2033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3C972B-00D6-1147-8B43-73F4EF5A55CB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6ED67E-2FC4-1A4C-B706-95C0C919D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3EFA06B-6EBC-7942-BDB5-9E53DC6E0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7FF79D-FE30-4D47-BF2B-8A7208698427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7C7836-F8E8-7E4D-B476-7F568022B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A681F42-7991-CE4A-A7BD-05361F96F3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B40664-D556-A84A-AB46-3B2753971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4EE00-8BF5-8A40-8CF7-937C3EF01E81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73FA19-78F0-E447-B2A8-CE5C1F972B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F1C672-599D-114C-8206-BA634B7F77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0E7D6A-CAF2-2249-96E0-D884F4D9FB02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2B9950-7D00-F948-9F9C-C7BAB13015B9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8AE8DD-DA4E-1C4F-B037-5FB86F391080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19CA5F-00E2-1A44-8A93-182D447B876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C78D61-4BD0-B54F-B3E5-D02F1C461C6F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A5F592-AAC3-E540-8358-50108A80D5E2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AE6418-7764-0442-84E5-46BFC37B99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B2946B-17D2-BE46-9C00-6D72E3B57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DC4F0B-664C-8149-86DC-51EB3AC2F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50C18B-35D9-F144-8AA9-21D428377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46C96E-EC8A-6F47-B461-82FFAD11D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4BD8BA-CCA5-2F4C-A397-51FCF3CF3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689B82-C5AA-E04D-86C8-E9FF4FA3B64A}"/>
              </a:ext>
            </a:extLst>
          </p:cNvPr>
          <p:cNvSpPr txBox="1"/>
          <p:nvPr/>
        </p:nvSpPr>
        <p:spPr>
          <a:xfrm>
            <a:off x="4015271" y="592524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CDA259-184E-1D42-8F85-831CCBB3FF9D}"/>
              </a:ext>
            </a:extLst>
          </p:cNvPr>
          <p:cNvSpPr txBox="1"/>
          <p:nvPr/>
        </p:nvSpPr>
        <p:spPr>
          <a:xfrm>
            <a:off x="5084548" y="5945127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1EAAF-5134-E249-9DCA-93E97247656A}"/>
              </a:ext>
            </a:extLst>
          </p:cNvPr>
          <p:cNvSpPr txBox="1"/>
          <p:nvPr/>
        </p:nvSpPr>
        <p:spPr>
          <a:xfrm>
            <a:off x="6153825" y="592524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EAB245-DFF0-5F49-A48B-97030F4CF686}"/>
              </a:ext>
            </a:extLst>
          </p:cNvPr>
          <p:cNvSpPr txBox="1"/>
          <p:nvPr/>
        </p:nvSpPr>
        <p:spPr>
          <a:xfrm>
            <a:off x="4263081" y="3458817"/>
            <a:ext cx="2498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DNN model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6F5FD8-65E3-4B48-8DDE-6223B3F05133}"/>
              </a:ext>
            </a:extLst>
          </p:cNvPr>
          <p:cNvGrpSpPr/>
          <p:nvPr/>
        </p:nvGrpSpPr>
        <p:grpSpPr>
          <a:xfrm>
            <a:off x="1931340" y="4346173"/>
            <a:ext cx="596348" cy="1213156"/>
            <a:chOff x="1931340" y="2578044"/>
            <a:chExt cx="596348" cy="12131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C45CA6-8615-244C-8355-93BB028D61FC}"/>
                </a:ext>
              </a:extLst>
            </p:cNvPr>
            <p:cNvSpPr/>
            <p:nvPr/>
          </p:nvSpPr>
          <p:spPr>
            <a:xfrm>
              <a:off x="1931340" y="2578045"/>
              <a:ext cx="149087" cy="121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907154-9F0C-184A-8090-CEC91FC010E3}"/>
                </a:ext>
              </a:extLst>
            </p:cNvPr>
            <p:cNvSpPr/>
            <p:nvPr/>
          </p:nvSpPr>
          <p:spPr>
            <a:xfrm>
              <a:off x="2080427" y="2578044"/>
              <a:ext cx="149087" cy="121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44C1AA-268A-3949-9A23-881A5242315C}"/>
                </a:ext>
              </a:extLst>
            </p:cNvPr>
            <p:cNvSpPr/>
            <p:nvPr/>
          </p:nvSpPr>
          <p:spPr>
            <a:xfrm>
              <a:off x="2229514" y="2579717"/>
              <a:ext cx="149087" cy="121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338F1B2-9DE1-EB47-98BF-95A14C239AC0}"/>
                </a:ext>
              </a:extLst>
            </p:cNvPr>
            <p:cNvSpPr/>
            <p:nvPr/>
          </p:nvSpPr>
          <p:spPr>
            <a:xfrm>
              <a:off x="2378601" y="2579716"/>
              <a:ext cx="149087" cy="121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76F59F-9022-AB48-94EB-2927633E69B3}"/>
              </a:ext>
            </a:extLst>
          </p:cNvPr>
          <p:cNvSpPr txBox="1"/>
          <p:nvPr/>
        </p:nvSpPr>
        <p:spPr>
          <a:xfrm>
            <a:off x="1673912" y="5631659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Minibatch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24C0AC-5008-F44D-AFE1-D28A4212495F}"/>
              </a:ext>
            </a:extLst>
          </p:cNvPr>
          <p:cNvSpPr/>
          <p:nvPr/>
        </p:nvSpPr>
        <p:spPr>
          <a:xfrm>
            <a:off x="7576838" y="4529518"/>
            <a:ext cx="742409" cy="84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mbria Math" panose="02040503050406030204" pitchFamily="18" charset="0"/>
              </a:rPr>
              <a:t>ℒ</a:t>
            </a:r>
            <a:endParaRPr lang="en-US" i="1" dirty="0">
              <a:solidFill>
                <a:schemeClr val="tx1"/>
              </a:solidFill>
              <a:ea typeface="Cambria Math" panose="02040503050406030204" pitchFamily="18" charset="0"/>
              <a:cs typeface="Script MT Bold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5C7885-9CE7-D248-9733-EEB5B84D6ACF}"/>
              </a:ext>
            </a:extLst>
          </p:cNvPr>
          <p:cNvSpPr txBox="1"/>
          <p:nvPr/>
        </p:nvSpPr>
        <p:spPr>
          <a:xfrm>
            <a:off x="7655334" y="5524485"/>
            <a:ext cx="58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5DC38D-A19A-144F-93E8-517E5E917807}"/>
              </a:ext>
            </a:extLst>
          </p:cNvPr>
          <p:cNvCxnSpPr>
            <a:cxnSpLocks/>
          </p:cNvCxnSpPr>
          <p:nvPr/>
        </p:nvCxnSpPr>
        <p:spPr>
          <a:xfrm>
            <a:off x="3559166" y="4616659"/>
            <a:ext cx="3795791" cy="21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9F746E-2E3E-E44B-A329-BE13974070E7}"/>
              </a:ext>
            </a:extLst>
          </p:cNvPr>
          <p:cNvCxnSpPr>
            <a:cxnSpLocks/>
          </p:cNvCxnSpPr>
          <p:nvPr/>
        </p:nvCxnSpPr>
        <p:spPr>
          <a:xfrm>
            <a:off x="3559166" y="5275722"/>
            <a:ext cx="3795791" cy="217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BD4330-D993-BB40-A87C-FC33AA86712B}"/>
              </a:ext>
            </a:extLst>
          </p:cNvPr>
          <p:cNvCxnSpPr>
            <a:cxnSpLocks/>
          </p:cNvCxnSpPr>
          <p:nvPr/>
        </p:nvCxnSpPr>
        <p:spPr>
          <a:xfrm>
            <a:off x="9919252" y="4062102"/>
            <a:ext cx="1653210" cy="9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FBAB3-4E37-114D-89C6-146831C57E68}"/>
              </a:ext>
            </a:extLst>
          </p:cNvPr>
          <p:cNvSpPr txBox="1"/>
          <p:nvPr/>
        </p:nvSpPr>
        <p:spPr>
          <a:xfrm>
            <a:off x="9919252" y="364348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 pass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0488D5-F996-4E44-B1FC-241FB0A7703A}"/>
              </a:ext>
            </a:extLst>
          </p:cNvPr>
          <p:cNvCxnSpPr>
            <a:cxnSpLocks/>
          </p:cNvCxnSpPr>
          <p:nvPr/>
        </p:nvCxnSpPr>
        <p:spPr>
          <a:xfrm>
            <a:off x="9919252" y="4809551"/>
            <a:ext cx="1653210" cy="948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1F12B81-B3E5-E34F-B24F-606E8FE799E2}"/>
              </a:ext>
            </a:extLst>
          </p:cNvPr>
          <p:cNvSpPr txBox="1"/>
          <p:nvPr/>
        </p:nvSpPr>
        <p:spPr>
          <a:xfrm>
            <a:off x="9857537" y="4390932"/>
            <a:ext cx="152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632F98-A59D-5049-819F-DC53637DC79F}"/>
                  </a:ext>
                </a:extLst>
              </p:cNvPr>
              <p:cNvSpPr txBox="1"/>
              <p:nvPr/>
            </p:nvSpPr>
            <p:spPr>
              <a:xfrm>
                <a:off x="1150073" y="1605512"/>
                <a:ext cx="6417462" cy="1609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Stochastic gradient descent</a:t>
                </a:r>
              </a:p>
              <a:p>
                <a:r>
                  <a:rPr lang="en-US" sz="2400" dirty="0"/>
                  <a:t>SGD: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iterative algorithm to train model parameters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stochastic gradient at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632F98-A59D-5049-819F-DC53637D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73" y="1605512"/>
                <a:ext cx="6417462" cy="1609993"/>
              </a:xfrm>
              <a:prstGeom prst="rect">
                <a:avLst/>
              </a:prstGeom>
              <a:blipFill>
                <a:blip r:embed="rId2"/>
                <a:stretch>
                  <a:fillRect l="-1383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8D7C5-5D06-5045-A9D1-E53BA625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ED59B-37B9-DC42-8F1E-21734CE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81BA-D7F8-B346-88BF-5AE768D7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1D9-B19F-B04D-8868-5EF63C3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Data-parallel distributed DNN training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C003018-314D-D24A-9159-74897189D90B}"/>
              </a:ext>
            </a:extLst>
          </p:cNvPr>
          <p:cNvGrpSpPr/>
          <p:nvPr/>
        </p:nvGrpSpPr>
        <p:grpSpPr>
          <a:xfrm>
            <a:off x="1512676" y="1706907"/>
            <a:ext cx="8118343" cy="1049505"/>
            <a:chOff x="2476771" y="1706907"/>
            <a:chExt cx="8118343" cy="104950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B32420E-EA38-BE40-8DD7-39948B9B87C9}"/>
                </a:ext>
              </a:extLst>
            </p:cNvPr>
            <p:cNvSpPr/>
            <p:nvPr/>
          </p:nvSpPr>
          <p:spPr>
            <a:xfrm>
              <a:off x="2939074" y="1706907"/>
              <a:ext cx="7656040" cy="101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6B7CD-DCBA-9F4E-B705-ED50F93CAC4B}"/>
                </a:ext>
              </a:extLst>
            </p:cNvPr>
            <p:cNvGrpSpPr/>
            <p:nvPr/>
          </p:nvGrpSpPr>
          <p:grpSpPr>
            <a:xfrm>
              <a:off x="3243305" y="1901392"/>
              <a:ext cx="596348" cy="475733"/>
              <a:chOff x="1931340" y="2578044"/>
              <a:chExt cx="596348" cy="121315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C2245D-2DFE-2745-BC31-6A9511DAB093}"/>
                  </a:ext>
                </a:extLst>
              </p:cNvPr>
              <p:cNvSpPr/>
              <p:nvPr/>
            </p:nvSpPr>
            <p:spPr>
              <a:xfrm>
                <a:off x="1931340" y="2578045"/>
                <a:ext cx="149087" cy="121148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6A9B50-8940-A14C-90D6-B779F23DABEE}"/>
                  </a:ext>
                </a:extLst>
              </p:cNvPr>
              <p:cNvSpPr/>
              <p:nvPr/>
            </p:nvSpPr>
            <p:spPr>
              <a:xfrm>
                <a:off x="2080427" y="2578044"/>
                <a:ext cx="149087" cy="121148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CC3DAD-7949-F247-92AA-29FB64384698}"/>
                  </a:ext>
                </a:extLst>
              </p:cNvPr>
              <p:cNvSpPr/>
              <p:nvPr/>
            </p:nvSpPr>
            <p:spPr>
              <a:xfrm>
                <a:off x="2229514" y="2579717"/>
                <a:ext cx="149087" cy="121148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83ADF0-5732-EA47-A438-27B6175F98C2}"/>
                  </a:ext>
                </a:extLst>
              </p:cNvPr>
              <p:cNvSpPr/>
              <p:nvPr/>
            </p:nvSpPr>
            <p:spPr>
              <a:xfrm>
                <a:off x="2378601" y="2579716"/>
                <a:ext cx="149087" cy="121148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518AC8-9531-714E-A717-616923D53C2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233" y="2039688"/>
              <a:ext cx="533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EC9147-52CD-D041-B332-4174FB450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4377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3884DD-6B5E-E447-896C-EC9BCFB6F6EA}"/>
                </a:ext>
              </a:extLst>
            </p:cNvPr>
            <p:cNvGrpSpPr/>
            <p:nvPr/>
          </p:nvGrpSpPr>
          <p:grpSpPr>
            <a:xfrm>
              <a:off x="7949083" y="2003541"/>
              <a:ext cx="511865" cy="270779"/>
              <a:chOff x="1053548" y="2376469"/>
              <a:chExt cx="511865" cy="27077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2BB53-4873-0249-A558-F78577022C07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6C76DF0-3159-7641-BF63-106F1EE33E9A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41BC84-4015-3049-BD9D-FFFC5D09902A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A58C4AE-8197-8E43-8A71-254D4CE39BAF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C8A2E8-9E55-6D45-B0FB-FF4C4B7E6F3B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5AED356-0C4E-3C4E-97F3-41B3501B15CF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1A64470-FC4E-EF44-8ECC-D4D20A90149B}"/>
                  </a:ext>
                </a:extLst>
              </p:cNvPr>
              <p:cNvCxnSpPr>
                <a:cxnSpLocks/>
                <a:stCxn id="42" idx="3"/>
                <a:endCxn id="45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4C95367-38C0-2049-B27D-663F78E94050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847DE0D-0854-3147-8A35-E1ECF45E4119}"/>
                  </a:ext>
                </a:extLst>
              </p:cNvPr>
              <p:cNvCxnSpPr>
                <a:cxnSpLocks/>
                <a:stCxn id="43" idx="3"/>
                <a:endCxn id="46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328E106-52AD-3541-8171-7327512A6C3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CB81B1-F2D6-3541-A603-F8E399E5B00E}"/>
                  </a:ext>
                </a:extLst>
              </p:cNvPr>
              <p:cNvCxnSpPr>
                <a:cxnSpLocks/>
                <a:stCxn id="41" idx="3"/>
                <a:endCxn id="46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573FF7-12DB-1641-A399-DB228D5DA414}"/>
                </a:ext>
              </a:extLst>
            </p:cNvPr>
            <p:cNvGrpSpPr/>
            <p:nvPr/>
          </p:nvGrpSpPr>
          <p:grpSpPr>
            <a:xfrm>
              <a:off x="4834917" y="1958541"/>
              <a:ext cx="511865" cy="360778"/>
              <a:chOff x="1053548" y="2376469"/>
              <a:chExt cx="511865" cy="36077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CE27866-3D51-814F-B75B-01729C2EF840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AE26371-C711-3D4C-8F05-BCAB9F0B20F0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F1323FE-37C6-E04F-8684-0CC435B036F1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72638C-D4F9-4B4A-AEBE-645A8F948CFB}"/>
                  </a:ext>
                </a:extLst>
              </p:cNvPr>
              <p:cNvSpPr/>
              <p:nvPr/>
            </p:nvSpPr>
            <p:spPr>
              <a:xfrm>
                <a:off x="1053548" y="26464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81A988C-4F94-084F-9F2B-C59B02F1B181}"/>
                  </a:ext>
                </a:extLst>
              </p:cNvPr>
              <p:cNvSpPr/>
              <p:nvPr/>
            </p:nvSpPr>
            <p:spPr>
              <a:xfrm>
                <a:off x="1396448" y="24716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CCB12F-75CA-1446-B4D8-7ACF2C35DBC4}"/>
                  </a:ext>
                </a:extLst>
              </p:cNvPr>
              <p:cNvSpPr/>
              <p:nvPr/>
            </p:nvSpPr>
            <p:spPr>
              <a:xfrm>
                <a:off x="1396448" y="25616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7A0C836-095C-3D4D-A2D8-02E4E3164FB3}"/>
                  </a:ext>
                </a:extLst>
              </p:cNvPr>
              <p:cNvCxnSpPr>
                <a:cxnSpLocks/>
                <a:stCxn id="74" idx="3"/>
                <a:endCxn id="78" idx="1"/>
              </p:cNvCxnSpPr>
              <p:nvPr/>
            </p:nvCxnSpPr>
            <p:spPr>
              <a:xfrm>
                <a:off x="1222513" y="2421860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BF84168-DCDB-8249-AC94-135E86A4138A}"/>
                  </a:ext>
                </a:extLst>
              </p:cNvPr>
              <p:cNvCxnSpPr>
                <a:cxnSpLocks/>
                <a:stCxn id="75" idx="3"/>
                <a:endCxn id="78" idx="1"/>
              </p:cNvCxnSpPr>
              <p:nvPr/>
            </p:nvCxnSpPr>
            <p:spPr>
              <a:xfrm>
                <a:off x="1222513" y="2511859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9076C0-4EB3-5444-91C8-14D072BD311B}"/>
                  </a:ext>
                </a:extLst>
              </p:cNvPr>
              <p:cNvCxnSpPr>
                <a:cxnSpLocks/>
                <a:stCxn id="76" idx="3"/>
                <a:endCxn id="78" idx="1"/>
              </p:cNvCxnSpPr>
              <p:nvPr/>
            </p:nvCxnSpPr>
            <p:spPr>
              <a:xfrm flipV="1">
                <a:off x="1222513" y="2517058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A6A0FB0-B47F-454E-9B68-97B2589D8861}"/>
                  </a:ext>
                </a:extLst>
              </p:cNvPr>
              <p:cNvCxnSpPr>
                <a:cxnSpLocks/>
                <a:stCxn id="77" idx="3"/>
                <a:endCxn id="78" idx="1"/>
              </p:cNvCxnSpPr>
              <p:nvPr/>
            </p:nvCxnSpPr>
            <p:spPr>
              <a:xfrm flipV="1">
                <a:off x="1222513" y="2517058"/>
                <a:ext cx="173935" cy="17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F3B6AB8-8386-DB43-B507-F3766840DA00}"/>
                  </a:ext>
                </a:extLst>
              </p:cNvPr>
              <p:cNvCxnSpPr>
                <a:cxnSpLocks/>
                <a:stCxn id="77" idx="3"/>
                <a:endCxn id="79" idx="1"/>
              </p:cNvCxnSpPr>
              <p:nvPr/>
            </p:nvCxnSpPr>
            <p:spPr>
              <a:xfrm flipV="1">
                <a:off x="1222513" y="2607057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1276319-89DD-5346-901C-0EFF299E86EC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>
                <a:off x="1222513" y="2601858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6DF0CD2-5E01-A14D-AA6A-0DE09E4DD184}"/>
                  </a:ext>
                </a:extLst>
              </p:cNvPr>
              <p:cNvCxnSpPr>
                <a:cxnSpLocks/>
                <a:stCxn id="75" idx="3"/>
                <a:endCxn id="79" idx="1"/>
              </p:cNvCxnSpPr>
              <p:nvPr/>
            </p:nvCxnSpPr>
            <p:spPr>
              <a:xfrm>
                <a:off x="1222513" y="2511859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0AEAF34-7BF3-F94D-86B5-0D0867BE957E}"/>
                  </a:ext>
                </a:extLst>
              </p:cNvPr>
              <p:cNvCxnSpPr>
                <a:cxnSpLocks/>
                <a:stCxn id="74" idx="3"/>
                <a:endCxn id="79" idx="1"/>
              </p:cNvCxnSpPr>
              <p:nvPr/>
            </p:nvCxnSpPr>
            <p:spPr>
              <a:xfrm>
                <a:off x="1222513" y="2421860"/>
                <a:ext cx="173935" cy="1851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B22E39-AD39-2E40-A148-38E879A4E81C}"/>
                </a:ext>
              </a:extLst>
            </p:cNvPr>
            <p:cNvGrpSpPr/>
            <p:nvPr/>
          </p:nvGrpSpPr>
          <p:grpSpPr>
            <a:xfrm flipH="1">
              <a:off x="6364100" y="2003541"/>
              <a:ext cx="511865" cy="270779"/>
              <a:chOff x="1053548" y="2376469"/>
              <a:chExt cx="511865" cy="2707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EE138E5-6AC2-EF46-9CD9-4B68A290E26C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505BBFE-248C-8C4D-A079-E114B63A6A0B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27B371D-BE9C-B848-A704-033455ED12B6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E8541B-0B9E-1549-8CC5-2394C11C683B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374DDD-7055-E64F-9E40-65756D060F3B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9D04064-D1B4-EA40-A1E9-72A3A4BDC9D3}"/>
                  </a:ext>
                </a:extLst>
              </p:cNvPr>
              <p:cNvCxnSpPr>
                <a:cxnSpLocks/>
                <a:stCxn id="92" idx="3"/>
                <a:endCxn id="95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70C072E-82EB-A047-819B-AE8495043A68}"/>
                  </a:ext>
                </a:extLst>
              </p:cNvPr>
              <p:cNvCxnSpPr>
                <a:cxnSpLocks/>
                <a:stCxn id="93" idx="3"/>
                <a:endCxn id="95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6E1784-2857-C04B-B639-D941BCAFF2D7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090E10D-84DF-CA4B-9081-0B6D5E68A559}"/>
                  </a:ext>
                </a:extLst>
              </p:cNvPr>
              <p:cNvCxnSpPr>
                <a:cxnSpLocks/>
                <a:stCxn id="94" idx="3"/>
                <a:endCxn id="96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2DE91AB-619B-CE45-BA4D-79F3B8689BBF}"/>
                  </a:ext>
                </a:extLst>
              </p:cNvPr>
              <p:cNvCxnSpPr>
                <a:cxnSpLocks/>
                <a:stCxn id="93" idx="3"/>
                <a:endCxn id="96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B3944F7-7B4F-2149-9691-50BDC9EEC678}"/>
                  </a:ext>
                </a:extLst>
              </p:cNvPr>
              <p:cNvCxnSpPr>
                <a:cxnSpLocks/>
                <a:stCxn id="92" idx="3"/>
                <a:endCxn id="96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6501B29-0104-404B-81D8-68C7C7C2A215}"/>
                </a:ext>
              </a:extLst>
            </p:cNvPr>
            <p:cNvGrpSpPr/>
            <p:nvPr/>
          </p:nvGrpSpPr>
          <p:grpSpPr>
            <a:xfrm>
              <a:off x="5585940" y="2043437"/>
              <a:ext cx="533564" cy="199140"/>
              <a:chOff x="3988740" y="2035543"/>
              <a:chExt cx="533564" cy="19914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6D55E57-1FE5-694C-A5A0-ED68C792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1EC5927-9B9E-0940-B9F0-1F25D805C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3EBA48E-6391-6044-B3D5-CA06FCB70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5084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A29DA56-B229-7B47-84BF-86F98052E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5791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B184E18-F936-2845-A8EE-28FF38393B88}"/>
                </a:ext>
              </a:extLst>
            </p:cNvPr>
            <p:cNvGrpSpPr/>
            <p:nvPr/>
          </p:nvGrpSpPr>
          <p:grpSpPr>
            <a:xfrm>
              <a:off x="7146647" y="2084176"/>
              <a:ext cx="533564" cy="199140"/>
              <a:chOff x="3988740" y="2035543"/>
              <a:chExt cx="533564" cy="199140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A2D3165-A17C-4546-9775-63265D8B7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288570A-141A-044E-9FC3-3228867EB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77AE2C5-D9D4-4F44-A9C3-22922927798C}"/>
                </a:ext>
              </a:extLst>
            </p:cNvPr>
            <p:cNvGrpSpPr/>
            <p:nvPr/>
          </p:nvGrpSpPr>
          <p:grpSpPr>
            <a:xfrm>
              <a:off x="8707354" y="2063068"/>
              <a:ext cx="533564" cy="199140"/>
              <a:chOff x="3988740" y="2035543"/>
              <a:chExt cx="533564" cy="199140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C9372E6-23FB-414E-B9F7-A05B9F515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32C485B-C3A7-D745-A622-B3ADF4CC4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C871F5D-A774-584F-8535-E7F3280A05C5}"/>
                </a:ext>
              </a:extLst>
            </p:cNvPr>
            <p:cNvSpPr/>
            <p:nvPr/>
          </p:nvSpPr>
          <p:spPr>
            <a:xfrm>
              <a:off x="9426500" y="1877043"/>
              <a:ext cx="568474" cy="541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ℒ</a:t>
              </a:r>
              <a:endParaRPr lang="en-US" i="1" dirty="0">
                <a:solidFill>
                  <a:schemeClr val="tx1"/>
                </a:solidFill>
                <a:ea typeface="Cambria Math" panose="02040503050406030204" pitchFamily="18" charset="0"/>
                <a:cs typeface="Script MT Bold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AED5E73-8CED-F641-AB7F-3F8C0F22315E}"/>
                </a:ext>
              </a:extLst>
            </p:cNvPr>
            <p:cNvSpPr txBox="1"/>
            <p:nvPr/>
          </p:nvSpPr>
          <p:spPr>
            <a:xfrm>
              <a:off x="2476771" y="223661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BC23FEA-B60D-C648-A4ED-1A1431DC4815}"/>
                </a:ext>
              </a:extLst>
            </p:cNvPr>
            <p:cNvSpPr txBox="1"/>
            <p:nvPr/>
          </p:nvSpPr>
          <p:spPr>
            <a:xfrm>
              <a:off x="4690693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19C622-98CC-5447-AF05-959C4982D070}"/>
                </a:ext>
              </a:extLst>
            </p:cNvPr>
            <p:cNvSpPr txBox="1"/>
            <p:nvPr/>
          </p:nvSpPr>
          <p:spPr>
            <a:xfrm>
              <a:off x="6251400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07FCC2-AE75-924D-BE84-33EFB54AC648}"/>
                </a:ext>
              </a:extLst>
            </p:cNvPr>
            <p:cNvSpPr txBox="1"/>
            <p:nvPr/>
          </p:nvSpPr>
          <p:spPr>
            <a:xfrm>
              <a:off x="7812107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3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48B4AF-26D7-104A-8B26-FAE456A5F1AD}"/>
              </a:ext>
            </a:extLst>
          </p:cNvPr>
          <p:cNvGrpSpPr/>
          <p:nvPr/>
        </p:nvGrpSpPr>
        <p:grpSpPr>
          <a:xfrm>
            <a:off x="1509798" y="3065553"/>
            <a:ext cx="8118343" cy="1049505"/>
            <a:chOff x="2476771" y="1706907"/>
            <a:chExt cx="8118343" cy="1049505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721BB83-5597-2847-8AF2-F96349773633}"/>
                </a:ext>
              </a:extLst>
            </p:cNvPr>
            <p:cNvSpPr/>
            <p:nvPr/>
          </p:nvSpPr>
          <p:spPr>
            <a:xfrm>
              <a:off x="2939074" y="1706907"/>
              <a:ext cx="7656040" cy="101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D4CC410-1250-CC42-A65B-ED32D47F702C}"/>
                </a:ext>
              </a:extLst>
            </p:cNvPr>
            <p:cNvGrpSpPr/>
            <p:nvPr/>
          </p:nvGrpSpPr>
          <p:grpSpPr>
            <a:xfrm>
              <a:off x="3243305" y="1901392"/>
              <a:ext cx="596348" cy="475733"/>
              <a:chOff x="1931340" y="2578044"/>
              <a:chExt cx="596348" cy="1213156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B8D6583-B36F-A54A-A1D8-AF1CA479E3CF}"/>
                  </a:ext>
                </a:extLst>
              </p:cNvPr>
              <p:cNvSpPr/>
              <p:nvPr/>
            </p:nvSpPr>
            <p:spPr>
              <a:xfrm>
                <a:off x="1931340" y="2578045"/>
                <a:ext cx="149087" cy="121148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468D30A-6FE7-DD46-8A93-3FDA083B1822}"/>
                  </a:ext>
                </a:extLst>
              </p:cNvPr>
              <p:cNvSpPr/>
              <p:nvPr/>
            </p:nvSpPr>
            <p:spPr>
              <a:xfrm>
                <a:off x="2080427" y="2578044"/>
                <a:ext cx="149087" cy="121148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DEAF08F-D264-1C46-B5A8-EC39578B1293}"/>
                  </a:ext>
                </a:extLst>
              </p:cNvPr>
              <p:cNvSpPr/>
              <p:nvPr/>
            </p:nvSpPr>
            <p:spPr>
              <a:xfrm>
                <a:off x="2229514" y="2579717"/>
                <a:ext cx="149087" cy="121148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9395B33-9F0C-F649-83BF-F9E1F940198B}"/>
                  </a:ext>
                </a:extLst>
              </p:cNvPr>
              <p:cNvSpPr/>
              <p:nvPr/>
            </p:nvSpPr>
            <p:spPr>
              <a:xfrm>
                <a:off x="2378601" y="2579716"/>
                <a:ext cx="149087" cy="121148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0F641A5-2E5D-1949-927F-25427E1B2AD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233" y="2039688"/>
              <a:ext cx="533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3463CA4-8523-CC48-B6A9-CE6B2427F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4377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DFEC9ED-0944-844B-84F4-917BD63A4418}"/>
                </a:ext>
              </a:extLst>
            </p:cNvPr>
            <p:cNvGrpSpPr/>
            <p:nvPr/>
          </p:nvGrpSpPr>
          <p:grpSpPr>
            <a:xfrm>
              <a:off x="7949083" y="2003541"/>
              <a:ext cx="511865" cy="270779"/>
              <a:chOff x="1053548" y="2376469"/>
              <a:chExt cx="511865" cy="270779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8CD2BAF-1979-E449-96CF-E9F85A1C7585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E0DC23D-5EA6-6C49-88A4-7D6298230351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6C916BF-34DC-B74B-A4C6-94AC6EFCE4F2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B571DC4-2D11-CE46-B4E6-1E416845D691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B0AADE-E522-9E44-B0F8-F2B2808D8234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578514D-6AB1-8A4B-BB7C-FEC1052E9F37}"/>
                  </a:ext>
                </a:extLst>
              </p:cNvPr>
              <p:cNvCxnSpPr>
                <a:cxnSpLocks/>
                <a:stCxn id="171" idx="3"/>
                <a:endCxn id="174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ADD04EC-C39E-5C43-AC20-C09569DDC620}"/>
                  </a:ext>
                </a:extLst>
              </p:cNvPr>
              <p:cNvCxnSpPr>
                <a:cxnSpLocks/>
                <a:stCxn id="172" idx="3"/>
                <a:endCxn id="174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513A226-4916-684D-B531-23C38ED0EE09}"/>
                  </a:ext>
                </a:extLst>
              </p:cNvPr>
              <p:cNvCxnSpPr>
                <a:cxnSpLocks/>
                <a:stCxn id="173" idx="3"/>
                <a:endCxn id="174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B5C0D6C-6FEA-D145-8CD2-2A4B1FA5D063}"/>
                  </a:ext>
                </a:extLst>
              </p:cNvPr>
              <p:cNvCxnSpPr>
                <a:cxnSpLocks/>
                <a:stCxn id="173" idx="3"/>
                <a:endCxn id="175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AD18AEF-7CDE-4B45-A68D-47F4A51E5F8B}"/>
                  </a:ext>
                </a:extLst>
              </p:cNvPr>
              <p:cNvCxnSpPr>
                <a:cxnSpLocks/>
                <a:stCxn id="172" idx="3"/>
                <a:endCxn id="175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0466630-631F-B945-A23E-23C781A80D1B}"/>
                  </a:ext>
                </a:extLst>
              </p:cNvPr>
              <p:cNvCxnSpPr>
                <a:cxnSpLocks/>
                <a:stCxn id="171" idx="3"/>
                <a:endCxn id="175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903E8F1-8BD4-3641-9E34-0925B1E6CDBF}"/>
                </a:ext>
              </a:extLst>
            </p:cNvPr>
            <p:cNvGrpSpPr/>
            <p:nvPr/>
          </p:nvGrpSpPr>
          <p:grpSpPr>
            <a:xfrm>
              <a:off x="4834917" y="1958541"/>
              <a:ext cx="511865" cy="360778"/>
              <a:chOff x="1053548" y="2376469"/>
              <a:chExt cx="511865" cy="360778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6B6E462-21AC-5E45-896E-193483B541B7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3C1D4C5-87FE-E142-A94B-089F8F9EA92C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BD51BD5-2210-B24A-9790-6F73F8A6F3E0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802028E-6F10-3246-9A10-3E77B158052D}"/>
                  </a:ext>
                </a:extLst>
              </p:cNvPr>
              <p:cNvSpPr/>
              <p:nvPr/>
            </p:nvSpPr>
            <p:spPr>
              <a:xfrm>
                <a:off x="1053548" y="26464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6F9E7DE-2630-7F49-B0FC-CA60A7ECCB58}"/>
                  </a:ext>
                </a:extLst>
              </p:cNvPr>
              <p:cNvSpPr/>
              <p:nvPr/>
            </p:nvSpPr>
            <p:spPr>
              <a:xfrm>
                <a:off x="1396448" y="24716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6177E9C-D506-304D-98A8-3B30A3FE8E31}"/>
                  </a:ext>
                </a:extLst>
              </p:cNvPr>
              <p:cNvSpPr/>
              <p:nvPr/>
            </p:nvSpPr>
            <p:spPr>
              <a:xfrm>
                <a:off x="1396448" y="25616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C0AF8E4-6A54-8C42-BC98-8D9667841A22}"/>
                  </a:ext>
                </a:extLst>
              </p:cNvPr>
              <p:cNvCxnSpPr>
                <a:cxnSpLocks/>
                <a:stCxn id="157" idx="3"/>
                <a:endCxn id="161" idx="1"/>
              </p:cNvCxnSpPr>
              <p:nvPr/>
            </p:nvCxnSpPr>
            <p:spPr>
              <a:xfrm>
                <a:off x="1222513" y="2421860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23297A8-4742-8E4F-9CE8-965B43843254}"/>
                  </a:ext>
                </a:extLst>
              </p:cNvPr>
              <p:cNvCxnSpPr>
                <a:cxnSpLocks/>
                <a:stCxn id="158" idx="3"/>
                <a:endCxn id="161" idx="1"/>
              </p:cNvCxnSpPr>
              <p:nvPr/>
            </p:nvCxnSpPr>
            <p:spPr>
              <a:xfrm>
                <a:off x="1222513" y="2511859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BF22F52-6B96-E147-BB96-548C317A0658}"/>
                  </a:ext>
                </a:extLst>
              </p:cNvPr>
              <p:cNvCxnSpPr>
                <a:cxnSpLocks/>
                <a:stCxn id="159" idx="3"/>
                <a:endCxn id="161" idx="1"/>
              </p:cNvCxnSpPr>
              <p:nvPr/>
            </p:nvCxnSpPr>
            <p:spPr>
              <a:xfrm flipV="1">
                <a:off x="1222513" y="2517058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1231BE9-3B77-3947-A0BB-EBE8E33832D6}"/>
                  </a:ext>
                </a:extLst>
              </p:cNvPr>
              <p:cNvCxnSpPr>
                <a:cxnSpLocks/>
                <a:stCxn id="160" idx="3"/>
                <a:endCxn id="161" idx="1"/>
              </p:cNvCxnSpPr>
              <p:nvPr/>
            </p:nvCxnSpPr>
            <p:spPr>
              <a:xfrm flipV="1">
                <a:off x="1222513" y="2517058"/>
                <a:ext cx="173935" cy="17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AE2D476-F4B6-4A45-996D-5CCE87079379}"/>
                  </a:ext>
                </a:extLst>
              </p:cNvPr>
              <p:cNvCxnSpPr>
                <a:cxnSpLocks/>
                <a:stCxn id="160" idx="3"/>
                <a:endCxn id="162" idx="1"/>
              </p:cNvCxnSpPr>
              <p:nvPr/>
            </p:nvCxnSpPr>
            <p:spPr>
              <a:xfrm flipV="1">
                <a:off x="1222513" y="2607057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DABB4A1-4C5C-F445-8475-24C119622972}"/>
                  </a:ext>
                </a:extLst>
              </p:cNvPr>
              <p:cNvCxnSpPr>
                <a:cxnSpLocks/>
                <a:stCxn id="159" idx="3"/>
                <a:endCxn id="162" idx="1"/>
              </p:cNvCxnSpPr>
              <p:nvPr/>
            </p:nvCxnSpPr>
            <p:spPr>
              <a:xfrm>
                <a:off x="1222513" y="2601858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C2FAF07-B83D-4141-9F7B-5E77201B6A1A}"/>
                  </a:ext>
                </a:extLst>
              </p:cNvPr>
              <p:cNvCxnSpPr>
                <a:cxnSpLocks/>
                <a:stCxn id="158" idx="3"/>
                <a:endCxn id="162" idx="1"/>
              </p:cNvCxnSpPr>
              <p:nvPr/>
            </p:nvCxnSpPr>
            <p:spPr>
              <a:xfrm>
                <a:off x="1222513" y="2511859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BE2AE1C-8A34-D643-A3A2-D6E6068CEDB6}"/>
                  </a:ext>
                </a:extLst>
              </p:cNvPr>
              <p:cNvCxnSpPr>
                <a:cxnSpLocks/>
                <a:stCxn id="157" idx="3"/>
                <a:endCxn id="162" idx="1"/>
              </p:cNvCxnSpPr>
              <p:nvPr/>
            </p:nvCxnSpPr>
            <p:spPr>
              <a:xfrm>
                <a:off x="1222513" y="2421860"/>
                <a:ext cx="173935" cy="1851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45D5C30-22E2-4B4D-A07C-6FDA8F98B01F}"/>
                </a:ext>
              </a:extLst>
            </p:cNvPr>
            <p:cNvGrpSpPr/>
            <p:nvPr/>
          </p:nvGrpSpPr>
          <p:grpSpPr>
            <a:xfrm flipH="1">
              <a:off x="6364100" y="2003541"/>
              <a:ext cx="511865" cy="270779"/>
              <a:chOff x="1053548" y="2376469"/>
              <a:chExt cx="511865" cy="27077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762E68B-D1AC-7649-A83A-6A7A7E87091C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21C1A49-E23F-C344-BE0D-130BCB60B0F2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0EC41BF-55BC-FE4B-9E93-1373984C9473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5E71A22-23BC-7F4D-A169-430C6145E55E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4EA784D-6ACF-B740-8EAC-F63D78EB2A94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553ADFC-1EC8-4F41-B668-10CF632B17DC}"/>
                  </a:ext>
                </a:extLst>
              </p:cNvPr>
              <p:cNvCxnSpPr>
                <a:cxnSpLocks/>
                <a:stCxn id="146" idx="3"/>
                <a:endCxn id="149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5860EF0-7EFE-1A4F-9E00-FC8CA62FE6BB}"/>
                  </a:ext>
                </a:extLst>
              </p:cNvPr>
              <p:cNvCxnSpPr>
                <a:cxnSpLocks/>
                <a:stCxn id="147" idx="3"/>
                <a:endCxn id="149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061ACD3-2587-BC42-9298-216460D37A98}"/>
                  </a:ext>
                </a:extLst>
              </p:cNvPr>
              <p:cNvCxnSpPr>
                <a:cxnSpLocks/>
                <a:stCxn id="148" idx="3"/>
                <a:endCxn id="149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4F3E983-A8E8-314B-9273-8D426A175B7C}"/>
                  </a:ext>
                </a:extLst>
              </p:cNvPr>
              <p:cNvCxnSpPr>
                <a:cxnSpLocks/>
                <a:stCxn id="148" idx="3"/>
                <a:endCxn id="150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3527625-E1B2-CE4B-BEDB-FD0BBE26A3AE}"/>
                  </a:ext>
                </a:extLst>
              </p:cNvPr>
              <p:cNvCxnSpPr>
                <a:cxnSpLocks/>
                <a:stCxn id="147" idx="3"/>
                <a:endCxn id="150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C3052A7-F0BB-1444-BF2F-474304FD796E}"/>
                  </a:ext>
                </a:extLst>
              </p:cNvPr>
              <p:cNvCxnSpPr>
                <a:cxnSpLocks/>
                <a:stCxn id="146" idx="3"/>
                <a:endCxn id="150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6606D47-EFBB-104E-8D72-6876CD593D0D}"/>
                </a:ext>
              </a:extLst>
            </p:cNvPr>
            <p:cNvGrpSpPr/>
            <p:nvPr/>
          </p:nvGrpSpPr>
          <p:grpSpPr>
            <a:xfrm>
              <a:off x="5585940" y="2043437"/>
              <a:ext cx="533564" cy="199140"/>
              <a:chOff x="3988740" y="2035543"/>
              <a:chExt cx="533564" cy="199140"/>
            </a:xfrm>
          </p:grpSpPr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5FCA4125-0E7E-D445-B61B-F8A7ED0A2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628A534F-823C-E040-99DF-E9673CDE7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DB1E7C-989D-1644-8A28-7E5487F7F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5084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5FEEB43-8D04-6B49-9AD9-8B7E43559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5791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069522E-0A92-804A-ABE5-2108E83423E5}"/>
                </a:ext>
              </a:extLst>
            </p:cNvPr>
            <p:cNvGrpSpPr/>
            <p:nvPr/>
          </p:nvGrpSpPr>
          <p:grpSpPr>
            <a:xfrm>
              <a:off x="7146647" y="2084176"/>
              <a:ext cx="533564" cy="199140"/>
              <a:chOff x="3988740" y="2035543"/>
              <a:chExt cx="533564" cy="199140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6519C01-CC94-A14F-ADDB-8C4ADBD1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4EBCC34-3489-594E-80FE-67A76E377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B32891-891B-3440-8CD8-0AF333D17ADB}"/>
                </a:ext>
              </a:extLst>
            </p:cNvPr>
            <p:cNvGrpSpPr/>
            <p:nvPr/>
          </p:nvGrpSpPr>
          <p:grpSpPr>
            <a:xfrm>
              <a:off x="8707354" y="2063068"/>
              <a:ext cx="533564" cy="199140"/>
              <a:chOff x="3988740" y="2035543"/>
              <a:chExt cx="533564" cy="199140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1EA63286-3F02-4B43-B16D-08FA9E23C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870D4C07-1B70-5B4E-915F-E8BCA98F7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D5F7794-5077-2847-92E7-4B01CD32B827}"/>
                </a:ext>
              </a:extLst>
            </p:cNvPr>
            <p:cNvSpPr/>
            <p:nvPr/>
          </p:nvSpPr>
          <p:spPr>
            <a:xfrm>
              <a:off x="9426500" y="1877043"/>
              <a:ext cx="568474" cy="541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ℒ</a:t>
              </a:r>
              <a:endParaRPr lang="en-US" i="1" dirty="0">
                <a:solidFill>
                  <a:schemeClr val="tx1"/>
                </a:solidFill>
                <a:ea typeface="Cambria Math" panose="02040503050406030204" pitchFamily="18" charset="0"/>
                <a:cs typeface="Script MT Bold" panose="020F050202020403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331CB8-CF7F-7742-87EF-A7D3A7821C1D}"/>
                </a:ext>
              </a:extLst>
            </p:cNvPr>
            <p:cNvSpPr txBox="1"/>
            <p:nvPr/>
          </p:nvSpPr>
          <p:spPr>
            <a:xfrm>
              <a:off x="2476771" y="223661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041015-59A5-F244-B095-33D1CA7D8AFC}"/>
                </a:ext>
              </a:extLst>
            </p:cNvPr>
            <p:cNvSpPr txBox="1"/>
            <p:nvPr/>
          </p:nvSpPr>
          <p:spPr>
            <a:xfrm>
              <a:off x="4690693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C30574-27A6-4146-87C3-5182A3CA37A2}"/>
                </a:ext>
              </a:extLst>
            </p:cNvPr>
            <p:cNvSpPr txBox="1"/>
            <p:nvPr/>
          </p:nvSpPr>
          <p:spPr>
            <a:xfrm>
              <a:off x="6251400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2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C743B95-9167-C045-B5F0-CFCD19BE96A5}"/>
                </a:ext>
              </a:extLst>
            </p:cNvPr>
            <p:cNvSpPr txBox="1"/>
            <p:nvPr/>
          </p:nvSpPr>
          <p:spPr>
            <a:xfrm>
              <a:off x="7812107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7A980EB-561F-9247-84B0-CAB4557F22BC}"/>
              </a:ext>
            </a:extLst>
          </p:cNvPr>
          <p:cNvGrpSpPr/>
          <p:nvPr/>
        </p:nvGrpSpPr>
        <p:grpSpPr>
          <a:xfrm>
            <a:off x="1509798" y="4418314"/>
            <a:ext cx="8118343" cy="1049505"/>
            <a:chOff x="2476771" y="1706907"/>
            <a:chExt cx="8118343" cy="1049505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007DA8D-4214-EF4C-8F01-44F6E81BD0D8}"/>
                </a:ext>
              </a:extLst>
            </p:cNvPr>
            <p:cNvSpPr/>
            <p:nvPr/>
          </p:nvSpPr>
          <p:spPr>
            <a:xfrm>
              <a:off x="2939074" y="1706907"/>
              <a:ext cx="7656040" cy="101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A3D1D80-9ED0-E842-9BD3-BD5BD1B3214D}"/>
                </a:ext>
              </a:extLst>
            </p:cNvPr>
            <p:cNvGrpSpPr/>
            <p:nvPr/>
          </p:nvGrpSpPr>
          <p:grpSpPr>
            <a:xfrm>
              <a:off x="3243305" y="1901392"/>
              <a:ext cx="596348" cy="475733"/>
              <a:chOff x="1931340" y="2578044"/>
              <a:chExt cx="596348" cy="1213156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3F4065D-031E-7243-9625-5A4021A03D2B}"/>
                  </a:ext>
                </a:extLst>
              </p:cNvPr>
              <p:cNvSpPr/>
              <p:nvPr/>
            </p:nvSpPr>
            <p:spPr>
              <a:xfrm>
                <a:off x="1931340" y="2578045"/>
                <a:ext cx="149087" cy="121148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ED2B4A0-E839-A144-AF20-E67B757DCC7E}"/>
                  </a:ext>
                </a:extLst>
              </p:cNvPr>
              <p:cNvSpPr/>
              <p:nvPr/>
            </p:nvSpPr>
            <p:spPr>
              <a:xfrm>
                <a:off x="2080427" y="2578044"/>
                <a:ext cx="149087" cy="121148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9D57086-B676-984C-BFE6-0B6ED9EC6296}"/>
                  </a:ext>
                </a:extLst>
              </p:cNvPr>
              <p:cNvSpPr/>
              <p:nvPr/>
            </p:nvSpPr>
            <p:spPr>
              <a:xfrm>
                <a:off x="2229514" y="2579717"/>
                <a:ext cx="149087" cy="121148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8BADFC9-D9C6-B84B-A986-EC9F833FCFBF}"/>
                  </a:ext>
                </a:extLst>
              </p:cNvPr>
              <p:cNvSpPr/>
              <p:nvPr/>
            </p:nvSpPr>
            <p:spPr>
              <a:xfrm>
                <a:off x="2378601" y="2579716"/>
                <a:ext cx="149087" cy="121148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35ABB71-9D41-7840-B53E-718B55E63D54}"/>
                </a:ext>
              </a:extLst>
            </p:cNvPr>
            <p:cNvCxnSpPr>
              <a:cxnSpLocks/>
            </p:cNvCxnSpPr>
            <p:nvPr/>
          </p:nvCxnSpPr>
          <p:spPr>
            <a:xfrm>
              <a:off x="4025233" y="2039688"/>
              <a:ext cx="533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5487F40-2A9B-E246-8317-EE710A1B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4377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B425993-42DF-AD46-9EE6-992DDC62574B}"/>
                </a:ext>
              </a:extLst>
            </p:cNvPr>
            <p:cNvGrpSpPr/>
            <p:nvPr/>
          </p:nvGrpSpPr>
          <p:grpSpPr>
            <a:xfrm>
              <a:off x="7949083" y="2003541"/>
              <a:ext cx="511865" cy="270779"/>
              <a:chOff x="1053548" y="2376469"/>
              <a:chExt cx="511865" cy="270779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FAACA23C-0CC5-AC45-9BA9-9B5FC720CD9C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689931-1659-294B-9B87-93DCE9FE3C96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E753DDD-5299-6042-A627-CE170825BC73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536CE4F3-91F9-BC4C-A932-D63A7B6ECE52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BCE336F-5B08-A74A-84A0-0B9E0C0CA09A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FC79888-4CA2-3D4F-B1EB-20C9AE2E137C}"/>
                  </a:ext>
                </a:extLst>
              </p:cNvPr>
              <p:cNvCxnSpPr>
                <a:cxnSpLocks/>
                <a:stCxn id="235" idx="3"/>
                <a:endCxn id="238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312CA63-3F98-7C45-BF0F-206FF0AE8179}"/>
                  </a:ext>
                </a:extLst>
              </p:cNvPr>
              <p:cNvCxnSpPr>
                <a:cxnSpLocks/>
                <a:stCxn id="236" idx="3"/>
                <a:endCxn id="238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FB21A60-2BD2-2245-AB6A-C043D0419113}"/>
                  </a:ext>
                </a:extLst>
              </p:cNvPr>
              <p:cNvCxnSpPr>
                <a:cxnSpLocks/>
                <a:stCxn id="237" idx="3"/>
                <a:endCxn id="238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12F7C7F-B537-EE4F-8263-F1774E036F87}"/>
                  </a:ext>
                </a:extLst>
              </p:cNvPr>
              <p:cNvCxnSpPr>
                <a:cxnSpLocks/>
                <a:stCxn id="237" idx="3"/>
                <a:endCxn id="239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14502B0E-9328-044B-AE40-40AC4E35987C}"/>
                  </a:ext>
                </a:extLst>
              </p:cNvPr>
              <p:cNvCxnSpPr>
                <a:cxnSpLocks/>
                <a:stCxn id="236" idx="3"/>
                <a:endCxn id="239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43D9A241-30E5-AE44-BE63-7319FA5079B6}"/>
                  </a:ext>
                </a:extLst>
              </p:cNvPr>
              <p:cNvCxnSpPr>
                <a:cxnSpLocks/>
                <a:stCxn id="235" idx="3"/>
                <a:endCxn id="239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BC29B96-7901-9843-B5FF-D5F0A30123CA}"/>
                </a:ext>
              </a:extLst>
            </p:cNvPr>
            <p:cNvGrpSpPr/>
            <p:nvPr/>
          </p:nvGrpSpPr>
          <p:grpSpPr>
            <a:xfrm>
              <a:off x="4834917" y="1958541"/>
              <a:ext cx="511865" cy="360778"/>
              <a:chOff x="1053548" y="2376469"/>
              <a:chExt cx="511865" cy="360778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20D3F11-B18A-B044-A7C8-0D785922532C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A8D2BEA-0853-074E-B7F4-9523C0AFFB61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0D6215E-3AC6-534A-8079-D12ABFDC5BE5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A1BFF4B-1ABD-8843-9284-C66EBE9FA493}"/>
                  </a:ext>
                </a:extLst>
              </p:cNvPr>
              <p:cNvSpPr/>
              <p:nvPr/>
            </p:nvSpPr>
            <p:spPr>
              <a:xfrm>
                <a:off x="1053548" y="26464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26504BAF-88F8-274D-B164-FF3B13DCEE03}"/>
                  </a:ext>
                </a:extLst>
              </p:cNvPr>
              <p:cNvSpPr/>
              <p:nvPr/>
            </p:nvSpPr>
            <p:spPr>
              <a:xfrm>
                <a:off x="1396448" y="24716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05DF033-2616-AD40-9E2C-57C095A98619}"/>
                  </a:ext>
                </a:extLst>
              </p:cNvPr>
              <p:cNvSpPr/>
              <p:nvPr/>
            </p:nvSpPr>
            <p:spPr>
              <a:xfrm>
                <a:off x="1396448" y="25616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6ADAFC9-BB6F-9E41-86CE-95FF32281150}"/>
                  </a:ext>
                </a:extLst>
              </p:cNvPr>
              <p:cNvCxnSpPr>
                <a:cxnSpLocks/>
                <a:stCxn id="221" idx="3"/>
                <a:endCxn id="225" idx="1"/>
              </p:cNvCxnSpPr>
              <p:nvPr/>
            </p:nvCxnSpPr>
            <p:spPr>
              <a:xfrm>
                <a:off x="1222513" y="2421860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02E4CC4-D097-644F-B0FE-0D14A49A576B}"/>
                  </a:ext>
                </a:extLst>
              </p:cNvPr>
              <p:cNvCxnSpPr>
                <a:cxnSpLocks/>
                <a:stCxn id="222" idx="3"/>
                <a:endCxn id="225" idx="1"/>
              </p:cNvCxnSpPr>
              <p:nvPr/>
            </p:nvCxnSpPr>
            <p:spPr>
              <a:xfrm>
                <a:off x="1222513" y="2511859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76E4EFC-A95F-744C-B3EC-17A536002396}"/>
                  </a:ext>
                </a:extLst>
              </p:cNvPr>
              <p:cNvCxnSpPr>
                <a:cxnSpLocks/>
                <a:stCxn id="223" idx="3"/>
                <a:endCxn id="225" idx="1"/>
              </p:cNvCxnSpPr>
              <p:nvPr/>
            </p:nvCxnSpPr>
            <p:spPr>
              <a:xfrm flipV="1">
                <a:off x="1222513" y="2517058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E10BBE9B-FFEB-074F-B108-587A71C193F1}"/>
                  </a:ext>
                </a:extLst>
              </p:cNvPr>
              <p:cNvCxnSpPr>
                <a:cxnSpLocks/>
                <a:stCxn id="224" idx="3"/>
                <a:endCxn id="225" idx="1"/>
              </p:cNvCxnSpPr>
              <p:nvPr/>
            </p:nvCxnSpPr>
            <p:spPr>
              <a:xfrm flipV="1">
                <a:off x="1222513" y="2517058"/>
                <a:ext cx="173935" cy="17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FA3383E-515E-734E-A0AF-FF30F62938F6}"/>
                  </a:ext>
                </a:extLst>
              </p:cNvPr>
              <p:cNvCxnSpPr>
                <a:cxnSpLocks/>
                <a:stCxn id="224" idx="3"/>
                <a:endCxn id="226" idx="1"/>
              </p:cNvCxnSpPr>
              <p:nvPr/>
            </p:nvCxnSpPr>
            <p:spPr>
              <a:xfrm flipV="1">
                <a:off x="1222513" y="2607057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69D7D59-F438-7248-A532-5B64163ADB4C}"/>
                  </a:ext>
                </a:extLst>
              </p:cNvPr>
              <p:cNvCxnSpPr>
                <a:cxnSpLocks/>
                <a:stCxn id="223" idx="3"/>
                <a:endCxn id="226" idx="1"/>
              </p:cNvCxnSpPr>
              <p:nvPr/>
            </p:nvCxnSpPr>
            <p:spPr>
              <a:xfrm>
                <a:off x="1222513" y="2601858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572A68B-EE51-E845-9CDB-B1D19537C83C}"/>
                  </a:ext>
                </a:extLst>
              </p:cNvPr>
              <p:cNvCxnSpPr>
                <a:cxnSpLocks/>
                <a:stCxn id="222" idx="3"/>
                <a:endCxn id="226" idx="1"/>
              </p:cNvCxnSpPr>
              <p:nvPr/>
            </p:nvCxnSpPr>
            <p:spPr>
              <a:xfrm>
                <a:off x="1222513" y="2511859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CE9C16B-DD5F-BD4A-A697-461661E8C1A1}"/>
                  </a:ext>
                </a:extLst>
              </p:cNvPr>
              <p:cNvCxnSpPr>
                <a:cxnSpLocks/>
                <a:stCxn id="221" idx="3"/>
                <a:endCxn id="226" idx="1"/>
              </p:cNvCxnSpPr>
              <p:nvPr/>
            </p:nvCxnSpPr>
            <p:spPr>
              <a:xfrm>
                <a:off x="1222513" y="2421860"/>
                <a:ext cx="173935" cy="1851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BA6F78C-5782-274B-B6C4-2DDEE342D219}"/>
                </a:ext>
              </a:extLst>
            </p:cNvPr>
            <p:cNvGrpSpPr/>
            <p:nvPr/>
          </p:nvGrpSpPr>
          <p:grpSpPr>
            <a:xfrm flipH="1">
              <a:off x="6364100" y="2003541"/>
              <a:ext cx="511865" cy="270779"/>
              <a:chOff x="1053548" y="2376469"/>
              <a:chExt cx="511865" cy="270779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84A68A5-B032-5E43-9023-852588DC5244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2665E45-4A27-3343-B825-CAF818DCFCCC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214E5DE-3D44-F44D-A1DD-B9892513CA34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1475855-6645-A34C-AAB9-935C57FB8766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DA7B59B-398B-F449-B9CA-5620EF885249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E507624-BE7D-C349-B474-B36DAA02F01D}"/>
                  </a:ext>
                </a:extLst>
              </p:cNvPr>
              <p:cNvCxnSpPr>
                <a:cxnSpLocks/>
                <a:stCxn id="210" idx="3"/>
                <a:endCxn id="213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81A396A-A01B-4F49-A713-272D3A8C5E0A}"/>
                  </a:ext>
                </a:extLst>
              </p:cNvPr>
              <p:cNvCxnSpPr>
                <a:cxnSpLocks/>
                <a:stCxn id="211" idx="3"/>
                <a:endCxn id="213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AE13458-9C2B-C245-981B-E50A68A9B3DC}"/>
                  </a:ext>
                </a:extLst>
              </p:cNvPr>
              <p:cNvCxnSpPr>
                <a:cxnSpLocks/>
                <a:stCxn id="212" idx="3"/>
                <a:endCxn id="213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49BBCE5-97A3-114D-BC08-72FE5B2F817E}"/>
                  </a:ext>
                </a:extLst>
              </p:cNvPr>
              <p:cNvCxnSpPr>
                <a:cxnSpLocks/>
                <a:stCxn id="212" idx="3"/>
                <a:endCxn id="214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28972FE-999C-3443-BA42-651A27D97C7F}"/>
                  </a:ext>
                </a:extLst>
              </p:cNvPr>
              <p:cNvCxnSpPr>
                <a:cxnSpLocks/>
                <a:stCxn id="211" idx="3"/>
                <a:endCxn id="214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E99D697-35FB-3648-AAF0-84EA13BDFFA9}"/>
                  </a:ext>
                </a:extLst>
              </p:cNvPr>
              <p:cNvCxnSpPr>
                <a:cxnSpLocks/>
                <a:stCxn id="210" idx="3"/>
                <a:endCxn id="214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12C592A-ED39-4E42-8B7F-3127444757FE}"/>
                </a:ext>
              </a:extLst>
            </p:cNvPr>
            <p:cNvGrpSpPr/>
            <p:nvPr/>
          </p:nvGrpSpPr>
          <p:grpSpPr>
            <a:xfrm>
              <a:off x="5585940" y="2043437"/>
              <a:ext cx="533564" cy="199140"/>
              <a:chOff x="3988740" y="2035543"/>
              <a:chExt cx="533564" cy="199140"/>
            </a:xfrm>
          </p:grpSpPr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68F9287F-9363-9342-B12F-FD27A225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5EBCE61B-AC91-0D47-AC1F-00A62014A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60C390E-9695-3C4D-9E28-52A0CF7AE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5084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76026E8-E070-D042-AB61-9B9FF3F54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5791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1283565-A315-CC4F-A468-300EDFD3A286}"/>
                </a:ext>
              </a:extLst>
            </p:cNvPr>
            <p:cNvGrpSpPr/>
            <p:nvPr/>
          </p:nvGrpSpPr>
          <p:grpSpPr>
            <a:xfrm>
              <a:off x="7146647" y="2084176"/>
              <a:ext cx="533564" cy="199140"/>
              <a:chOff x="3988740" y="2035543"/>
              <a:chExt cx="533564" cy="199140"/>
            </a:xfrm>
          </p:grpSpPr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331EEBFC-E204-CA4A-8822-3B98111B0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C96B523B-A225-FF42-97AD-94C1E623E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927DCC3-3438-CA43-AA4B-E62234E045A2}"/>
                </a:ext>
              </a:extLst>
            </p:cNvPr>
            <p:cNvGrpSpPr/>
            <p:nvPr/>
          </p:nvGrpSpPr>
          <p:grpSpPr>
            <a:xfrm>
              <a:off x="8707354" y="2063068"/>
              <a:ext cx="533564" cy="199140"/>
              <a:chOff x="3988740" y="2035543"/>
              <a:chExt cx="533564" cy="199140"/>
            </a:xfrm>
          </p:grpSpPr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83247C98-9AF5-2A42-8AED-7B35298F9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64E69F21-B7AC-F746-A6D0-29F17326A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0F7A43E-72ED-6944-9B50-54EBA0B61002}"/>
                </a:ext>
              </a:extLst>
            </p:cNvPr>
            <p:cNvSpPr/>
            <p:nvPr/>
          </p:nvSpPr>
          <p:spPr>
            <a:xfrm>
              <a:off x="9426500" y="1877043"/>
              <a:ext cx="568474" cy="541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ℒ</a:t>
              </a:r>
              <a:endParaRPr lang="en-US" i="1" dirty="0">
                <a:solidFill>
                  <a:schemeClr val="tx1"/>
                </a:solidFill>
                <a:ea typeface="Cambria Math" panose="02040503050406030204" pitchFamily="18" charset="0"/>
                <a:cs typeface="Script MT Bold" panose="020F050202020403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EBD8E90-8B07-4A4A-BB4C-D7BC6345AC28}"/>
                </a:ext>
              </a:extLst>
            </p:cNvPr>
            <p:cNvSpPr txBox="1"/>
            <p:nvPr/>
          </p:nvSpPr>
          <p:spPr>
            <a:xfrm>
              <a:off x="2476771" y="223661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C930B-DF46-EF49-835D-16FFBB149995}"/>
                </a:ext>
              </a:extLst>
            </p:cNvPr>
            <p:cNvSpPr txBox="1"/>
            <p:nvPr/>
          </p:nvSpPr>
          <p:spPr>
            <a:xfrm>
              <a:off x="4690693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3077FBA-70DC-6D4E-A6B1-DA3EF8D424C7}"/>
                </a:ext>
              </a:extLst>
            </p:cNvPr>
            <p:cNvSpPr txBox="1"/>
            <p:nvPr/>
          </p:nvSpPr>
          <p:spPr>
            <a:xfrm>
              <a:off x="6251400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2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903E7CF-42E7-3A46-A1A4-7CE8DFC355BE}"/>
                </a:ext>
              </a:extLst>
            </p:cNvPr>
            <p:cNvSpPr txBox="1"/>
            <p:nvPr/>
          </p:nvSpPr>
          <p:spPr>
            <a:xfrm>
              <a:off x="7812107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792DCFC-3886-8144-B776-10D80B42EEB7}"/>
              </a:ext>
            </a:extLst>
          </p:cNvPr>
          <p:cNvGrpSpPr/>
          <p:nvPr/>
        </p:nvGrpSpPr>
        <p:grpSpPr>
          <a:xfrm>
            <a:off x="1509798" y="5784217"/>
            <a:ext cx="8118343" cy="1049505"/>
            <a:chOff x="2476771" y="1706907"/>
            <a:chExt cx="8118343" cy="1049505"/>
          </a:xfrm>
        </p:grpSpPr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93388D55-C257-DA49-B07C-F8089EF8351F}"/>
                </a:ext>
              </a:extLst>
            </p:cNvPr>
            <p:cNvSpPr/>
            <p:nvPr/>
          </p:nvSpPr>
          <p:spPr>
            <a:xfrm>
              <a:off x="2939074" y="1706907"/>
              <a:ext cx="7656040" cy="101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90B976D-70EF-EB4A-8445-7C02D08901C9}"/>
                </a:ext>
              </a:extLst>
            </p:cNvPr>
            <p:cNvGrpSpPr/>
            <p:nvPr/>
          </p:nvGrpSpPr>
          <p:grpSpPr>
            <a:xfrm>
              <a:off x="3243305" y="1901392"/>
              <a:ext cx="596348" cy="475733"/>
              <a:chOff x="1931340" y="2578044"/>
              <a:chExt cx="596348" cy="1213156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242EC041-7164-3B42-94EA-0897996A2EDD}"/>
                  </a:ext>
                </a:extLst>
              </p:cNvPr>
              <p:cNvSpPr/>
              <p:nvPr/>
            </p:nvSpPr>
            <p:spPr>
              <a:xfrm>
                <a:off x="1931340" y="2578045"/>
                <a:ext cx="149087" cy="12114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EFB20CE-F5C1-864B-89F7-A7D3E76850ED}"/>
                  </a:ext>
                </a:extLst>
              </p:cNvPr>
              <p:cNvSpPr/>
              <p:nvPr/>
            </p:nvSpPr>
            <p:spPr>
              <a:xfrm>
                <a:off x="2080427" y="2578044"/>
                <a:ext cx="149087" cy="12114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0162B27-91AE-814B-A7EE-2C68B5B2EC26}"/>
                  </a:ext>
                </a:extLst>
              </p:cNvPr>
              <p:cNvSpPr/>
              <p:nvPr/>
            </p:nvSpPr>
            <p:spPr>
              <a:xfrm>
                <a:off x="2229514" y="2579717"/>
                <a:ext cx="149087" cy="12114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C0B5180-9666-8F4D-9FD1-D17AC9870771}"/>
                  </a:ext>
                </a:extLst>
              </p:cNvPr>
              <p:cNvSpPr/>
              <p:nvPr/>
            </p:nvSpPr>
            <p:spPr>
              <a:xfrm>
                <a:off x="2378601" y="2579716"/>
                <a:ext cx="149087" cy="12114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F1EE944-35E2-BE47-9491-EC5A5AB3798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233" y="2039688"/>
              <a:ext cx="533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22D4FA6-8D84-434C-B29F-D5FAA241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4377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B70F5D6-DBD1-E347-91E3-FCCE2E7DEF8A}"/>
                </a:ext>
              </a:extLst>
            </p:cNvPr>
            <p:cNvGrpSpPr/>
            <p:nvPr/>
          </p:nvGrpSpPr>
          <p:grpSpPr>
            <a:xfrm>
              <a:off x="7949083" y="2003541"/>
              <a:ext cx="511865" cy="270779"/>
              <a:chOff x="1053548" y="2376469"/>
              <a:chExt cx="511865" cy="27077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1DA5664-6FBB-5346-B940-29833E9309E3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74D60D4D-56C4-4644-B408-BD21163BD809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A4B2543B-E564-404E-8123-35DE6CA88C86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83810538-7028-2A4D-B0B7-C8C890C570B2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407E4C-1E83-8243-BA55-29EB87299F9C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0D6C8BF-C502-614D-8707-F46DF688EFC5}"/>
                  </a:ext>
                </a:extLst>
              </p:cNvPr>
              <p:cNvCxnSpPr>
                <a:cxnSpLocks/>
                <a:stCxn id="299" idx="3"/>
                <a:endCxn id="302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4DE6746-7156-1B40-9B4F-EEC61067ADFB}"/>
                  </a:ext>
                </a:extLst>
              </p:cNvPr>
              <p:cNvCxnSpPr>
                <a:cxnSpLocks/>
                <a:stCxn id="300" idx="3"/>
                <a:endCxn id="302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508D0E-88FF-AE44-A8DE-4D5A3D5A5572}"/>
                  </a:ext>
                </a:extLst>
              </p:cNvPr>
              <p:cNvCxnSpPr>
                <a:cxnSpLocks/>
                <a:stCxn id="301" idx="3"/>
                <a:endCxn id="302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1E75CDC6-F683-BA45-909C-B135DA1AC11A}"/>
                  </a:ext>
                </a:extLst>
              </p:cNvPr>
              <p:cNvCxnSpPr>
                <a:cxnSpLocks/>
                <a:stCxn id="301" idx="3"/>
                <a:endCxn id="303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9BF71B4-6A15-A940-AF43-2B97DC21CA94}"/>
                  </a:ext>
                </a:extLst>
              </p:cNvPr>
              <p:cNvCxnSpPr>
                <a:cxnSpLocks/>
                <a:stCxn id="300" idx="3"/>
                <a:endCxn id="303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BC1C51D-468C-D441-8126-6BB904C738ED}"/>
                  </a:ext>
                </a:extLst>
              </p:cNvPr>
              <p:cNvCxnSpPr>
                <a:cxnSpLocks/>
                <a:stCxn id="299" idx="3"/>
                <a:endCxn id="303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22FC81A9-E30F-3444-AD09-843659D73A6C}"/>
                </a:ext>
              </a:extLst>
            </p:cNvPr>
            <p:cNvGrpSpPr/>
            <p:nvPr/>
          </p:nvGrpSpPr>
          <p:grpSpPr>
            <a:xfrm>
              <a:off x="4834917" y="1958541"/>
              <a:ext cx="511865" cy="360778"/>
              <a:chOff x="1053548" y="2376469"/>
              <a:chExt cx="511865" cy="360778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D8BA4D2C-4503-4644-902F-2FAB0C4865A1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DD5748D-66E5-A34F-B45E-BBE1EF443D0D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D47704B-AC2E-8343-B285-C8A7ACCB9EE3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6470AF21-340F-B645-A915-C52DA3A7B194}"/>
                  </a:ext>
                </a:extLst>
              </p:cNvPr>
              <p:cNvSpPr/>
              <p:nvPr/>
            </p:nvSpPr>
            <p:spPr>
              <a:xfrm>
                <a:off x="1053548" y="26464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A368DA4A-C484-B54F-BEDD-8ADEFE0B047D}"/>
                  </a:ext>
                </a:extLst>
              </p:cNvPr>
              <p:cNvSpPr/>
              <p:nvPr/>
            </p:nvSpPr>
            <p:spPr>
              <a:xfrm>
                <a:off x="1396448" y="24716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F52C2306-5FFF-4147-A47C-D0941DAB2CA2}"/>
                  </a:ext>
                </a:extLst>
              </p:cNvPr>
              <p:cNvSpPr/>
              <p:nvPr/>
            </p:nvSpPr>
            <p:spPr>
              <a:xfrm>
                <a:off x="1396448" y="2561666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A4FD073-57EF-F543-950E-0635FEE653DE}"/>
                  </a:ext>
                </a:extLst>
              </p:cNvPr>
              <p:cNvCxnSpPr>
                <a:cxnSpLocks/>
                <a:stCxn id="285" idx="3"/>
                <a:endCxn id="289" idx="1"/>
              </p:cNvCxnSpPr>
              <p:nvPr/>
            </p:nvCxnSpPr>
            <p:spPr>
              <a:xfrm>
                <a:off x="1222513" y="2421860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FEC9F61C-FCB3-B74C-85D8-0016C52A538B}"/>
                  </a:ext>
                </a:extLst>
              </p:cNvPr>
              <p:cNvCxnSpPr>
                <a:cxnSpLocks/>
                <a:stCxn id="286" idx="3"/>
                <a:endCxn id="289" idx="1"/>
              </p:cNvCxnSpPr>
              <p:nvPr/>
            </p:nvCxnSpPr>
            <p:spPr>
              <a:xfrm>
                <a:off x="1222513" y="2511859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29089F16-779E-C446-A30E-EA381561431F}"/>
                  </a:ext>
                </a:extLst>
              </p:cNvPr>
              <p:cNvCxnSpPr>
                <a:cxnSpLocks/>
                <a:stCxn id="287" idx="3"/>
                <a:endCxn id="289" idx="1"/>
              </p:cNvCxnSpPr>
              <p:nvPr/>
            </p:nvCxnSpPr>
            <p:spPr>
              <a:xfrm flipV="1">
                <a:off x="1222513" y="2517058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620DBBEA-205E-7348-931B-7FFE2936CA2A}"/>
                  </a:ext>
                </a:extLst>
              </p:cNvPr>
              <p:cNvCxnSpPr>
                <a:cxnSpLocks/>
                <a:stCxn id="288" idx="3"/>
                <a:endCxn id="289" idx="1"/>
              </p:cNvCxnSpPr>
              <p:nvPr/>
            </p:nvCxnSpPr>
            <p:spPr>
              <a:xfrm flipV="1">
                <a:off x="1222513" y="2517058"/>
                <a:ext cx="173935" cy="17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C57B97A-04B3-4248-839A-CF3E8996DF73}"/>
                  </a:ext>
                </a:extLst>
              </p:cNvPr>
              <p:cNvCxnSpPr>
                <a:cxnSpLocks/>
                <a:stCxn id="288" idx="3"/>
                <a:endCxn id="290" idx="1"/>
              </p:cNvCxnSpPr>
              <p:nvPr/>
            </p:nvCxnSpPr>
            <p:spPr>
              <a:xfrm flipV="1">
                <a:off x="1222513" y="2607057"/>
                <a:ext cx="173935" cy="8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66C0CFEF-08D2-864B-BE99-1DDE15D12572}"/>
                  </a:ext>
                </a:extLst>
              </p:cNvPr>
              <p:cNvCxnSpPr>
                <a:cxnSpLocks/>
                <a:stCxn id="287" idx="3"/>
                <a:endCxn id="290" idx="1"/>
              </p:cNvCxnSpPr>
              <p:nvPr/>
            </p:nvCxnSpPr>
            <p:spPr>
              <a:xfrm>
                <a:off x="1222513" y="2601858"/>
                <a:ext cx="173935" cy="5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58B56919-50CE-A54F-B258-5546FCC488EA}"/>
                  </a:ext>
                </a:extLst>
              </p:cNvPr>
              <p:cNvCxnSpPr>
                <a:cxnSpLocks/>
                <a:stCxn id="286" idx="3"/>
                <a:endCxn id="290" idx="1"/>
              </p:cNvCxnSpPr>
              <p:nvPr/>
            </p:nvCxnSpPr>
            <p:spPr>
              <a:xfrm>
                <a:off x="1222513" y="2511859"/>
                <a:ext cx="173935" cy="951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8AA47C-9DC8-A74C-A406-9CE8943BB895}"/>
                  </a:ext>
                </a:extLst>
              </p:cNvPr>
              <p:cNvCxnSpPr>
                <a:cxnSpLocks/>
                <a:stCxn id="285" idx="3"/>
                <a:endCxn id="290" idx="1"/>
              </p:cNvCxnSpPr>
              <p:nvPr/>
            </p:nvCxnSpPr>
            <p:spPr>
              <a:xfrm>
                <a:off x="1222513" y="2421860"/>
                <a:ext cx="173935" cy="1851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842F604-BD20-0249-9EC6-D979B74CCE00}"/>
                </a:ext>
              </a:extLst>
            </p:cNvPr>
            <p:cNvGrpSpPr/>
            <p:nvPr/>
          </p:nvGrpSpPr>
          <p:grpSpPr>
            <a:xfrm flipH="1">
              <a:off x="6364100" y="2003541"/>
              <a:ext cx="511865" cy="270779"/>
              <a:chOff x="1053548" y="2376469"/>
              <a:chExt cx="511865" cy="270779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C08BD4F-E6E8-474E-A884-6DCB53B69F8B}"/>
                  </a:ext>
                </a:extLst>
              </p:cNvPr>
              <p:cNvSpPr/>
              <p:nvPr/>
            </p:nvSpPr>
            <p:spPr>
              <a:xfrm>
                <a:off x="1053548" y="2376469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83B9C84-3823-7A44-9501-5E1DC9591708}"/>
                  </a:ext>
                </a:extLst>
              </p:cNvPr>
              <p:cNvSpPr/>
              <p:nvPr/>
            </p:nvSpPr>
            <p:spPr>
              <a:xfrm>
                <a:off x="1053548" y="2466468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A51CF40-1100-974A-A8AE-BF970D72011C}"/>
                  </a:ext>
                </a:extLst>
              </p:cNvPr>
              <p:cNvSpPr/>
              <p:nvPr/>
            </p:nvSpPr>
            <p:spPr>
              <a:xfrm>
                <a:off x="1053548" y="2556467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6793A15-2962-2548-835C-F72BF8809470}"/>
                  </a:ext>
                </a:extLst>
              </p:cNvPr>
              <p:cNvSpPr/>
              <p:nvPr/>
            </p:nvSpPr>
            <p:spPr>
              <a:xfrm>
                <a:off x="1396448" y="2420894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9FFDECC-7677-C842-995A-D61284CE4CD6}"/>
                  </a:ext>
                </a:extLst>
              </p:cNvPr>
              <p:cNvSpPr/>
              <p:nvPr/>
            </p:nvSpPr>
            <p:spPr>
              <a:xfrm>
                <a:off x="1396448" y="2510893"/>
                <a:ext cx="168965" cy="90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BA839252-3E7C-5841-A51F-CCA2D8130DED}"/>
                  </a:ext>
                </a:extLst>
              </p:cNvPr>
              <p:cNvCxnSpPr>
                <a:cxnSpLocks/>
                <a:stCxn id="274" idx="3"/>
                <a:endCxn id="277" idx="1"/>
              </p:cNvCxnSpPr>
              <p:nvPr/>
            </p:nvCxnSpPr>
            <p:spPr>
              <a:xfrm>
                <a:off x="1222513" y="2421860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A0F17A68-D101-8B46-986D-9AF6E213052D}"/>
                  </a:ext>
                </a:extLst>
              </p:cNvPr>
              <p:cNvCxnSpPr>
                <a:cxnSpLocks/>
                <a:stCxn id="275" idx="3"/>
                <a:endCxn id="277" idx="1"/>
              </p:cNvCxnSpPr>
              <p:nvPr/>
            </p:nvCxnSpPr>
            <p:spPr>
              <a:xfrm flipV="1">
                <a:off x="1222513" y="2466285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3DBB97B6-00E9-F94B-B66D-77EC0D5087A3}"/>
                  </a:ext>
                </a:extLst>
              </p:cNvPr>
              <p:cNvCxnSpPr>
                <a:cxnSpLocks/>
                <a:stCxn id="276" idx="3"/>
                <a:endCxn id="277" idx="1"/>
              </p:cNvCxnSpPr>
              <p:nvPr/>
            </p:nvCxnSpPr>
            <p:spPr>
              <a:xfrm flipV="1">
                <a:off x="1222513" y="2466285"/>
                <a:ext cx="173935" cy="135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47EB7D22-9CBE-3249-905A-2A55EB744BD9}"/>
                  </a:ext>
                </a:extLst>
              </p:cNvPr>
              <p:cNvCxnSpPr>
                <a:cxnSpLocks/>
                <a:stCxn id="276" idx="3"/>
                <a:endCxn id="278" idx="1"/>
              </p:cNvCxnSpPr>
              <p:nvPr/>
            </p:nvCxnSpPr>
            <p:spPr>
              <a:xfrm flipV="1">
                <a:off x="1222513" y="2556284"/>
                <a:ext cx="173935" cy="4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E7930D0-C0C0-1B4E-98E1-148AAD9F39C0}"/>
                  </a:ext>
                </a:extLst>
              </p:cNvPr>
              <p:cNvCxnSpPr>
                <a:cxnSpLocks/>
                <a:stCxn id="275" idx="3"/>
                <a:endCxn id="278" idx="1"/>
              </p:cNvCxnSpPr>
              <p:nvPr/>
            </p:nvCxnSpPr>
            <p:spPr>
              <a:xfrm>
                <a:off x="1222513" y="2511859"/>
                <a:ext cx="173935" cy="44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130F0F7-5184-E74A-AC67-FC7B5F2445F8}"/>
                  </a:ext>
                </a:extLst>
              </p:cNvPr>
              <p:cNvCxnSpPr>
                <a:cxnSpLocks/>
                <a:stCxn id="274" idx="3"/>
                <a:endCxn id="278" idx="1"/>
              </p:cNvCxnSpPr>
              <p:nvPr/>
            </p:nvCxnSpPr>
            <p:spPr>
              <a:xfrm>
                <a:off x="1222513" y="2421860"/>
                <a:ext cx="173935" cy="134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FFA20C4-309D-2E48-8EAA-6A926DD4F62C}"/>
                </a:ext>
              </a:extLst>
            </p:cNvPr>
            <p:cNvGrpSpPr/>
            <p:nvPr/>
          </p:nvGrpSpPr>
          <p:grpSpPr>
            <a:xfrm>
              <a:off x="5585940" y="2043437"/>
              <a:ext cx="533564" cy="199140"/>
              <a:chOff x="3988740" y="2035543"/>
              <a:chExt cx="533564" cy="199140"/>
            </a:xfrm>
          </p:grpSpPr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6F839F01-E08A-914E-9315-721383BF1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ADD83A9C-58FE-E344-9B8D-9ED8F0A91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0218533-FAC8-8A47-8BFC-DB6BE6272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5084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D508BC2-21C5-FE46-B760-84EDBB5E2C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5791" y="1820034"/>
              <a:ext cx="655983" cy="6559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8783714-C152-3344-8F35-13BC01BD4DC7}"/>
                </a:ext>
              </a:extLst>
            </p:cNvPr>
            <p:cNvGrpSpPr/>
            <p:nvPr/>
          </p:nvGrpSpPr>
          <p:grpSpPr>
            <a:xfrm>
              <a:off x="7146647" y="2084176"/>
              <a:ext cx="533564" cy="199140"/>
              <a:chOff x="3988740" y="2035543"/>
              <a:chExt cx="533564" cy="199140"/>
            </a:xfrm>
          </p:grpSpPr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7D3C3C36-92FC-A946-9AB1-0B100FCAB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80B90708-9505-7749-8816-401E43C5B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B822F84-57FC-5049-BB17-B81CF1B3238E}"/>
                </a:ext>
              </a:extLst>
            </p:cNvPr>
            <p:cNvGrpSpPr/>
            <p:nvPr/>
          </p:nvGrpSpPr>
          <p:grpSpPr>
            <a:xfrm>
              <a:off x="8707354" y="2063068"/>
              <a:ext cx="533564" cy="199140"/>
              <a:chOff x="3988740" y="2035543"/>
              <a:chExt cx="533564" cy="199140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35B094EE-C37C-3146-AC02-0A7BA73D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03554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CBAA7141-A789-624D-847E-B596E2D3A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740" y="2234683"/>
                <a:ext cx="5335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16C0341E-4B83-C348-902F-C0F12C5E0651}"/>
                </a:ext>
              </a:extLst>
            </p:cNvPr>
            <p:cNvSpPr/>
            <p:nvPr/>
          </p:nvSpPr>
          <p:spPr>
            <a:xfrm>
              <a:off x="9426500" y="1877043"/>
              <a:ext cx="568474" cy="541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ℒ</a:t>
              </a:r>
              <a:endParaRPr lang="en-US" i="1" dirty="0">
                <a:solidFill>
                  <a:schemeClr val="tx1"/>
                </a:solidFill>
                <a:ea typeface="Cambria Math" panose="02040503050406030204" pitchFamily="18" charset="0"/>
                <a:cs typeface="Script MT Bold" panose="020F050202020403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0D648B4F-8179-594A-B30B-A16F9A5D80ED}"/>
                </a:ext>
              </a:extLst>
            </p:cNvPr>
            <p:cNvSpPr txBox="1"/>
            <p:nvPr/>
          </p:nvSpPr>
          <p:spPr>
            <a:xfrm>
              <a:off x="2476771" y="223661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91E11B6-13F2-0B49-AA8E-59F2E155CC9A}"/>
                </a:ext>
              </a:extLst>
            </p:cNvPr>
            <p:cNvSpPr txBox="1"/>
            <p:nvPr/>
          </p:nvSpPr>
          <p:spPr>
            <a:xfrm>
              <a:off x="4690693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3C007BC-C766-0047-B857-56F86006DFA3}"/>
                </a:ext>
              </a:extLst>
            </p:cNvPr>
            <p:cNvSpPr txBox="1"/>
            <p:nvPr/>
          </p:nvSpPr>
          <p:spPr>
            <a:xfrm>
              <a:off x="6251400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551F9EE-CB90-344C-9E38-62A28A3E6A72}"/>
                </a:ext>
              </a:extLst>
            </p:cNvPr>
            <p:cNvSpPr txBox="1"/>
            <p:nvPr/>
          </p:nvSpPr>
          <p:spPr>
            <a:xfrm>
              <a:off x="7812107" y="2417858"/>
              <a:ext cx="76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Layer 3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7587A9A-E0F9-2F48-943E-B892F12537FC}"/>
              </a:ext>
            </a:extLst>
          </p:cNvPr>
          <p:cNvGrpSpPr/>
          <p:nvPr/>
        </p:nvGrpSpPr>
        <p:grpSpPr>
          <a:xfrm>
            <a:off x="4105396" y="2748441"/>
            <a:ext cx="3124291" cy="327600"/>
            <a:chOff x="5069491" y="2748441"/>
            <a:chExt cx="3124291" cy="32760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E907101-6B53-624C-8E29-F3E3359AE2CF}"/>
                </a:ext>
              </a:extLst>
            </p:cNvPr>
            <p:cNvCxnSpPr>
              <a:cxnSpLocks/>
            </p:cNvCxnSpPr>
            <p:nvPr/>
          </p:nvCxnSpPr>
          <p:spPr>
            <a:xfrm>
              <a:off x="8193782" y="2748441"/>
              <a:ext cx="0" cy="32508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B7DE5485-2B94-1F4B-81A0-429718D5F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198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0AB9A0D0-9347-2542-963A-00868A435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491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72EF58F-561B-8544-99B4-059A53CEA21E}"/>
              </a:ext>
            </a:extLst>
          </p:cNvPr>
          <p:cNvGrpSpPr/>
          <p:nvPr/>
        </p:nvGrpSpPr>
        <p:grpSpPr>
          <a:xfrm>
            <a:off x="4105396" y="4097285"/>
            <a:ext cx="3124291" cy="327600"/>
            <a:chOff x="5069491" y="2748441"/>
            <a:chExt cx="3124291" cy="327600"/>
          </a:xfrm>
        </p:grpSpPr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82792DEB-76BA-9F4E-8346-60E16EC1CC5E}"/>
                </a:ext>
              </a:extLst>
            </p:cNvPr>
            <p:cNvCxnSpPr>
              <a:cxnSpLocks/>
            </p:cNvCxnSpPr>
            <p:nvPr/>
          </p:nvCxnSpPr>
          <p:spPr>
            <a:xfrm>
              <a:off x="8193782" y="2748441"/>
              <a:ext cx="0" cy="32508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52F1C1F8-F56B-E94B-9C45-C352A7643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198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7E54556E-B4B9-C54D-B5CE-896E25691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491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17A11CC-E5A4-6F4D-A79D-4CEB7C441FBE}"/>
              </a:ext>
            </a:extLst>
          </p:cNvPr>
          <p:cNvGrpSpPr/>
          <p:nvPr/>
        </p:nvGrpSpPr>
        <p:grpSpPr>
          <a:xfrm>
            <a:off x="4105396" y="5462218"/>
            <a:ext cx="3124291" cy="327600"/>
            <a:chOff x="5069491" y="2748441"/>
            <a:chExt cx="3124291" cy="327600"/>
          </a:xfrm>
        </p:grpSpPr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F3B985BE-C693-7741-AE3F-DF5FD7DEB6E7}"/>
                </a:ext>
              </a:extLst>
            </p:cNvPr>
            <p:cNvCxnSpPr>
              <a:cxnSpLocks/>
            </p:cNvCxnSpPr>
            <p:nvPr/>
          </p:nvCxnSpPr>
          <p:spPr>
            <a:xfrm>
              <a:off x="8193782" y="2748441"/>
              <a:ext cx="0" cy="325084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8903E4C8-F901-F645-BC95-DF238B259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198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B4FF0DC9-DC4B-C64F-991F-6D8D5F3B6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491" y="2748441"/>
              <a:ext cx="2877" cy="3276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DD3EA79A-4AF1-BF4A-BB57-1646D2147441}"/>
              </a:ext>
            </a:extLst>
          </p:cNvPr>
          <p:cNvSpPr txBox="1"/>
          <p:nvPr/>
        </p:nvSpPr>
        <p:spPr>
          <a:xfrm>
            <a:off x="282639" y="2524308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344" name="Can 343">
            <a:extLst>
              <a:ext uri="{FF2B5EF4-FFF2-40B4-BE49-F238E27FC236}">
                <a16:creationId xmlns:a16="http://schemas.microsoft.com/office/drawing/2014/main" id="{A95DE3C5-D0D0-594A-966B-A10A2EAC1443}"/>
              </a:ext>
            </a:extLst>
          </p:cNvPr>
          <p:cNvSpPr/>
          <p:nvPr/>
        </p:nvSpPr>
        <p:spPr>
          <a:xfrm>
            <a:off x="497771" y="1886193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Can 344">
            <a:extLst>
              <a:ext uri="{FF2B5EF4-FFF2-40B4-BE49-F238E27FC236}">
                <a16:creationId xmlns:a16="http://schemas.microsoft.com/office/drawing/2014/main" id="{F2567915-B4CD-B340-87DA-C91ECD05211C}"/>
              </a:ext>
            </a:extLst>
          </p:cNvPr>
          <p:cNvSpPr/>
          <p:nvPr/>
        </p:nvSpPr>
        <p:spPr>
          <a:xfrm>
            <a:off x="497771" y="459884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Can 345">
            <a:extLst>
              <a:ext uri="{FF2B5EF4-FFF2-40B4-BE49-F238E27FC236}">
                <a16:creationId xmlns:a16="http://schemas.microsoft.com/office/drawing/2014/main" id="{F556152F-C4B3-9D4F-B57E-5E125DB0E46B}"/>
              </a:ext>
            </a:extLst>
          </p:cNvPr>
          <p:cNvSpPr/>
          <p:nvPr/>
        </p:nvSpPr>
        <p:spPr>
          <a:xfrm flipH="1">
            <a:off x="497771" y="3246079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Can 346">
            <a:extLst>
              <a:ext uri="{FF2B5EF4-FFF2-40B4-BE49-F238E27FC236}">
                <a16:creationId xmlns:a16="http://schemas.microsoft.com/office/drawing/2014/main" id="{F930C988-B53C-E94F-90F9-9B237A65D6EE}"/>
              </a:ext>
            </a:extLst>
          </p:cNvPr>
          <p:cNvSpPr/>
          <p:nvPr/>
        </p:nvSpPr>
        <p:spPr>
          <a:xfrm flipH="1">
            <a:off x="497771" y="5964743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71F7-7AB8-BC4E-9B15-6B3E6303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7EA4-5F1A-D049-A84C-50804987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2786-5521-E94F-9A98-840B5A9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1D9-B19F-B04D-8868-5EF63C3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Compute-communication overlap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32420E-EA38-BE40-8DD7-39948B9B87C9}"/>
              </a:ext>
            </a:extLst>
          </p:cNvPr>
          <p:cNvSpPr/>
          <p:nvPr/>
        </p:nvSpPr>
        <p:spPr>
          <a:xfrm>
            <a:off x="1974979" y="1706907"/>
            <a:ext cx="7656040" cy="10137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6B7CD-DCBA-9F4E-B705-ED50F93CAC4B}"/>
              </a:ext>
            </a:extLst>
          </p:cNvPr>
          <p:cNvGrpSpPr/>
          <p:nvPr/>
        </p:nvGrpSpPr>
        <p:grpSpPr>
          <a:xfrm>
            <a:off x="2279210" y="1901392"/>
            <a:ext cx="596348" cy="475733"/>
            <a:chOff x="1931340" y="2578044"/>
            <a:chExt cx="596348" cy="1213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2245D-2DFE-2745-BC31-6A9511DAB093}"/>
                </a:ext>
              </a:extLst>
            </p:cNvPr>
            <p:cNvSpPr/>
            <p:nvPr/>
          </p:nvSpPr>
          <p:spPr>
            <a:xfrm>
              <a:off x="1931340" y="2578045"/>
              <a:ext cx="149087" cy="12114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A9B50-8940-A14C-90D6-B779F23DABEE}"/>
                </a:ext>
              </a:extLst>
            </p:cNvPr>
            <p:cNvSpPr/>
            <p:nvPr/>
          </p:nvSpPr>
          <p:spPr>
            <a:xfrm>
              <a:off x="2080427" y="2578044"/>
              <a:ext cx="149087" cy="12114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C3DAD-7949-F247-92AA-29FB64384698}"/>
                </a:ext>
              </a:extLst>
            </p:cNvPr>
            <p:cNvSpPr/>
            <p:nvPr/>
          </p:nvSpPr>
          <p:spPr>
            <a:xfrm>
              <a:off x="2229514" y="2579717"/>
              <a:ext cx="149087" cy="12114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83ADF0-5732-EA47-A438-27B6175F98C2}"/>
                </a:ext>
              </a:extLst>
            </p:cNvPr>
            <p:cNvSpPr/>
            <p:nvPr/>
          </p:nvSpPr>
          <p:spPr>
            <a:xfrm>
              <a:off x="2378601" y="2579716"/>
              <a:ext cx="149087" cy="12114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18AC8-9531-714E-A717-616923D53C2E}"/>
              </a:ext>
            </a:extLst>
          </p:cNvPr>
          <p:cNvCxnSpPr>
            <a:cxnSpLocks/>
          </p:cNvCxnSpPr>
          <p:nvPr/>
        </p:nvCxnSpPr>
        <p:spPr>
          <a:xfrm>
            <a:off x="3061138" y="2039688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EC9147-52CD-D041-B332-4174FB450D13}"/>
              </a:ext>
            </a:extLst>
          </p:cNvPr>
          <p:cNvSpPr>
            <a:spLocks noChangeAspect="1"/>
          </p:cNvSpPr>
          <p:nvPr/>
        </p:nvSpPr>
        <p:spPr>
          <a:xfrm>
            <a:off x="3780282" y="1820034"/>
            <a:ext cx="655983" cy="655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3884DD-6B5E-E447-896C-EC9BCFB6F6EA}"/>
              </a:ext>
            </a:extLst>
          </p:cNvPr>
          <p:cNvGrpSpPr/>
          <p:nvPr/>
        </p:nvGrpSpPr>
        <p:grpSpPr>
          <a:xfrm>
            <a:off x="6984988" y="2003541"/>
            <a:ext cx="511865" cy="270779"/>
            <a:chOff x="1053548" y="2376469"/>
            <a:chExt cx="511865" cy="27077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32BB53-4873-0249-A558-F78577022C07}"/>
                </a:ext>
              </a:extLst>
            </p:cNvPr>
            <p:cNvSpPr/>
            <p:nvPr/>
          </p:nvSpPr>
          <p:spPr>
            <a:xfrm>
              <a:off x="1053548" y="2376469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C76DF0-3159-7641-BF63-106F1EE33E9A}"/>
                </a:ext>
              </a:extLst>
            </p:cNvPr>
            <p:cNvSpPr/>
            <p:nvPr/>
          </p:nvSpPr>
          <p:spPr>
            <a:xfrm>
              <a:off x="1053548" y="2466468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1BC84-4015-3049-BD9D-FFFC5D09902A}"/>
                </a:ext>
              </a:extLst>
            </p:cNvPr>
            <p:cNvSpPr/>
            <p:nvPr/>
          </p:nvSpPr>
          <p:spPr>
            <a:xfrm>
              <a:off x="1053548" y="2556467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58C4AE-8197-8E43-8A71-254D4CE39BAF}"/>
                </a:ext>
              </a:extLst>
            </p:cNvPr>
            <p:cNvSpPr/>
            <p:nvPr/>
          </p:nvSpPr>
          <p:spPr>
            <a:xfrm>
              <a:off x="1396448" y="2420894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C8A2E8-9E55-6D45-B0FB-FF4C4B7E6F3B}"/>
                </a:ext>
              </a:extLst>
            </p:cNvPr>
            <p:cNvSpPr/>
            <p:nvPr/>
          </p:nvSpPr>
          <p:spPr>
            <a:xfrm>
              <a:off x="1396448" y="2510893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AED356-0C4E-3C4E-97F3-41B3501B15CF}"/>
                </a:ext>
              </a:extLst>
            </p:cNvPr>
            <p:cNvCxnSpPr>
              <a:cxnSpLocks/>
              <a:stCxn id="41" idx="3"/>
              <a:endCxn id="45" idx="1"/>
            </p:cNvCxnSpPr>
            <p:nvPr/>
          </p:nvCxnSpPr>
          <p:spPr>
            <a:xfrm>
              <a:off x="1222513" y="2421860"/>
              <a:ext cx="173935" cy="4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64470-FC4E-EF44-8ECC-D4D20A90149B}"/>
                </a:ext>
              </a:extLst>
            </p:cNvPr>
            <p:cNvCxnSpPr>
              <a:cxnSpLocks/>
              <a:stCxn id="42" idx="3"/>
              <a:endCxn id="45" idx="1"/>
            </p:cNvCxnSpPr>
            <p:nvPr/>
          </p:nvCxnSpPr>
          <p:spPr>
            <a:xfrm flipV="1">
              <a:off x="1222513" y="2466285"/>
              <a:ext cx="173935" cy="45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4C95367-38C0-2049-B27D-663F78E94050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1222513" y="2466285"/>
              <a:ext cx="173935" cy="135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47DE0D-0854-3147-8A35-E1ECF45E4119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 flipV="1">
              <a:off x="1222513" y="2556284"/>
              <a:ext cx="173935" cy="45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28E106-52AD-3541-8171-7327512A6C39}"/>
                </a:ext>
              </a:extLst>
            </p:cNvPr>
            <p:cNvCxnSpPr>
              <a:cxnSpLocks/>
              <a:stCxn id="42" idx="3"/>
              <a:endCxn id="46" idx="1"/>
            </p:cNvCxnSpPr>
            <p:nvPr/>
          </p:nvCxnSpPr>
          <p:spPr>
            <a:xfrm>
              <a:off x="1222513" y="2511859"/>
              <a:ext cx="173935" cy="4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CB81B1-F2D6-3541-A603-F8E399E5B00E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1222513" y="2421860"/>
              <a:ext cx="173935" cy="13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573FF7-12DB-1641-A399-DB228D5DA414}"/>
              </a:ext>
            </a:extLst>
          </p:cNvPr>
          <p:cNvGrpSpPr/>
          <p:nvPr/>
        </p:nvGrpSpPr>
        <p:grpSpPr>
          <a:xfrm>
            <a:off x="3870822" y="1958541"/>
            <a:ext cx="511865" cy="360778"/>
            <a:chOff x="1053548" y="2376469"/>
            <a:chExt cx="511865" cy="3607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CE27866-3D51-814F-B75B-01729C2EF840}"/>
                </a:ext>
              </a:extLst>
            </p:cNvPr>
            <p:cNvSpPr/>
            <p:nvPr/>
          </p:nvSpPr>
          <p:spPr>
            <a:xfrm>
              <a:off x="1053548" y="2376469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E26371-C711-3D4C-8F05-BCAB9F0B20F0}"/>
                </a:ext>
              </a:extLst>
            </p:cNvPr>
            <p:cNvSpPr/>
            <p:nvPr/>
          </p:nvSpPr>
          <p:spPr>
            <a:xfrm>
              <a:off x="1053548" y="2466468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1323FE-37C6-E04F-8684-0CC435B036F1}"/>
                </a:ext>
              </a:extLst>
            </p:cNvPr>
            <p:cNvSpPr/>
            <p:nvPr/>
          </p:nvSpPr>
          <p:spPr>
            <a:xfrm>
              <a:off x="1053548" y="2556467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72638C-D4F9-4B4A-AEBE-645A8F948CFB}"/>
                </a:ext>
              </a:extLst>
            </p:cNvPr>
            <p:cNvSpPr/>
            <p:nvPr/>
          </p:nvSpPr>
          <p:spPr>
            <a:xfrm>
              <a:off x="1053548" y="2646466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1A988C-4F94-084F-9F2B-C59B02F1B181}"/>
                </a:ext>
              </a:extLst>
            </p:cNvPr>
            <p:cNvSpPr/>
            <p:nvPr/>
          </p:nvSpPr>
          <p:spPr>
            <a:xfrm>
              <a:off x="1396448" y="2471667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ECCB12F-75CA-1446-B4D8-7ACF2C35DBC4}"/>
                </a:ext>
              </a:extLst>
            </p:cNvPr>
            <p:cNvSpPr/>
            <p:nvPr/>
          </p:nvSpPr>
          <p:spPr>
            <a:xfrm>
              <a:off x="1396448" y="2561666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0C836-095C-3D4D-A2D8-02E4E3164FB3}"/>
                </a:ext>
              </a:extLst>
            </p:cNvPr>
            <p:cNvCxnSpPr>
              <a:cxnSpLocks/>
              <a:stCxn id="74" idx="3"/>
              <a:endCxn id="78" idx="1"/>
            </p:cNvCxnSpPr>
            <p:nvPr/>
          </p:nvCxnSpPr>
          <p:spPr>
            <a:xfrm>
              <a:off x="1222513" y="2421860"/>
              <a:ext cx="173935" cy="951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BF84168-DCDB-8249-AC94-135E86A4138A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>
              <a:off x="1222513" y="2511859"/>
              <a:ext cx="173935" cy="5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59076C0-4EB3-5444-91C8-14D072BD311B}"/>
                </a:ext>
              </a:extLst>
            </p:cNvPr>
            <p:cNvCxnSpPr>
              <a:cxnSpLocks/>
              <a:stCxn id="76" idx="3"/>
              <a:endCxn id="78" idx="1"/>
            </p:cNvCxnSpPr>
            <p:nvPr/>
          </p:nvCxnSpPr>
          <p:spPr>
            <a:xfrm flipV="1">
              <a:off x="1222513" y="2517058"/>
              <a:ext cx="173935" cy="8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A6A0FB0-B47F-454E-9B68-97B2589D8861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 flipV="1">
              <a:off x="1222513" y="2517058"/>
              <a:ext cx="173935" cy="17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3B6AB8-8386-DB43-B507-F3766840DA00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1222513" y="2607057"/>
              <a:ext cx="173935" cy="8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76319-89DD-5346-901C-0EFF299E86EC}"/>
                </a:ext>
              </a:extLst>
            </p:cNvPr>
            <p:cNvCxnSpPr>
              <a:cxnSpLocks/>
              <a:stCxn id="76" idx="3"/>
              <a:endCxn id="79" idx="1"/>
            </p:cNvCxnSpPr>
            <p:nvPr/>
          </p:nvCxnSpPr>
          <p:spPr>
            <a:xfrm>
              <a:off x="1222513" y="2601858"/>
              <a:ext cx="173935" cy="5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DF0CD2-5E01-A14D-AA6A-0DE09E4DD184}"/>
                </a:ext>
              </a:extLst>
            </p:cNvPr>
            <p:cNvCxnSpPr>
              <a:cxnSpLocks/>
              <a:stCxn id="75" idx="3"/>
              <a:endCxn id="79" idx="1"/>
            </p:cNvCxnSpPr>
            <p:nvPr/>
          </p:nvCxnSpPr>
          <p:spPr>
            <a:xfrm>
              <a:off x="1222513" y="2511859"/>
              <a:ext cx="173935" cy="951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AEAF34-7BF3-F94D-86B5-0D0867BE957E}"/>
                </a:ext>
              </a:extLst>
            </p:cNvPr>
            <p:cNvCxnSpPr>
              <a:cxnSpLocks/>
              <a:stCxn id="74" idx="3"/>
              <a:endCxn id="79" idx="1"/>
            </p:cNvCxnSpPr>
            <p:nvPr/>
          </p:nvCxnSpPr>
          <p:spPr>
            <a:xfrm>
              <a:off x="1222513" y="2421860"/>
              <a:ext cx="173935" cy="1851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FB22E39-AD39-2E40-A148-38E879A4E81C}"/>
              </a:ext>
            </a:extLst>
          </p:cNvPr>
          <p:cNvGrpSpPr/>
          <p:nvPr/>
        </p:nvGrpSpPr>
        <p:grpSpPr>
          <a:xfrm flipH="1">
            <a:off x="5400005" y="2003541"/>
            <a:ext cx="511865" cy="270779"/>
            <a:chOff x="1053548" y="2376469"/>
            <a:chExt cx="511865" cy="27077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E138E5-6AC2-EF46-9CD9-4B68A290E26C}"/>
                </a:ext>
              </a:extLst>
            </p:cNvPr>
            <p:cNvSpPr/>
            <p:nvPr/>
          </p:nvSpPr>
          <p:spPr>
            <a:xfrm>
              <a:off x="1053548" y="2376469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505BBFE-248C-8C4D-A079-E114B63A6A0B}"/>
                </a:ext>
              </a:extLst>
            </p:cNvPr>
            <p:cNvSpPr/>
            <p:nvPr/>
          </p:nvSpPr>
          <p:spPr>
            <a:xfrm>
              <a:off x="1053548" y="2466468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27B371D-BE9C-B848-A704-033455ED12B6}"/>
                </a:ext>
              </a:extLst>
            </p:cNvPr>
            <p:cNvSpPr/>
            <p:nvPr/>
          </p:nvSpPr>
          <p:spPr>
            <a:xfrm>
              <a:off x="1053548" y="2556467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E8541B-0B9E-1549-8CC5-2394C11C683B}"/>
                </a:ext>
              </a:extLst>
            </p:cNvPr>
            <p:cNvSpPr/>
            <p:nvPr/>
          </p:nvSpPr>
          <p:spPr>
            <a:xfrm>
              <a:off x="1396448" y="2420894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9374DDD-7055-E64F-9E40-65756D060F3B}"/>
                </a:ext>
              </a:extLst>
            </p:cNvPr>
            <p:cNvSpPr/>
            <p:nvPr/>
          </p:nvSpPr>
          <p:spPr>
            <a:xfrm>
              <a:off x="1396448" y="2510893"/>
              <a:ext cx="168965" cy="9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D04064-D1B4-EA40-A1E9-72A3A4BDC9D3}"/>
                </a:ext>
              </a:extLst>
            </p:cNvPr>
            <p:cNvCxnSpPr>
              <a:cxnSpLocks/>
              <a:stCxn id="92" idx="3"/>
              <a:endCxn id="95" idx="1"/>
            </p:cNvCxnSpPr>
            <p:nvPr/>
          </p:nvCxnSpPr>
          <p:spPr>
            <a:xfrm>
              <a:off x="1222513" y="2421860"/>
              <a:ext cx="173935" cy="4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70C072E-82EB-A047-819B-AE8495043A68}"/>
                </a:ext>
              </a:extLst>
            </p:cNvPr>
            <p:cNvCxnSpPr>
              <a:cxnSpLocks/>
              <a:stCxn id="93" idx="3"/>
              <a:endCxn id="95" idx="1"/>
            </p:cNvCxnSpPr>
            <p:nvPr/>
          </p:nvCxnSpPr>
          <p:spPr>
            <a:xfrm flipV="1">
              <a:off x="1222513" y="2466285"/>
              <a:ext cx="173935" cy="45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6E1784-2857-C04B-B639-D941BCAFF2D7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 flipV="1">
              <a:off x="1222513" y="2466285"/>
              <a:ext cx="173935" cy="135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090E10D-84DF-CA4B-9081-0B6D5E68A559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1222513" y="2556284"/>
              <a:ext cx="173935" cy="45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DE91AB-619B-CE45-BA4D-79F3B8689BBF}"/>
                </a:ext>
              </a:extLst>
            </p:cNvPr>
            <p:cNvCxnSpPr>
              <a:cxnSpLocks/>
              <a:stCxn id="93" idx="3"/>
              <a:endCxn id="96" idx="1"/>
            </p:cNvCxnSpPr>
            <p:nvPr/>
          </p:nvCxnSpPr>
          <p:spPr>
            <a:xfrm>
              <a:off x="1222513" y="2511859"/>
              <a:ext cx="173935" cy="4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B3944F7-7B4F-2149-9691-50BDC9EEC678}"/>
                </a:ext>
              </a:extLst>
            </p:cNvPr>
            <p:cNvCxnSpPr>
              <a:cxnSpLocks/>
              <a:stCxn id="92" idx="3"/>
              <a:endCxn id="96" idx="1"/>
            </p:cNvCxnSpPr>
            <p:nvPr/>
          </p:nvCxnSpPr>
          <p:spPr>
            <a:xfrm>
              <a:off x="1222513" y="2421860"/>
              <a:ext cx="173935" cy="13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D55E57-1FE5-694C-A5A0-ED68C792B5BF}"/>
              </a:ext>
            </a:extLst>
          </p:cNvPr>
          <p:cNvCxnSpPr>
            <a:cxnSpLocks/>
          </p:cNvCxnSpPr>
          <p:nvPr/>
        </p:nvCxnSpPr>
        <p:spPr>
          <a:xfrm>
            <a:off x="4621845" y="2043437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EC5927-9B9E-0940-B9F0-1F25D805C7B8}"/>
              </a:ext>
            </a:extLst>
          </p:cNvPr>
          <p:cNvCxnSpPr>
            <a:cxnSpLocks/>
          </p:cNvCxnSpPr>
          <p:nvPr/>
        </p:nvCxnSpPr>
        <p:spPr>
          <a:xfrm>
            <a:off x="4621845" y="2242577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E3EBA48E-6391-6044-B3D5-CA06FCB70B01}"/>
              </a:ext>
            </a:extLst>
          </p:cNvPr>
          <p:cNvSpPr>
            <a:spLocks noChangeAspect="1"/>
          </p:cNvSpPr>
          <p:nvPr/>
        </p:nvSpPr>
        <p:spPr>
          <a:xfrm>
            <a:off x="5340989" y="1820034"/>
            <a:ext cx="655983" cy="655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A29DA56-B229-7B47-84BF-86F98052E786}"/>
              </a:ext>
            </a:extLst>
          </p:cNvPr>
          <p:cNvSpPr>
            <a:spLocks noChangeAspect="1"/>
          </p:cNvSpPr>
          <p:nvPr/>
        </p:nvSpPr>
        <p:spPr>
          <a:xfrm>
            <a:off x="6901696" y="1820034"/>
            <a:ext cx="655983" cy="655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2D3165-A17C-4546-9775-63265D8B7C9F}"/>
              </a:ext>
            </a:extLst>
          </p:cNvPr>
          <p:cNvCxnSpPr>
            <a:cxnSpLocks/>
          </p:cNvCxnSpPr>
          <p:nvPr/>
        </p:nvCxnSpPr>
        <p:spPr>
          <a:xfrm>
            <a:off x="6182552" y="2084176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288570A-141A-044E-9FC3-3228867EB39A}"/>
              </a:ext>
            </a:extLst>
          </p:cNvPr>
          <p:cNvCxnSpPr>
            <a:cxnSpLocks/>
          </p:cNvCxnSpPr>
          <p:nvPr/>
        </p:nvCxnSpPr>
        <p:spPr>
          <a:xfrm>
            <a:off x="6182552" y="2283316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9372E6-23FB-414E-B9F7-A05B9F5155DB}"/>
              </a:ext>
            </a:extLst>
          </p:cNvPr>
          <p:cNvCxnSpPr>
            <a:cxnSpLocks/>
          </p:cNvCxnSpPr>
          <p:nvPr/>
        </p:nvCxnSpPr>
        <p:spPr>
          <a:xfrm>
            <a:off x="7743259" y="2063068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2C485B-C3A7-D745-A622-B3ADF4CC45AF}"/>
              </a:ext>
            </a:extLst>
          </p:cNvPr>
          <p:cNvCxnSpPr>
            <a:cxnSpLocks/>
          </p:cNvCxnSpPr>
          <p:nvPr/>
        </p:nvCxnSpPr>
        <p:spPr>
          <a:xfrm>
            <a:off x="7743259" y="2262208"/>
            <a:ext cx="53356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71F5D-A774-584F-8535-E7F3280A05C5}"/>
              </a:ext>
            </a:extLst>
          </p:cNvPr>
          <p:cNvSpPr/>
          <p:nvPr/>
        </p:nvSpPr>
        <p:spPr>
          <a:xfrm>
            <a:off x="8462405" y="1877043"/>
            <a:ext cx="568474" cy="54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mbria Math" panose="02040503050406030204" pitchFamily="18" charset="0"/>
              </a:rPr>
              <a:t>ℒ</a:t>
            </a:r>
            <a:endParaRPr lang="en-US" i="1" dirty="0">
              <a:solidFill>
                <a:schemeClr val="tx1"/>
              </a:solidFill>
              <a:ea typeface="Cambria Math" panose="02040503050406030204" pitchFamily="18" charset="0"/>
              <a:cs typeface="Script MT Bold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ED5E73-8CED-F641-AB7F-3F8C0F22315E}"/>
              </a:ext>
            </a:extLst>
          </p:cNvPr>
          <p:cNvSpPr txBox="1"/>
          <p:nvPr/>
        </p:nvSpPr>
        <p:spPr>
          <a:xfrm>
            <a:off x="1512676" y="22366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C23FEA-B60D-C648-A4ED-1A1431DC4815}"/>
              </a:ext>
            </a:extLst>
          </p:cNvPr>
          <p:cNvSpPr txBox="1"/>
          <p:nvPr/>
        </p:nvSpPr>
        <p:spPr>
          <a:xfrm>
            <a:off x="3726598" y="2417858"/>
            <a:ext cx="763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Layer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19C622-98CC-5447-AF05-959C4982D070}"/>
              </a:ext>
            </a:extLst>
          </p:cNvPr>
          <p:cNvSpPr txBox="1"/>
          <p:nvPr/>
        </p:nvSpPr>
        <p:spPr>
          <a:xfrm>
            <a:off x="5287305" y="2417858"/>
            <a:ext cx="763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Layer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07FCC2-AE75-924D-BE84-33EFB54AC648}"/>
              </a:ext>
            </a:extLst>
          </p:cNvPr>
          <p:cNvSpPr txBox="1"/>
          <p:nvPr/>
        </p:nvSpPr>
        <p:spPr>
          <a:xfrm>
            <a:off x="6848012" y="2417858"/>
            <a:ext cx="763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Layer 3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E907101-6B53-624C-8E29-F3E3359AE2CF}"/>
              </a:ext>
            </a:extLst>
          </p:cNvPr>
          <p:cNvCxnSpPr>
            <a:cxnSpLocks/>
          </p:cNvCxnSpPr>
          <p:nvPr/>
        </p:nvCxnSpPr>
        <p:spPr>
          <a:xfrm>
            <a:off x="7229687" y="2748441"/>
            <a:ext cx="0" cy="325084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7DE5485-2B94-1F4B-81A0-429718D5FD01}"/>
              </a:ext>
            </a:extLst>
          </p:cNvPr>
          <p:cNvCxnSpPr>
            <a:cxnSpLocks/>
          </p:cNvCxnSpPr>
          <p:nvPr/>
        </p:nvCxnSpPr>
        <p:spPr>
          <a:xfrm flipH="1">
            <a:off x="5666103" y="2748441"/>
            <a:ext cx="2877" cy="3276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AB9A0D0-9347-2542-963A-00868A4357E1}"/>
              </a:ext>
            </a:extLst>
          </p:cNvPr>
          <p:cNvCxnSpPr>
            <a:cxnSpLocks/>
          </p:cNvCxnSpPr>
          <p:nvPr/>
        </p:nvCxnSpPr>
        <p:spPr>
          <a:xfrm flipH="1">
            <a:off x="4105396" y="2748441"/>
            <a:ext cx="2877" cy="3276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1586FB-667D-664E-BB69-0618384E6720}"/>
              </a:ext>
            </a:extLst>
          </p:cNvPr>
          <p:cNvGrpSpPr/>
          <p:nvPr/>
        </p:nvGrpSpPr>
        <p:grpSpPr>
          <a:xfrm>
            <a:off x="2577384" y="5513962"/>
            <a:ext cx="6453495" cy="350391"/>
            <a:chOff x="2577384" y="5734878"/>
            <a:chExt cx="6453495" cy="3503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75C3B51-2976-344B-A35F-323302A502D5}"/>
                </a:ext>
              </a:extLst>
            </p:cNvPr>
            <p:cNvCxnSpPr/>
            <p:nvPr/>
          </p:nvCxnSpPr>
          <p:spPr>
            <a:xfrm>
              <a:off x="2577384" y="5734878"/>
              <a:ext cx="64534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4CFFEE5-B54C-AC47-9F95-7000559B8A6B}"/>
                </a:ext>
              </a:extLst>
            </p:cNvPr>
            <p:cNvSpPr txBox="1"/>
            <p:nvPr/>
          </p:nvSpPr>
          <p:spPr>
            <a:xfrm>
              <a:off x="8439049" y="5746715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Time</a:t>
              </a:r>
            </a:p>
          </p:txBody>
        </p:sp>
      </p:grpSp>
      <p:pic>
        <p:nvPicPr>
          <p:cNvPr id="315" name="Picture 3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C2AD476-5EC0-1148-B975-EC2234F4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5736" y="4354673"/>
            <a:ext cx="649081" cy="305133"/>
          </a:xfrm>
          <a:prstGeom prst="rect">
            <a:avLst/>
          </a:prstGeom>
        </p:spPr>
      </p:pic>
      <p:pic>
        <p:nvPicPr>
          <p:cNvPr id="13" name="Picture 1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0F89B7B-C599-E34B-BB8B-F2CBE0DA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509" y="4964281"/>
            <a:ext cx="419534" cy="420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ADE1AB-B7B8-8544-9AEC-EF7DA496C6E0}"/>
              </a:ext>
            </a:extLst>
          </p:cNvPr>
          <p:cNvSpPr/>
          <p:nvPr/>
        </p:nvSpPr>
        <p:spPr>
          <a:xfrm>
            <a:off x="3308998" y="4354673"/>
            <a:ext cx="471284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056E3C95-E672-6C4C-AAC8-8CBF6C254DBB}"/>
              </a:ext>
            </a:extLst>
          </p:cNvPr>
          <p:cNvSpPr/>
          <p:nvPr/>
        </p:nvSpPr>
        <p:spPr>
          <a:xfrm>
            <a:off x="3775991" y="4354673"/>
            <a:ext cx="600939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A2A6DC0-595B-A247-A6E3-5EF3563B9269}"/>
              </a:ext>
            </a:extLst>
          </p:cNvPr>
          <p:cNvSpPr/>
          <p:nvPr/>
        </p:nvSpPr>
        <p:spPr>
          <a:xfrm>
            <a:off x="4382686" y="4354673"/>
            <a:ext cx="331583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32D245E-998A-C54A-8A50-D717AFE1FB08}"/>
              </a:ext>
            </a:extLst>
          </p:cNvPr>
          <p:cNvSpPr/>
          <p:nvPr/>
        </p:nvSpPr>
        <p:spPr>
          <a:xfrm>
            <a:off x="4773912" y="4356781"/>
            <a:ext cx="649081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E9711D36-E0CC-8E47-A5B5-3B9A492B0269}"/>
              </a:ext>
            </a:extLst>
          </p:cNvPr>
          <p:cNvSpPr/>
          <p:nvPr/>
        </p:nvSpPr>
        <p:spPr>
          <a:xfrm>
            <a:off x="5422993" y="4356781"/>
            <a:ext cx="1284492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C11A3AD-C41D-104E-A626-D90403888468}"/>
              </a:ext>
            </a:extLst>
          </p:cNvPr>
          <p:cNvSpPr/>
          <p:nvPr/>
        </p:nvSpPr>
        <p:spPr>
          <a:xfrm>
            <a:off x="6716116" y="4356781"/>
            <a:ext cx="771968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3792850-280B-A041-8042-0E9CAB4A3934}"/>
              </a:ext>
            </a:extLst>
          </p:cNvPr>
          <p:cNvSpPr/>
          <p:nvPr/>
        </p:nvSpPr>
        <p:spPr>
          <a:xfrm>
            <a:off x="5422993" y="4959669"/>
            <a:ext cx="928112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97518D34-9B37-634C-AB80-4075A178F6C9}"/>
              </a:ext>
            </a:extLst>
          </p:cNvPr>
          <p:cNvSpPr/>
          <p:nvPr/>
        </p:nvSpPr>
        <p:spPr>
          <a:xfrm>
            <a:off x="6707485" y="4959668"/>
            <a:ext cx="1284492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6D4B875-8090-934C-93BC-9D475877D9D6}"/>
              </a:ext>
            </a:extLst>
          </p:cNvPr>
          <p:cNvSpPr/>
          <p:nvPr/>
        </p:nvSpPr>
        <p:spPr>
          <a:xfrm>
            <a:off x="7991977" y="4960081"/>
            <a:ext cx="771968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A81869-7279-814C-AE62-9AD7743D1627}"/>
              </a:ext>
            </a:extLst>
          </p:cNvPr>
          <p:cNvSpPr txBox="1"/>
          <p:nvPr/>
        </p:nvSpPr>
        <p:spPr>
          <a:xfrm>
            <a:off x="4419607" y="3059668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F51E615-54BA-2345-8567-594539D4B564}"/>
              </a:ext>
            </a:extLst>
          </p:cNvPr>
          <p:cNvSpPr txBox="1"/>
          <p:nvPr/>
        </p:nvSpPr>
        <p:spPr>
          <a:xfrm>
            <a:off x="6698854" y="356373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Wait on the network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E07B86-B8DE-4F48-BDDD-40C31391A3A2}"/>
              </a:ext>
            </a:extLst>
          </p:cNvPr>
          <p:cNvCxnSpPr>
            <a:cxnSpLocks/>
            <a:stCxn id="327" idx="2"/>
          </p:cNvCxnSpPr>
          <p:nvPr/>
        </p:nvCxnSpPr>
        <p:spPr>
          <a:xfrm>
            <a:off x="7731349" y="3933062"/>
            <a:ext cx="269259" cy="1026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97465CD6-8FFD-B146-92E5-BB3913D3A6F3}"/>
              </a:ext>
            </a:extLst>
          </p:cNvPr>
          <p:cNvSpPr txBox="1"/>
          <p:nvPr/>
        </p:nvSpPr>
        <p:spPr>
          <a:xfrm>
            <a:off x="9512119" y="3563730"/>
            <a:ext cx="19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iteration starts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17D12E9-2444-2A4B-8C31-FF76B131F99D}"/>
              </a:ext>
            </a:extLst>
          </p:cNvPr>
          <p:cNvCxnSpPr>
            <a:cxnSpLocks/>
            <a:stCxn id="338" idx="1"/>
          </p:cNvCxnSpPr>
          <p:nvPr/>
        </p:nvCxnSpPr>
        <p:spPr>
          <a:xfrm flipH="1">
            <a:off x="8771322" y="3748396"/>
            <a:ext cx="740797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A87490C-305B-D84B-B345-2B1A2E694821}"/>
              </a:ext>
            </a:extLst>
          </p:cNvPr>
          <p:cNvSpPr/>
          <p:nvPr/>
        </p:nvSpPr>
        <p:spPr>
          <a:xfrm>
            <a:off x="8763945" y="4354673"/>
            <a:ext cx="471284" cy="2773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C6B2-F2C2-1C41-A6E8-34ACE56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57DC-22D9-6846-AB72-A006AD46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A83C4E-C79D-3943-BB3E-0076A5A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6" grpId="0" animBg="1"/>
      <p:bldP spid="317" grpId="0" animBg="1"/>
      <p:bldP spid="318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/>
      <p:bldP spid="327" grpId="0"/>
      <p:bldP spid="338" grpId="0"/>
      <p:bldP spid="3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E85-6965-164F-9F16-06A17867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Data-parallel distributed DNN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378E0-783A-8B46-94B4-4157C9FF7923}"/>
              </a:ext>
            </a:extLst>
          </p:cNvPr>
          <p:cNvSpPr txBox="1"/>
          <p:nvPr/>
        </p:nvSpPr>
        <p:spPr>
          <a:xfrm>
            <a:off x="917714" y="3390039"/>
            <a:ext cx="10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C5E168-876C-8C42-8407-276EB7F92070}"/>
              </a:ext>
            </a:extLst>
          </p:cNvPr>
          <p:cNvSpPr/>
          <p:nvPr/>
        </p:nvSpPr>
        <p:spPr>
          <a:xfrm>
            <a:off x="222345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2FD28B-9C24-CB4D-B4B0-B42BF250B13A}"/>
              </a:ext>
            </a:extLst>
          </p:cNvPr>
          <p:cNvGrpSpPr/>
          <p:nvPr/>
        </p:nvGrpSpPr>
        <p:grpSpPr>
          <a:xfrm>
            <a:off x="2452794" y="2345636"/>
            <a:ext cx="1365680" cy="1111230"/>
            <a:chOff x="4263081" y="2526130"/>
            <a:chExt cx="2498553" cy="2033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F607A8-DABD-9E40-8D2B-554E5EB08C96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057C580-098E-954D-8AAA-49D3BB79B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A8515A1-BB16-584B-8B51-26C54395F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7E6F52-B851-764C-9AC2-D518A9FA5922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9A31BA7-F247-214D-8026-B7CA0D301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8AC5EA-43F3-0D48-802B-7B8864F23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848EF-0CB9-1C48-9AF0-7BD9AA7CD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883F24-0C18-064E-A361-5436ECDEB452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33B0AC-A514-9442-847D-E7C46864B9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7A275A-25E4-2B4E-BF9A-653996A0F8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52E84A-08A0-074A-9300-6AD6DFC60447}"/>
                </a:ext>
              </a:extLst>
            </p:cNvPr>
            <p:cNvCxnSpPr>
              <a:stCxn id="25" idx="6"/>
              <a:endCxn id="22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3CDB76-E1CD-3D4E-A68F-E8FFF64CFC6D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D5A04-D766-9449-A328-A22B7B0BDF1A}"/>
                </a:ext>
              </a:extLst>
            </p:cNvPr>
            <p:cNvCxnSpPr>
              <a:cxnSpLocks/>
              <a:stCxn id="25" idx="6"/>
              <a:endCxn id="24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8E4024-4B87-F24E-B74A-B6E1B00BF292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0DB6C8-5DBF-4E4F-9277-0C187E926D52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487DA3-1A22-BC46-99AE-5E559F73E151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8A5B5C-672C-8045-8BD8-79134D6DC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13DC8B-1485-2B43-BEF1-DE745A5F7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0291D6-5DDB-6D48-B003-A16F1A654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A46E7-996D-C04C-A970-561CD2AD9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80679B-9E7C-6F47-8C22-0AD074F0BB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9E0E70-EBE1-F74F-B4ED-C62F27932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n 26">
            <a:extLst>
              <a:ext uri="{FF2B5EF4-FFF2-40B4-BE49-F238E27FC236}">
                <a16:creationId xmlns:a16="http://schemas.microsoft.com/office/drawing/2014/main" id="{459861CF-D807-0748-BF14-282633473EBA}"/>
              </a:ext>
            </a:extLst>
          </p:cNvPr>
          <p:cNvSpPr/>
          <p:nvPr/>
        </p:nvSpPr>
        <p:spPr>
          <a:xfrm>
            <a:off x="1073571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62A52-2CA2-8042-9F79-B04E030829C2}"/>
              </a:ext>
            </a:extLst>
          </p:cNvPr>
          <p:cNvCxnSpPr>
            <a:cxnSpLocks/>
          </p:cNvCxnSpPr>
          <p:nvPr/>
        </p:nvCxnSpPr>
        <p:spPr>
          <a:xfrm>
            <a:off x="1825816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C1C3E9-52DF-0944-B7D8-3157F4D65EE3}"/>
              </a:ext>
            </a:extLst>
          </p:cNvPr>
          <p:cNvSpPr txBox="1"/>
          <p:nvPr/>
        </p:nvSpPr>
        <p:spPr>
          <a:xfrm>
            <a:off x="1774295" y="216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39BA24A-8806-5B42-919D-A29D29D1BA81}"/>
              </a:ext>
            </a:extLst>
          </p:cNvPr>
          <p:cNvSpPr/>
          <p:nvPr/>
        </p:nvSpPr>
        <p:spPr>
          <a:xfrm>
            <a:off x="222345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F642FD-B64C-6243-9924-E69A078F834C}"/>
              </a:ext>
            </a:extLst>
          </p:cNvPr>
          <p:cNvGrpSpPr/>
          <p:nvPr/>
        </p:nvGrpSpPr>
        <p:grpSpPr>
          <a:xfrm>
            <a:off x="2452794" y="4855818"/>
            <a:ext cx="1365680" cy="1111230"/>
            <a:chOff x="4263081" y="2526130"/>
            <a:chExt cx="2498553" cy="20330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FD24CD-FC57-044A-9F84-BFC18F958BC2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27B231-1113-064D-9096-255E8882B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CF3817-3048-FD47-A154-B3E9737E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C9CDB9-D7F7-B245-9E56-2F6FB8D4C003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D887EE-1B8A-BF4C-AADE-551CF52EE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736E8F-361F-664B-BA3E-E2B9DC12F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D00E10-01CA-6546-9EA9-A6552601D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E90127-C19C-5948-80B2-9A104D51D08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F5BE8F-17C0-EC40-AABF-81C727D58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8D8403-8640-F041-A071-E94A1973E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6B906A-8F48-244F-B766-F5C701FBB6FE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876B76-77C1-6A4D-833E-503DAFD70C10}"/>
                </a:ext>
              </a:extLst>
            </p:cNvPr>
            <p:cNvCxnSpPr>
              <a:cxnSpLocks/>
              <a:stCxn id="63" idx="6"/>
              <a:endCxn id="61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B20F9D-F235-6740-9904-026D235381F8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E58B03-1026-094D-8F43-3977F7A8FA53}"/>
                </a:ext>
              </a:extLst>
            </p:cNvPr>
            <p:cNvCxnSpPr>
              <a:cxnSpLocks/>
              <a:stCxn id="64" idx="6"/>
              <a:endCxn id="60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B9135C-4EBC-3D46-A733-041A14707CD7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9E3F7D-D038-7548-A674-C366FC5BC4B3}"/>
                </a:ext>
              </a:extLst>
            </p:cNvPr>
            <p:cNvCxnSpPr>
              <a:cxnSpLocks/>
              <a:stCxn id="64" idx="6"/>
              <a:endCxn id="62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8CA7B0-3D8C-D24D-8DC9-CE207A3860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FFB6BC-4214-474F-9073-3581B8968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46426F-045E-6249-9403-D68DEB0DA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226C8E-F1AD-E84B-A7F4-6DB6EC076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9F324E-EF5F-F149-AB39-CAADFC5ED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4B0944-6CE8-9F43-B245-FEF1FD4F8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n 39">
            <a:extLst>
              <a:ext uri="{FF2B5EF4-FFF2-40B4-BE49-F238E27FC236}">
                <a16:creationId xmlns:a16="http://schemas.microsoft.com/office/drawing/2014/main" id="{1F9D719B-43B2-EC47-BE23-2871B5E42790}"/>
              </a:ext>
            </a:extLst>
          </p:cNvPr>
          <p:cNvSpPr/>
          <p:nvPr/>
        </p:nvSpPr>
        <p:spPr>
          <a:xfrm>
            <a:off x="1073571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F8955-B71C-514A-815A-2E6D583C9B47}"/>
              </a:ext>
            </a:extLst>
          </p:cNvPr>
          <p:cNvCxnSpPr>
            <a:cxnSpLocks/>
          </p:cNvCxnSpPr>
          <p:nvPr/>
        </p:nvCxnSpPr>
        <p:spPr>
          <a:xfrm>
            <a:off x="1825816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7BD53-BE3E-4541-84A5-2926E352CC6A}"/>
              </a:ext>
            </a:extLst>
          </p:cNvPr>
          <p:cNvSpPr txBox="1"/>
          <p:nvPr/>
        </p:nvSpPr>
        <p:spPr>
          <a:xfrm>
            <a:off x="1774296" y="4671151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0E3E84-E462-C745-9B34-05B956920821}"/>
              </a:ext>
            </a:extLst>
          </p:cNvPr>
          <p:cNvSpPr/>
          <p:nvPr/>
        </p:nvSpPr>
        <p:spPr>
          <a:xfrm flipH="1">
            <a:off x="5757747" y="2176670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A99A8E-2B04-5A4F-B956-09B5612FAE5C}"/>
              </a:ext>
            </a:extLst>
          </p:cNvPr>
          <p:cNvGrpSpPr/>
          <p:nvPr/>
        </p:nvGrpSpPr>
        <p:grpSpPr>
          <a:xfrm flipH="1">
            <a:off x="5987085" y="2345636"/>
            <a:ext cx="1365680" cy="1111230"/>
            <a:chOff x="4263081" y="2526130"/>
            <a:chExt cx="2498553" cy="203303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365F30-DD22-1F42-ABA0-DE09AD4F2799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75AA9B0-52FE-0C41-BDB1-ECF3A538C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70B1539-C304-104D-B19B-C20D729F3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6D6722-5522-7E47-BEA6-E603A9E9960A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5605B18-A438-BF48-9510-62D0D70F3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0C17A1C-024A-6B47-9401-E80B028591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4392892-CEA2-3F4E-A379-BB6C53F55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94E3E0-F6A3-2541-AA8C-5ED3D41E2023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74A850-C655-E14C-9CC2-9B11A1087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B7F11FF-88D4-E842-86CB-21C7C1E643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CC6967A-BF1D-F54F-9770-19167615DC96}"/>
                </a:ext>
              </a:extLst>
            </p:cNvPr>
            <p:cNvCxnSpPr>
              <a:stCxn id="91" idx="6"/>
              <a:endCxn id="88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85B6CB-D71F-BF49-984A-E0E4033DEE5E}"/>
                </a:ext>
              </a:extLst>
            </p:cNvPr>
            <p:cNvCxnSpPr>
              <a:cxnSpLocks/>
              <a:stCxn id="91" idx="6"/>
              <a:endCxn id="89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C66267F-B303-064E-BECA-6229F4D087E0}"/>
                </a:ext>
              </a:extLst>
            </p:cNvPr>
            <p:cNvCxnSpPr>
              <a:cxnSpLocks/>
              <a:stCxn id="91" idx="6"/>
              <a:endCxn id="90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AE3CCAF-F7D9-F044-8197-5F641F2AEAEA}"/>
                </a:ext>
              </a:extLst>
            </p:cNvPr>
            <p:cNvCxnSpPr>
              <a:cxnSpLocks/>
              <a:stCxn id="92" idx="6"/>
              <a:endCxn id="88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3F7D3C-A08E-804B-AB09-CA4641DFB624}"/>
                </a:ext>
              </a:extLst>
            </p:cNvPr>
            <p:cNvCxnSpPr>
              <a:cxnSpLocks/>
              <a:stCxn id="92" idx="6"/>
              <a:endCxn id="89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59A875-DDA5-7B40-8263-C35423D2E5EE}"/>
                </a:ext>
              </a:extLst>
            </p:cNvPr>
            <p:cNvCxnSpPr>
              <a:cxnSpLocks/>
              <a:stCxn id="92" idx="6"/>
              <a:endCxn id="90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1CBF57-AAE6-784C-8306-28EE34F4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011F2A-D535-FD48-AF88-D01141362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3EA084-755D-8540-8D0F-132C810ED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9F4C5FA-3245-B24A-8146-8AC80696C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86C5CD5-8B91-2846-B975-5DFEB34E8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550237-CF2F-974E-94AD-C7C4386EF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n 67">
            <a:extLst>
              <a:ext uri="{FF2B5EF4-FFF2-40B4-BE49-F238E27FC236}">
                <a16:creationId xmlns:a16="http://schemas.microsoft.com/office/drawing/2014/main" id="{7C13CF03-5D7A-324A-B0CF-A71B4CD69CA8}"/>
              </a:ext>
            </a:extLst>
          </p:cNvPr>
          <p:cNvSpPr/>
          <p:nvPr/>
        </p:nvSpPr>
        <p:spPr>
          <a:xfrm flipH="1">
            <a:off x="8289172" y="2677508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7DC50-62A2-9941-9BF6-A662B26362D5}"/>
              </a:ext>
            </a:extLst>
          </p:cNvPr>
          <p:cNvCxnSpPr>
            <a:cxnSpLocks/>
          </p:cNvCxnSpPr>
          <p:nvPr/>
        </p:nvCxnSpPr>
        <p:spPr>
          <a:xfrm flipH="1">
            <a:off x="7891530" y="2971800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DF1F96-9BE9-BC45-981A-C0B7D5A526E3}"/>
              </a:ext>
            </a:extLst>
          </p:cNvPr>
          <p:cNvSpPr txBox="1"/>
          <p:nvPr/>
        </p:nvSpPr>
        <p:spPr>
          <a:xfrm flipH="1">
            <a:off x="7755513" y="2160969"/>
            <a:ext cx="4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89F14D-3C3C-7D4A-B96A-2C932915D7F6}"/>
              </a:ext>
            </a:extLst>
          </p:cNvPr>
          <p:cNvSpPr/>
          <p:nvPr/>
        </p:nvSpPr>
        <p:spPr>
          <a:xfrm flipH="1">
            <a:off x="5757747" y="4686852"/>
            <a:ext cx="1997765" cy="159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7D0F2D-8111-9348-9C4E-83AC1CD28490}"/>
              </a:ext>
            </a:extLst>
          </p:cNvPr>
          <p:cNvGrpSpPr/>
          <p:nvPr/>
        </p:nvGrpSpPr>
        <p:grpSpPr>
          <a:xfrm flipH="1">
            <a:off x="5987085" y="4855818"/>
            <a:ext cx="1365680" cy="1111230"/>
            <a:chOff x="4263081" y="2526130"/>
            <a:chExt cx="2498553" cy="203303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ABB2651-E42C-AB4F-B7D6-1D15BD1111DC}"/>
                </a:ext>
              </a:extLst>
            </p:cNvPr>
            <p:cNvGrpSpPr/>
            <p:nvPr/>
          </p:nvGrpSpPr>
          <p:grpSpPr>
            <a:xfrm>
              <a:off x="4263081" y="2938576"/>
              <a:ext cx="360000" cy="1208139"/>
              <a:chOff x="4263081" y="2953265"/>
              <a:chExt cx="360000" cy="1208139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C77C76D-13E1-0846-8DB5-5A8368051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1F04A54-BD2A-3643-9652-CCC56EAA4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955817-C9BF-8B4E-A08E-B934BAC1AB6D}"/>
                </a:ext>
              </a:extLst>
            </p:cNvPr>
            <p:cNvGrpSpPr/>
            <p:nvPr/>
          </p:nvGrpSpPr>
          <p:grpSpPr>
            <a:xfrm>
              <a:off x="5332358" y="2526130"/>
              <a:ext cx="360000" cy="2033030"/>
              <a:chOff x="5250368" y="2526130"/>
              <a:chExt cx="360000" cy="203303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BB5F5F-1E1B-3B41-B42F-31CFDC359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25261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4EF33AD-413B-AC41-BD9D-1B8D5655D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336264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2524B71-33E2-974F-B9E8-1CE7F68B6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0368" y="41991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EFD2B9-83D9-AC43-B8A9-395E8DC143B6}"/>
                </a:ext>
              </a:extLst>
            </p:cNvPr>
            <p:cNvGrpSpPr/>
            <p:nvPr/>
          </p:nvGrpSpPr>
          <p:grpSpPr>
            <a:xfrm>
              <a:off x="6401634" y="2938576"/>
              <a:ext cx="360000" cy="1208139"/>
              <a:chOff x="4263081" y="2953265"/>
              <a:chExt cx="360000" cy="1208139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D2DA751-7BFB-9740-A393-06F234C38A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29532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85B14-BA07-5F4C-8F16-318E15BAE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081" y="3801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A0F955-3202-8547-B8F9-8A85593F7098}"/>
                </a:ext>
              </a:extLst>
            </p:cNvPr>
            <p:cNvCxnSpPr>
              <a:stCxn id="119" idx="6"/>
              <a:endCxn id="116" idx="2"/>
            </p:cNvCxnSpPr>
            <p:nvPr/>
          </p:nvCxnSpPr>
          <p:spPr>
            <a:xfrm flipV="1">
              <a:off x="4623081" y="2706130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7A0292-8C14-E843-9AA8-7797825E8F64}"/>
                </a:ext>
              </a:extLst>
            </p:cNvPr>
            <p:cNvCxnSpPr>
              <a:cxnSpLocks/>
              <a:stCxn id="119" idx="6"/>
              <a:endCxn id="117" idx="2"/>
            </p:cNvCxnSpPr>
            <p:nvPr/>
          </p:nvCxnSpPr>
          <p:spPr>
            <a:xfrm>
              <a:off x="4623081" y="3118576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4BC215-2776-BB43-89F8-B4BEAF0553BB}"/>
                </a:ext>
              </a:extLst>
            </p:cNvPr>
            <p:cNvCxnSpPr>
              <a:cxnSpLocks/>
              <a:stCxn id="119" idx="6"/>
              <a:endCxn id="118" idx="2"/>
            </p:cNvCxnSpPr>
            <p:nvPr/>
          </p:nvCxnSpPr>
          <p:spPr>
            <a:xfrm>
              <a:off x="4623081" y="3118576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FB839C5-B91D-264F-B927-4DB7DDF891D2}"/>
                </a:ext>
              </a:extLst>
            </p:cNvPr>
            <p:cNvCxnSpPr>
              <a:cxnSpLocks/>
              <a:stCxn id="120" idx="6"/>
              <a:endCxn id="116" idx="2"/>
            </p:cNvCxnSpPr>
            <p:nvPr/>
          </p:nvCxnSpPr>
          <p:spPr>
            <a:xfrm flipV="1">
              <a:off x="4623081" y="2706130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7D257D-45C2-3548-A15C-23B42F902ED4}"/>
                </a:ext>
              </a:extLst>
            </p:cNvPr>
            <p:cNvCxnSpPr>
              <a:cxnSpLocks/>
              <a:stCxn id="120" idx="6"/>
              <a:endCxn id="117" idx="2"/>
            </p:cNvCxnSpPr>
            <p:nvPr/>
          </p:nvCxnSpPr>
          <p:spPr>
            <a:xfrm flipV="1">
              <a:off x="4623081" y="3542645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ACA0DA-CB5A-1549-9CD5-B39A2821D8B5}"/>
                </a:ext>
              </a:extLst>
            </p:cNvPr>
            <p:cNvCxnSpPr>
              <a:cxnSpLocks/>
              <a:stCxn id="120" idx="6"/>
              <a:endCxn id="118" idx="2"/>
            </p:cNvCxnSpPr>
            <p:nvPr/>
          </p:nvCxnSpPr>
          <p:spPr>
            <a:xfrm>
              <a:off x="4623081" y="3966715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DBC3EC-DC34-3840-BFA0-4353B9446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412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A2A9348-ACD5-1A41-B2AF-1D4258334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4240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D8399F-58AF-8948-A6D4-5E35FE38FA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144799"/>
              <a:ext cx="709277" cy="1260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F6D4BB2-3962-104D-8960-0C5EBE71B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2732353"/>
              <a:ext cx="709277" cy="1260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D82DA2-3CC8-274D-B047-A78C9ACAF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96" y="3568868"/>
              <a:ext cx="709277" cy="4240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3FF8B13-BA0B-EE42-AE65-F809C7959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96" y="3992938"/>
              <a:ext cx="709277" cy="412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n 95">
            <a:extLst>
              <a:ext uri="{FF2B5EF4-FFF2-40B4-BE49-F238E27FC236}">
                <a16:creationId xmlns:a16="http://schemas.microsoft.com/office/drawing/2014/main" id="{8080AD36-EA68-5345-A3DA-55841E0FDCCF}"/>
              </a:ext>
            </a:extLst>
          </p:cNvPr>
          <p:cNvSpPr/>
          <p:nvPr/>
        </p:nvSpPr>
        <p:spPr>
          <a:xfrm flipH="1">
            <a:off x="8289172" y="5187690"/>
            <a:ext cx="616226" cy="58858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B7F4D1-736A-1142-B1F8-D8458D55ADCD}"/>
              </a:ext>
            </a:extLst>
          </p:cNvPr>
          <p:cNvCxnSpPr>
            <a:cxnSpLocks/>
          </p:cNvCxnSpPr>
          <p:nvPr/>
        </p:nvCxnSpPr>
        <p:spPr>
          <a:xfrm flipH="1">
            <a:off x="7891530" y="5481982"/>
            <a:ext cx="261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04079E-F02D-D041-9540-AF9B161A1C88}"/>
              </a:ext>
            </a:extLst>
          </p:cNvPr>
          <p:cNvSpPr txBox="1"/>
          <p:nvPr/>
        </p:nvSpPr>
        <p:spPr>
          <a:xfrm flipH="1">
            <a:off x="7755512" y="46711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9D2E1C5-DC80-8042-8679-B026DE673FEB}"/>
              </a:ext>
            </a:extLst>
          </p:cNvPr>
          <p:cNvGrpSpPr/>
          <p:nvPr/>
        </p:nvGrpSpPr>
        <p:grpSpPr>
          <a:xfrm>
            <a:off x="3222340" y="2971800"/>
            <a:ext cx="3534289" cy="2510182"/>
            <a:chOff x="3222340" y="2971800"/>
            <a:chExt cx="3534289" cy="2510182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7CDF05C-F382-1C48-99BF-C190FE3186FD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62" y="2971800"/>
              <a:ext cx="110324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26E8FA-3A06-514F-B24A-0A1112A7A150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62" y="5481982"/>
              <a:ext cx="110324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1D1438C-94B1-C04D-BF80-70AADCC8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222340" y="3923748"/>
              <a:ext cx="0" cy="60628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409B375-927B-1246-A487-35E396533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9" y="3923748"/>
              <a:ext cx="0" cy="60628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B5C9E1F-ADA9-9845-98E6-BFDE982E0339}"/>
                </a:ext>
              </a:extLst>
            </p:cNvPr>
            <p:cNvCxnSpPr>
              <a:cxnSpLocks/>
            </p:cNvCxnSpPr>
            <p:nvPr/>
          </p:nvCxnSpPr>
          <p:spPr>
            <a:xfrm>
              <a:off x="4244487" y="3789421"/>
              <a:ext cx="1489995" cy="87493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3171C22-0B42-7344-A9AD-34FB65424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487" y="3789421"/>
              <a:ext cx="1489995" cy="87493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198F84F-AD99-8C4E-8030-0A567C3C7517}"/>
              </a:ext>
            </a:extLst>
          </p:cNvPr>
          <p:cNvSpPr txBox="1"/>
          <p:nvPr/>
        </p:nvSpPr>
        <p:spPr>
          <a:xfrm>
            <a:off x="6867508" y="4042224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Gradient synchronization</a:t>
            </a:r>
          </a:p>
        </p:txBody>
      </p:sp>
      <p:pic>
        <p:nvPicPr>
          <p:cNvPr id="140" name="Picture 1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29D9A-5DF6-3241-8964-BBEA25D9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3410456"/>
            <a:ext cx="649081" cy="305133"/>
          </a:xfrm>
          <a:prstGeom prst="rect">
            <a:avLst/>
          </a:prstGeom>
        </p:spPr>
      </p:pic>
      <p:pic>
        <p:nvPicPr>
          <p:cNvPr id="141" name="Picture 1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279AB2-7390-4945-9F77-8FE48624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2284" y="5929757"/>
            <a:ext cx="649081" cy="305133"/>
          </a:xfrm>
          <a:prstGeom prst="rect">
            <a:avLst/>
          </a:prstGeom>
        </p:spPr>
      </p:pic>
      <p:pic>
        <p:nvPicPr>
          <p:cNvPr id="142" name="Picture 14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42D252-0CF5-EF47-ABD6-9185D0D8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3410456"/>
            <a:ext cx="649081" cy="305133"/>
          </a:xfrm>
          <a:prstGeom prst="rect">
            <a:avLst/>
          </a:prstGeom>
        </p:spPr>
      </p:pic>
      <p:pic>
        <p:nvPicPr>
          <p:cNvPr id="143" name="Picture 1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E4A9971-9232-3D43-88A0-347E9B06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9877" y="5929757"/>
            <a:ext cx="649081" cy="30513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EEE478D-A510-E44A-AC6B-65412BC5B2EB}"/>
              </a:ext>
            </a:extLst>
          </p:cNvPr>
          <p:cNvSpPr txBox="1"/>
          <p:nvPr/>
        </p:nvSpPr>
        <p:spPr>
          <a:xfrm>
            <a:off x="9360499" y="3396808"/>
            <a:ext cx="262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All-to-all intensive communication pattern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7EDA45DF-F174-3347-8FEC-4BB78C6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9B7A9A99-24AC-EF43-9EE2-3192564E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2B5EFD2-063C-5044-97FA-7D6C211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Myri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yriad Pro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yriad Pro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Myriad" id="{2BD3FE8B-04CD-D94F-B7E2-005204ADAE6D}" vid="{F8612B70-7DC8-5949-B82D-BB05F1717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OfficeMyriad</Template>
  <TotalTime>4818</TotalTime>
  <Words>1157</Words>
  <Application>Microsoft Office PowerPoint</Application>
  <PresentationFormat>Widescreen</PresentationFormat>
  <Paragraphs>285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Myriad Pro Light</vt:lpstr>
      <vt:lpstr>OfficeMyriad</vt:lpstr>
      <vt:lpstr>Network-Accelerated Distributed Deep Learning</vt:lpstr>
      <vt:lpstr>Agenda</vt:lpstr>
      <vt:lpstr>References</vt:lpstr>
      <vt:lpstr>Agenda</vt:lpstr>
      <vt:lpstr>Deep Learning</vt:lpstr>
      <vt:lpstr>DNN training</vt:lpstr>
      <vt:lpstr>Data-parallel distributed DNN training</vt:lpstr>
      <vt:lpstr>Compute-communication overlap</vt:lpstr>
      <vt:lpstr>Data-parallel distributed DNN training</vt:lpstr>
      <vt:lpstr>All-to-all reduction</vt:lpstr>
      <vt:lpstr>All-to-all reduction</vt:lpstr>
      <vt:lpstr>All-to-all reduction</vt:lpstr>
      <vt:lpstr>All-to-all reduction</vt:lpstr>
      <vt:lpstr>AllReduce</vt:lpstr>
      <vt:lpstr>Parameter server (PS)</vt:lpstr>
      <vt:lpstr>The network bottleneck</vt:lpstr>
      <vt:lpstr>The network bottleneck</vt:lpstr>
      <vt:lpstr>The network bottleneck: hypothetical scaling</vt:lpstr>
      <vt:lpstr>Questions?</vt:lpstr>
      <vt:lpstr>First hands-on</vt:lpstr>
      <vt:lpstr>Setup and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Canini</dc:creator>
  <cp:lastModifiedBy>Sapio, Amedeo</cp:lastModifiedBy>
  <cp:revision>50</cp:revision>
  <dcterms:created xsi:type="dcterms:W3CDTF">2021-08-19T07:23:28Z</dcterms:created>
  <dcterms:modified xsi:type="dcterms:W3CDTF">2021-08-27T16:34:29Z</dcterms:modified>
</cp:coreProperties>
</file>