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7" autoAdjust="0"/>
    <p:restoredTop sz="94660"/>
  </p:normalViewPr>
  <p:slideViewPr>
    <p:cSldViewPr>
      <p:cViewPr varScale="1">
        <p:scale>
          <a:sx n="160" d="100"/>
          <a:sy n="160" d="100"/>
        </p:scale>
        <p:origin x="436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10.11.2022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/26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</a:t>
            </a:r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cft_version</a:t>
            </a:r>
            <a:r>
              <a:rPr lang="de-DE" sz="1600" dirty="0"/>
              <a:t> to the CFturbo version being used (e.g. </a:t>
            </a:r>
            <a:r>
              <a:rPr lang="de-DE" sz="1600" b="1" dirty="0"/>
              <a:t>2022.1.2</a:t>
            </a:r>
            <a:r>
              <a:rPr lang="de-DE" sz="1600" dirty="0"/>
              <a:t>)</a:t>
            </a:r>
            <a:endParaRPr lang="de-DE" sz="1600" b="1" dirty="0"/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" t="-43" r="-55" b="57922"/>
          <a:stretch/>
        </p:blipFill>
        <p:spPr>
          <a:xfrm>
            <a:off x="4648200" y="4038600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8" t="45930" r="1638" b="28955"/>
          <a:stretch/>
        </p:blipFill>
        <p:spPr>
          <a:xfrm>
            <a:off x="1447800" y="3657600"/>
            <a:ext cx="60501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optimal design Cfturbo Design file,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r>
              <a:rPr lang="de-DE" sz="2000" b="1" dirty="0">
                <a:highlight>
                  <a:srgbClr val="FFFF00"/>
                </a:highlight>
              </a:rPr>
              <a:t>Note: </a:t>
            </a:r>
            <a:r>
              <a:rPr lang="de-DE" sz="2000" dirty="0">
                <a:highlight>
                  <a:srgbClr val="FFFF00"/>
                </a:highlight>
              </a:rPr>
              <a:t>If using </a:t>
            </a:r>
            <a:r>
              <a:rPr lang="de-DE" sz="2000" b="1" dirty="0">
                <a:highlight>
                  <a:srgbClr val="FFFF00"/>
                </a:highlight>
              </a:rPr>
              <a:t>absolute</a:t>
            </a:r>
            <a:r>
              <a:rPr lang="de-DE" sz="2000" dirty="0">
                <a:highlight>
                  <a:srgbClr val="FFFF00"/>
                </a:highlight>
              </a:rPr>
              <a:t> values for </a:t>
            </a:r>
            <a:r>
              <a:rPr lang="de-DE" sz="2000" b="1" dirty="0">
                <a:highlight>
                  <a:srgbClr val="FFFF00"/>
                </a:highlight>
              </a:rPr>
              <a:t>flowrate_values</a:t>
            </a:r>
            <a:r>
              <a:rPr lang="de-DE" sz="2000" dirty="0">
                <a:highlight>
                  <a:srgbClr val="FFFF00"/>
                </a:highlight>
              </a:rPr>
              <a:t>, the values must be in cubic meters per second</a:t>
            </a:r>
            <a:endParaRPr lang="de-DE" sz="2000" b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716168" y="4418588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5" y="2743200"/>
            <a:ext cx="5158581" cy="34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Workflow:</a:t>
            </a:r>
          </a:p>
          <a:p>
            <a:pPr lvl="1"/>
            <a:r>
              <a:rPr lang="de-DE" sz="1600" dirty="0"/>
              <a:t>Run steady-state simulations for each design variation</a:t>
            </a:r>
          </a:p>
          <a:p>
            <a:pPr lvl="1"/>
            <a:r>
              <a:rPr lang="de-DE" sz="1600" dirty="0"/>
              <a:t>Analyze performance of each design variable to find optimal design</a:t>
            </a:r>
          </a:p>
          <a:p>
            <a:pPr lvl="1"/>
            <a:r>
              <a:rPr lang="de-DE" sz="1600" dirty="0"/>
              <a:t>Run a full performance map for the optimal design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 (e.g. </a:t>
            </a:r>
            <a:r>
              <a:rPr lang="de-DE" sz="2000" b="1" dirty="0"/>
              <a:t>HT_single_stage</a:t>
            </a:r>
            <a:r>
              <a:rPr lang="de-DE" sz="2000" dirty="0"/>
              <a:t>)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r>
              <a:rPr lang="de-DE" sz="2000" b="1" dirty="0"/>
              <a:t>Ensure the Cfturbo Design File is also in the </a:t>
            </a:r>
            <a:r>
              <a:rPr lang="de-DE" sz="2000" b="1"/>
              <a:t>project folder, both with the same name!</a:t>
            </a:r>
            <a:endParaRPr lang="de-DE" sz="1600" b="1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92436"/>
            <a:ext cx="5867402" cy="27023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882614" y="2446368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5647883" y="46119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297D72-8FD7-0CA1-9768-82DD4E67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3315733" cy="39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4704</TotalTime>
  <Words>1575</Words>
  <Application>Microsoft Office PowerPoint</Application>
  <PresentationFormat>On-screen Show (4:3)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149</cp:revision>
  <dcterms:created xsi:type="dcterms:W3CDTF">2019-12-02T21:46:32Z</dcterms:created>
  <dcterms:modified xsi:type="dcterms:W3CDTF">2022-11-10T18:06:55Z</dcterms:modified>
</cp:coreProperties>
</file>