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7" autoAdjust="0"/>
    <p:restoredTop sz="94660"/>
  </p:normalViewPr>
  <p:slideViewPr>
    <p:cSldViewPr>
      <p:cViewPr varScale="1">
        <p:scale>
          <a:sx n="63" d="100"/>
          <a:sy n="63" d="100"/>
        </p:scale>
        <p:origin x="43" y="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/12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January 24, 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9" b="59517"/>
          <a:stretch/>
        </p:blipFill>
        <p:spPr>
          <a:xfrm>
            <a:off x="1752432" y="4138912"/>
            <a:ext cx="571166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r>
              <a:rPr lang="de-DE" sz="1600" dirty="0"/>
              <a:t> or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38862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r>
              <a:rPr lang="de-DE" sz="1600" dirty="0"/>
              <a:t> or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689643" y="3581400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24" y="2895600"/>
            <a:ext cx="4941157" cy="33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2007915"/>
            <a:ext cx="4400126" cy="39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4623</TotalTime>
  <Words>1483</Words>
  <Application>Microsoft Office PowerPoint</Application>
  <PresentationFormat>On-screen Show (4:3)</PresentationFormat>
  <Paragraphs>249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140</cp:revision>
  <dcterms:created xsi:type="dcterms:W3CDTF">2019-12-02T21:46:32Z</dcterms:created>
  <dcterms:modified xsi:type="dcterms:W3CDTF">2022-05-20T19:03:58Z</dcterms:modified>
</cp:coreProperties>
</file>