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76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F37222-00AE-462A-9467-A8F7ECDA5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D271A7-A10B-4B23-8EE1-0F5A520B9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7E0D80E-07C3-4A7D-AE07-71A564A5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1773-879C-4A6E-8D86-D1F5135BAEB1}" type="datetimeFigureOut">
              <a:rPr lang="pt-PT" smtClean="0"/>
              <a:t>13/12/2024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EB4044-CB1B-4CF6-81FE-02CFEB6C6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5EB36F-E100-4E4D-9887-281D4C83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6D5-B8BB-44AF-AE71-BBCA90232E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71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6455D-4CDD-42DC-B219-C9C59B403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802D800-0329-4CB7-BDD4-A1BAA5AA0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532F2A0-CA40-41D1-81F7-20356159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1773-879C-4A6E-8D86-D1F5135BAEB1}" type="datetimeFigureOut">
              <a:rPr lang="pt-PT" smtClean="0"/>
              <a:t>13/12/2024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F00A8B5-7AAF-499E-92A6-24EAF8EA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0F2D614-222A-44F9-96AA-39C3DE08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6D5-B8BB-44AF-AE71-BBCA90232E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6473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68FC862-8AE6-4D20-99FF-BF96C959A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3ED417FD-5FFD-43A1-8439-CF7959E4F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C74012C-EEEC-4069-9C3A-E4500681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1773-879C-4A6E-8D86-D1F5135BAEB1}" type="datetimeFigureOut">
              <a:rPr lang="pt-PT" smtClean="0"/>
              <a:t>13/12/2024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F7ED36E-25D2-4E10-9F8F-98DE7FA0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D9DC096-4CBB-46DF-95F6-960BAF46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6D5-B8BB-44AF-AE71-BBCA90232E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753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4CEC9-9C55-4A49-8FD8-E23A471BF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6A0CE8-56EB-4C9A-9F25-B6D9BD2EA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377E613-EFC1-4569-B7D9-E62F331F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1773-879C-4A6E-8D86-D1F5135BAEB1}" type="datetimeFigureOut">
              <a:rPr lang="pt-PT" smtClean="0"/>
              <a:t>13/12/2024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A55D78-A640-4082-8321-0A1D64F6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952BB48-FE65-4994-8A4A-6267645C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6D5-B8BB-44AF-AE71-BBCA90232E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69847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2BC62-933C-459A-B3AE-DBBA9369D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60E7669-51FD-4608-A3E3-A8FD8AE38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DBB298E-7B77-4C2C-873D-7C784204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1773-879C-4A6E-8D86-D1F5135BAEB1}" type="datetimeFigureOut">
              <a:rPr lang="pt-PT" smtClean="0"/>
              <a:t>13/12/2024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EF24E9-84CF-48F1-BA19-72EC445A4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778105B-EF63-40D5-BF25-FDE53E79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6D5-B8BB-44AF-AE71-BBCA90232E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25561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A3A65-4685-40B5-A656-E481D58B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020F922-E2EE-4912-B361-DF53F2E2E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DCF5ED5-3B55-49F1-B8CD-CA547CBA5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EDD2382B-A186-48E4-8B73-90B37B494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1773-879C-4A6E-8D86-D1F5135BAEB1}" type="datetimeFigureOut">
              <a:rPr lang="pt-PT" smtClean="0"/>
              <a:t>13/12/2024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C4FF850-B2D5-4965-A412-34053DBF1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58E6B11-9F73-47BB-94E8-702C9498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6D5-B8BB-44AF-AE71-BBCA90232E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11533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B878CF-4800-4913-94E0-7E607B33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1F9C21D-AFB3-49FB-AF4B-C39F51995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B372BC1-9CCE-4EE1-B317-E4B812025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A0E89689-50C3-4824-8BE1-E6806C039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C9FB65E-CD4D-423F-8816-AE16678A4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581D013C-C75D-4DBA-941D-98BE9DE2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1773-879C-4A6E-8D86-D1F5135BAEB1}" type="datetimeFigureOut">
              <a:rPr lang="pt-PT" smtClean="0"/>
              <a:t>13/12/2024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DC6D21D-1CCF-4C00-BB4C-2B0F6B67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07F6BAA-B222-4282-ADA2-1619AB67C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6D5-B8BB-44AF-AE71-BBCA90232E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3189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02E71-0C27-416F-B57A-C172BC14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3A180F02-A00B-4665-AFB1-3B0CD2409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1773-879C-4A6E-8D86-D1F5135BAEB1}" type="datetimeFigureOut">
              <a:rPr lang="pt-PT" smtClean="0"/>
              <a:t>13/12/2024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77E7527E-6B15-44B2-BF8D-870538B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51F37E6-41EE-4DB4-B73B-F5D32FA6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6D5-B8BB-44AF-AE71-BBCA90232E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440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FE0813C8-486D-49F9-A32D-E0B4606B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1773-879C-4A6E-8D86-D1F5135BAEB1}" type="datetimeFigureOut">
              <a:rPr lang="pt-PT" smtClean="0"/>
              <a:t>13/12/2024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CEDC326-3599-4A24-9E5B-F3E8268F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0D6A40C-80EF-4F0E-A119-BA50AAB7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6D5-B8BB-44AF-AE71-BBCA90232E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103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DFC0C-5C56-4790-9115-065F3BB17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D3F8017-D016-4ADD-B14A-0D9A83C4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17C2C63-0480-4D23-91EA-7AFC1EEA0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69321FE-92A5-4E13-AC96-C9B0D705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1773-879C-4A6E-8D86-D1F5135BAEB1}" type="datetimeFigureOut">
              <a:rPr lang="pt-PT" smtClean="0"/>
              <a:t>13/12/2024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94A92E2-39F2-4DB3-B08A-F384414E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3BB3A9F-8E68-47D5-8779-AD246977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6D5-B8BB-44AF-AE71-BBCA90232E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239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F64A4-ED96-4E05-81C0-291BE90CF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927E5B0E-BC3E-4A4E-9ECF-E73620F75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A3DCC0F-F1D3-4CBF-B42D-6286ED236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Editar os estilos de texto do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9455578-7388-41FE-A060-BC16A7DC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91773-879C-4A6E-8D86-D1F5135BAEB1}" type="datetimeFigureOut">
              <a:rPr lang="pt-PT" smtClean="0"/>
              <a:t>13/12/2024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EB3E52-BFA8-43E9-A829-9F9D57E7A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C4FB7A2-41C8-412E-8EBA-12BFBD9E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96D5-B8BB-44AF-AE71-BBCA90232E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2083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506A035D-0206-4B22-BFDD-7DC1061D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1A41A5A-D01E-4AAE-AA7F-6DFA44E87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671E607-597F-4A96-8786-9E3C4970B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1773-879C-4A6E-8D86-D1F5135BAEB1}" type="datetimeFigureOut">
              <a:rPr lang="pt-PT" smtClean="0"/>
              <a:t>13/12/2024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13FFDCB-2969-4631-8499-13841426EC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3244A8-D27D-4688-9DCE-807074E07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96D5-B8BB-44AF-AE71-BBCA90232E3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0067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239A7C6-1CC8-46D8-B96A-31564EDC3877}"/>
              </a:ext>
            </a:extLst>
          </p:cNvPr>
          <p:cNvSpPr/>
          <p:nvPr/>
        </p:nvSpPr>
        <p:spPr>
          <a:xfrm>
            <a:off x="4253673" y="14626"/>
            <a:ext cx="3697942" cy="685800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PT" b="1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E699CCD-8D8B-4457-98C2-7E20AA62592D}"/>
              </a:ext>
            </a:extLst>
          </p:cNvPr>
          <p:cNvSpPr/>
          <p:nvPr/>
        </p:nvSpPr>
        <p:spPr>
          <a:xfrm>
            <a:off x="4450243" y="14626"/>
            <a:ext cx="5244196" cy="22136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9AFCAA0-3099-47DB-87D9-D694D56C5430}"/>
              </a:ext>
            </a:extLst>
          </p:cNvPr>
          <p:cNvSpPr txBox="1"/>
          <p:nvPr/>
        </p:nvSpPr>
        <p:spPr>
          <a:xfrm>
            <a:off x="4755681" y="764648"/>
            <a:ext cx="2610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3 - Design – </a:t>
            </a:r>
            <a:r>
              <a:rPr lang="pt-PT" b="1" dirty="0" err="1">
                <a:solidFill>
                  <a:schemeClr val="bg1"/>
                </a:solidFill>
              </a:rPr>
              <a:t>menu_admin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5DF3FCD-892C-413B-B36E-1844D1D8246B}"/>
              </a:ext>
            </a:extLst>
          </p:cNvPr>
          <p:cNvSpPr txBox="1"/>
          <p:nvPr/>
        </p:nvSpPr>
        <p:spPr>
          <a:xfrm>
            <a:off x="4755681" y="1412765"/>
            <a:ext cx="2623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5 - </a:t>
            </a:r>
            <a:r>
              <a:rPr lang="pt-PT" b="1" dirty="0" err="1">
                <a:solidFill>
                  <a:schemeClr val="bg1"/>
                </a:solidFill>
              </a:rPr>
              <a:t>Codigo</a:t>
            </a:r>
            <a:r>
              <a:rPr lang="pt-PT" b="1" dirty="0">
                <a:solidFill>
                  <a:schemeClr val="bg1"/>
                </a:solidFill>
              </a:rPr>
              <a:t> – </a:t>
            </a:r>
            <a:r>
              <a:rPr lang="pt-PT" b="1" dirty="0" err="1">
                <a:solidFill>
                  <a:schemeClr val="bg1"/>
                </a:solidFill>
              </a:rPr>
              <a:t>menu_admin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0D29855-1526-4E40-BE12-F8DE6C938DFD}"/>
              </a:ext>
            </a:extLst>
          </p:cNvPr>
          <p:cNvSpPr txBox="1"/>
          <p:nvPr/>
        </p:nvSpPr>
        <p:spPr>
          <a:xfrm>
            <a:off x="4760627" y="1112498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4 - Design – </a:t>
            </a:r>
            <a:r>
              <a:rPr lang="pt-PT" b="1" dirty="0" err="1">
                <a:solidFill>
                  <a:schemeClr val="bg1"/>
                </a:solidFill>
              </a:rPr>
              <a:t>menu_user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2865922-778E-4B9B-A9DF-997FE9E09D84}"/>
              </a:ext>
            </a:extLst>
          </p:cNvPr>
          <p:cNvSpPr txBox="1"/>
          <p:nvPr/>
        </p:nvSpPr>
        <p:spPr>
          <a:xfrm>
            <a:off x="4779222" y="1699247"/>
            <a:ext cx="2431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6 - </a:t>
            </a:r>
            <a:r>
              <a:rPr lang="pt-PT" b="1" dirty="0" err="1">
                <a:solidFill>
                  <a:schemeClr val="bg1"/>
                </a:solidFill>
              </a:rPr>
              <a:t>Codigo</a:t>
            </a:r>
            <a:r>
              <a:rPr lang="pt-PT" b="1" dirty="0">
                <a:solidFill>
                  <a:schemeClr val="bg1"/>
                </a:solidFill>
              </a:rPr>
              <a:t> – </a:t>
            </a:r>
            <a:r>
              <a:rPr lang="pt-PT" b="1" dirty="0" err="1">
                <a:solidFill>
                  <a:schemeClr val="bg1"/>
                </a:solidFill>
              </a:rPr>
              <a:t>menu_user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4B89EAF-8C22-42C3-B3D1-4C4764331FA7}"/>
              </a:ext>
            </a:extLst>
          </p:cNvPr>
          <p:cNvSpPr txBox="1"/>
          <p:nvPr/>
        </p:nvSpPr>
        <p:spPr>
          <a:xfrm>
            <a:off x="4771956" y="148292"/>
            <a:ext cx="2297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1 - Design – </a:t>
            </a:r>
            <a:r>
              <a:rPr lang="pt-PT" b="1" dirty="0" err="1">
                <a:solidFill>
                  <a:schemeClr val="bg1"/>
                </a:solidFill>
              </a:rPr>
              <a:t>criar_user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BA984F9-BCAC-43C9-87DD-1B2AB5CCB5F8}"/>
              </a:ext>
            </a:extLst>
          </p:cNvPr>
          <p:cNvSpPr txBox="1"/>
          <p:nvPr/>
        </p:nvSpPr>
        <p:spPr>
          <a:xfrm>
            <a:off x="4776766" y="443117"/>
            <a:ext cx="231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2 - </a:t>
            </a:r>
            <a:r>
              <a:rPr lang="pt-PT" b="1" dirty="0" err="1">
                <a:solidFill>
                  <a:schemeClr val="bg1"/>
                </a:solidFill>
              </a:rPr>
              <a:t>Codigo</a:t>
            </a:r>
            <a:r>
              <a:rPr lang="pt-PT" b="1" dirty="0">
                <a:solidFill>
                  <a:schemeClr val="bg1"/>
                </a:solidFill>
              </a:rPr>
              <a:t> – </a:t>
            </a:r>
            <a:r>
              <a:rPr lang="pt-PT" b="1" dirty="0" err="1">
                <a:solidFill>
                  <a:schemeClr val="bg1"/>
                </a:solidFill>
              </a:rPr>
              <a:t>criar_user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7651DC6-CF31-4F9C-A298-6D9D746BC7F4}"/>
              </a:ext>
            </a:extLst>
          </p:cNvPr>
          <p:cNvSpPr/>
          <p:nvPr/>
        </p:nvSpPr>
        <p:spPr>
          <a:xfrm>
            <a:off x="4450243" y="2336437"/>
            <a:ext cx="5244196" cy="2653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C4F73EE-E8EE-4466-87A4-9DAE5CEF237C}"/>
              </a:ext>
            </a:extLst>
          </p:cNvPr>
          <p:cNvSpPr txBox="1"/>
          <p:nvPr/>
        </p:nvSpPr>
        <p:spPr>
          <a:xfrm>
            <a:off x="4771956" y="2675408"/>
            <a:ext cx="351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8 - Design – </a:t>
            </a:r>
            <a:r>
              <a:rPr lang="pt-PT" b="1" dirty="0" err="1">
                <a:solidFill>
                  <a:schemeClr val="bg1"/>
                </a:solidFill>
              </a:rPr>
              <a:t>criar_ocorrências_user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2D37558-CEB9-4BCD-A0BB-562578F1F3FE}"/>
              </a:ext>
            </a:extLst>
          </p:cNvPr>
          <p:cNvSpPr txBox="1"/>
          <p:nvPr/>
        </p:nvSpPr>
        <p:spPr>
          <a:xfrm>
            <a:off x="4752707" y="4256744"/>
            <a:ext cx="3695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13 - Design – </a:t>
            </a:r>
            <a:r>
              <a:rPr lang="pt-PT" b="1" dirty="0" err="1">
                <a:solidFill>
                  <a:schemeClr val="bg1"/>
                </a:solidFill>
              </a:rPr>
              <a:t>ver_ocorrências_admin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BF232A1-73C3-4C18-AA6A-653C22B0BAA9}"/>
              </a:ext>
            </a:extLst>
          </p:cNvPr>
          <p:cNvSpPr txBox="1"/>
          <p:nvPr/>
        </p:nvSpPr>
        <p:spPr>
          <a:xfrm>
            <a:off x="4779222" y="3325534"/>
            <a:ext cx="3642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10 - </a:t>
            </a:r>
            <a:r>
              <a:rPr lang="pt-PT" b="1" dirty="0" err="1">
                <a:solidFill>
                  <a:schemeClr val="bg1"/>
                </a:solidFill>
              </a:rPr>
              <a:t>Codigo</a:t>
            </a:r>
            <a:r>
              <a:rPr lang="pt-PT" b="1" dirty="0">
                <a:solidFill>
                  <a:schemeClr val="bg1"/>
                </a:solidFill>
              </a:rPr>
              <a:t> – </a:t>
            </a:r>
            <a:r>
              <a:rPr lang="pt-PT" b="1" dirty="0" err="1">
                <a:solidFill>
                  <a:schemeClr val="bg1"/>
                </a:solidFill>
              </a:rPr>
              <a:t>criar_ocorrências_user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7DE19EF-5ACB-4DAF-B575-8812AC3F5D4E}"/>
              </a:ext>
            </a:extLst>
          </p:cNvPr>
          <p:cNvSpPr txBox="1"/>
          <p:nvPr/>
        </p:nvSpPr>
        <p:spPr>
          <a:xfrm>
            <a:off x="4771956" y="3684249"/>
            <a:ext cx="327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11 - Design – </a:t>
            </a:r>
            <a:r>
              <a:rPr lang="pt-PT" b="1" dirty="0" err="1">
                <a:solidFill>
                  <a:schemeClr val="bg1"/>
                </a:solidFill>
              </a:rPr>
              <a:t>tabela_ocorrencias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857ED81-17B3-476F-AA37-24347126B153}"/>
              </a:ext>
            </a:extLst>
          </p:cNvPr>
          <p:cNvSpPr txBox="1"/>
          <p:nvPr/>
        </p:nvSpPr>
        <p:spPr>
          <a:xfrm>
            <a:off x="4765063" y="3983300"/>
            <a:ext cx="3286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12 - </a:t>
            </a:r>
            <a:r>
              <a:rPr lang="pt-PT" b="1" dirty="0" err="1">
                <a:solidFill>
                  <a:schemeClr val="bg1"/>
                </a:solidFill>
              </a:rPr>
              <a:t>Codigo</a:t>
            </a:r>
            <a:r>
              <a:rPr lang="pt-PT" b="1" dirty="0">
                <a:solidFill>
                  <a:schemeClr val="bg1"/>
                </a:solidFill>
              </a:rPr>
              <a:t> – </a:t>
            </a:r>
            <a:r>
              <a:rPr lang="pt-PT" b="1" dirty="0" err="1">
                <a:solidFill>
                  <a:schemeClr val="bg1"/>
                </a:solidFill>
              </a:rPr>
              <a:t>tabela_ocorrencias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A8E1995-F261-42BE-9DF4-966739CE97DE}"/>
              </a:ext>
            </a:extLst>
          </p:cNvPr>
          <p:cNvSpPr txBox="1"/>
          <p:nvPr/>
        </p:nvSpPr>
        <p:spPr>
          <a:xfrm>
            <a:off x="4779222" y="2352031"/>
            <a:ext cx="370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7 - Design – </a:t>
            </a:r>
            <a:r>
              <a:rPr lang="pt-PT" b="1" dirty="0" err="1">
                <a:solidFill>
                  <a:schemeClr val="bg1"/>
                </a:solidFill>
              </a:rPr>
              <a:t>criar_ocorrências_admin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8ED932C-14F9-48FF-B537-70D7229FE042}"/>
              </a:ext>
            </a:extLst>
          </p:cNvPr>
          <p:cNvSpPr txBox="1"/>
          <p:nvPr/>
        </p:nvSpPr>
        <p:spPr>
          <a:xfrm>
            <a:off x="4771956" y="2963842"/>
            <a:ext cx="371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9 - </a:t>
            </a:r>
            <a:r>
              <a:rPr lang="pt-PT" b="1" dirty="0" err="1">
                <a:solidFill>
                  <a:schemeClr val="bg1"/>
                </a:solidFill>
              </a:rPr>
              <a:t>Codigo</a:t>
            </a:r>
            <a:r>
              <a:rPr lang="pt-PT" b="1" dirty="0">
                <a:solidFill>
                  <a:schemeClr val="bg1"/>
                </a:solidFill>
              </a:rPr>
              <a:t> – </a:t>
            </a:r>
            <a:r>
              <a:rPr lang="pt-PT" b="1" dirty="0" err="1">
                <a:solidFill>
                  <a:schemeClr val="bg1"/>
                </a:solidFill>
              </a:rPr>
              <a:t>criar_ocorrências_admin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77C0E49F-9C39-44F0-8BC2-5E00AA15E8B6}"/>
              </a:ext>
            </a:extLst>
          </p:cNvPr>
          <p:cNvSpPr/>
          <p:nvPr/>
        </p:nvSpPr>
        <p:spPr>
          <a:xfrm>
            <a:off x="4487736" y="5099647"/>
            <a:ext cx="5244196" cy="1743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E255177-CA53-40EE-BB0E-27469D8E4B91}"/>
              </a:ext>
            </a:extLst>
          </p:cNvPr>
          <p:cNvSpPr txBox="1"/>
          <p:nvPr/>
        </p:nvSpPr>
        <p:spPr>
          <a:xfrm>
            <a:off x="4760627" y="5611332"/>
            <a:ext cx="291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17 - Design – </a:t>
            </a:r>
            <a:r>
              <a:rPr lang="pt-PT" b="1" dirty="0" err="1">
                <a:solidFill>
                  <a:schemeClr val="bg1"/>
                </a:solidFill>
              </a:rPr>
              <a:t>definição_user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1920989-D657-4FB4-A671-0CA8F3174202}"/>
              </a:ext>
            </a:extLst>
          </p:cNvPr>
          <p:cNvSpPr txBox="1"/>
          <p:nvPr/>
        </p:nvSpPr>
        <p:spPr>
          <a:xfrm>
            <a:off x="4744256" y="5883383"/>
            <a:ext cx="305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18 - Design – </a:t>
            </a:r>
            <a:r>
              <a:rPr lang="pt-PT" b="1" dirty="0" err="1">
                <a:solidFill>
                  <a:schemeClr val="bg1"/>
                </a:solidFill>
              </a:rPr>
              <a:t>definição_admin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411B3B5-6491-494F-9013-A166982EA428}"/>
              </a:ext>
            </a:extLst>
          </p:cNvPr>
          <p:cNvSpPr txBox="1"/>
          <p:nvPr/>
        </p:nvSpPr>
        <p:spPr>
          <a:xfrm>
            <a:off x="4744256" y="6146469"/>
            <a:ext cx="287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19 - </a:t>
            </a:r>
            <a:r>
              <a:rPr lang="pt-PT" b="1" dirty="0" err="1">
                <a:solidFill>
                  <a:schemeClr val="bg1"/>
                </a:solidFill>
              </a:rPr>
              <a:t>Codigo</a:t>
            </a:r>
            <a:r>
              <a:rPr lang="pt-PT" b="1" dirty="0">
                <a:solidFill>
                  <a:schemeClr val="bg1"/>
                </a:solidFill>
              </a:rPr>
              <a:t> – </a:t>
            </a:r>
            <a:r>
              <a:rPr lang="pt-PT" b="1" dirty="0" err="1">
                <a:solidFill>
                  <a:schemeClr val="bg1"/>
                </a:solidFill>
              </a:rPr>
              <a:t>definição_user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7C37FBA-77A1-4BBF-9193-AFD8325F9A7D}"/>
              </a:ext>
            </a:extLst>
          </p:cNvPr>
          <p:cNvSpPr txBox="1"/>
          <p:nvPr/>
        </p:nvSpPr>
        <p:spPr>
          <a:xfrm>
            <a:off x="4752707" y="6435478"/>
            <a:ext cx="306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20 - </a:t>
            </a:r>
            <a:r>
              <a:rPr lang="pt-PT" b="1" dirty="0" err="1">
                <a:solidFill>
                  <a:schemeClr val="bg1"/>
                </a:solidFill>
              </a:rPr>
              <a:t>Codigo</a:t>
            </a:r>
            <a:r>
              <a:rPr lang="pt-PT" b="1" dirty="0">
                <a:solidFill>
                  <a:schemeClr val="bg1"/>
                </a:solidFill>
              </a:rPr>
              <a:t> – </a:t>
            </a:r>
            <a:r>
              <a:rPr lang="pt-PT" b="1" dirty="0" err="1">
                <a:solidFill>
                  <a:schemeClr val="bg1"/>
                </a:solidFill>
              </a:rPr>
              <a:t>definição_admin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C17AC46-EDE3-4EEC-9DDA-55A4131FF8E9}"/>
              </a:ext>
            </a:extLst>
          </p:cNvPr>
          <p:cNvSpPr txBox="1"/>
          <p:nvPr/>
        </p:nvSpPr>
        <p:spPr>
          <a:xfrm>
            <a:off x="4744256" y="4561932"/>
            <a:ext cx="365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14 - </a:t>
            </a:r>
            <a:r>
              <a:rPr lang="pt-PT" b="1" dirty="0" err="1">
                <a:solidFill>
                  <a:schemeClr val="bg1"/>
                </a:solidFill>
              </a:rPr>
              <a:t>Codigo</a:t>
            </a:r>
            <a:r>
              <a:rPr lang="pt-PT" b="1" dirty="0">
                <a:solidFill>
                  <a:schemeClr val="bg1"/>
                </a:solidFill>
              </a:rPr>
              <a:t>– </a:t>
            </a:r>
            <a:r>
              <a:rPr lang="pt-PT" b="1" dirty="0" err="1">
                <a:solidFill>
                  <a:schemeClr val="bg1"/>
                </a:solidFill>
              </a:rPr>
              <a:t>ver_ocorrências_admin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E2261AA-9C99-45B9-9753-1331AC8B7474}"/>
              </a:ext>
            </a:extLst>
          </p:cNvPr>
          <p:cNvSpPr txBox="1"/>
          <p:nvPr/>
        </p:nvSpPr>
        <p:spPr>
          <a:xfrm>
            <a:off x="4760627" y="5042435"/>
            <a:ext cx="2585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15 - Design – </a:t>
            </a:r>
            <a:r>
              <a:rPr lang="pt-PT" b="1" dirty="0" err="1">
                <a:solidFill>
                  <a:schemeClr val="bg1"/>
                </a:solidFill>
              </a:rPr>
              <a:t>tabela_user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DEBDA94-F49F-4B63-A5E1-D59D292F5A36}"/>
              </a:ext>
            </a:extLst>
          </p:cNvPr>
          <p:cNvSpPr txBox="1"/>
          <p:nvPr/>
        </p:nvSpPr>
        <p:spPr>
          <a:xfrm>
            <a:off x="4779222" y="5331383"/>
            <a:ext cx="259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16 - </a:t>
            </a:r>
            <a:r>
              <a:rPr lang="pt-PT" b="1" dirty="0" err="1">
                <a:solidFill>
                  <a:schemeClr val="bg1"/>
                </a:solidFill>
              </a:rPr>
              <a:t>Codigo</a:t>
            </a:r>
            <a:r>
              <a:rPr lang="pt-PT" b="1" dirty="0">
                <a:solidFill>
                  <a:schemeClr val="bg1"/>
                </a:solidFill>
              </a:rPr>
              <a:t> – </a:t>
            </a:r>
            <a:r>
              <a:rPr lang="pt-PT" b="1" dirty="0" err="1">
                <a:solidFill>
                  <a:schemeClr val="bg1"/>
                </a:solidFill>
              </a:rPr>
              <a:t>tabela_user</a:t>
            </a:r>
            <a:endParaRPr lang="pt-PT" b="1" dirty="0">
              <a:solidFill>
                <a:schemeClr val="bg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CE12567-908E-49D6-9268-F3061926C7E6}"/>
              </a:ext>
            </a:extLst>
          </p:cNvPr>
          <p:cNvSpPr txBox="1"/>
          <p:nvPr/>
        </p:nvSpPr>
        <p:spPr>
          <a:xfrm>
            <a:off x="8656016" y="727777"/>
            <a:ext cx="97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8F0977-DB40-4447-BF53-6F55DD50B334}"/>
              </a:ext>
            </a:extLst>
          </p:cNvPr>
          <p:cNvSpPr txBox="1"/>
          <p:nvPr/>
        </p:nvSpPr>
        <p:spPr>
          <a:xfrm>
            <a:off x="8656016" y="3279251"/>
            <a:ext cx="97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PT"/>
            </a:defPPr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pt-PT" dirty="0"/>
              <a:t>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3DAEC2D-235D-4964-9950-6A42EFEE7CC6}"/>
              </a:ext>
            </a:extLst>
          </p:cNvPr>
          <p:cNvSpPr txBox="1"/>
          <p:nvPr/>
        </p:nvSpPr>
        <p:spPr>
          <a:xfrm>
            <a:off x="8656016" y="5561694"/>
            <a:ext cx="8572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4400" b="1" dirty="0">
                <a:solidFill>
                  <a:schemeClr val="bg1"/>
                </a:solidFill>
              </a:rPr>
              <a:t>3</a:t>
            </a:r>
            <a:endParaRPr lang="pt-PT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54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B8FFF32-A02A-4DFE-8DDF-529074E54AED}"/>
              </a:ext>
            </a:extLst>
          </p:cNvPr>
          <p:cNvSpPr txBox="1"/>
          <p:nvPr/>
        </p:nvSpPr>
        <p:spPr>
          <a:xfrm>
            <a:off x="2070847" y="376517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Design – </a:t>
            </a:r>
            <a:r>
              <a:rPr lang="pt-PT" dirty="0" err="1"/>
              <a:t>menu_admin</a:t>
            </a:r>
            <a:endParaRPr lang="pt-PT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3DE5BC-5073-40E1-BF90-CF886B1DDAEA}"/>
              </a:ext>
            </a:extLst>
          </p:cNvPr>
          <p:cNvSpPr txBox="1"/>
          <p:nvPr/>
        </p:nvSpPr>
        <p:spPr>
          <a:xfrm>
            <a:off x="4733365" y="376517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Codigo</a:t>
            </a:r>
            <a:r>
              <a:rPr lang="pt-PT" dirty="0"/>
              <a:t> – </a:t>
            </a:r>
            <a:r>
              <a:rPr lang="pt-PT" dirty="0" err="1"/>
              <a:t>menu_admin</a:t>
            </a:r>
            <a:endParaRPr lang="pt-PT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AF66341-DA53-4100-854C-728CD373C973}"/>
              </a:ext>
            </a:extLst>
          </p:cNvPr>
          <p:cNvSpPr txBox="1"/>
          <p:nvPr/>
        </p:nvSpPr>
        <p:spPr>
          <a:xfrm>
            <a:off x="2070846" y="745849"/>
            <a:ext cx="2103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Design – </a:t>
            </a:r>
            <a:r>
              <a:rPr lang="pt-PT" dirty="0" err="1"/>
              <a:t>menu_user</a:t>
            </a:r>
            <a:endParaRPr lang="pt-P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C78848-2466-47C7-9545-826FBD050381}"/>
              </a:ext>
            </a:extLst>
          </p:cNvPr>
          <p:cNvSpPr txBox="1"/>
          <p:nvPr/>
        </p:nvSpPr>
        <p:spPr>
          <a:xfrm>
            <a:off x="4733365" y="708176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Codigo</a:t>
            </a:r>
            <a:r>
              <a:rPr lang="pt-PT" dirty="0"/>
              <a:t> – </a:t>
            </a:r>
            <a:r>
              <a:rPr lang="pt-PT" dirty="0" err="1"/>
              <a:t>menu_user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20143D2-AF6D-421A-B0F5-7536B8F0D917}"/>
              </a:ext>
            </a:extLst>
          </p:cNvPr>
          <p:cNvSpPr txBox="1"/>
          <p:nvPr/>
        </p:nvSpPr>
        <p:spPr>
          <a:xfrm>
            <a:off x="2131759" y="1115181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Design – </a:t>
            </a:r>
            <a:r>
              <a:rPr lang="pt-PT" dirty="0" err="1"/>
              <a:t>criar_user</a:t>
            </a:r>
            <a:endParaRPr lang="pt-P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A2B8106-EA03-4E48-9250-5445F926F7A9}"/>
              </a:ext>
            </a:extLst>
          </p:cNvPr>
          <p:cNvSpPr txBox="1"/>
          <p:nvPr/>
        </p:nvSpPr>
        <p:spPr>
          <a:xfrm>
            <a:off x="4794278" y="1115181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Codigo</a:t>
            </a:r>
            <a:r>
              <a:rPr lang="pt-PT" dirty="0"/>
              <a:t> – </a:t>
            </a:r>
            <a:r>
              <a:rPr lang="pt-PT" dirty="0" err="1"/>
              <a:t>criar_user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56304FA-1C82-43E7-8472-2F825C5B00FE}"/>
              </a:ext>
            </a:extLst>
          </p:cNvPr>
          <p:cNvSpPr txBox="1"/>
          <p:nvPr/>
        </p:nvSpPr>
        <p:spPr>
          <a:xfrm>
            <a:off x="1839181" y="1526703"/>
            <a:ext cx="242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Design – </a:t>
            </a:r>
            <a:r>
              <a:rPr lang="pt-PT" dirty="0" err="1"/>
              <a:t>definição_user</a:t>
            </a:r>
            <a:endParaRPr lang="pt-PT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9B3155E-82E0-4557-A57B-C75571A70CE5}"/>
              </a:ext>
            </a:extLst>
          </p:cNvPr>
          <p:cNvSpPr txBox="1"/>
          <p:nvPr/>
        </p:nvSpPr>
        <p:spPr>
          <a:xfrm>
            <a:off x="1839180" y="1896035"/>
            <a:ext cx="2606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Design – </a:t>
            </a:r>
            <a:r>
              <a:rPr lang="pt-PT" dirty="0" err="1"/>
              <a:t>definição_admin</a:t>
            </a:r>
            <a:endParaRPr lang="pt-PT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4AF304E-824D-4A69-AA1C-48E1FFFF7EF6}"/>
              </a:ext>
            </a:extLst>
          </p:cNvPr>
          <p:cNvSpPr txBox="1"/>
          <p:nvPr/>
        </p:nvSpPr>
        <p:spPr>
          <a:xfrm>
            <a:off x="4713613" y="1522186"/>
            <a:ext cx="243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Codigo</a:t>
            </a:r>
            <a:r>
              <a:rPr lang="pt-PT" dirty="0"/>
              <a:t> – </a:t>
            </a:r>
            <a:r>
              <a:rPr lang="pt-PT" dirty="0" err="1"/>
              <a:t>definição_user</a:t>
            </a:r>
            <a:endParaRPr lang="pt-PT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A83817-A7D1-4784-8FDD-E374A0D39664}"/>
              </a:ext>
            </a:extLst>
          </p:cNvPr>
          <p:cNvSpPr txBox="1"/>
          <p:nvPr/>
        </p:nvSpPr>
        <p:spPr>
          <a:xfrm>
            <a:off x="4733365" y="1891518"/>
            <a:ext cx="26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Codigo</a:t>
            </a:r>
            <a:r>
              <a:rPr lang="pt-PT" dirty="0"/>
              <a:t> – </a:t>
            </a:r>
            <a:r>
              <a:rPr lang="pt-PT" dirty="0" err="1"/>
              <a:t>definição_admin</a:t>
            </a:r>
            <a:endParaRPr lang="pt-PT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52DCAA-44D0-4FB9-ADD7-714AE2C00D15}"/>
              </a:ext>
            </a:extLst>
          </p:cNvPr>
          <p:cNvSpPr txBox="1"/>
          <p:nvPr/>
        </p:nvSpPr>
        <p:spPr>
          <a:xfrm>
            <a:off x="1387133" y="2295750"/>
            <a:ext cx="3058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Design – </a:t>
            </a:r>
            <a:r>
              <a:rPr lang="pt-PT" dirty="0" err="1"/>
              <a:t>ver_ocorrências_user</a:t>
            </a:r>
            <a:endParaRPr lang="pt-PT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11274C4-C988-4503-9B1E-CA83630C784D}"/>
              </a:ext>
            </a:extLst>
          </p:cNvPr>
          <p:cNvSpPr txBox="1"/>
          <p:nvPr/>
        </p:nvSpPr>
        <p:spPr>
          <a:xfrm>
            <a:off x="1407966" y="2701727"/>
            <a:ext cx="3242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Design – </a:t>
            </a:r>
            <a:r>
              <a:rPr lang="pt-PT" dirty="0" err="1"/>
              <a:t>ver_ocorrências_admin</a:t>
            </a:r>
            <a:endParaRPr lang="pt-PT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EBABDAC-2326-48A2-9E6F-DB305CAA39D1}"/>
              </a:ext>
            </a:extLst>
          </p:cNvPr>
          <p:cNvSpPr txBox="1"/>
          <p:nvPr/>
        </p:nvSpPr>
        <p:spPr>
          <a:xfrm>
            <a:off x="4713613" y="2336196"/>
            <a:ext cx="3075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Codigo</a:t>
            </a:r>
            <a:r>
              <a:rPr lang="pt-PT" dirty="0"/>
              <a:t> – </a:t>
            </a:r>
            <a:r>
              <a:rPr lang="pt-PT" dirty="0" err="1"/>
              <a:t>ver_ocorrências_user</a:t>
            </a:r>
            <a:endParaRPr lang="pt-PT" dirty="0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E97D19A-E6DF-4FB4-B67E-450A9CF1EEA8}"/>
              </a:ext>
            </a:extLst>
          </p:cNvPr>
          <p:cNvSpPr txBox="1"/>
          <p:nvPr/>
        </p:nvSpPr>
        <p:spPr>
          <a:xfrm>
            <a:off x="4734446" y="2742173"/>
            <a:ext cx="3207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Codigo</a:t>
            </a:r>
            <a:r>
              <a:rPr lang="pt-PT" dirty="0"/>
              <a:t>– </a:t>
            </a:r>
            <a:r>
              <a:rPr lang="pt-PT" dirty="0" err="1"/>
              <a:t>ver_ocorrências_admin</a:t>
            </a:r>
            <a:endParaRPr lang="pt-PT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401F634-3071-49CA-9CAA-9BA80292A32C}"/>
              </a:ext>
            </a:extLst>
          </p:cNvPr>
          <p:cNvSpPr txBox="1"/>
          <p:nvPr/>
        </p:nvSpPr>
        <p:spPr>
          <a:xfrm>
            <a:off x="1504440" y="3138087"/>
            <a:ext cx="2823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Design – </a:t>
            </a:r>
            <a:r>
              <a:rPr lang="pt-PT" dirty="0" err="1"/>
              <a:t>tabela_ocorrencias</a:t>
            </a:r>
            <a:endParaRPr lang="pt-PT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A09B83-8E8E-4815-A6F0-747D785C331C}"/>
              </a:ext>
            </a:extLst>
          </p:cNvPr>
          <p:cNvSpPr txBox="1"/>
          <p:nvPr/>
        </p:nvSpPr>
        <p:spPr>
          <a:xfrm>
            <a:off x="4713613" y="3146613"/>
            <a:ext cx="284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Codigo</a:t>
            </a:r>
            <a:r>
              <a:rPr lang="pt-PT" dirty="0"/>
              <a:t> – </a:t>
            </a:r>
            <a:r>
              <a:rPr lang="pt-PT" dirty="0" err="1"/>
              <a:t>tabela_ocorrencias</a:t>
            </a:r>
            <a:endParaRPr lang="pt-PT" dirty="0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2A838C2-BEFF-4E71-9B1E-C3809E4E3E38}"/>
              </a:ext>
            </a:extLst>
          </p:cNvPr>
          <p:cNvSpPr txBox="1"/>
          <p:nvPr/>
        </p:nvSpPr>
        <p:spPr>
          <a:xfrm>
            <a:off x="1692899" y="3507419"/>
            <a:ext cx="214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Design – </a:t>
            </a:r>
            <a:r>
              <a:rPr lang="pt-PT" dirty="0" err="1"/>
              <a:t>tabela_user</a:t>
            </a:r>
            <a:endParaRPr lang="pt-PT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1071F1-94AE-454B-804D-D0C2EB82D7E1}"/>
              </a:ext>
            </a:extLst>
          </p:cNvPr>
          <p:cNvSpPr txBox="1"/>
          <p:nvPr/>
        </p:nvSpPr>
        <p:spPr>
          <a:xfrm>
            <a:off x="4794278" y="3551053"/>
            <a:ext cx="216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 err="1"/>
              <a:t>Codigo</a:t>
            </a:r>
            <a:r>
              <a:rPr lang="pt-PT" dirty="0"/>
              <a:t> – </a:t>
            </a:r>
            <a:r>
              <a:rPr lang="pt-PT" dirty="0" err="1"/>
              <a:t>tabela_user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172249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253</Words>
  <Application>Microsoft Office PowerPoint</Application>
  <PresentationFormat>Ecrã Panorâmico</PresentationFormat>
  <Paragraphs>41</Paragraphs>
  <Slides>2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Tatiana Paulo</dc:creator>
  <cp:lastModifiedBy>Tatiana Paulo</cp:lastModifiedBy>
  <cp:revision>6</cp:revision>
  <dcterms:created xsi:type="dcterms:W3CDTF">2024-12-12T12:36:06Z</dcterms:created>
  <dcterms:modified xsi:type="dcterms:W3CDTF">2024-12-13T09:44:52Z</dcterms:modified>
</cp:coreProperties>
</file>