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5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3A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33706-FFC2-4DF9-B59F-81A59CCA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5E672-A266-4ABB-9C82-45C58E814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B41A11-9E7E-489A-8E74-C8E50B46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914AD1-34FD-4D45-BB58-D819C2CF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7AF887-ED3D-4EB7-A1CB-8FA4D340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24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66678-8D45-45CD-8469-19D6AF05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198C00-8F7C-4C68-A2D7-D27386D7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33CD25-257D-49A9-B70A-DF193C78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62DF3C9-6704-4F6C-8B72-BEC44025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6904BF-94DC-4820-B69E-527E725B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8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2E596-CFDC-4D94-9ED8-C93DB9D83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F0D6AC-6C1C-424F-A80D-F295314D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05D363-1C40-4131-B648-C6B94FA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A82C57-FCF8-46E5-B5F9-20AA9FF0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D345344-6389-4759-A693-83ED415D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33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CCB5-8423-4754-8A30-5191B851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D9D8EB-2235-46CD-9C3D-6A67482A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356856-D549-4B84-B1E4-7045B1A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D8616F-5662-488E-B381-A0D6B511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33EEC5B-30F9-4D05-B92F-47EE349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25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FDAFD-B276-4A0E-A951-627E326C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2D502D-2CD4-4125-B4F9-B84AA0572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F168C8-1779-4CF1-8E61-48C64893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FA24E0-6447-4778-8183-B3BDF131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B095FA-8A1A-4DA0-9A51-5BBFB0F3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35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AA469-91CB-4072-BFA6-4CD33064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38270F-C722-40C8-B8B7-E93463A8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C35A386-621C-49FA-8C21-66A09E19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E9EE013-05EE-4DAC-8FEB-806E9A96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EF37F-2DD7-4047-A972-7A3DE983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5883672-E111-44A8-9D5D-21CAD367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5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6FADE-6A93-4208-8F23-7994350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BD9A1E5-216B-47CE-A795-E3903721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6DE070-E962-4486-A2C6-C58AA914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7CB4162-4D32-4C2F-BE77-CBC5CBC6A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23D8576-AAD2-4257-A782-5F8E2E5F3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9477187-0E43-43EF-B089-4074B8C1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79DF8E2-E47F-4CEB-ABE4-16842D2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7257AA9-964E-438F-8183-98F267FF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445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DED8-3CCE-4437-B95B-9330FAD4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CC59485-0B63-4B2B-A0CB-C79D55D9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614E9D-16B9-469D-AF2B-9F002A55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EF1B96-116B-4216-B476-8A0FB461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33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4F9E002-32FA-4593-83F7-DD06189F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30F9F79-88F0-4352-9265-0A0269FE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D385102-C000-4EC7-A9EF-0C07C972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23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16E3-0198-4DAA-A2BE-E24A16B7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8DCA10-2BE8-4697-B924-4C341B1A4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3AAE9E-7B48-4077-93DD-DB671270E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ED7D5EE-6E69-4F15-89CC-4B4AAB0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8DCFA5-C105-4772-95C6-3AB97B1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2A0787F-3B5C-47AD-A3C0-1906E23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3D26-BED8-420E-8B77-9BADBCAE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3BE9DE0-F76D-4450-A9BE-704F0C239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300A644-EECC-40E9-AF3B-1F338356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1C3780-0669-4A61-AEAE-022E332D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63B05C6-2996-453A-AFD5-6C65CE4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E8DE1D-7B73-4937-AD87-3613486E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2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293A396-C764-459D-A26E-44180DBB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992A44-179B-4893-9D05-E737A5AF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94A12D4-01F7-41AD-85B3-75A86C2E9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6494-DAFB-4413-9DE4-37AB7DDA0F74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0840C8-CE35-47D4-8874-086F646B8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DC8DFD-0DEC-4116-8FFB-6CA384F8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87F3-E7CB-4DB9-B5E5-DCDA13B687D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82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C2FA331-BB89-4B7B-AD98-EF9022D7B2B0}"/>
              </a:ext>
            </a:extLst>
          </p:cNvPr>
          <p:cNvSpPr/>
          <p:nvPr/>
        </p:nvSpPr>
        <p:spPr>
          <a:xfrm>
            <a:off x="304800" y="1213597"/>
            <a:ext cx="3442447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817F02-129D-4624-83A1-709F556DA6F5}"/>
              </a:ext>
            </a:extLst>
          </p:cNvPr>
          <p:cNvSpPr/>
          <p:nvPr/>
        </p:nvSpPr>
        <p:spPr>
          <a:xfrm>
            <a:off x="4374776" y="1213596"/>
            <a:ext cx="3442447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9C6E07-75BF-42FF-BDF5-5C1CC998FEDD}"/>
              </a:ext>
            </a:extLst>
          </p:cNvPr>
          <p:cNvSpPr/>
          <p:nvPr/>
        </p:nvSpPr>
        <p:spPr>
          <a:xfrm>
            <a:off x="8444753" y="1213596"/>
            <a:ext cx="3442447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CDC0E4-D4EC-4797-8A79-72CE388DC5BA}"/>
              </a:ext>
            </a:extLst>
          </p:cNvPr>
          <p:cNvSpPr txBox="1"/>
          <p:nvPr/>
        </p:nvSpPr>
        <p:spPr>
          <a:xfrm>
            <a:off x="4238150" y="188259"/>
            <a:ext cx="3715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000" b="1" dirty="0"/>
              <a:t>Paginas de início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AA84E59-13D7-44BB-AD29-1DC64C95306F}"/>
              </a:ext>
            </a:extLst>
          </p:cNvPr>
          <p:cNvSpPr/>
          <p:nvPr/>
        </p:nvSpPr>
        <p:spPr>
          <a:xfrm>
            <a:off x="559173" y="1568450"/>
            <a:ext cx="2933700" cy="4565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E84885-6777-4471-8FB8-4F51ABBBB129}"/>
              </a:ext>
            </a:extLst>
          </p:cNvPr>
          <p:cNvSpPr txBox="1"/>
          <p:nvPr/>
        </p:nvSpPr>
        <p:spPr>
          <a:xfrm>
            <a:off x="1132983" y="1646566"/>
            <a:ext cx="1749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Criar Utilizador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3D7E56-92CF-407C-8022-220E7C5551DE}"/>
              </a:ext>
            </a:extLst>
          </p:cNvPr>
          <p:cNvSpPr txBox="1"/>
          <p:nvPr/>
        </p:nvSpPr>
        <p:spPr>
          <a:xfrm>
            <a:off x="647011" y="2285224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Nome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851524-E8FE-41FE-9D27-B2D092CBC206}"/>
              </a:ext>
            </a:extLst>
          </p:cNvPr>
          <p:cNvSpPr txBox="1"/>
          <p:nvPr/>
        </p:nvSpPr>
        <p:spPr>
          <a:xfrm>
            <a:off x="647010" y="302523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E-mail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AD363B-B14A-4279-91A1-6908FDA70BE4}"/>
              </a:ext>
            </a:extLst>
          </p:cNvPr>
          <p:cNvSpPr txBox="1"/>
          <p:nvPr/>
        </p:nvSpPr>
        <p:spPr>
          <a:xfrm>
            <a:off x="754380" y="3764675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Senha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15B062-4112-41E8-B83C-E416C29576A9}"/>
              </a:ext>
            </a:extLst>
          </p:cNvPr>
          <p:cNvSpPr txBox="1"/>
          <p:nvPr/>
        </p:nvSpPr>
        <p:spPr>
          <a:xfrm>
            <a:off x="754380" y="4500326"/>
            <a:ext cx="172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Reescreva a Senha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6DDDD6C-4250-43F7-8694-AA3072413667}"/>
              </a:ext>
            </a:extLst>
          </p:cNvPr>
          <p:cNvSpPr/>
          <p:nvPr/>
        </p:nvSpPr>
        <p:spPr>
          <a:xfrm>
            <a:off x="754380" y="2623778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Seu nome Completo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966EEA6-6590-4E2B-B7EE-8B72840BD687}"/>
              </a:ext>
            </a:extLst>
          </p:cNvPr>
          <p:cNvSpPr/>
          <p:nvPr/>
        </p:nvSpPr>
        <p:spPr>
          <a:xfrm>
            <a:off x="754380" y="3363793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Seu e-mail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C8CC608-4A90-4513-AA9C-5EB633712249}"/>
              </a:ext>
            </a:extLst>
          </p:cNvPr>
          <p:cNvSpPr/>
          <p:nvPr/>
        </p:nvSpPr>
        <p:spPr>
          <a:xfrm>
            <a:off x="754380" y="4103229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Crie uma senha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E2CF2B-CFE5-454D-A9C5-B017743736A6}"/>
              </a:ext>
            </a:extLst>
          </p:cNvPr>
          <p:cNvSpPr/>
          <p:nvPr/>
        </p:nvSpPr>
        <p:spPr>
          <a:xfrm>
            <a:off x="754380" y="4838880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Reescreva a senha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263F847-549B-49EF-AA82-14E5C5EFAF8E}"/>
              </a:ext>
            </a:extLst>
          </p:cNvPr>
          <p:cNvSpPr/>
          <p:nvPr/>
        </p:nvSpPr>
        <p:spPr>
          <a:xfrm>
            <a:off x="1239151" y="5372100"/>
            <a:ext cx="144018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F5A39C8-85A8-4B7A-BAD6-F7E943FC4F9B}"/>
              </a:ext>
            </a:extLst>
          </p:cNvPr>
          <p:cNvSpPr/>
          <p:nvPr/>
        </p:nvSpPr>
        <p:spPr>
          <a:xfrm>
            <a:off x="4629150" y="1569707"/>
            <a:ext cx="2933700" cy="3440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8AB5AF7-9B21-4DBE-BFE1-DDDCC589B408}"/>
              </a:ext>
            </a:extLst>
          </p:cNvPr>
          <p:cNvSpPr txBox="1"/>
          <p:nvPr/>
        </p:nvSpPr>
        <p:spPr>
          <a:xfrm>
            <a:off x="5707393" y="1661376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Login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684BF8D-89F7-4C82-A781-B603765077A0}"/>
              </a:ext>
            </a:extLst>
          </p:cNvPr>
          <p:cNvSpPr txBox="1"/>
          <p:nvPr/>
        </p:nvSpPr>
        <p:spPr>
          <a:xfrm>
            <a:off x="4713783" y="2285224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E-mail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7E6762-21C8-48E8-A7A6-18C9B1C76E45}"/>
              </a:ext>
            </a:extLst>
          </p:cNvPr>
          <p:cNvSpPr txBox="1"/>
          <p:nvPr/>
        </p:nvSpPr>
        <p:spPr>
          <a:xfrm>
            <a:off x="4821153" y="3024660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Senha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D969A8A-F499-437D-BC90-4857F13AF824}"/>
              </a:ext>
            </a:extLst>
          </p:cNvPr>
          <p:cNvSpPr/>
          <p:nvPr/>
        </p:nvSpPr>
        <p:spPr>
          <a:xfrm>
            <a:off x="4821153" y="2623778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Digite o seu e-mail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44B98D1-B96C-422D-8140-46A85C60AB7E}"/>
              </a:ext>
            </a:extLst>
          </p:cNvPr>
          <p:cNvSpPr/>
          <p:nvPr/>
        </p:nvSpPr>
        <p:spPr>
          <a:xfrm>
            <a:off x="4821153" y="3363214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Digite a sua senha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CB8D5E0-BE92-464E-B116-C436A7E1C50D}"/>
              </a:ext>
            </a:extLst>
          </p:cNvPr>
          <p:cNvSpPr/>
          <p:nvPr/>
        </p:nvSpPr>
        <p:spPr>
          <a:xfrm>
            <a:off x="5354553" y="3888499"/>
            <a:ext cx="144018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Entrar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EE37FDE-1857-498E-A8B0-8FB254BEECC6}"/>
              </a:ext>
            </a:extLst>
          </p:cNvPr>
          <p:cNvSpPr/>
          <p:nvPr/>
        </p:nvSpPr>
        <p:spPr>
          <a:xfrm>
            <a:off x="8699127" y="1568450"/>
            <a:ext cx="2933700" cy="25347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0199D62-29F9-45B6-9AC4-F4DB254D1C4B}"/>
              </a:ext>
            </a:extLst>
          </p:cNvPr>
          <p:cNvSpPr txBox="1"/>
          <p:nvPr/>
        </p:nvSpPr>
        <p:spPr>
          <a:xfrm>
            <a:off x="9174298" y="1669374"/>
            <a:ext cx="1931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Recuperar Senha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CCE61B-18C1-4413-8541-1A6589067C1C}"/>
              </a:ext>
            </a:extLst>
          </p:cNvPr>
          <p:cNvSpPr txBox="1"/>
          <p:nvPr/>
        </p:nvSpPr>
        <p:spPr>
          <a:xfrm>
            <a:off x="8786964" y="227802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E-mail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CBCC623-32B8-4DF8-B2CE-A5235C94604C}"/>
              </a:ext>
            </a:extLst>
          </p:cNvPr>
          <p:cNvSpPr/>
          <p:nvPr/>
        </p:nvSpPr>
        <p:spPr>
          <a:xfrm>
            <a:off x="8894334" y="2616579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Digite o seu e-mail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A98F7D8-97A7-4874-80B5-7939E1ECFBDC}"/>
              </a:ext>
            </a:extLst>
          </p:cNvPr>
          <p:cNvSpPr/>
          <p:nvPr/>
        </p:nvSpPr>
        <p:spPr>
          <a:xfrm>
            <a:off x="9420113" y="3156877"/>
            <a:ext cx="144018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D25D287-89A5-4F13-ABAE-1254F0A4C6E8}"/>
              </a:ext>
            </a:extLst>
          </p:cNvPr>
          <p:cNvSpPr txBox="1"/>
          <p:nvPr/>
        </p:nvSpPr>
        <p:spPr>
          <a:xfrm>
            <a:off x="4800702" y="4358989"/>
            <a:ext cx="2590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Esqueceu-se da sua senha? </a:t>
            </a:r>
            <a:r>
              <a:rPr lang="pt-PT" sz="1200" dirty="0">
                <a:solidFill>
                  <a:srgbClr val="4472C4"/>
                </a:solidFill>
              </a:rPr>
              <a:t>Recuperar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9CE0E98-8E73-4335-A428-3B191C314A99}"/>
              </a:ext>
            </a:extLst>
          </p:cNvPr>
          <p:cNvSpPr txBox="1"/>
          <p:nvPr/>
        </p:nvSpPr>
        <p:spPr>
          <a:xfrm>
            <a:off x="4950109" y="4586051"/>
            <a:ext cx="2264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Não tem uma conta? </a:t>
            </a:r>
            <a:r>
              <a:rPr lang="pt-PT" sz="1200" dirty="0">
                <a:solidFill>
                  <a:srgbClr val="4472C4"/>
                </a:solidFill>
              </a:rPr>
              <a:t>Cadastre-se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33121A1-9980-4B98-B748-8B82D4CE0E4A}"/>
              </a:ext>
            </a:extLst>
          </p:cNvPr>
          <p:cNvSpPr txBox="1"/>
          <p:nvPr/>
        </p:nvSpPr>
        <p:spPr>
          <a:xfrm>
            <a:off x="1287780" y="5775039"/>
            <a:ext cx="134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Tem conta? </a:t>
            </a:r>
            <a:r>
              <a:rPr lang="pt-PT" sz="1200" dirty="0">
                <a:solidFill>
                  <a:srgbClr val="4472C4"/>
                </a:solidFill>
              </a:rPr>
              <a:t>Entrar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B864EC4-584E-4DBE-86B6-FD47ACCFCA87}"/>
              </a:ext>
            </a:extLst>
          </p:cNvPr>
          <p:cNvSpPr txBox="1"/>
          <p:nvPr/>
        </p:nvSpPr>
        <p:spPr>
          <a:xfrm>
            <a:off x="8734726" y="3554764"/>
            <a:ext cx="2862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bg2">
                    <a:lumMod val="50000"/>
                  </a:schemeClr>
                </a:solidFill>
              </a:rPr>
              <a:t>Lembrou-se da sua senha? </a:t>
            </a:r>
            <a:r>
              <a:rPr lang="pt-PT" sz="1200" dirty="0">
                <a:solidFill>
                  <a:srgbClr val="4472C4"/>
                </a:solidFill>
              </a:rPr>
              <a:t>Voltar para o Login</a:t>
            </a:r>
          </a:p>
        </p:txBody>
      </p:sp>
    </p:spTree>
    <p:extLst>
      <p:ext uri="{BB962C8B-B14F-4D97-AF65-F5344CB8AC3E}">
        <p14:creationId xmlns:p14="http://schemas.microsoft.com/office/powerpoint/2010/main" val="15070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62ADAE6-5223-431F-ADB1-2D7A13509679}"/>
              </a:ext>
            </a:extLst>
          </p:cNvPr>
          <p:cNvSpPr/>
          <p:nvPr/>
        </p:nvSpPr>
        <p:spPr>
          <a:xfrm>
            <a:off x="-1" y="0"/>
            <a:ext cx="12192002" cy="18897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FDAE681-50B3-492F-AC61-695D7B656AE4}"/>
              </a:ext>
            </a:extLst>
          </p:cNvPr>
          <p:cNvSpPr/>
          <p:nvPr/>
        </p:nvSpPr>
        <p:spPr>
          <a:xfrm>
            <a:off x="11640457" y="0"/>
            <a:ext cx="551542" cy="685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690D8F1-31C0-401F-8395-328A5BAD6186}"/>
              </a:ext>
            </a:extLst>
          </p:cNvPr>
          <p:cNvSpPr/>
          <p:nvPr/>
        </p:nvSpPr>
        <p:spPr>
          <a:xfrm>
            <a:off x="2" y="1299704"/>
            <a:ext cx="2477728" cy="555829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DAD25E-C5F1-4F6B-BA18-15612E049989}"/>
              </a:ext>
            </a:extLst>
          </p:cNvPr>
          <p:cNvSpPr/>
          <p:nvPr/>
        </p:nvSpPr>
        <p:spPr>
          <a:xfrm>
            <a:off x="-1" y="0"/>
            <a:ext cx="11640456" cy="129970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AA86B3D-FDA1-4487-BE62-D3192D29DAD3}"/>
              </a:ext>
            </a:extLst>
          </p:cNvPr>
          <p:cNvSpPr/>
          <p:nvPr/>
        </p:nvSpPr>
        <p:spPr>
          <a:xfrm>
            <a:off x="445489" y="2932296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Editar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ECF805D-EFB0-4B1B-A937-DF6F663DEB6A}"/>
              </a:ext>
            </a:extLst>
          </p:cNvPr>
          <p:cNvSpPr/>
          <p:nvPr/>
        </p:nvSpPr>
        <p:spPr>
          <a:xfrm>
            <a:off x="445488" y="356622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Eliminar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AAA52A-E288-4E60-8B00-23B4AE22C0E7}"/>
              </a:ext>
            </a:extLst>
          </p:cNvPr>
          <p:cNvSpPr txBox="1"/>
          <p:nvPr/>
        </p:nvSpPr>
        <p:spPr>
          <a:xfrm>
            <a:off x="6266632" y="1640379"/>
            <a:ext cx="247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Tabela de Utilizadores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17874DA-D031-431C-9690-542BB72C2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26569"/>
              </p:ext>
            </p:extLst>
          </p:nvPr>
        </p:nvGraphicFramePr>
        <p:xfrm>
          <a:off x="3810001" y="2216186"/>
          <a:ext cx="7384967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530">
                  <a:extLst>
                    <a:ext uri="{9D8B030D-6E8A-4147-A177-3AD203B41FA5}">
                      <a16:colId xmlns:a16="http://schemas.microsoft.com/office/drawing/2014/main" val="2443682100"/>
                    </a:ext>
                  </a:extLst>
                </a:gridCol>
                <a:gridCol w="2263696">
                  <a:extLst>
                    <a:ext uri="{9D8B030D-6E8A-4147-A177-3AD203B41FA5}">
                      <a16:colId xmlns:a16="http://schemas.microsoft.com/office/drawing/2014/main" val="184298271"/>
                    </a:ext>
                  </a:extLst>
                </a:gridCol>
                <a:gridCol w="3150190">
                  <a:extLst>
                    <a:ext uri="{9D8B030D-6E8A-4147-A177-3AD203B41FA5}">
                      <a16:colId xmlns:a16="http://schemas.microsoft.com/office/drawing/2014/main" val="1103820237"/>
                    </a:ext>
                  </a:extLst>
                </a:gridCol>
                <a:gridCol w="1445551">
                  <a:extLst>
                    <a:ext uri="{9D8B030D-6E8A-4147-A177-3AD203B41FA5}">
                      <a16:colId xmlns:a16="http://schemas.microsoft.com/office/drawing/2014/main" val="179648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Completo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76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2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12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21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61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Flipa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******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905176"/>
                  </a:ext>
                </a:extLst>
              </a:tr>
            </a:tbl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6DEAE2-DF11-434E-824B-7CBCE25762BA}"/>
              </a:ext>
            </a:extLst>
          </p:cNvPr>
          <p:cNvSpPr/>
          <p:nvPr/>
        </p:nvSpPr>
        <p:spPr>
          <a:xfrm>
            <a:off x="133626" y="2381164"/>
            <a:ext cx="2210477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</a:t>
            </a:r>
            <a:r>
              <a:rPr lang="pt-PT" dirty="0"/>
              <a:t>🔎</a:t>
            </a:r>
            <a:endParaRPr lang="pt-PT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D594B7E-B7B7-4EA0-8B1D-A14FE444F6FB}"/>
              </a:ext>
            </a:extLst>
          </p:cNvPr>
          <p:cNvSpPr/>
          <p:nvPr/>
        </p:nvSpPr>
        <p:spPr>
          <a:xfrm>
            <a:off x="102457" y="246901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05D0387-A7C1-4F99-BFF4-0AE071BBC0EE}"/>
              </a:ext>
            </a:extLst>
          </p:cNvPr>
          <p:cNvSpPr/>
          <p:nvPr/>
        </p:nvSpPr>
        <p:spPr>
          <a:xfrm>
            <a:off x="445487" y="4200150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Criar Novo Utilizador</a:t>
            </a:r>
          </a:p>
        </p:txBody>
      </p:sp>
    </p:spTree>
    <p:extLst>
      <p:ext uri="{BB962C8B-B14F-4D97-AF65-F5344CB8AC3E}">
        <p14:creationId xmlns:p14="http://schemas.microsoft.com/office/powerpoint/2010/main" val="238903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3DDFB6-2417-41E2-AE08-B66F369B401C}"/>
              </a:ext>
            </a:extLst>
          </p:cNvPr>
          <p:cNvSpPr/>
          <p:nvPr/>
        </p:nvSpPr>
        <p:spPr>
          <a:xfrm>
            <a:off x="188261" y="1213597"/>
            <a:ext cx="5791200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09F1BF-2046-42C0-92D0-188A4103F1BC}"/>
              </a:ext>
            </a:extLst>
          </p:cNvPr>
          <p:cNvSpPr/>
          <p:nvPr/>
        </p:nvSpPr>
        <p:spPr>
          <a:xfrm>
            <a:off x="6212541" y="1255758"/>
            <a:ext cx="5791200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EDD8CD-8257-48D9-9377-6F0344968ABE}"/>
              </a:ext>
            </a:extLst>
          </p:cNvPr>
          <p:cNvSpPr txBox="1"/>
          <p:nvPr/>
        </p:nvSpPr>
        <p:spPr>
          <a:xfrm>
            <a:off x="3842081" y="188258"/>
            <a:ext cx="450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PT"/>
            </a:defPPr>
            <a:lvl1pPr algn="ctr">
              <a:defRPr sz="4000" b="1"/>
            </a:lvl1pPr>
          </a:lstStyle>
          <a:p>
            <a:r>
              <a:rPr lang="pt-PT" dirty="0"/>
              <a:t>Menus do Utilizador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F01706-DFB9-4AD2-8748-D185F690209E}"/>
              </a:ext>
            </a:extLst>
          </p:cNvPr>
          <p:cNvSpPr/>
          <p:nvPr/>
        </p:nvSpPr>
        <p:spPr>
          <a:xfrm flipH="1">
            <a:off x="11077116" y="1310527"/>
            <a:ext cx="816247" cy="718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DD2AD4-7C5A-43C6-AD1E-3B7064A732E9}"/>
              </a:ext>
            </a:extLst>
          </p:cNvPr>
          <p:cNvSpPr/>
          <p:nvPr/>
        </p:nvSpPr>
        <p:spPr>
          <a:xfrm>
            <a:off x="555532" y="2346278"/>
            <a:ext cx="5032467" cy="4092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5FB828F-138C-42F7-B71A-54168C11E2D0}"/>
              </a:ext>
            </a:extLst>
          </p:cNvPr>
          <p:cNvSpPr/>
          <p:nvPr/>
        </p:nvSpPr>
        <p:spPr>
          <a:xfrm>
            <a:off x="1090917" y="2930711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Criar nova ocorrência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69A8258-5B23-4AAF-9498-215B09423B14}"/>
              </a:ext>
            </a:extLst>
          </p:cNvPr>
          <p:cNvSpPr/>
          <p:nvPr/>
        </p:nvSpPr>
        <p:spPr>
          <a:xfrm>
            <a:off x="1090917" y="3699484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Verificar ocorrência(s) criada(s)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B5FF6B-B534-4B36-969B-F4A5BDBF3F80}"/>
              </a:ext>
            </a:extLst>
          </p:cNvPr>
          <p:cNvSpPr/>
          <p:nvPr/>
        </p:nvSpPr>
        <p:spPr>
          <a:xfrm>
            <a:off x="3856505" y="2749876"/>
            <a:ext cx="1990725" cy="4667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Terminar Sessão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652DAEB-47A8-4C03-A566-2371E55871D3}"/>
              </a:ext>
            </a:extLst>
          </p:cNvPr>
          <p:cNvSpPr/>
          <p:nvPr/>
        </p:nvSpPr>
        <p:spPr>
          <a:xfrm>
            <a:off x="3856505" y="2112915"/>
            <a:ext cx="1990725" cy="4667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/>
              <a:t>Definições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0E22E-38DF-4828-998D-1123E4B6F6B5}"/>
              </a:ext>
            </a:extLst>
          </p:cNvPr>
          <p:cNvSpPr/>
          <p:nvPr/>
        </p:nvSpPr>
        <p:spPr>
          <a:xfrm flipH="1">
            <a:off x="5034904" y="1310528"/>
            <a:ext cx="816247" cy="718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5FE8069-375F-4A27-909C-8C7B6BCE1157}"/>
              </a:ext>
            </a:extLst>
          </p:cNvPr>
          <p:cNvSpPr/>
          <p:nvPr/>
        </p:nvSpPr>
        <p:spPr>
          <a:xfrm>
            <a:off x="6631969" y="2324052"/>
            <a:ext cx="5032467" cy="40926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3F8F487-547B-461B-8A57-DFAFBAA910B6}"/>
              </a:ext>
            </a:extLst>
          </p:cNvPr>
          <p:cNvSpPr/>
          <p:nvPr/>
        </p:nvSpPr>
        <p:spPr>
          <a:xfrm>
            <a:off x="7167354" y="2908485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Criar nova ocorrência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D044606-97C6-4A7E-B347-B3BF14B81E37}"/>
              </a:ext>
            </a:extLst>
          </p:cNvPr>
          <p:cNvSpPr/>
          <p:nvPr/>
        </p:nvSpPr>
        <p:spPr>
          <a:xfrm>
            <a:off x="7167354" y="3677258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Verificar ocorrência(s) criada(s)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71549D3-6095-4B06-A52D-122551C115E2}"/>
              </a:ext>
            </a:extLst>
          </p:cNvPr>
          <p:cNvSpPr/>
          <p:nvPr/>
        </p:nvSpPr>
        <p:spPr>
          <a:xfrm>
            <a:off x="7167354" y="4446031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Ver/Editar tabela de ocorrências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FAA237C-14EA-4A4A-B7E3-75957D22B0EA}"/>
              </a:ext>
            </a:extLst>
          </p:cNvPr>
          <p:cNvSpPr/>
          <p:nvPr/>
        </p:nvSpPr>
        <p:spPr>
          <a:xfrm>
            <a:off x="7155258" y="5214804"/>
            <a:ext cx="3985887" cy="57178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Ver/Editar tabela de utilizadores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4CE3CA-257C-4FF5-9B2B-5A3EB103ABC5}"/>
              </a:ext>
            </a:extLst>
          </p:cNvPr>
          <p:cNvSpPr txBox="1"/>
          <p:nvPr/>
        </p:nvSpPr>
        <p:spPr>
          <a:xfrm>
            <a:off x="2498913" y="763076"/>
            <a:ext cx="1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User</a:t>
            </a:r>
            <a:endParaRPr lang="pt-PT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21335C-EA5B-4FBE-8997-073C1690E87D}"/>
              </a:ext>
            </a:extLst>
          </p:cNvPr>
          <p:cNvSpPr txBox="1"/>
          <p:nvPr/>
        </p:nvSpPr>
        <p:spPr>
          <a:xfrm>
            <a:off x="8575350" y="797455"/>
            <a:ext cx="1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236832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23DDFB6-2417-41E2-AE08-B66F369B401C}"/>
              </a:ext>
            </a:extLst>
          </p:cNvPr>
          <p:cNvSpPr/>
          <p:nvPr/>
        </p:nvSpPr>
        <p:spPr>
          <a:xfrm>
            <a:off x="188261" y="1213597"/>
            <a:ext cx="5791200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7EDD8CD-8257-48D9-9377-6F0344968ABE}"/>
              </a:ext>
            </a:extLst>
          </p:cNvPr>
          <p:cNvSpPr txBox="1"/>
          <p:nvPr/>
        </p:nvSpPr>
        <p:spPr>
          <a:xfrm>
            <a:off x="3463711" y="188258"/>
            <a:ext cx="5264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PT"/>
            </a:defPPr>
            <a:lvl1pPr algn="ctr">
              <a:defRPr sz="4000" b="1"/>
            </a:lvl1pPr>
          </a:lstStyle>
          <a:p>
            <a:r>
              <a:rPr lang="pt-PT" dirty="0"/>
              <a:t>Definições do Utilizador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ADD2AD4-7C5A-43C6-AD1E-3B7064A732E9}"/>
              </a:ext>
            </a:extLst>
          </p:cNvPr>
          <p:cNvSpPr/>
          <p:nvPr/>
        </p:nvSpPr>
        <p:spPr>
          <a:xfrm>
            <a:off x="567626" y="1498888"/>
            <a:ext cx="5032467" cy="489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4CE3CA-257C-4FF5-9B2B-5A3EB103ABC5}"/>
              </a:ext>
            </a:extLst>
          </p:cNvPr>
          <p:cNvSpPr txBox="1"/>
          <p:nvPr/>
        </p:nvSpPr>
        <p:spPr>
          <a:xfrm>
            <a:off x="2498913" y="763076"/>
            <a:ext cx="1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User</a:t>
            </a:r>
            <a:endParaRPr lang="pt-PT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C21335C-EA5B-4FBE-8997-073C1690E87D}"/>
              </a:ext>
            </a:extLst>
          </p:cNvPr>
          <p:cNvSpPr txBox="1"/>
          <p:nvPr/>
        </p:nvSpPr>
        <p:spPr>
          <a:xfrm>
            <a:off x="8575350" y="797455"/>
            <a:ext cx="1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err="1"/>
              <a:t>Admin</a:t>
            </a:r>
            <a:endParaRPr lang="pt-PT" sz="24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9B69A-77E6-4A16-B491-95388AD13B88}"/>
              </a:ext>
            </a:extLst>
          </p:cNvPr>
          <p:cNvSpPr txBox="1"/>
          <p:nvPr/>
        </p:nvSpPr>
        <p:spPr>
          <a:xfrm>
            <a:off x="1517868" y="2338268"/>
            <a:ext cx="1249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Senha antiga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54DBD72-7562-4B00-82D9-3C8FED8A521D}"/>
              </a:ext>
            </a:extLst>
          </p:cNvPr>
          <p:cNvSpPr/>
          <p:nvPr/>
        </p:nvSpPr>
        <p:spPr>
          <a:xfrm>
            <a:off x="1625237" y="2676822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465D893-7D58-42AE-8488-D1210D2CF0BD}"/>
              </a:ext>
            </a:extLst>
          </p:cNvPr>
          <p:cNvSpPr txBox="1"/>
          <p:nvPr/>
        </p:nvSpPr>
        <p:spPr>
          <a:xfrm>
            <a:off x="1517868" y="3194982"/>
            <a:ext cx="116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Nova Senha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860FC9A5-B84B-43F8-BDED-3A088AD63699}"/>
              </a:ext>
            </a:extLst>
          </p:cNvPr>
          <p:cNvSpPr/>
          <p:nvPr/>
        </p:nvSpPr>
        <p:spPr>
          <a:xfrm>
            <a:off x="1625237" y="3533536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B57D42-AF1C-4355-A501-5208291CDEA1}"/>
              </a:ext>
            </a:extLst>
          </p:cNvPr>
          <p:cNvSpPr txBox="1"/>
          <p:nvPr/>
        </p:nvSpPr>
        <p:spPr>
          <a:xfrm>
            <a:off x="1517868" y="4051696"/>
            <a:ext cx="1477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Rescreva Senha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BBA83E6-2568-4C94-AEB3-001E14BE5116}"/>
              </a:ext>
            </a:extLst>
          </p:cNvPr>
          <p:cNvSpPr/>
          <p:nvPr/>
        </p:nvSpPr>
        <p:spPr>
          <a:xfrm>
            <a:off x="1625237" y="4390250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AD38024-3374-4A31-82A2-C65A7D878C40}"/>
              </a:ext>
            </a:extLst>
          </p:cNvPr>
          <p:cNvSpPr/>
          <p:nvPr/>
        </p:nvSpPr>
        <p:spPr>
          <a:xfrm>
            <a:off x="2032748" y="525307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Guardar alterações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90BEDFD-41C3-4FFE-8323-AE38B172F642}"/>
              </a:ext>
            </a:extLst>
          </p:cNvPr>
          <p:cNvSpPr/>
          <p:nvPr/>
        </p:nvSpPr>
        <p:spPr>
          <a:xfrm>
            <a:off x="6170970" y="1213597"/>
            <a:ext cx="5791200" cy="545614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F325D0B-C30B-47F9-93D0-402C4FA1C86E}"/>
              </a:ext>
            </a:extLst>
          </p:cNvPr>
          <p:cNvSpPr/>
          <p:nvPr/>
        </p:nvSpPr>
        <p:spPr>
          <a:xfrm>
            <a:off x="6550335" y="1498888"/>
            <a:ext cx="5032467" cy="48967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9A22658-FE60-4F52-9ADA-EA08200E6F34}"/>
              </a:ext>
            </a:extLst>
          </p:cNvPr>
          <p:cNvSpPr txBox="1"/>
          <p:nvPr/>
        </p:nvSpPr>
        <p:spPr>
          <a:xfrm>
            <a:off x="6657704" y="2207649"/>
            <a:ext cx="124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Senha antiga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5F63848-8DCF-4257-9CC6-2D3F01DA2136}"/>
              </a:ext>
            </a:extLst>
          </p:cNvPr>
          <p:cNvSpPr/>
          <p:nvPr/>
        </p:nvSpPr>
        <p:spPr>
          <a:xfrm>
            <a:off x="6765073" y="2546203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8B49688-16C0-46F6-BB4F-EED353DCCCEF}"/>
              </a:ext>
            </a:extLst>
          </p:cNvPr>
          <p:cNvSpPr txBox="1"/>
          <p:nvPr/>
        </p:nvSpPr>
        <p:spPr>
          <a:xfrm>
            <a:off x="6657704" y="3064363"/>
            <a:ext cx="116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Nova Senha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11CC2AB-2082-4A54-BCEC-4CFC8AF14C06}"/>
              </a:ext>
            </a:extLst>
          </p:cNvPr>
          <p:cNvSpPr/>
          <p:nvPr/>
        </p:nvSpPr>
        <p:spPr>
          <a:xfrm>
            <a:off x="6765073" y="3402917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9A4D425-EE64-41FE-AC6F-ECD0BD04F451}"/>
              </a:ext>
            </a:extLst>
          </p:cNvPr>
          <p:cNvSpPr txBox="1"/>
          <p:nvPr/>
        </p:nvSpPr>
        <p:spPr>
          <a:xfrm>
            <a:off x="6657704" y="3921077"/>
            <a:ext cx="147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Rescreva Senha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61D005B-0FF3-481D-9D41-91A9D18F3E59}"/>
              </a:ext>
            </a:extLst>
          </p:cNvPr>
          <p:cNvSpPr/>
          <p:nvPr/>
        </p:nvSpPr>
        <p:spPr>
          <a:xfrm>
            <a:off x="6765073" y="4259631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667AD78-8686-4F7A-A9BA-6B6AD04757BE}"/>
              </a:ext>
            </a:extLst>
          </p:cNvPr>
          <p:cNvSpPr/>
          <p:nvPr/>
        </p:nvSpPr>
        <p:spPr>
          <a:xfrm>
            <a:off x="8273191" y="525307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Guardar alterações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EFB88E8-4960-4631-A5DF-576DE6047A19}"/>
              </a:ext>
            </a:extLst>
          </p:cNvPr>
          <p:cNvSpPr txBox="1"/>
          <p:nvPr/>
        </p:nvSpPr>
        <p:spPr>
          <a:xfrm>
            <a:off x="9111106" y="2203393"/>
            <a:ext cx="124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Email antigo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61436FDD-543B-465F-999F-A683FF2664E8}"/>
              </a:ext>
            </a:extLst>
          </p:cNvPr>
          <p:cNvSpPr/>
          <p:nvPr/>
        </p:nvSpPr>
        <p:spPr>
          <a:xfrm>
            <a:off x="9218475" y="2541947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E08DC97-7785-45A9-9E48-4030E64A7D3A}"/>
              </a:ext>
            </a:extLst>
          </p:cNvPr>
          <p:cNvSpPr txBox="1"/>
          <p:nvPr/>
        </p:nvSpPr>
        <p:spPr>
          <a:xfrm>
            <a:off x="9111106" y="3060107"/>
            <a:ext cx="1169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Novo Email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8079C02B-41C7-4412-AAFB-3EFE550D4F63}"/>
              </a:ext>
            </a:extLst>
          </p:cNvPr>
          <p:cNvSpPr/>
          <p:nvPr/>
        </p:nvSpPr>
        <p:spPr>
          <a:xfrm>
            <a:off x="9218475" y="3398661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CB21121-90D0-4B88-B2F0-E11733FF43A5}"/>
              </a:ext>
            </a:extLst>
          </p:cNvPr>
          <p:cNvSpPr txBox="1"/>
          <p:nvPr/>
        </p:nvSpPr>
        <p:spPr>
          <a:xfrm>
            <a:off x="9111106" y="3916821"/>
            <a:ext cx="1586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Escreva o código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D97C1431-9302-4EA1-A66E-094AB27E78CB}"/>
              </a:ext>
            </a:extLst>
          </p:cNvPr>
          <p:cNvSpPr/>
          <p:nvPr/>
        </p:nvSpPr>
        <p:spPr>
          <a:xfrm>
            <a:off x="9218475" y="4255375"/>
            <a:ext cx="1963221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D24EF3F9-93D4-4627-925E-19F3DA0242F7}"/>
              </a:ext>
            </a:extLst>
          </p:cNvPr>
          <p:cNvSpPr/>
          <p:nvPr/>
        </p:nvSpPr>
        <p:spPr>
          <a:xfrm>
            <a:off x="9392357" y="4621975"/>
            <a:ext cx="1586753" cy="1515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>
                <a:solidFill>
                  <a:schemeClr val="bg2">
                    <a:lumMod val="25000"/>
                  </a:schemeClr>
                </a:solidFill>
              </a:rPr>
              <a:t>Enviar código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7D612E00-9EFA-4A6A-803E-A78303B68CD4}"/>
              </a:ext>
            </a:extLst>
          </p:cNvPr>
          <p:cNvSpPr/>
          <p:nvPr/>
        </p:nvSpPr>
        <p:spPr>
          <a:xfrm>
            <a:off x="609198" y="1575722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9696E30B-3402-49C8-9DD3-A14BC28FF4B8}"/>
              </a:ext>
            </a:extLst>
          </p:cNvPr>
          <p:cNvSpPr/>
          <p:nvPr/>
        </p:nvSpPr>
        <p:spPr>
          <a:xfrm>
            <a:off x="6610200" y="1575489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955473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9AEA91-A610-4CEB-8365-63997A3DF0A1}"/>
              </a:ext>
            </a:extLst>
          </p:cNvPr>
          <p:cNvSpPr/>
          <p:nvPr/>
        </p:nvSpPr>
        <p:spPr>
          <a:xfrm>
            <a:off x="2411505" y="15240"/>
            <a:ext cx="7368989" cy="6819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AE62A3E-8B3D-4C44-B6FC-9400BBEDBEAC}"/>
              </a:ext>
            </a:extLst>
          </p:cNvPr>
          <p:cNvSpPr/>
          <p:nvPr/>
        </p:nvSpPr>
        <p:spPr>
          <a:xfrm>
            <a:off x="2865820" y="809548"/>
            <a:ext cx="6587462" cy="59341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DAC5F5-42DC-4A22-9E45-577936734FE1}"/>
              </a:ext>
            </a:extLst>
          </p:cNvPr>
          <p:cNvSpPr txBox="1"/>
          <p:nvPr/>
        </p:nvSpPr>
        <p:spPr>
          <a:xfrm>
            <a:off x="3188297" y="1382387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E-mail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DE05311-E201-4798-8E3F-74A4B76EBD56}"/>
              </a:ext>
            </a:extLst>
          </p:cNvPr>
          <p:cNvSpPr/>
          <p:nvPr/>
        </p:nvSpPr>
        <p:spPr>
          <a:xfrm>
            <a:off x="5173905" y="1426234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Seu e-mail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036A7E-1148-47F7-A8FF-E0B406B1551B}"/>
              </a:ext>
            </a:extLst>
          </p:cNvPr>
          <p:cNvSpPr txBox="1"/>
          <p:nvPr/>
        </p:nvSpPr>
        <p:spPr>
          <a:xfrm>
            <a:off x="3188297" y="970243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Nome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BA36394-5A69-4390-9605-23A68ED1E11A}"/>
              </a:ext>
            </a:extLst>
          </p:cNvPr>
          <p:cNvSpPr/>
          <p:nvPr/>
        </p:nvSpPr>
        <p:spPr>
          <a:xfrm>
            <a:off x="5173905" y="935665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Seu nome completo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F09069-660C-4A4B-BE36-5B1CD65E3DE7}"/>
              </a:ext>
            </a:extLst>
          </p:cNvPr>
          <p:cNvSpPr txBox="1"/>
          <p:nvPr/>
        </p:nvSpPr>
        <p:spPr>
          <a:xfrm>
            <a:off x="5432548" y="128699"/>
            <a:ext cx="1326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Ocorrência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DC502C-F59B-4A8F-9136-91CAA17FA7EA}"/>
              </a:ext>
            </a:extLst>
          </p:cNvPr>
          <p:cNvSpPr txBox="1"/>
          <p:nvPr/>
        </p:nvSpPr>
        <p:spPr>
          <a:xfrm>
            <a:off x="3188297" y="1898642"/>
            <a:ext cx="89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Telefone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5130079-40F7-443F-9FA5-EE17BA3C59A1}"/>
              </a:ext>
            </a:extLst>
          </p:cNvPr>
          <p:cNvSpPr/>
          <p:nvPr/>
        </p:nvSpPr>
        <p:spPr>
          <a:xfrm>
            <a:off x="5173905" y="1907687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Seu telefone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C02BF4-1AB4-4554-9826-DE37854913BF}"/>
              </a:ext>
            </a:extLst>
          </p:cNvPr>
          <p:cNvSpPr txBox="1"/>
          <p:nvPr/>
        </p:nvSpPr>
        <p:spPr>
          <a:xfrm>
            <a:off x="3188297" y="2414149"/>
            <a:ext cx="1985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Categoria Profissional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8AD179-E90F-4D47-ACF9-F460418B1A8D}"/>
              </a:ext>
            </a:extLst>
          </p:cNvPr>
          <p:cNvSpPr/>
          <p:nvPr/>
        </p:nvSpPr>
        <p:spPr>
          <a:xfrm>
            <a:off x="5173905" y="2384630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v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F4529BB-5B0B-4139-B7C5-814150C15226}"/>
              </a:ext>
            </a:extLst>
          </p:cNvPr>
          <p:cNvSpPr txBox="1"/>
          <p:nvPr/>
        </p:nvSpPr>
        <p:spPr>
          <a:xfrm>
            <a:off x="3188297" y="2912998"/>
            <a:ext cx="57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F2EDD8C-84F6-47CB-94B7-C4C1540ED329}"/>
              </a:ext>
            </a:extLst>
          </p:cNvPr>
          <p:cNvSpPr/>
          <p:nvPr/>
        </p:nvSpPr>
        <p:spPr>
          <a:xfrm>
            <a:off x="5173905" y="2912280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--/--/----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4734F7-7CAB-45FE-97F6-BEF744E5CF2E}"/>
              </a:ext>
            </a:extLst>
          </p:cNvPr>
          <p:cNvSpPr txBox="1"/>
          <p:nvPr/>
        </p:nvSpPr>
        <p:spPr>
          <a:xfrm>
            <a:off x="3188297" y="3413664"/>
            <a:ext cx="161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5114C4F-7ACD-4706-BB5B-CA73C89FE763}"/>
              </a:ext>
            </a:extLst>
          </p:cNvPr>
          <p:cNvSpPr/>
          <p:nvPr/>
        </p:nvSpPr>
        <p:spPr>
          <a:xfrm>
            <a:off x="5173905" y="3412583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v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02FDCAB-BC4C-4F38-84AC-0232197296BF}"/>
              </a:ext>
            </a:extLst>
          </p:cNvPr>
          <p:cNvSpPr txBox="1"/>
          <p:nvPr/>
        </p:nvSpPr>
        <p:spPr>
          <a:xfrm>
            <a:off x="3188297" y="3951856"/>
            <a:ext cx="66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B1683FF-A2F2-46E4-A79A-6D81EEA71D6B}"/>
              </a:ext>
            </a:extLst>
          </p:cNvPr>
          <p:cNvSpPr/>
          <p:nvPr/>
        </p:nvSpPr>
        <p:spPr>
          <a:xfrm>
            <a:off x="5173905" y="3925364"/>
            <a:ext cx="2506980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v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5A9040D-2A58-40A6-AEA8-E65071FEAA14}"/>
              </a:ext>
            </a:extLst>
          </p:cNvPr>
          <p:cNvSpPr txBox="1"/>
          <p:nvPr/>
        </p:nvSpPr>
        <p:spPr>
          <a:xfrm>
            <a:off x="3188297" y="4489505"/>
            <a:ext cx="60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D6B1207-03C1-4D2C-B760-0C672E99DA35}"/>
              </a:ext>
            </a:extLst>
          </p:cNvPr>
          <p:cNvSpPr/>
          <p:nvPr/>
        </p:nvSpPr>
        <p:spPr>
          <a:xfrm>
            <a:off x="4181101" y="4503400"/>
            <a:ext cx="1332193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Edifício                v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0E2923B-86CC-413F-9D0A-CBADB7B71FB0}"/>
              </a:ext>
            </a:extLst>
          </p:cNvPr>
          <p:cNvSpPr/>
          <p:nvPr/>
        </p:nvSpPr>
        <p:spPr>
          <a:xfrm>
            <a:off x="5847860" y="4505615"/>
            <a:ext cx="1332193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Piso                      v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1801B57-9553-4F14-96FF-3E36ECCB8770}"/>
              </a:ext>
            </a:extLst>
          </p:cNvPr>
          <p:cNvSpPr/>
          <p:nvPr/>
        </p:nvSpPr>
        <p:spPr>
          <a:xfrm>
            <a:off x="7514619" y="4511417"/>
            <a:ext cx="1332193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Sala                      v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4007A06-F60F-4D7B-9BE0-228ED0A31536}"/>
              </a:ext>
            </a:extLst>
          </p:cNvPr>
          <p:cNvSpPr/>
          <p:nvPr/>
        </p:nvSpPr>
        <p:spPr>
          <a:xfrm>
            <a:off x="3188297" y="5457286"/>
            <a:ext cx="5658514" cy="693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Escreva aqui a sua ocorrência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0AD70DA-340C-4E15-B3D2-A3ECDA16C355}"/>
              </a:ext>
            </a:extLst>
          </p:cNvPr>
          <p:cNvSpPr/>
          <p:nvPr/>
        </p:nvSpPr>
        <p:spPr>
          <a:xfrm>
            <a:off x="5382054" y="6296686"/>
            <a:ext cx="1440180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Enviar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6C33700-5D91-45D1-9BA3-D8AB34E7EAD3}"/>
              </a:ext>
            </a:extLst>
          </p:cNvPr>
          <p:cNvSpPr txBox="1"/>
          <p:nvPr/>
        </p:nvSpPr>
        <p:spPr>
          <a:xfrm>
            <a:off x="3193857" y="5027154"/>
            <a:ext cx="99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Descrição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8A839B5-0FB1-4DC5-804F-3EFACA10CB9F}"/>
              </a:ext>
            </a:extLst>
          </p:cNvPr>
          <p:cNvSpPr/>
          <p:nvPr/>
        </p:nvSpPr>
        <p:spPr>
          <a:xfrm>
            <a:off x="2494485" y="87226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72785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06BFA8-209A-4FE3-ABDB-64D7EF416E4F}"/>
              </a:ext>
            </a:extLst>
          </p:cNvPr>
          <p:cNvSpPr/>
          <p:nvPr/>
        </p:nvSpPr>
        <p:spPr>
          <a:xfrm>
            <a:off x="2411505" y="-4684"/>
            <a:ext cx="7368989" cy="137206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EDD9125-858D-4AFE-A5C6-2BBE17F4ED18}"/>
              </a:ext>
            </a:extLst>
          </p:cNvPr>
          <p:cNvSpPr/>
          <p:nvPr/>
        </p:nvSpPr>
        <p:spPr>
          <a:xfrm>
            <a:off x="3469341" y="340588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Concluído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5C2953B-18C7-479F-BE9A-3246C277B8D4}"/>
              </a:ext>
            </a:extLst>
          </p:cNvPr>
          <p:cNvSpPr/>
          <p:nvPr/>
        </p:nvSpPr>
        <p:spPr>
          <a:xfrm>
            <a:off x="5302622" y="340588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Em Andamento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CDC9464-39DB-4028-80F2-400AC5CFF258}"/>
              </a:ext>
            </a:extLst>
          </p:cNvPr>
          <p:cNvSpPr/>
          <p:nvPr/>
        </p:nvSpPr>
        <p:spPr>
          <a:xfrm>
            <a:off x="7135903" y="340588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Pendente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E63401-C428-4E58-93DE-8D8945BB425F}"/>
              </a:ext>
            </a:extLst>
          </p:cNvPr>
          <p:cNvSpPr/>
          <p:nvPr/>
        </p:nvSpPr>
        <p:spPr>
          <a:xfrm>
            <a:off x="2991828" y="971607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6C1059-BDE4-47B4-B3C8-E51668DCFAA1}"/>
              </a:ext>
            </a:extLst>
          </p:cNvPr>
          <p:cNvSpPr txBox="1"/>
          <p:nvPr/>
        </p:nvSpPr>
        <p:spPr>
          <a:xfrm>
            <a:off x="3022872" y="1030734"/>
            <a:ext cx="159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Pendente</a:t>
            </a:r>
            <a:endParaRPr lang="pt-PT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E177BC-5BE3-4A9E-B0AE-05D4B5D15E68}"/>
              </a:ext>
            </a:extLst>
          </p:cNvPr>
          <p:cNvSpPr txBox="1"/>
          <p:nvPr/>
        </p:nvSpPr>
        <p:spPr>
          <a:xfrm>
            <a:off x="3022871" y="1283694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82339A-6256-4347-B3B1-9F1DBA3B1D76}"/>
              </a:ext>
            </a:extLst>
          </p:cNvPr>
          <p:cNvSpPr txBox="1"/>
          <p:nvPr/>
        </p:nvSpPr>
        <p:spPr>
          <a:xfrm>
            <a:off x="3022871" y="1536654"/>
            <a:ext cx="232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1 Sala Bar</a:t>
            </a:r>
            <a:endParaRPr lang="pt-PT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B4011F-71D0-4EA2-9EAE-231A868A69DB}"/>
              </a:ext>
            </a:extLst>
          </p:cNvPr>
          <p:cNvSpPr txBox="1"/>
          <p:nvPr/>
        </p:nvSpPr>
        <p:spPr>
          <a:xfrm>
            <a:off x="3022871" y="3907668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15708E-3D3B-4CAF-813A-6D4ABA6433AB}"/>
              </a:ext>
            </a:extLst>
          </p:cNvPr>
          <p:cNvSpPr txBox="1"/>
          <p:nvPr/>
        </p:nvSpPr>
        <p:spPr>
          <a:xfrm>
            <a:off x="3022871" y="4160628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05AAAA-BAB0-4035-A6E2-4424BC874AC1}"/>
              </a:ext>
            </a:extLst>
          </p:cNvPr>
          <p:cNvSpPr txBox="1"/>
          <p:nvPr/>
        </p:nvSpPr>
        <p:spPr>
          <a:xfrm>
            <a:off x="3022871" y="4413588"/>
            <a:ext cx="1353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Manhã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E69FE82-686A-4278-9513-0AFFD576ECD1}"/>
              </a:ext>
            </a:extLst>
          </p:cNvPr>
          <p:cNvSpPr/>
          <p:nvPr/>
        </p:nvSpPr>
        <p:spPr>
          <a:xfrm>
            <a:off x="3266247" y="1922524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D1DD701-5E84-4143-A018-DBA2142A1A72}"/>
              </a:ext>
            </a:extLst>
          </p:cNvPr>
          <p:cNvSpPr/>
          <p:nvPr/>
        </p:nvSpPr>
        <p:spPr>
          <a:xfrm>
            <a:off x="2991828" y="5091570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0098F8-026F-4369-8DE9-76F2125C30EF}"/>
              </a:ext>
            </a:extLst>
          </p:cNvPr>
          <p:cNvSpPr txBox="1"/>
          <p:nvPr/>
        </p:nvSpPr>
        <p:spPr>
          <a:xfrm>
            <a:off x="3022872" y="5150697"/>
            <a:ext cx="208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Em Andamento</a:t>
            </a:r>
            <a:endParaRPr lang="pt-PT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BB646FC-4328-4379-AB17-3F4A0D8BA8AF}"/>
              </a:ext>
            </a:extLst>
          </p:cNvPr>
          <p:cNvSpPr txBox="1"/>
          <p:nvPr/>
        </p:nvSpPr>
        <p:spPr>
          <a:xfrm>
            <a:off x="3022871" y="5403657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858A89-C960-4A5C-BF84-0661A1EBEDD0}"/>
              </a:ext>
            </a:extLst>
          </p:cNvPr>
          <p:cNvSpPr txBox="1"/>
          <p:nvPr/>
        </p:nvSpPr>
        <p:spPr>
          <a:xfrm>
            <a:off x="3022871" y="5656617"/>
            <a:ext cx="287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R/C Sala Exterior</a:t>
            </a:r>
            <a:endParaRPr lang="pt-PT" sz="16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A9DE7D-8A6B-4387-8D52-4A3C6AEDB32C}"/>
              </a:ext>
            </a:extLst>
          </p:cNvPr>
          <p:cNvSpPr txBox="1"/>
          <p:nvPr/>
        </p:nvSpPr>
        <p:spPr>
          <a:xfrm>
            <a:off x="3022871" y="8027631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pt-PT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E16ED2D-347F-4AAB-9761-69B78B282560}"/>
              </a:ext>
            </a:extLst>
          </p:cNvPr>
          <p:cNvSpPr txBox="1"/>
          <p:nvPr/>
        </p:nvSpPr>
        <p:spPr>
          <a:xfrm>
            <a:off x="3022871" y="8280591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1BCF3C-0CCA-4B10-BF94-F0C409A4C4C8}"/>
              </a:ext>
            </a:extLst>
          </p:cNvPr>
          <p:cNvSpPr txBox="1"/>
          <p:nvPr/>
        </p:nvSpPr>
        <p:spPr>
          <a:xfrm>
            <a:off x="3022871" y="8533551"/>
            <a:ext cx="12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Tarde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EFCA173-D441-470A-B90F-002A8AFF47C4}"/>
              </a:ext>
            </a:extLst>
          </p:cNvPr>
          <p:cNvSpPr/>
          <p:nvPr/>
        </p:nvSpPr>
        <p:spPr>
          <a:xfrm>
            <a:off x="3266247" y="6042487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1471CD4-EF4D-4367-B610-99AE85D622D5}"/>
              </a:ext>
            </a:extLst>
          </p:cNvPr>
          <p:cNvSpPr/>
          <p:nvPr/>
        </p:nvSpPr>
        <p:spPr>
          <a:xfrm>
            <a:off x="2991828" y="9211533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4023A7-478A-4BEB-BE40-E3F8C9346C6E}"/>
              </a:ext>
            </a:extLst>
          </p:cNvPr>
          <p:cNvSpPr txBox="1"/>
          <p:nvPr/>
        </p:nvSpPr>
        <p:spPr>
          <a:xfrm>
            <a:off x="3022872" y="9270660"/>
            <a:ext cx="1627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Concluído</a:t>
            </a:r>
            <a:endParaRPr lang="pt-PT" sz="16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E08225-D991-4F76-BC0C-BCF97FE84A3D}"/>
              </a:ext>
            </a:extLst>
          </p:cNvPr>
          <p:cNvSpPr txBox="1"/>
          <p:nvPr/>
        </p:nvSpPr>
        <p:spPr>
          <a:xfrm>
            <a:off x="3022871" y="9523620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AA37F4-FB7D-4DB3-8CAD-10A77F535BCE}"/>
              </a:ext>
            </a:extLst>
          </p:cNvPr>
          <p:cNvSpPr txBox="1"/>
          <p:nvPr/>
        </p:nvSpPr>
        <p:spPr>
          <a:xfrm>
            <a:off x="3022871" y="9776580"/>
            <a:ext cx="31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1 Sala Informática 2</a:t>
            </a:r>
            <a:endParaRPr lang="pt-PT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2ED57D7-0377-4D99-93C9-DE18F75FAE86}"/>
              </a:ext>
            </a:extLst>
          </p:cNvPr>
          <p:cNvSpPr txBox="1"/>
          <p:nvPr/>
        </p:nvSpPr>
        <p:spPr>
          <a:xfrm>
            <a:off x="3022871" y="12147594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A00B380-B6E7-48E3-9A53-DB15B14D5172}"/>
              </a:ext>
            </a:extLst>
          </p:cNvPr>
          <p:cNvSpPr txBox="1"/>
          <p:nvPr/>
        </p:nvSpPr>
        <p:spPr>
          <a:xfrm>
            <a:off x="3022871" y="12400554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E79AD38-D915-49C7-A242-A63F77111E94}"/>
              </a:ext>
            </a:extLst>
          </p:cNvPr>
          <p:cNvSpPr txBox="1"/>
          <p:nvPr/>
        </p:nvSpPr>
        <p:spPr>
          <a:xfrm>
            <a:off x="3022871" y="12653514"/>
            <a:ext cx="122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Noite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3BAFB30-6136-4301-A10F-47812C483F9C}"/>
              </a:ext>
            </a:extLst>
          </p:cNvPr>
          <p:cNvSpPr/>
          <p:nvPr/>
        </p:nvSpPr>
        <p:spPr>
          <a:xfrm>
            <a:off x="3266247" y="10162450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E17A810B-0EAC-442C-8AEF-879264C2E239}"/>
              </a:ext>
            </a:extLst>
          </p:cNvPr>
          <p:cNvSpPr/>
          <p:nvPr/>
        </p:nvSpPr>
        <p:spPr>
          <a:xfrm>
            <a:off x="2480143" y="80410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853301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06BFA8-209A-4FE3-ABDB-64D7EF416E4F}"/>
              </a:ext>
            </a:extLst>
          </p:cNvPr>
          <p:cNvSpPr/>
          <p:nvPr/>
        </p:nvSpPr>
        <p:spPr>
          <a:xfrm>
            <a:off x="2411505" y="-6595984"/>
            <a:ext cx="7368989" cy="13720684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EDD9125-858D-4AFE-A5C6-2BBE17F4ED18}"/>
              </a:ext>
            </a:extLst>
          </p:cNvPr>
          <p:cNvSpPr/>
          <p:nvPr/>
        </p:nvSpPr>
        <p:spPr>
          <a:xfrm>
            <a:off x="3469341" y="-625071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Concluído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5C2953B-18C7-479F-BE9A-3246C277B8D4}"/>
              </a:ext>
            </a:extLst>
          </p:cNvPr>
          <p:cNvSpPr/>
          <p:nvPr/>
        </p:nvSpPr>
        <p:spPr>
          <a:xfrm>
            <a:off x="5302622" y="-625071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Em Andamento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CDC9464-39DB-4028-80F2-400AC5CFF258}"/>
              </a:ext>
            </a:extLst>
          </p:cNvPr>
          <p:cNvSpPr/>
          <p:nvPr/>
        </p:nvSpPr>
        <p:spPr>
          <a:xfrm>
            <a:off x="7135903" y="-625071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Pendente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E63401-C428-4E58-93DE-8D8945BB425F}"/>
              </a:ext>
            </a:extLst>
          </p:cNvPr>
          <p:cNvSpPr/>
          <p:nvPr/>
        </p:nvSpPr>
        <p:spPr>
          <a:xfrm>
            <a:off x="2991828" y="-5619693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6C1059-BDE4-47B4-B3C8-E51668DCFAA1}"/>
              </a:ext>
            </a:extLst>
          </p:cNvPr>
          <p:cNvSpPr txBox="1"/>
          <p:nvPr/>
        </p:nvSpPr>
        <p:spPr>
          <a:xfrm>
            <a:off x="3022872" y="-5560566"/>
            <a:ext cx="159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Pendente</a:t>
            </a:r>
            <a:endParaRPr lang="pt-PT" sz="16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E177BC-5BE3-4A9E-B0AE-05D4B5D15E68}"/>
              </a:ext>
            </a:extLst>
          </p:cNvPr>
          <p:cNvSpPr txBox="1"/>
          <p:nvPr/>
        </p:nvSpPr>
        <p:spPr>
          <a:xfrm>
            <a:off x="3022871" y="-5307606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82339A-6256-4347-B3B1-9F1DBA3B1D76}"/>
              </a:ext>
            </a:extLst>
          </p:cNvPr>
          <p:cNvSpPr txBox="1"/>
          <p:nvPr/>
        </p:nvSpPr>
        <p:spPr>
          <a:xfrm>
            <a:off x="3022871" y="-5054646"/>
            <a:ext cx="2321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1 Sala Bar</a:t>
            </a:r>
            <a:endParaRPr lang="pt-PT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B4011F-71D0-4EA2-9EAE-231A868A69DB}"/>
              </a:ext>
            </a:extLst>
          </p:cNvPr>
          <p:cNvSpPr txBox="1"/>
          <p:nvPr/>
        </p:nvSpPr>
        <p:spPr>
          <a:xfrm>
            <a:off x="3022871" y="-2683632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415708E-3D3B-4CAF-813A-6D4ABA6433AB}"/>
              </a:ext>
            </a:extLst>
          </p:cNvPr>
          <p:cNvSpPr txBox="1"/>
          <p:nvPr/>
        </p:nvSpPr>
        <p:spPr>
          <a:xfrm>
            <a:off x="3022871" y="-2430672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505AAAA-BAB0-4035-A6E2-4424BC874AC1}"/>
              </a:ext>
            </a:extLst>
          </p:cNvPr>
          <p:cNvSpPr txBox="1"/>
          <p:nvPr/>
        </p:nvSpPr>
        <p:spPr>
          <a:xfrm>
            <a:off x="3022871" y="-2177712"/>
            <a:ext cx="1353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Manhã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E69FE82-686A-4278-9513-0AFFD576ECD1}"/>
              </a:ext>
            </a:extLst>
          </p:cNvPr>
          <p:cNvSpPr/>
          <p:nvPr/>
        </p:nvSpPr>
        <p:spPr>
          <a:xfrm>
            <a:off x="3266247" y="-4668776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D1DD701-5E84-4143-A018-DBA2142A1A72}"/>
              </a:ext>
            </a:extLst>
          </p:cNvPr>
          <p:cNvSpPr/>
          <p:nvPr/>
        </p:nvSpPr>
        <p:spPr>
          <a:xfrm>
            <a:off x="2991828" y="-1499730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0098F8-026F-4369-8DE9-76F2125C30EF}"/>
              </a:ext>
            </a:extLst>
          </p:cNvPr>
          <p:cNvSpPr txBox="1"/>
          <p:nvPr/>
        </p:nvSpPr>
        <p:spPr>
          <a:xfrm>
            <a:off x="3022872" y="-1440603"/>
            <a:ext cx="208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Em Andamento</a:t>
            </a:r>
            <a:endParaRPr lang="pt-PT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BB646FC-4328-4379-AB17-3F4A0D8BA8AF}"/>
              </a:ext>
            </a:extLst>
          </p:cNvPr>
          <p:cNvSpPr txBox="1"/>
          <p:nvPr/>
        </p:nvSpPr>
        <p:spPr>
          <a:xfrm>
            <a:off x="3022871" y="-1187643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9858A89-C960-4A5C-BF84-0661A1EBEDD0}"/>
              </a:ext>
            </a:extLst>
          </p:cNvPr>
          <p:cNvSpPr txBox="1"/>
          <p:nvPr/>
        </p:nvSpPr>
        <p:spPr>
          <a:xfrm>
            <a:off x="3022871" y="-934683"/>
            <a:ext cx="287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R/C Sala Exterior</a:t>
            </a:r>
            <a:endParaRPr lang="pt-PT" sz="16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A9DE7D-8A6B-4387-8D52-4A3C6AEDB32C}"/>
              </a:ext>
            </a:extLst>
          </p:cNvPr>
          <p:cNvSpPr txBox="1"/>
          <p:nvPr/>
        </p:nvSpPr>
        <p:spPr>
          <a:xfrm>
            <a:off x="3022871" y="1436331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pt-PT" sz="16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E16ED2D-347F-4AAB-9761-69B78B282560}"/>
              </a:ext>
            </a:extLst>
          </p:cNvPr>
          <p:cNvSpPr txBox="1"/>
          <p:nvPr/>
        </p:nvSpPr>
        <p:spPr>
          <a:xfrm>
            <a:off x="3022871" y="1689291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71BCF3C-0CCA-4B10-BF94-F0C409A4C4C8}"/>
              </a:ext>
            </a:extLst>
          </p:cNvPr>
          <p:cNvSpPr txBox="1"/>
          <p:nvPr/>
        </p:nvSpPr>
        <p:spPr>
          <a:xfrm>
            <a:off x="3022871" y="1942251"/>
            <a:ext cx="1228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Tarde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EFCA173-D441-470A-B90F-002A8AFF47C4}"/>
              </a:ext>
            </a:extLst>
          </p:cNvPr>
          <p:cNvSpPr/>
          <p:nvPr/>
        </p:nvSpPr>
        <p:spPr>
          <a:xfrm>
            <a:off x="3266247" y="-548813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1471CD4-EF4D-4367-B610-99AE85D622D5}"/>
              </a:ext>
            </a:extLst>
          </p:cNvPr>
          <p:cNvSpPr/>
          <p:nvPr/>
        </p:nvSpPr>
        <p:spPr>
          <a:xfrm>
            <a:off x="2991828" y="2620233"/>
            <a:ext cx="6208339" cy="3807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94023A7-478A-4BEB-BE40-E3F8C9346C6E}"/>
              </a:ext>
            </a:extLst>
          </p:cNvPr>
          <p:cNvSpPr txBox="1"/>
          <p:nvPr/>
        </p:nvSpPr>
        <p:spPr>
          <a:xfrm>
            <a:off x="3022872" y="2679360"/>
            <a:ext cx="1627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Status: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Concluído</a:t>
            </a:r>
            <a:endParaRPr lang="pt-PT" sz="16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E08225-D991-4F76-BC0C-BCF97FE84A3D}"/>
              </a:ext>
            </a:extLst>
          </p:cNvPr>
          <p:cNvSpPr txBox="1"/>
          <p:nvPr/>
        </p:nvSpPr>
        <p:spPr>
          <a:xfrm>
            <a:off x="3022871" y="2932320"/>
            <a:ext cx="2580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 do Registo: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  <a:endParaRPr lang="pt-PT" sz="16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AA37F4-FB7D-4DB3-8CAD-10A77F535BCE}"/>
              </a:ext>
            </a:extLst>
          </p:cNvPr>
          <p:cNvSpPr txBox="1"/>
          <p:nvPr/>
        </p:nvSpPr>
        <p:spPr>
          <a:xfrm>
            <a:off x="3022871" y="3185280"/>
            <a:ext cx="3144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Local: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Ed.1 Piso 1 Sala Informática 2</a:t>
            </a:r>
            <a:endParaRPr lang="pt-PT" sz="16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2ED57D7-0377-4D99-93C9-DE18F75FAE86}"/>
              </a:ext>
            </a:extLst>
          </p:cNvPr>
          <p:cNvSpPr txBox="1"/>
          <p:nvPr/>
        </p:nvSpPr>
        <p:spPr>
          <a:xfrm>
            <a:off x="3022871" y="5556294"/>
            <a:ext cx="1848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Nível de Urgência: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pt-PT" sz="16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A00B380-B6E7-48E3-9A53-DB15B14D5172}"/>
              </a:ext>
            </a:extLst>
          </p:cNvPr>
          <p:cNvSpPr txBox="1"/>
          <p:nvPr/>
        </p:nvSpPr>
        <p:spPr>
          <a:xfrm>
            <a:off x="3022871" y="5809254"/>
            <a:ext cx="1663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Data: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00/00/0000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E79AD38-D915-49C7-A242-A63F77111E94}"/>
              </a:ext>
            </a:extLst>
          </p:cNvPr>
          <p:cNvSpPr txBox="1"/>
          <p:nvPr/>
        </p:nvSpPr>
        <p:spPr>
          <a:xfrm>
            <a:off x="3022871" y="6062214"/>
            <a:ext cx="122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Turno: </a:t>
            </a:r>
            <a:r>
              <a:rPr lang="pt-PT" sz="1600" dirty="0">
                <a:solidFill>
                  <a:schemeClr val="bg2">
                    <a:lumMod val="50000"/>
                  </a:schemeClr>
                </a:solidFill>
              </a:rPr>
              <a:t>Noite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3BAFB30-6136-4301-A10F-47812C483F9C}"/>
              </a:ext>
            </a:extLst>
          </p:cNvPr>
          <p:cNvSpPr/>
          <p:nvPr/>
        </p:nvSpPr>
        <p:spPr>
          <a:xfrm>
            <a:off x="3266247" y="3571150"/>
            <a:ext cx="5659506" cy="186274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PT" dirty="0"/>
              <a:t>Descrição: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2F7E25-11D3-4E5E-99D3-07CAAF150222}"/>
              </a:ext>
            </a:extLst>
          </p:cNvPr>
          <p:cNvSpPr/>
          <p:nvPr/>
        </p:nvSpPr>
        <p:spPr>
          <a:xfrm>
            <a:off x="2480143" y="-6518046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06638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62ADAE6-5223-431F-ADB1-2D7A13509679}"/>
              </a:ext>
            </a:extLst>
          </p:cNvPr>
          <p:cNvSpPr/>
          <p:nvPr/>
        </p:nvSpPr>
        <p:spPr>
          <a:xfrm>
            <a:off x="-1" y="0"/>
            <a:ext cx="12192002" cy="18897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27FF528-A223-49FD-90CB-EEE7CB42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48572"/>
              </p:ext>
            </p:extLst>
          </p:nvPr>
        </p:nvGraphicFramePr>
        <p:xfrm>
          <a:off x="2477730" y="1299704"/>
          <a:ext cx="20683590" cy="1618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226816946"/>
                    </a:ext>
                  </a:extLst>
                </a:gridCol>
                <a:gridCol w="1479741">
                  <a:extLst>
                    <a:ext uri="{9D8B030D-6E8A-4147-A177-3AD203B41FA5}">
                      <a16:colId xmlns:a16="http://schemas.microsoft.com/office/drawing/2014/main" val="2913155594"/>
                    </a:ext>
                  </a:extLst>
                </a:gridCol>
                <a:gridCol w="1602804">
                  <a:extLst>
                    <a:ext uri="{9D8B030D-6E8A-4147-A177-3AD203B41FA5}">
                      <a16:colId xmlns:a16="http://schemas.microsoft.com/office/drawing/2014/main" val="2005212494"/>
                    </a:ext>
                  </a:extLst>
                </a:gridCol>
                <a:gridCol w="4203987">
                  <a:extLst>
                    <a:ext uri="{9D8B030D-6E8A-4147-A177-3AD203B41FA5}">
                      <a16:colId xmlns:a16="http://schemas.microsoft.com/office/drawing/2014/main" val="1476775906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1483374383"/>
                    </a:ext>
                  </a:extLst>
                </a:gridCol>
                <a:gridCol w="2453958">
                  <a:extLst>
                    <a:ext uri="{9D8B030D-6E8A-4147-A177-3AD203B41FA5}">
                      <a16:colId xmlns:a16="http://schemas.microsoft.com/office/drawing/2014/main" val="1930049436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423678020"/>
                    </a:ext>
                  </a:extLst>
                </a:gridCol>
                <a:gridCol w="1373777">
                  <a:extLst>
                    <a:ext uri="{9D8B030D-6E8A-4147-A177-3AD203B41FA5}">
                      <a16:colId xmlns:a16="http://schemas.microsoft.com/office/drawing/2014/main" val="2107097848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01308211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3580527466"/>
                    </a:ext>
                  </a:extLst>
                </a:gridCol>
                <a:gridCol w="1431354">
                  <a:extLst>
                    <a:ext uri="{9D8B030D-6E8A-4147-A177-3AD203B41FA5}">
                      <a16:colId xmlns:a16="http://schemas.microsoft.com/office/drawing/2014/main" val="1452314775"/>
                    </a:ext>
                  </a:extLst>
                </a:gridCol>
                <a:gridCol w="1763522">
                  <a:extLst>
                    <a:ext uri="{9D8B030D-6E8A-4147-A177-3AD203B41FA5}">
                      <a16:colId xmlns:a16="http://schemas.microsoft.com/office/drawing/2014/main" val="1839695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Nivel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Urgencia</a:t>
                      </a:r>
                      <a:endParaRPr lang="pt-PT" dirty="0"/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pt-PT" dirty="0"/>
                        <a:t> Profissional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Criaçao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Ocurrencia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11043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R/C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01307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Ed.2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61098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2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85016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Concluído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02141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Noite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974546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BFDAE681-50B3-492F-AC61-695D7B656AE4}"/>
              </a:ext>
            </a:extLst>
          </p:cNvPr>
          <p:cNvSpPr/>
          <p:nvPr/>
        </p:nvSpPr>
        <p:spPr>
          <a:xfrm>
            <a:off x="11640457" y="0"/>
            <a:ext cx="551542" cy="685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690D8F1-31C0-401F-8395-328A5BAD6186}"/>
              </a:ext>
            </a:extLst>
          </p:cNvPr>
          <p:cNvSpPr/>
          <p:nvPr/>
        </p:nvSpPr>
        <p:spPr>
          <a:xfrm>
            <a:off x="2" y="1299704"/>
            <a:ext cx="2477728" cy="555829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DDAD25E-C5F1-4F6B-BA18-15612E049989}"/>
              </a:ext>
            </a:extLst>
          </p:cNvPr>
          <p:cNvSpPr/>
          <p:nvPr/>
        </p:nvSpPr>
        <p:spPr>
          <a:xfrm>
            <a:off x="-1" y="0"/>
            <a:ext cx="11640456" cy="129970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AA86B3D-FDA1-4487-BE62-D3192D29DAD3}"/>
              </a:ext>
            </a:extLst>
          </p:cNvPr>
          <p:cNvSpPr/>
          <p:nvPr/>
        </p:nvSpPr>
        <p:spPr>
          <a:xfrm>
            <a:off x="445489" y="2932296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Editar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ECF805D-EFB0-4B1B-A937-DF6F663DEB6A}"/>
              </a:ext>
            </a:extLst>
          </p:cNvPr>
          <p:cNvSpPr/>
          <p:nvPr/>
        </p:nvSpPr>
        <p:spPr>
          <a:xfrm>
            <a:off x="445488" y="356622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Eliminar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292B968-77D2-4398-8431-0F8EB507C80A}"/>
              </a:ext>
            </a:extLst>
          </p:cNvPr>
          <p:cNvSpPr/>
          <p:nvPr/>
        </p:nvSpPr>
        <p:spPr>
          <a:xfrm>
            <a:off x="102457" y="246901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AAA52A-E288-4E60-8B00-23B4AE22C0E7}"/>
              </a:ext>
            </a:extLst>
          </p:cNvPr>
          <p:cNvSpPr txBox="1"/>
          <p:nvPr/>
        </p:nvSpPr>
        <p:spPr>
          <a:xfrm>
            <a:off x="5818978" y="323790"/>
            <a:ext cx="248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Tabela de Ocorrências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5DA420B-35A4-4061-9489-3B614FE3DD0E}"/>
              </a:ext>
            </a:extLst>
          </p:cNvPr>
          <p:cNvSpPr/>
          <p:nvPr/>
        </p:nvSpPr>
        <p:spPr>
          <a:xfrm>
            <a:off x="4312028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Concluído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E500F8F-26B5-40DB-A3E3-896D45A666B4}"/>
              </a:ext>
            </a:extLst>
          </p:cNvPr>
          <p:cNvSpPr/>
          <p:nvPr/>
        </p:nvSpPr>
        <p:spPr>
          <a:xfrm>
            <a:off x="6145309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Em Andamento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7942537-78DE-420A-9D10-EB4A674EDD70}"/>
              </a:ext>
            </a:extLst>
          </p:cNvPr>
          <p:cNvSpPr/>
          <p:nvPr/>
        </p:nvSpPr>
        <p:spPr>
          <a:xfrm>
            <a:off x="7978590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Pendente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E84AE3D-88C3-4E7C-B984-51B4B7AE0301}"/>
              </a:ext>
            </a:extLst>
          </p:cNvPr>
          <p:cNvSpPr/>
          <p:nvPr/>
        </p:nvSpPr>
        <p:spPr>
          <a:xfrm>
            <a:off x="133626" y="2381164"/>
            <a:ext cx="2210477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</a:t>
            </a:r>
            <a:r>
              <a:rPr lang="pt-PT" dirty="0"/>
              <a:t>🔎</a:t>
            </a:r>
            <a:endParaRPr lang="pt-PT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6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56A26B1-2884-4697-AE10-BF11586D68B2}"/>
              </a:ext>
            </a:extLst>
          </p:cNvPr>
          <p:cNvSpPr/>
          <p:nvPr/>
        </p:nvSpPr>
        <p:spPr>
          <a:xfrm>
            <a:off x="-1" y="0"/>
            <a:ext cx="12192002" cy="18897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27FF528-A223-49FD-90CB-EEE7CB42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3126"/>
              </p:ext>
            </p:extLst>
          </p:nvPr>
        </p:nvGraphicFramePr>
        <p:xfrm>
          <a:off x="-9043133" y="1299704"/>
          <a:ext cx="20683590" cy="1618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226816946"/>
                    </a:ext>
                  </a:extLst>
                </a:gridCol>
                <a:gridCol w="1479741">
                  <a:extLst>
                    <a:ext uri="{9D8B030D-6E8A-4147-A177-3AD203B41FA5}">
                      <a16:colId xmlns:a16="http://schemas.microsoft.com/office/drawing/2014/main" val="2913155594"/>
                    </a:ext>
                  </a:extLst>
                </a:gridCol>
                <a:gridCol w="1602804">
                  <a:extLst>
                    <a:ext uri="{9D8B030D-6E8A-4147-A177-3AD203B41FA5}">
                      <a16:colId xmlns:a16="http://schemas.microsoft.com/office/drawing/2014/main" val="2005212494"/>
                    </a:ext>
                  </a:extLst>
                </a:gridCol>
                <a:gridCol w="4203987">
                  <a:extLst>
                    <a:ext uri="{9D8B030D-6E8A-4147-A177-3AD203B41FA5}">
                      <a16:colId xmlns:a16="http://schemas.microsoft.com/office/drawing/2014/main" val="1476775906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1483374383"/>
                    </a:ext>
                  </a:extLst>
                </a:gridCol>
                <a:gridCol w="2453958">
                  <a:extLst>
                    <a:ext uri="{9D8B030D-6E8A-4147-A177-3AD203B41FA5}">
                      <a16:colId xmlns:a16="http://schemas.microsoft.com/office/drawing/2014/main" val="1930049436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423678020"/>
                    </a:ext>
                  </a:extLst>
                </a:gridCol>
                <a:gridCol w="1373777">
                  <a:extLst>
                    <a:ext uri="{9D8B030D-6E8A-4147-A177-3AD203B41FA5}">
                      <a16:colId xmlns:a16="http://schemas.microsoft.com/office/drawing/2014/main" val="2107097848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01308211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3580527466"/>
                    </a:ext>
                  </a:extLst>
                </a:gridCol>
                <a:gridCol w="1431354">
                  <a:extLst>
                    <a:ext uri="{9D8B030D-6E8A-4147-A177-3AD203B41FA5}">
                      <a16:colId xmlns:a16="http://schemas.microsoft.com/office/drawing/2014/main" val="1452314775"/>
                    </a:ext>
                  </a:extLst>
                </a:gridCol>
                <a:gridCol w="1763522">
                  <a:extLst>
                    <a:ext uri="{9D8B030D-6E8A-4147-A177-3AD203B41FA5}">
                      <a16:colId xmlns:a16="http://schemas.microsoft.com/office/drawing/2014/main" val="1839695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Nivel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Urgencia</a:t>
                      </a:r>
                      <a:endParaRPr lang="pt-PT" dirty="0"/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pt-PT" dirty="0"/>
                        <a:t> Profissional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Criaçao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Ocurrencia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11043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R/C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01307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Ed.2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61098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2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85016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Concluído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02141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Noite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974546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3B65D742-4E5B-4862-AE58-5506D8FF29AA}"/>
              </a:ext>
            </a:extLst>
          </p:cNvPr>
          <p:cNvSpPr/>
          <p:nvPr/>
        </p:nvSpPr>
        <p:spPr>
          <a:xfrm>
            <a:off x="-1" y="0"/>
            <a:ext cx="11640456" cy="129970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2CC664-CCF8-48DC-A6D1-C60D377257F5}"/>
              </a:ext>
            </a:extLst>
          </p:cNvPr>
          <p:cNvSpPr/>
          <p:nvPr/>
        </p:nvSpPr>
        <p:spPr>
          <a:xfrm>
            <a:off x="11640457" y="0"/>
            <a:ext cx="551542" cy="685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3F8DD5-FC41-4BE6-AD30-05ADBA444243}"/>
              </a:ext>
            </a:extLst>
          </p:cNvPr>
          <p:cNvSpPr/>
          <p:nvPr/>
        </p:nvSpPr>
        <p:spPr>
          <a:xfrm>
            <a:off x="2" y="1299704"/>
            <a:ext cx="2477728" cy="555829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1FB5DC8-95CF-4839-9F04-C44D4827A69C}"/>
              </a:ext>
            </a:extLst>
          </p:cNvPr>
          <p:cNvSpPr/>
          <p:nvPr/>
        </p:nvSpPr>
        <p:spPr>
          <a:xfrm>
            <a:off x="445489" y="2932296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Editar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4F33E7E-5333-4370-9F5E-913722CB927E}"/>
              </a:ext>
            </a:extLst>
          </p:cNvPr>
          <p:cNvSpPr/>
          <p:nvPr/>
        </p:nvSpPr>
        <p:spPr>
          <a:xfrm>
            <a:off x="445488" y="356622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Eliminar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2687465-5A8C-4962-9FD9-B5630589BE6B}"/>
              </a:ext>
            </a:extLst>
          </p:cNvPr>
          <p:cNvSpPr/>
          <p:nvPr/>
        </p:nvSpPr>
        <p:spPr>
          <a:xfrm>
            <a:off x="133626" y="2381164"/>
            <a:ext cx="2210477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</a:t>
            </a:r>
            <a:r>
              <a:rPr lang="pt-PT" dirty="0"/>
              <a:t>🔎</a:t>
            </a:r>
            <a:endParaRPr lang="pt-PT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B2B84A-9242-4432-801E-9F6F326210C8}"/>
              </a:ext>
            </a:extLst>
          </p:cNvPr>
          <p:cNvSpPr txBox="1"/>
          <p:nvPr/>
        </p:nvSpPr>
        <p:spPr>
          <a:xfrm>
            <a:off x="5818978" y="323790"/>
            <a:ext cx="248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Tabela de Ocorrências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533572E-6237-4D4B-B10C-61F2472F1AC2}"/>
              </a:ext>
            </a:extLst>
          </p:cNvPr>
          <p:cNvSpPr/>
          <p:nvPr/>
        </p:nvSpPr>
        <p:spPr>
          <a:xfrm>
            <a:off x="4312028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Concluído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C438B5C-8BBE-4771-9214-EBB58B422074}"/>
              </a:ext>
            </a:extLst>
          </p:cNvPr>
          <p:cNvSpPr/>
          <p:nvPr/>
        </p:nvSpPr>
        <p:spPr>
          <a:xfrm>
            <a:off x="6145309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Em Andamento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86E839-9E21-4968-9B64-CB21D9902CB5}"/>
              </a:ext>
            </a:extLst>
          </p:cNvPr>
          <p:cNvSpPr/>
          <p:nvPr/>
        </p:nvSpPr>
        <p:spPr>
          <a:xfrm>
            <a:off x="7978590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Pendente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847CA7C-68AB-4938-8DB3-64FEB97B3C4C}"/>
              </a:ext>
            </a:extLst>
          </p:cNvPr>
          <p:cNvSpPr/>
          <p:nvPr/>
        </p:nvSpPr>
        <p:spPr>
          <a:xfrm>
            <a:off x="102457" y="246901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97113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56A26B1-2884-4697-AE10-BF11586D68B2}"/>
              </a:ext>
            </a:extLst>
          </p:cNvPr>
          <p:cNvSpPr/>
          <p:nvPr/>
        </p:nvSpPr>
        <p:spPr>
          <a:xfrm>
            <a:off x="-1" y="0"/>
            <a:ext cx="12192002" cy="188976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27FF528-A223-49FD-90CB-EEE7CB420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3892"/>
              </p:ext>
            </p:extLst>
          </p:nvPr>
        </p:nvGraphicFramePr>
        <p:xfrm>
          <a:off x="-9043135" y="-9326880"/>
          <a:ext cx="20683590" cy="1618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226816946"/>
                    </a:ext>
                  </a:extLst>
                </a:gridCol>
                <a:gridCol w="1479741">
                  <a:extLst>
                    <a:ext uri="{9D8B030D-6E8A-4147-A177-3AD203B41FA5}">
                      <a16:colId xmlns:a16="http://schemas.microsoft.com/office/drawing/2014/main" val="2913155594"/>
                    </a:ext>
                  </a:extLst>
                </a:gridCol>
                <a:gridCol w="1602804">
                  <a:extLst>
                    <a:ext uri="{9D8B030D-6E8A-4147-A177-3AD203B41FA5}">
                      <a16:colId xmlns:a16="http://schemas.microsoft.com/office/drawing/2014/main" val="2005212494"/>
                    </a:ext>
                  </a:extLst>
                </a:gridCol>
                <a:gridCol w="4203987">
                  <a:extLst>
                    <a:ext uri="{9D8B030D-6E8A-4147-A177-3AD203B41FA5}">
                      <a16:colId xmlns:a16="http://schemas.microsoft.com/office/drawing/2014/main" val="1476775906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1483374383"/>
                    </a:ext>
                  </a:extLst>
                </a:gridCol>
                <a:gridCol w="2453958">
                  <a:extLst>
                    <a:ext uri="{9D8B030D-6E8A-4147-A177-3AD203B41FA5}">
                      <a16:colId xmlns:a16="http://schemas.microsoft.com/office/drawing/2014/main" val="1930049436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423678020"/>
                    </a:ext>
                  </a:extLst>
                </a:gridCol>
                <a:gridCol w="1373777">
                  <a:extLst>
                    <a:ext uri="{9D8B030D-6E8A-4147-A177-3AD203B41FA5}">
                      <a16:colId xmlns:a16="http://schemas.microsoft.com/office/drawing/2014/main" val="2107097848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301308211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3580527466"/>
                    </a:ext>
                  </a:extLst>
                </a:gridCol>
                <a:gridCol w="1431354">
                  <a:extLst>
                    <a:ext uri="{9D8B030D-6E8A-4147-A177-3AD203B41FA5}">
                      <a16:colId xmlns:a16="http://schemas.microsoft.com/office/drawing/2014/main" val="1452314775"/>
                    </a:ext>
                  </a:extLst>
                </a:gridCol>
                <a:gridCol w="1763522">
                  <a:extLst>
                    <a:ext uri="{9D8B030D-6E8A-4147-A177-3AD203B41FA5}">
                      <a16:colId xmlns:a16="http://schemas.microsoft.com/office/drawing/2014/main" val="1839695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Nivel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Urgencia</a:t>
                      </a:r>
                      <a:endParaRPr lang="pt-PT" dirty="0"/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Descricao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Nome 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pt-PT" dirty="0"/>
                        <a:t> Profissional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Data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Criaçao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pt-PT" dirty="0"/>
                        <a:t> </a:t>
                      </a:r>
                      <a:r>
                        <a:rPr lang="pt-PT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Ocurrencia</a:t>
                      </a:r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PT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211043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Joãozinho@gmail.com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R/C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401307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Mariazinha@gmail.com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Ed.2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61098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Pendente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Carloszinho@gmail.com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Formador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Manhã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2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685016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Concluído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Pedrozinho@gmail.com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Tarde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02141"/>
                  </a:ext>
                </a:extLst>
              </a:tr>
              <a:tr h="811940"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Em resolução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labore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magna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quis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exercitation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nisi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Duis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irure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reprehenderit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voluptate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cillum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dolore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eu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fugiat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pariatur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Excepteur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occaecat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cupidatat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non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proident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culpa qui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officia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deserunt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mollit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laborum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Flipazinha@gmail.com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911111111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Funcionário</a:t>
                      </a:r>
                    </a:p>
                    <a:p>
                      <a:pPr lvl="0" algn="ctr"/>
                      <a:r>
                        <a:rPr lang="pt-PT" dirty="0"/>
                        <a:t>externo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Noite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Ed.1</a:t>
                      </a:r>
                      <a:br>
                        <a:rPr lang="pt-PT" dirty="0"/>
                      </a:br>
                      <a:r>
                        <a:rPr lang="pt-PT" dirty="0"/>
                        <a:t>piso 1</a:t>
                      </a:r>
                    </a:p>
                    <a:p>
                      <a:pPr lvl="0" algn="ctr"/>
                      <a:r>
                        <a:rPr lang="pt-PT" dirty="0"/>
                        <a:t>Sala casa de banho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t-PT" dirty="0"/>
                        <a:t>2024-11-21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9745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57C97BB-0E2E-47FA-905F-D148FF586B3C}"/>
              </a:ext>
            </a:extLst>
          </p:cNvPr>
          <p:cNvSpPr/>
          <p:nvPr/>
        </p:nvSpPr>
        <p:spPr>
          <a:xfrm>
            <a:off x="11640457" y="0"/>
            <a:ext cx="551542" cy="6858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2A2AE9-828D-4D63-B599-497D196FA13F}"/>
              </a:ext>
            </a:extLst>
          </p:cNvPr>
          <p:cNvSpPr/>
          <p:nvPr/>
        </p:nvSpPr>
        <p:spPr>
          <a:xfrm>
            <a:off x="-1" y="0"/>
            <a:ext cx="11640456" cy="129970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A52C01A-D445-4AF9-B955-26C7645ED408}"/>
              </a:ext>
            </a:extLst>
          </p:cNvPr>
          <p:cNvSpPr/>
          <p:nvPr/>
        </p:nvSpPr>
        <p:spPr>
          <a:xfrm>
            <a:off x="2" y="1299704"/>
            <a:ext cx="2477728" cy="5558296"/>
          </a:xfrm>
          <a:prstGeom prst="rect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E7CC02F-1524-469D-BFD6-8D48FBB6142C}"/>
              </a:ext>
            </a:extLst>
          </p:cNvPr>
          <p:cNvSpPr/>
          <p:nvPr/>
        </p:nvSpPr>
        <p:spPr>
          <a:xfrm>
            <a:off x="445489" y="2932296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Editar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E6B9451-6DAC-455E-980E-59A58336219A}"/>
              </a:ext>
            </a:extLst>
          </p:cNvPr>
          <p:cNvSpPr/>
          <p:nvPr/>
        </p:nvSpPr>
        <p:spPr>
          <a:xfrm>
            <a:off x="445488" y="3566223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Eliminar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FCF095F-7862-48BD-B9BC-4079AEA35CE4}"/>
              </a:ext>
            </a:extLst>
          </p:cNvPr>
          <p:cNvSpPr/>
          <p:nvPr/>
        </p:nvSpPr>
        <p:spPr>
          <a:xfrm>
            <a:off x="133626" y="2381164"/>
            <a:ext cx="2210477" cy="3085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|                                              </a:t>
            </a:r>
            <a:r>
              <a:rPr lang="pt-PT" dirty="0"/>
              <a:t>🔎</a:t>
            </a:r>
            <a:endParaRPr lang="pt-PT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EE591C1-DADB-4CC7-84F3-057981A30094}"/>
              </a:ext>
            </a:extLst>
          </p:cNvPr>
          <p:cNvSpPr txBox="1"/>
          <p:nvPr/>
        </p:nvSpPr>
        <p:spPr>
          <a:xfrm>
            <a:off x="5818978" y="323790"/>
            <a:ext cx="248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000" dirty="0"/>
              <a:t>Tabela de Ocorrências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934E3C7-54B2-4A7A-9854-124A6C24C5F0}"/>
              </a:ext>
            </a:extLst>
          </p:cNvPr>
          <p:cNvSpPr/>
          <p:nvPr/>
        </p:nvSpPr>
        <p:spPr>
          <a:xfrm>
            <a:off x="4312028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Concluído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FD9075C-4537-4519-85AC-13F36D71D79B}"/>
              </a:ext>
            </a:extLst>
          </p:cNvPr>
          <p:cNvSpPr/>
          <p:nvPr/>
        </p:nvSpPr>
        <p:spPr>
          <a:xfrm>
            <a:off x="6145309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Em Andamento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2BB4C89-3C9A-421C-832A-E9EFCBCC90A7}"/>
              </a:ext>
            </a:extLst>
          </p:cNvPr>
          <p:cNvSpPr/>
          <p:nvPr/>
        </p:nvSpPr>
        <p:spPr>
          <a:xfrm>
            <a:off x="7978590" y="874572"/>
            <a:ext cx="1586753" cy="39133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Pendente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016E8A-F657-4207-8127-AC0313AD4C3D}"/>
              </a:ext>
            </a:extLst>
          </p:cNvPr>
          <p:cNvSpPr/>
          <p:nvPr/>
        </p:nvSpPr>
        <p:spPr>
          <a:xfrm>
            <a:off x="102457" y="246901"/>
            <a:ext cx="742670" cy="6276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2">
                    <a:lumMod val="25000"/>
                  </a:schemeClr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1678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2067</Words>
  <Application>Microsoft Office PowerPoint</Application>
  <PresentationFormat>Ecrã Panorâmico</PresentationFormat>
  <Paragraphs>444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Paulo</dc:creator>
  <cp:lastModifiedBy>Tatiana Paulo</cp:lastModifiedBy>
  <cp:revision>29</cp:revision>
  <dcterms:created xsi:type="dcterms:W3CDTF">2024-12-09T14:38:37Z</dcterms:created>
  <dcterms:modified xsi:type="dcterms:W3CDTF">2024-12-12T13:40:24Z</dcterms:modified>
</cp:coreProperties>
</file>