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C34D-F8A2-41D5-94EF-E570B35E3CF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A91-E414-444D-B432-DFA726EA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9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C34D-F8A2-41D5-94EF-E570B35E3CF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A91-E414-444D-B432-DFA726EA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3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C34D-F8A2-41D5-94EF-E570B35E3CF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A91-E414-444D-B432-DFA726EA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8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C34D-F8A2-41D5-94EF-E570B35E3CF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A91-E414-444D-B432-DFA726EA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2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C34D-F8A2-41D5-94EF-E570B35E3CF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A91-E414-444D-B432-DFA726EA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8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C34D-F8A2-41D5-94EF-E570B35E3CF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A91-E414-444D-B432-DFA726EA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5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C34D-F8A2-41D5-94EF-E570B35E3CF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A91-E414-444D-B432-DFA726EA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2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C34D-F8A2-41D5-94EF-E570B35E3CF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A91-E414-444D-B432-DFA726EA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1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C34D-F8A2-41D5-94EF-E570B35E3CF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A91-E414-444D-B432-DFA726EA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8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C34D-F8A2-41D5-94EF-E570B35E3CF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A91-E414-444D-B432-DFA726EA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C34D-F8A2-41D5-94EF-E570B35E3CF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A91-E414-444D-B432-DFA726EA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1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2C34D-F8A2-41D5-94EF-E570B35E3CF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C6A91-E414-444D-B432-DFA726EA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3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n-lt"/>
              </a:rPr>
              <a:t>TOPICS COVERED </a:t>
            </a:r>
            <a:br>
              <a:rPr lang="en-US" b="1" dirty="0" smtClean="0">
                <a:solidFill>
                  <a:srgbClr val="FF0000"/>
                </a:solidFill>
                <a:latin typeface="+mn-lt"/>
              </a:rPr>
            </a:br>
            <a:r>
              <a:rPr lang="en-US" b="1" dirty="0" smtClean="0">
                <a:solidFill>
                  <a:srgbClr val="FF0000"/>
                </a:solidFill>
                <a:latin typeface="+mn-lt"/>
              </a:rPr>
              <a:t>BETWEEN </a:t>
            </a:r>
            <a:br>
              <a:rPr lang="en-US" b="1" dirty="0" smtClean="0">
                <a:solidFill>
                  <a:srgbClr val="FF0000"/>
                </a:solidFill>
                <a:latin typeface="+mn-lt"/>
              </a:rPr>
            </a:br>
            <a:r>
              <a:rPr lang="en-US" b="1" dirty="0" smtClean="0">
                <a:solidFill>
                  <a:srgbClr val="FF0000"/>
                </a:solidFill>
                <a:latin typeface="+mn-lt"/>
              </a:rPr>
              <a:t>1</a:t>
            </a:r>
            <a:r>
              <a:rPr lang="en-US" b="1" baseline="30000" dirty="0" smtClean="0">
                <a:solidFill>
                  <a:srgbClr val="FF0000"/>
                </a:solidFill>
                <a:latin typeface="+mn-lt"/>
              </a:rPr>
              <a:t>ST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 &amp; 2</a:t>
            </a:r>
            <a:r>
              <a:rPr lang="en-US" b="1" baseline="30000" dirty="0" smtClean="0">
                <a:solidFill>
                  <a:srgbClr val="FF0000"/>
                </a:solidFill>
                <a:latin typeface="+mn-lt"/>
              </a:rPr>
              <a:t>ND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 SESSIONAL EXAM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MICROECONOMICS </a:t>
            </a:r>
          </a:p>
          <a:p>
            <a:endParaRPr lang="en-US" sz="3200" b="1" dirty="0">
              <a:solidFill>
                <a:srgbClr val="7030A0"/>
              </a:solidFill>
            </a:endParaRPr>
          </a:p>
          <a:p>
            <a:pPr algn="r"/>
            <a:r>
              <a:rPr lang="en-US" sz="3200" b="1" i="1" dirty="0" smtClean="0">
                <a:solidFill>
                  <a:srgbClr val="7030A0"/>
                </a:solidFill>
              </a:rPr>
              <a:t> Dr. S </a:t>
            </a:r>
            <a:r>
              <a:rPr lang="en-US" sz="3200" b="1" i="1" dirty="0" err="1" smtClean="0">
                <a:solidFill>
                  <a:srgbClr val="7030A0"/>
                </a:solidFill>
              </a:rPr>
              <a:t>Ghiasul</a:t>
            </a:r>
            <a:r>
              <a:rPr lang="en-US" sz="3200" b="1" i="1" dirty="0" smtClean="0">
                <a:solidFill>
                  <a:srgbClr val="7030A0"/>
                </a:solidFill>
              </a:rPr>
              <a:t> </a:t>
            </a:r>
            <a:r>
              <a:rPr lang="en-US" sz="3200" b="1" i="1" dirty="0" err="1" smtClean="0">
                <a:solidFill>
                  <a:srgbClr val="7030A0"/>
                </a:solidFill>
              </a:rPr>
              <a:t>Haq</a:t>
            </a:r>
            <a:endParaRPr lang="en-US" sz="3200" b="1" i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91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83" y="103695"/>
            <a:ext cx="12022318" cy="75414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n-lt"/>
              </a:rPr>
              <a:t>TOPICS COVERED BETWEEN 1</a:t>
            </a:r>
            <a:r>
              <a:rPr lang="en-US" b="1" baseline="30000" dirty="0" smtClean="0">
                <a:solidFill>
                  <a:srgbClr val="FF0000"/>
                </a:solidFill>
                <a:latin typeface="+mn-lt"/>
              </a:rPr>
              <a:t>ST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 &amp; 2</a:t>
            </a:r>
            <a:r>
              <a:rPr lang="en-US" b="1" baseline="30000" dirty="0" smtClean="0">
                <a:solidFill>
                  <a:srgbClr val="FF0000"/>
                </a:solidFill>
                <a:latin typeface="+mn-lt"/>
              </a:rPr>
              <a:t>ND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 SESSIONAL EXAM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779" y="1159497"/>
            <a:ext cx="5392132" cy="5835192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(A) DEMAND AND ANALYSIS OF DEMAND</a:t>
            </a:r>
            <a:endParaRPr lang="en-US" sz="4000" b="1" dirty="0" smtClean="0">
              <a:solidFill>
                <a:srgbClr val="7030A0"/>
              </a:solidFill>
            </a:endParaRPr>
          </a:p>
          <a:p>
            <a:pPr lvl="1"/>
            <a:endParaRPr lang="en-US" sz="2800" b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/>
              <a:t>Demand and Law of Demand-Change and Shift in Demand</a:t>
            </a:r>
          </a:p>
          <a:p>
            <a:pPr marL="457200" lvl="1" indent="0">
              <a:buNone/>
            </a:pPr>
            <a:endParaRPr lang="en-US" sz="2800" b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/>
              <a:t>Determinants of Demand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/>
              <a:t>Price and Elasticity Demand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/>
              <a:t>Income and Cross Elasticity of Demand</a:t>
            </a:r>
          </a:p>
          <a:p>
            <a:pPr marL="0" lvl="0" indent="0">
              <a:buNone/>
            </a:pPr>
            <a:endParaRPr lang="en-US" sz="4000" b="1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59496"/>
            <a:ext cx="5686720" cy="5920033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b="1" dirty="0" smtClean="0">
                <a:solidFill>
                  <a:srgbClr val="7030A0"/>
                </a:solidFill>
              </a:rPr>
              <a:t>(B) SUPPLY AND ANALYSIS OF SUPPLY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/>
              <a:t>Supply and Law of Supply- Change and Shift in Supply.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/>
              <a:t>Determinants of Supply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/>
              <a:t>Price and Elasticity Supply</a:t>
            </a:r>
          </a:p>
          <a:p>
            <a:pPr marL="0" lvl="0" indent="0" algn="ctr">
              <a:buNone/>
            </a:pPr>
            <a:r>
              <a:rPr lang="en-US" b="1" dirty="0" smtClean="0"/>
              <a:t>(</a:t>
            </a:r>
            <a:r>
              <a:rPr lang="en-US" b="1" dirty="0" smtClean="0">
                <a:solidFill>
                  <a:srgbClr val="7030A0"/>
                </a:solidFill>
              </a:rPr>
              <a:t>C) </a:t>
            </a:r>
            <a:r>
              <a:rPr lang="en-US" b="1" dirty="0" smtClean="0">
                <a:solidFill>
                  <a:srgbClr val="7030A0"/>
                </a:solidFill>
              </a:rPr>
              <a:t>Market &amp; Market Equilibrium Price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b="1" dirty="0" smtClean="0"/>
              <a:t>Problems Of Fixing Prices</a:t>
            </a:r>
          </a:p>
          <a:p>
            <a:pPr marL="0" indent="0" algn="ctr">
              <a:buNone/>
            </a:pPr>
            <a:r>
              <a:rPr lang="en-US" b="1" u="sng" dirty="0" smtClean="0">
                <a:solidFill>
                  <a:srgbClr val="7030A0"/>
                </a:solidFill>
              </a:rPr>
              <a:t>(D) PRODUCTION</a:t>
            </a:r>
            <a:endParaRPr lang="en-US" sz="3200" b="1" dirty="0" smtClean="0">
              <a:solidFill>
                <a:srgbClr val="7030A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/>
              <a:t>Factors of Production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/>
              <a:t>The Firm: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/>
              <a:t>Objectives of the Firm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0352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99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TOPICS COVERED  BETWEEN  1ST &amp; 2ND SESSIONAL EXAM</vt:lpstr>
      <vt:lpstr>TOPICS COVERED BETWEEN 1ST &amp; 2ND SESSIONAL EXAM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3</cp:revision>
  <dcterms:created xsi:type="dcterms:W3CDTF">2024-03-28T16:47:56Z</dcterms:created>
  <dcterms:modified xsi:type="dcterms:W3CDTF">2024-03-28T16:53:33Z</dcterms:modified>
</cp:coreProperties>
</file>