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64E2D8-01A6-436F-A023-97386F6EAAEC}" type="datetime1"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09/15/2023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FDBFBB0A-4C66-4C12-A804-A4E047CA2FCB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0CA877-11CE-46C4-AEA1-C3C61B8F257C}" type="datetime1"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09/15/2023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D599814C-5D73-4E03-B8CC-D485F807AE5D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480920" y="2093400"/>
            <a:ext cx="941796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Century Schoolbook"/>
              </a:rPr>
              <a:t>Prescription </a:t>
            </a:r>
            <a:r>
              <a:rPr b="0" lang="en-US" sz="4000" spc="-1" strike="noStrike">
                <a:solidFill>
                  <a:srgbClr val="ffffff"/>
                </a:solidFill>
                <a:latin typeface="Century Schoolbook"/>
              </a:rPr>
              <a:t>Digitization Using </a:t>
            </a:r>
            <a:r>
              <a:rPr b="0" lang="en-US" sz="4000" spc="-1" strike="noStrike">
                <a:solidFill>
                  <a:srgbClr val="ffffff"/>
                </a:solidFill>
                <a:latin typeface="Century Schoolbook"/>
              </a:rPr>
              <a:t>Knowledge Graphs.</a:t>
            </a:r>
            <a:endParaRPr b="0" lang="en-US" sz="40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61800" y="4800600"/>
            <a:ext cx="5315760" cy="169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Group Members: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Group Member Name (Roll Number)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Muhammad Sherjeel Akhtar (20P-0101)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Mahad Ashraf (19P-0563)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792120" y="4800600"/>
            <a:ext cx="4866840" cy="16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Project Supervisor:</a:t>
            </a:r>
            <a:endParaRPr b="0" lang="en-US" sz="2200" spc="-1" strike="noStrike"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Sir Sohaib Muhammad Khan</a:t>
            </a:r>
            <a:endParaRPr b="0" lang="en-US" sz="2200" spc="-1" strike="noStrike">
              <a:latin typeface="Century Schoolbook"/>
            </a:endParaRPr>
          </a:p>
        </p:txBody>
      </p:sp>
      <p:pic>
        <p:nvPicPr>
          <p:cNvPr id="88" name="Picture 2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596520" y="109080"/>
            <a:ext cx="1472040" cy="1472040"/>
          </a:xfrm>
          <a:prstGeom prst="rect">
            <a:avLst/>
          </a:prstGeom>
          <a:ln>
            <a:noFill/>
          </a:ln>
        </p:spPr>
      </p:pic>
      <p:sp>
        <p:nvSpPr>
          <p:cNvPr id="89" name="TextShape 4"/>
          <p:cNvSpPr txBox="1"/>
          <p:nvPr/>
        </p:nvSpPr>
        <p:spPr>
          <a:xfrm>
            <a:off x="2286000" y="2286000"/>
            <a:ext cx="13755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entury Schoolbook"/>
              </a:rPr>
              <a:t>D</a:t>
            </a:r>
            <a:r>
              <a:rPr b="0" lang="en-US" sz="1800" spc="-1" strike="noStrike">
                <a:latin typeface="Century Schoolbook"/>
              </a:rPr>
              <a:t>e</a:t>
            </a:r>
            <a:r>
              <a:rPr b="0" lang="en-US" sz="1800" spc="-1" strike="noStrike">
                <a:latin typeface="Century Schoolbook"/>
              </a:rPr>
              <a:t>C</a:t>
            </a:r>
            <a:r>
              <a:rPr b="0" lang="en-US" sz="1800" spc="-1" strike="noStrike">
                <a:latin typeface="Century Schoolbook"/>
              </a:rPr>
              <a:t>o</a:t>
            </a:r>
            <a:r>
              <a:rPr b="0" lang="en-US" sz="1800" spc="-1" strike="noStrike">
                <a:latin typeface="Century Schoolbook"/>
              </a:rPr>
              <a:t>g</a:t>
            </a:r>
            <a:r>
              <a:rPr b="0" lang="en-US" sz="1800" spc="-1" strike="noStrike">
                <a:latin typeface="Century Schoolbook"/>
              </a:rPr>
              <a:t>n</a:t>
            </a:r>
            <a:r>
              <a:rPr b="0" lang="en-US" sz="1800" spc="-1" strike="noStrike">
                <a:latin typeface="Century Schoolbook"/>
              </a:rPr>
              <a:t>i</a:t>
            </a:r>
            <a:r>
              <a:rPr b="0" lang="en-US" sz="1800" spc="-1" strike="noStrike">
                <a:latin typeface="Century Schoolbook"/>
              </a:rPr>
              <a:t>z</a:t>
            </a:r>
            <a:r>
              <a:rPr b="0" lang="en-US" sz="1800" spc="-1" strike="noStrike">
                <a:latin typeface="Century Schoolbook"/>
              </a:rPr>
              <a:t>e</a:t>
            </a:r>
            <a:r>
              <a:rPr b="0" lang="en-US" sz="1800" spc="-1" strike="noStrike">
                <a:latin typeface="Century Schoolbook"/>
              </a:rPr>
              <a:t>:</a:t>
            </a:r>
            <a:endParaRPr b="0" lang="en-US" sz="1800" spc="-1" strike="noStrike"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Team Work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two marks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This can also be shown in the timeline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How effective was the work distribution. Ideally there should be equal contribution from all group members in each of the major phase e.g. Requirements, design etc.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D5D48877-769B-4C3D-8EEA-35FAFC7C0EF9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4894DA28-CFF1-4033-ABCE-40605FB18213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Introduction: The need of the project and its values is clear?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pic>
        <p:nvPicPr>
          <p:cNvPr id="92" name="Picture 2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5B49A9F2-21C5-4751-9420-0FAA027420EB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2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What if we do not do this project? Motivation for the project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985BBA3F-AA57-4039-9540-316754F29E07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3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97" name="Picture 2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Problem statement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F5B4FD17-9DDC-4C33-A99A-9920452B8C57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4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Suggested Solution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373D4B2D-E446-4CB6-AE52-CA2F974115A0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5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104" name="Picture 2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Scope of the project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Scope of the project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96BB502E-A338-47A7-BD42-9D4BAA817AD8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6</a:t>
            </a:fld>
            <a:endParaRPr b="0" lang="en-US" sz="3600" spc="-1" strike="noStrike">
              <a:latin typeface="Times New Roman"/>
            </a:endParaRPr>
          </a:p>
        </p:txBody>
      </p:sp>
      <p:pic>
        <p:nvPicPr>
          <p:cNvPr id="108" name="Picture 2" descr="National University of Computer and Emerging Sciences - Wikipedia"/>
          <p:cNvPicPr/>
          <p:nvPr/>
        </p:nvPicPr>
        <p:blipFill>
          <a:blip r:embed="rId1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Goals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Well defined Goals of the project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DE24B4D1-60A8-41CD-A497-74D2A0F12B8F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7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Objectives of the project FYP 1 and 2 preferred in Gant Chart based timeline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A0C32968-BC48-4138-9FF7-B7309F564CD4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Expected Result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You will be evaluated on the below component on one mark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What will be the end project results look like (Intuition is sufficient)- Expected Results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07B6F684-4528-448B-9707-20B49D6DAF1F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38</TotalTime>
  <Application>LibreOffice/6.4.7.2$Linux_X86_64 LibreOffice_project/40$Build-2</Application>
  <Words>266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2022-09-07T06:12:25Z</dcterms:created>
  <dc:creator>zeshan khan</dc:creator>
  <dc:description/>
  <dc:language>en-US</dc:language>
  <cp:lastModifiedBy/>
  <dcterms:modified xsi:type="dcterms:W3CDTF">2023-09-15T06:13:49Z</dcterms:modified>
  <cp:revision>25</cp:revision>
  <dc:subject/>
  <dc:title>My 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