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0" r:id="rId6"/>
    <p:sldId id="266" r:id="rId7"/>
    <p:sldId id="269" r:id="rId8"/>
    <p:sldId id="270" r:id="rId9"/>
    <p:sldId id="267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6286-CFD5-4A82-83A5-A17BBC4D049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01D3-EF14-487E-956F-C666E97D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72BE09-9E30-4DF4-96E6-A7AE4A47A5A9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36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E6-287E-49AF-832F-6A849480313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E72-D1C9-4B2E-8D18-B6EB5CF9834D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240-537D-4788-8197-2463B806820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38A-1C59-458D-A2FE-140222BE60CF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8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444-1B39-4D7D-8B30-491C63CEC96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DEEA-4F3C-4EDC-BADD-00F835D36563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5AA-CAD0-40D4-8E9B-2F90D7C1BB79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32B4-8DB1-433A-A5B7-FE6A1C9A5F96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0D9-F52C-4863-AB82-07E1EDF7E5A8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52F-50E1-45B7-83FC-17B2E00D3652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0BEDC3-89BC-4551-8B88-635B48A4102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E871-4F42-69C4-AEEE-3DD7F1021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A3709-065B-EA04-126B-5D32B0E8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531621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Members</a:t>
            </a:r>
          </a:p>
          <a:p>
            <a:r>
              <a:rPr lang="en-US" dirty="0"/>
              <a:t>Group Member Name (Roll Number)</a:t>
            </a:r>
          </a:p>
          <a:p>
            <a:r>
              <a:rPr lang="en-US" dirty="0"/>
              <a:t>Zeshan Khan (19P-1234)</a:t>
            </a:r>
          </a:p>
          <a:p>
            <a:r>
              <a:rPr lang="en-US" dirty="0"/>
              <a:t>Zeshan Khan (19P-1234)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19CD41-D8C3-DEA9-99D5-2F511FE2C7F4}"/>
              </a:ext>
            </a:extLst>
          </p:cNvPr>
          <p:cNvSpPr txBox="1">
            <a:spLocks/>
          </p:cNvSpPr>
          <p:nvPr/>
        </p:nvSpPr>
        <p:spPr>
          <a:xfrm>
            <a:off x="6792025" y="4800600"/>
            <a:ext cx="4867221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Supervisor</a:t>
            </a:r>
          </a:p>
          <a:p>
            <a:r>
              <a:rPr lang="en-US" dirty="0"/>
              <a:t>Dr./Ms./Mr. Supervisor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D936F78B-8FAF-9378-E8C6-29D18384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8" y="109250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0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2D31-1304-FBC4-DE82-85129700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0BD9-65CB-214D-D31F-1E767536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two marks</a:t>
            </a:r>
          </a:p>
          <a:p>
            <a:pPr lvl="1"/>
            <a:r>
              <a:rPr lang="en-US" dirty="0"/>
              <a:t>This can also be shown in the timeline</a:t>
            </a:r>
          </a:p>
          <a:p>
            <a:pPr lvl="1"/>
            <a:r>
              <a:rPr lang="en-US" dirty="0"/>
              <a:t>How effective was the work distribution. Ideally there should be equal contribution from all group members in each of the major phase e.g. Requirements, design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653B-270F-7316-F4B5-46027CA8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3F41-C6FA-8075-8EB9-A62D4076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Introduction: The need of the project and its values is clear?</a:t>
            </a:r>
          </a:p>
        </p:txBody>
      </p:sp>
      <p:pic>
        <p:nvPicPr>
          <p:cNvPr id="4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8204702E-DBE8-CC4D-3A10-7FCB2F7C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CC8-720C-D77D-CD0B-089A822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391B-2C8D-7F76-FD90-04A00E4D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What if we do not do this project? Motivation for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A2722-62F5-10FA-898F-E5C76D2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F7049737-18AA-66F6-BE53-2C74744D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1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71A1-243B-BAE7-124D-83EDB3C6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5AC8-1575-5A6D-D7BE-45AF5DBD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624DB-3653-52DD-DDBF-4C6BAF67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E5B7-B840-68CE-1650-54388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51B9-8C46-2DB6-E922-4576F774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Suggested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03E40-77EC-4AB7-BE5D-87E858D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87ECAC61-AC4F-23EE-58F7-7E644129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BECE-50B4-7946-5997-DCE0F6F6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C39E-3DDA-1887-2545-2EAF973F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Scope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084D-EFC7-6FBA-C24A-6A6AAC5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3F4CCCA1-5F29-6E86-2DF5-4C0BC7E5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50" y="287583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8D9-069E-BD96-A8DB-67778091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Well defined Goals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88D9-069E-BD96-A8DB-67778091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Objectives of the project FYP 1 and 2 preferred in Gant Chart based timeline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22F4-CBC1-6D85-A25F-72BDCF2C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06F6-A6F0-7F0E-F759-1EC392B3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evaluated on the below component on one mark</a:t>
            </a:r>
          </a:p>
          <a:p>
            <a:pPr lvl="1"/>
            <a:r>
              <a:rPr lang="en-US" dirty="0"/>
              <a:t>What will be the end project results look like (Intuition is sufficient)- Expected Results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5E4F-C5E3-314D-975C-19AD7D90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05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</TotalTime>
  <Words>266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My Project Title</vt:lpstr>
      <vt:lpstr>Introduction</vt:lpstr>
      <vt:lpstr>Motivation</vt:lpstr>
      <vt:lpstr>Problem Statement</vt:lpstr>
      <vt:lpstr>Solution</vt:lpstr>
      <vt:lpstr>Scope of the project</vt:lpstr>
      <vt:lpstr>Goals</vt:lpstr>
      <vt:lpstr>Objectives</vt:lpstr>
      <vt:lpstr>Expected Result</vt:lpstr>
      <vt:lpstr>Team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Title</dc:title>
  <dc:creator>zeshan khan</dc:creator>
  <cp:lastModifiedBy>Zeshan Khan</cp:lastModifiedBy>
  <cp:revision>23</cp:revision>
  <dcterms:created xsi:type="dcterms:W3CDTF">2022-09-07T06:12:25Z</dcterms:created>
  <dcterms:modified xsi:type="dcterms:W3CDTF">2023-09-13T10:48:42Z</dcterms:modified>
</cp:coreProperties>
</file>