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530" r:id="rId5"/>
    <p:sldId id="551" r:id="rId6"/>
    <p:sldId id="552" r:id="rId7"/>
    <p:sldId id="554" r:id="rId8"/>
    <p:sldId id="555" r:id="rId9"/>
    <p:sldId id="556" r:id="rId10"/>
    <p:sldId id="557" r:id="rId11"/>
    <p:sldId id="558" r:id="rId12"/>
    <p:sldId id="559" r:id="rId13"/>
    <p:sldId id="560" r:id="rId14"/>
    <p:sldId id="561" r:id="rId15"/>
    <p:sldId id="562" r:id="rId16"/>
    <p:sldId id="5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299223-6C21-4B03-9092-5541936AB92D}" v="619" dt="2023-12-03T14:44:20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422"/>
  </p:normalViewPr>
  <p:slideViewPr>
    <p:cSldViewPr snapToGrid="0">
      <p:cViewPr varScale="1">
        <p:scale>
          <a:sx n="61" d="100"/>
          <a:sy n="61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414" y="662152"/>
            <a:ext cx="9982410" cy="2932386"/>
          </a:xfrm>
        </p:spPr>
        <p:txBody>
          <a:bodyPr/>
          <a:lstStyle/>
          <a:p>
            <a:r>
              <a:rPr lang="en-US" dirty="0"/>
              <a:t>Xflow Research : professional practices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13422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Enhancing Efficiency and Effectiveness</a:t>
            </a:r>
            <a:endParaRPr lang="en-US" dirty="0"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6C7A9-C3BF-9982-94AF-A0F3B163F51C}"/>
              </a:ext>
            </a:extLst>
          </p:cNvPr>
          <p:cNvSpPr txBox="1"/>
          <p:nvPr/>
        </p:nvSpPr>
        <p:spPr>
          <a:xfrm>
            <a:off x="7349162" y="5931327"/>
            <a:ext cx="4558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cs typeface="Segoe UI"/>
              </a:rPr>
              <a:t>Presented by: PPIT SECTION A GROUP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E0E1-3318-DBCC-119B-6702319DD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848" y="677917"/>
            <a:ext cx="9044152" cy="2421899"/>
          </a:xfrm>
        </p:spPr>
        <p:txBody>
          <a:bodyPr/>
          <a:lstStyle/>
          <a:p>
            <a:r>
              <a:rPr lang="en-US" b="1" dirty="0"/>
              <a:t>IT Department - Key Practices</a:t>
            </a:r>
            <a:br>
              <a:rPr lang="en-US" b="1" dirty="0"/>
            </a:br>
            <a:r>
              <a:rPr lang="en-US" sz="2000" dirty="0"/>
              <a:t>Fortifying IT Infrastructure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0E10E-907F-1E18-E990-764AB04E0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007" y="3803904"/>
            <a:ext cx="8351625" cy="2533834"/>
          </a:xfrm>
        </p:spPr>
        <p:txBody>
          <a:bodyPr/>
          <a:lstStyle/>
          <a:p>
            <a:pPr algn="l"/>
            <a:r>
              <a:rPr lang="en-US" sz="2000" dirty="0"/>
              <a:t>Key Professional Practices Followed in the IT Department are: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Service Level Agreements (SLAs).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Change Management Protocols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Robust Security Measures</a:t>
            </a:r>
          </a:p>
        </p:txBody>
      </p:sp>
    </p:spTree>
    <p:extLst>
      <p:ext uri="{BB962C8B-B14F-4D97-AF65-F5344CB8AC3E}">
        <p14:creationId xmlns:p14="http://schemas.microsoft.com/office/powerpoint/2010/main" val="42189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CFDA-B3A1-FD31-BF2E-35854F45A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158" y="804040"/>
            <a:ext cx="9075683" cy="1901637"/>
          </a:xfrm>
        </p:spPr>
        <p:txBody>
          <a:bodyPr/>
          <a:lstStyle/>
          <a:p>
            <a:r>
              <a:rPr lang="en-US" b="1" dirty="0"/>
              <a:t>IT Department - Recommendations</a:t>
            </a:r>
            <a:br>
              <a:rPr lang="en-US" b="1" dirty="0"/>
            </a:br>
            <a:r>
              <a:rPr lang="en-US" sz="2000" dirty="0"/>
              <a:t>Securing Future IT Landscapes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EC54B-7512-987D-3E19-062556D4C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3"/>
            <a:ext cx="7068312" cy="1901637"/>
          </a:xfrm>
        </p:spPr>
        <p:txBody>
          <a:bodyPr/>
          <a:lstStyle/>
          <a:p>
            <a:pPr algn="l"/>
            <a:r>
              <a:rPr lang="en-US" sz="2000" dirty="0"/>
              <a:t>Recommended Strategies are: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Implementing a Cloud Migration Strategy.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Adopting a Zero-Trust Security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Investing in Ongoing Training for IT Staff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7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D624-2F21-C806-F7A0-37B600CC8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0837"/>
            <a:ext cx="9144000" cy="1069848"/>
          </a:xfrm>
        </p:spPr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r>
              <a:rPr lang="en-US" sz="2000" dirty="0"/>
              <a:t>Charting the Path Forward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2442E-AAE3-96B5-0150-7873C2FA1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993" y="3551655"/>
            <a:ext cx="8621163" cy="2943738"/>
          </a:xfrm>
        </p:spPr>
        <p:txBody>
          <a:bodyPr/>
          <a:lstStyle/>
          <a:p>
            <a:pPr algn="l"/>
            <a:r>
              <a:rPr lang="en-US" sz="2000" b="1" dirty="0"/>
              <a:t>Path Forward: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Implementation of recommendations to enhance efficiency and effectiveness.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Continuous commitment to professional practices for sustained growth.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Open to further discussions, collaboration, and improvements.</a:t>
            </a:r>
          </a:p>
        </p:txBody>
      </p:sp>
    </p:spTree>
    <p:extLst>
      <p:ext uri="{BB962C8B-B14F-4D97-AF65-F5344CB8AC3E}">
        <p14:creationId xmlns:p14="http://schemas.microsoft.com/office/powerpoint/2010/main" val="2529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82CAB8-FD83-5AD8-AC91-AB002C3F443D}"/>
              </a:ext>
            </a:extLst>
          </p:cNvPr>
          <p:cNvSpPr/>
          <p:nvPr/>
        </p:nvSpPr>
        <p:spPr>
          <a:xfrm>
            <a:off x="1782800" y="2305183"/>
            <a:ext cx="8626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for your attention!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219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292" y="1278914"/>
            <a:ext cx="11138368" cy="1069848"/>
          </a:xfrm>
        </p:spPr>
        <p:txBody>
          <a:bodyPr/>
          <a:lstStyle/>
          <a:p>
            <a:r>
              <a:rPr lang="en-US" sz="4000" dirty="0">
                <a:ea typeface="+mj-lt"/>
                <a:cs typeface="+mj-lt"/>
              </a:rPr>
              <a:t>Xflow Research: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587764"/>
            <a:ext cx="7068312" cy="19913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Leading Software Company in Pakistan founded in 2012.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Focuses on Research and development services in the networking domain.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Grown to become a trusted partner for Telecommunications companies, Cloud providers, Enterprise customers worldwide.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64E93C-B8B0-B518-21E0-6EF8ED2C67A2}"/>
              </a:ext>
            </a:extLst>
          </p:cNvPr>
          <p:cNvSpPr txBox="1">
            <a:spLocks/>
          </p:cNvSpPr>
          <p:nvPr/>
        </p:nvSpPr>
        <p:spPr>
          <a:xfrm>
            <a:off x="280023" y="40142"/>
            <a:ext cx="12231046" cy="1069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ea typeface="+mj-lt"/>
                <a:cs typeface="+mj-lt"/>
              </a:rPr>
              <a:t>Company overview:</a:t>
            </a:r>
          </a:p>
        </p:txBody>
      </p:sp>
    </p:spTree>
    <p:extLst>
      <p:ext uri="{BB962C8B-B14F-4D97-AF65-F5344CB8AC3E}">
        <p14:creationId xmlns:p14="http://schemas.microsoft.com/office/powerpoint/2010/main" val="13724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075" y="2029968"/>
            <a:ext cx="11138368" cy="1069848"/>
          </a:xfrm>
        </p:spPr>
        <p:txBody>
          <a:bodyPr/>
          <a:lstStyle/>
          <a:p>
            <a:r>
              <a:rPr lang="en-US" b="1" dirty="0"/>
              <a:t>Xflow Research's Expertise and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728" y="3578127"/>
            <a:ext cx="9711792" cy="20007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Specialized in NFV (Network Functions Virtualization), SDN (Software-Defined Networking), OpenStack, and cloud computing.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Services includes consulting and design services of NFV, SDN, OpenStack &amp; Cloud Computing.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Development services includes custom software development, open source software development &amp; product development.</a:t>
            </a:r>
          </a:p>
        </p:txBody>
      </p:sp>
    </p:spTree>
    <p:extLst>
      <p:ext uri="{BB962C8B-B14F-4D97-AF65-F5344CB8AC3E}">
        <p14:creationId xmlns:p14="http://schemas.microsoft.com/office/powerpoint/2010/main" val="264497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55" y="220718"/>
            <a:ext cx="11038644" cy="2585544"/>
          </a:xfrm>
        </p:spPr>
        <p:txBody>
          <a:bodyPr/>
          <a:lstStyle/>
          <a:p>
            <a:r>
              <a:rPr lang="en-US" b="1" dirty="0"/>
              <a:t>Development Department - Key Practices</a:t>
            </a:r>
            <a:br>
              <a:rPr lang="en-US" b="1" dirty="0"/>
            </a:br>
            <a:r>
              <a:rPr lang="en-US" sz="2000" b="1" dirty="0"/>
              <a:t>driving efficiency in development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993" y="3512277"/>
            <a:ext cx="10472896" cy="217907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dirty="0"/>
              <a:t>Key professional practices followed in Xflow Research’s development department are: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Agile Development Methodology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Continuous Integration and Continuous Delivery (CI/CD)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Code Quality Commitment</a:t>
            </a:r>
          </a:p>
        </p:txBody>
      </p:sp>
    </p:spTree>
    <p:extLst>
      <p:ext uri="{BB962C8B-B14F-4D97-AF65-F5344CB8AC3E}">
        <p14:creationId xmlns:p14="http://schemas.microsoft.com/office/powerpoint/2010/main" val="189312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414" y="220717"/>
            <a:ext cx="9753599" cy="2399225"/>
          </a:xfrm>
        </p:spPr>
        <p:txBody>
          <a:bodyPr/>
          <a:lstStyle/>
          <a:p>
            <a:r>
              <a:rPr lang="en-US" b="1" dirty="0"/>
              <a:t>Development Department – Recommendations</a:t>
            </a:r>
            <a:br>
              <a:rPr lang="en-US" b="1" dirty="0"/>
            </a:br>
            <a:r>
              <a:rPr lang="en-US" sz="2000" b="1" dirty="0"/>
              <a:t>strengthening development practices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030" y="3591972"/>
            <a:ext cx="11423940" cy="170543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dirty="0"/>
              <a:t>Xflow Research can further improve their development department by: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Adopting New Technologies (e.g., Cloud Computing, DevOps).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Implementing Quality Assurance (QA) Processes.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Encouraging Open Source Contributions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9676A7-9817-7EE9-7508-2B9181AC4894}"/>
              </a:ext>
            </a:extLst>
          </p:cNvPr>
          <p:cNvSpPr txBox="1">
            <a:spLocks/>
          </p:cNvSpPr>
          <p:nvPr/>
        </p:nvSpPr>
        <p:spPr>
          <a:xfrm>
            <a:off x="661977" y="3591972"/>
            <a:ext cx="11423940" cy="9565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ea typeface="+mn-lt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AF4B981-5DB9-2EE7-5BC8-096897B8709C}"/>
              </a:ext>
            </a:extLst>
          </p:cNvPr>
          <p:cNvSpPr txBox="1">
            <a:spLocks/>
          </p:cNvSpPr>
          <p:nvPr/>
        </p:nvSpPr>
        <p:spPr>
          <a:xfrm>
            <a:off x="619" y="2387646"/>
            <a:ext cx="11423940" cy="1426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225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2916-B950-293D-E2F8-9174AD3D7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79" y="1"/>
            <a:ext cx="9469821" cy="3547240"/>
          </a:xfrm>
        </p:spPr>
        <p:txBody>
          <a:bodyPr/>
          <a:lstStyle/>
          <a:p>
            <a:r>
              <a:rPr lang="en-US" b="1" dirty="0"/>
              <a:t>Marketing Department - Key Practices</a:t>
            </a:r>
            <a:br>
              <a:rPr lang="en-US" b="1" dirty="0"/>
            </a:br>
            <a:r>
              <a:rPr lang="en-US" sz="2000" b="1" dirty="0"/>
              <a:t>Strategic marketing initiatives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E93F1-8702-2F1D-1C20-6F7023E98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497" y="3803903"/>
            <a:ext cx="9124135" cy="2265821"/>
          </a:xfrm>
        </p:spPr>
        <p:txBody>
          <a:bodyPr/>
          <a:lstStyle/>
          <a:p>
            <a:pPr algn="l"/>
            <a:r>
              <a:rPr lang="en-US" sz="2000" dirty="0"/>
              <a:t>Key professional practices followed in the marketing department are: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Data-Driven Decision making.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Customer-Centric Approach.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Emphasis on Creativity and Innovation</a:t>
            </a:r>
            <a:r>
              <a:rPr lang="en-US" sz="2000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8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BF05-A0E7-8224-3FCE-2FAB281CF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772" y="570238"/>
            <a:ext cx="9280635" cy="2343071"/>
          </a:xfrm>
        </p:spPr>
        <p:txBody>
          <a:bodyPr/>
          <a:lstStyle/>
          <a:p>
            <a:r>
              <a:rPr lang="en-US" b="1" dirty="0"/>
              <a:t>Marketing Department – Recommendations</a:t>
            </a:r>
            <a:br>
              <a:rPr lang="en-US" b="1" dirty="0"/>
            </a:br>
            <a:r>
              <a:rPr lang="en-US" sz="2000" b="1" dirty="0"/>
              <a:t>Elevating marketing strategies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7F46A-AC6C-DA64-A58C-D466B2F1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869" y="3803904"/>
            <a:ext cx="8745763" cy="2786082"/>
          </a:xfrm>
        </p:spPr>
        <p:txBody>
          <a:bodyPr/>
          <a:lstStyle/>
          <a:p>
            <a:pPr algn="l"/>
            <a:r>
              <a:rPr lang="en-US" sz="2000" dirty="0"/>
              <a:t>Recommendations for the marketing department are: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Investing in marketing Automation Tools.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Crafting a Comprehensive Content Marketing Strategy.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Exploring New Marketing Channels.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3195-1C8A-FA70-C9FC-A42C8FAC9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060" y="204953"/>
            <a:ext cx="8711551" cy="28491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Project Management Department - Key Practices</a:t>
            </a:r>
            <a:br>
              <a:rPr lang="en-US" b="1" dirty="0"/>
            </a:br>
            <a:r>
              <a:rPr lang="en-US" sz="2000" dirty="0"/>
              <a:t>Excelling in Project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2F9B2-5482-DCE9-8D17-AD6B2A9B8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821" y="3803903"/>
            <a:ext cx="8540811" cy="2029337"/>
          </a:xfrm>
        </p:spPr>
        <p:txBody>
          <a:bodyPr/>
          <a:lstStyle/>
          <a:p>
            <a:pPr algn="l"/>
            <a:r>
              <a:rPr lang="en-US" sz="2000" dirty="0"/>
              <a:t>Key Professional Practices includes: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Detailed Project Planning.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Rigorous Risk Management.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Effective Communication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282781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BCE7-A5A2-4315-056A-436FC31A1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131" y="299545"/>
            <a:ext cx="9264869" cy="2800271"/>
          </a:xfrm>
        </p:spPr>
        <p:txBody>
          <a:bodyPr/>
          <a:lstStyle/>
          <a:p>
            <a:r>
              <a:rPr lang="en-US" b="1" dirty="0"/>
              <a:t>Project Management Department - Recommendations</a:t>
            </a:r>
            <a:br>
              <a:rPr lang="en-US" b="1" dirty="0"/>
            </a:br>
            <a:r>
              <a:rPr lang="en-US" sz="2000" dirty="0"/>
              <a:t>Empowering Project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B754E-D1E9-0260-0EAF-B5A04C152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697" y="3803904"/>
            <a:ext cx="8666935" cy="2186994"/>
          </a:xfrm>
        </p:spPr>
        <p:txBody>
          <a:bodyPr/>
          <a:lstStyle/>
          <a:p>
            <a:pPr algn="l"/>
            <a:r>
              <a:rPr lang="en-US" sz="2000" dirty="0"/>
              <a:t>The Recommended Professional Practices are: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Implementation of Project Management Tools (e.g., Jira, Asana, Trello).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Providing Training in Best Practices.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Establishing a Project Management Center of Excellence</a:t>
            </a:r>
          </a:p>
        </p:txBody>
      </p:sp>
    </p:spTree>
    <p:extLst>
      <p:ext uri="{BB962C8B-B14F-4D97-AF65-F5344CB8AC3E}">
        <p14:creationId xmlns:p14="http://schemas.microsoft.com/office/powerpoint/2010/main" val="251520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76</TotalTime>
  <Words>440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Segoe UI Light</vt:lpstr>
      <vt:lpstr>Tw Cen MT</vt:lpstr>
      <vt:lpstr>Office Theme</vt:lpstr>
      <vt:lpstr>Xflow Research : professional practices analysis</vt:lpstr>
      <vt:lpstr>Xflow Research:</vt:lpstr>
      <vt:lpstr>Xflow Research's Expertise and Services</vt:lpstr>
      <vt:lpstr>Development Department - Key Practices driving efficiency in development</vt:lpstr>
      <vt:lpstr>Development Department – Recommendations strengthening development practices</vt:lpstr>
      <vt:lpstr>Marketing Department - Key Practices Strategic marketing initiatives  </vt:lpstr>
      <vt:lpstr>Marketing Department – Recommendations Elevating marketing strategies</vt:lpstr>
      <vt:lpstr>Project Management Department - Key Practices Excelling in Project Management</vt:lpstr>
      <vt:lpstr>Project Management Department - Recommendations Empowering Project Management</vt:lpstr>
      <vt:lpstr>IT Department - Key Practices Fortifying IT Infrastructure </vt:lpstr>
      <vt:lpstr>IT Department - Recommendations Securing Future IT Landscapes</vt:lpstr>
      <vt:lpstr>Conclusion Charting the Path Forward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>Farhan Ali</dc:creator>
  <cp:lastModifiedBy>Farhan Ali</cp:lastModifiedBy>
  <cp:revision>260</cp:revision>
  <dcterms:created xsi:type="dcterms:W3CDTF">2023-12-03T13:12:44Z</dcterms:created>
  <dcterms:modified xsi:type="dcterms:W3CDTF">2023-12-03T16:52:54Z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