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49B5-5CCE-D7F5-55F1-A87A90634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F4671-8CB8-6304-806A-D50BF03FA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D318-C285-7D95-AE8B-5DCB76C4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7A9C1-5ADA-13C2-C7C1-24F41014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D401-9DB9-5F0C-7518-CDCE0299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81F7-C0E5-446E-114B-510765E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B827-9A2F-31DB-358A-FB5FF5679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5AB4-1FAB-7C06-988B-8B6AEB2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64D8D-DD99-FF69-49F8-6A8BC7BB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E92D7-FAB0-BBA4-5288-8D7008F8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77840-0C14-B87E-2B64-D45D030D0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78C20-3478-2946-445D-A9FB392B5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BC3E-B72D-492A-7C1E-2FBBC60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4854-C4C5-F2AC-A256-5323F362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DE1-6284-2419-A44F-52E229F6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5D09-18AE-BA82-C9B6-04BBE30B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B34C-8D9F-7A03-7032-26E211A5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0714-8E85-E6CE-1BE2-39FE3122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93BC-1040-9C5D-6BD8-38C46AAB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B37C-391A-7B39-F572-86F3B658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9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00CC-A917-E088-3B44-AD9CC878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D58B4-3613-EAAD-6729-E4E0B30F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A21C-7D81-6289-BF8E-2F735FD6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CB2-C275-F487-0947-315F9850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CE99-74D6-12AE-07D9-2EC27B83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07E3C-EB05-757D-333E-53EDE127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1050-281A-7862-0E9B-BC7F1BE24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2D8F-C7FA-5471-ED93-2809410F1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BFDB-B72C-AFEA-D011-4274152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DC50E-9B24-AFDD-D5D3-E99C64D5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844D2-497B-927E-AEF7-8F0D9D97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1413-2D22-62E4-2743-E0D9F735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15CF-9A66-6662-8F27-C0A24FB5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2BB81-CF93-4BAD-9095-399B718F3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84F86-94F6-6610-27AB-A5C798DB4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5B8D7-FC16-7469-ACE3-EC785B636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9D493-E467-29BA-F420-DAE5B1E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2379F-F05B-5BD4-A5B8-A12A892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22298-AA92-07B9-D0D1-FEB1C423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929D-A582-B688-EC4B-2A50EECB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9C14D-B28F-A63E-123A-B4A31519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803C4-994E-1E45-3B55-FC743673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857B-BDE7-5728-3F6D-C5D8B5B3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95E34-E36E-6701-9D9F-A164446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830AC-6352-206F-9F65-3CB8C42D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AD399-00F0-0E67-73B2-493221E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02D8-0D79-83E1-F43D-E21B8A08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B522-C03F-9A8A-B26F-D79980FB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523B-88DD-3E97-6EC7-2DFA7B72A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C389D-35C1-985D-CC7C-AD4EC16C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E4081-9892-A5B5-DAEC-56DDBE0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10C1-3954-60F6-55B5-0FEEFBBA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CDEF-D5B0-EEE4-B919-79DCBE72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ED8A6-02C2-20F2-F8AF-A390948BF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6FD6F-83E3-751A-CF99-1A4B1F643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727E6-34F9-2327-AC08-F974BD43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E500-B87D-9EF3-FC7B-FCC6F58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EB22B-FD82-694E-A7D1-A3DCC62B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35698-EEF7-396A-5315-730B32F0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1C31-3B26-C5B7-EC13-121B00E9C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22BD-52C8-A742-ECD8-15F19AA33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89BC-DAE8-41C3-AF8D-B9A3FB2CAE07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0757-1A86-6B8D-BFED-9AF02E7C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8FF4-E586-BF44-8352-3BF7A8AB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2AA1-596E-4528-BAA9-9DD236DCB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5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F1E10-4301-4A2E-C3D5-FF6256077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7942F-A74D-1A25-887B-489E2A7C6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F71C79-8E3C-232A-A860-44653555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54DB3-591E-4298-B1F2-AA774331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6F63B-8BAB-7629-2B7E-B6A6EC2D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9991-DFE3-0F5F-6432-3DE522CC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97E5F-D33F-35B9-8AFD-F7DFACE3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3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4FD1F-FA2F-E114-00F4-0D6E2058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25D58-7B8E-C3DE-E56D-913F58DD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8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2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37A76-4746-32D8-4DBD-5C63CA1AE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0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mahad ashraf</dc:creator>
  <cp:lastModifiedBy>mahad ashraf</cp:lastModifiedBy>
  <cp:revision>1</cp:revision>
  <dcterms:created xsi:type="dcterms:W3CDTF">2023-12-03T15:27:24Z</dcterms:created>
  <dcterms:modified xsi:type="dcterms:W3CDTF">2023-12-03T15:32:26Z</dcterms:modified>
</cp:coreProperties>
</file>